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</p:sldMasterIdLst>
  <p:notesMasterIdLst>
    <p:notesMasterId r:id="rId29"/>
  </p:notesMasterIdLst>
  <p:sldIdLst>
    <p:sldId id="258" r:id="rId3"/>
    <p:sldId id="259" r:id="rId4"/>
    <p:sldId id="269" r:id="rId5"/>
    <p:sldId id="272" r:id="rId6"/>
    <p:sldId id="271" r:id="rId7"/>
    <p:sldId id="273" r:id="rId8"/>
    <p:sldId id="332" r:id="rId9"/>
    <p:sldId id="275" r:id="rId10"/>
    <p:sldId id="276" r:id="rId11"/>
    <p:sldId id="277" r:id="rId12"/>
    <p:sldId id="274" r:id="rId13"/>
    <p:sldId id="280" r:id="rId14"/>
    <p:sldId id="263" r:id="rId15"/>
    <p:sldId id="306" r:id="rId16"/>
    <p:sldId id="322" r:id="rId17"/>
    <p:sldId id="324" r:id="rId18"/>
    <p:sldId id="323" r:id="rId19"/>
    <p:sldId id="327" r:id="rId20"/>
    <p:sldId id="329" r:id="rId21"/>
    <p:sldId id="328" r:id="rId22"/>
    <p:sldId id="326" r:id="rId23"/>
    <p:sldId id="325" r:id="rId24"/>
    <p:sldId id="264" r:id="rId25"/>
    <p:sldId id="331" r:id="rId26"/>
    <p:sldId id="330" r:id="rId27"/>
    <p:sldId id="270" r:id="rId28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Arima SemiBold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ooper Black" panose="0208090404030B020404" pitchFamily="18" charset="0"/>
      <p:regular r:id="rId39"/>
    </p:embeddedFont>
    <p:embeddedFont>
      <p:font typeface="Didact Gothic" panose="020B0604020202020204" charset="0"/>
      <p:regular r:id="rId40"/>
    </p:embeddedFont>
    <p:embeddedFont>
      <p:font typeface="Lilita One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AAB612-EEA9-40EE-B67A-9B820025FFEF}">
  <a:tblStyle styleId="{60AAB612-EEA9-40EE-B67A-9B820025FF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1" autoAdjust="0"/>
  </p:normalViewPr>
  <p:slideViewPr>
    <p:cSldViewPr snapToGrid="0">
      <p:cViewPr varScale="1">
        <p:scale>
          <a:sx n="85" d="100"/>
          <a:sy n="85" d="100"/>
        </p:scale>
        <p:origin x="88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70a20c7315_0_17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170a20c7315_0_17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170a20c7315_0_17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170a20c7315_0_17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70a20c7315_0_19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70a20c7315_0_19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000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70a20c7315_0_19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70a20c7315_0_19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8943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70a20c7315_0_19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70a20c7315_0_19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727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70a20c7315_0_19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70a20c7315_0_19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2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70a20c7315_0_19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70a20c7315_0_19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097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70a20c7315_0_19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70a20c7315_0_19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475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70a20c7315_0_19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70a20c7315_0_19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487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70a20c7315_0_19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70a20c7315_0_19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7738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70a20c7315_0_19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70a20c7315_0_19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74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6f4c9771df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16f4c9771df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175b9d643dd_3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175b9d643dd_3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70a20c7315_0_19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70a20c7315_0_19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921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70a20c7315_0_19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70a20c7315_0_19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43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175b9d643dd_3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175b9d643dd_3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</p:txBody>
      </p:sp>
    </p:spTree>
    <p:extLst>
      <p:ext uri="{BB962C8B-B14F-4D97-AF65-F5344CB8AC3E}">
        <p14:creationId xmlns:p14="http://schemas.microsoft.com/office/powerpoint/2010/main" val="271179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</p:txBody>
      </p:sp>
    </p:spTree>
    <p:extLst>
      <p:ext uri="{BB962C8B-B14F-4D97-AF65-F5344CB8AC3E}">
        <p14:creationId xmlns:p14="http://schemas.microsoft.com/office/powerpoint/2010/main" val="1368258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</p:txBody>
      </p:sp>
    </p:spTree>
    <p:extLst>
      <p:ext uri="{BB962C8B-B14F-4D97-AF65-F5344CB8AC3E}">
        <p14:creationId xmlns:p14="http://schemas.microsoft.com/office/powerpoint/2010/main" val="2782808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</p:txBody>
      </p:sp>
    </p:spTree>
    <p:extLst>
      <p:ext uri="{BB962C8B-B14F-4D97-AF65-F5344CB8AC3E}">
        <p14:creationId xmlns:p14="http://schemas.microsoft.com/office/powerpoint/2010/main" val="2797723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</p:txBody>
      </p:sp>
    </p:spTree>
    <p:extLst>
      <p:ext uri="{BB962C8B-B14F-4D97-AF65-F5344CB8AC3E}">
        <p14:creationId xmlns:p14="http://schemas.microsoft.com/office/powerpoint/2010/main" val="2003689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</p:txBody>
      </p:sp>
    </p:spTree>
    <p:extLst>
      <p:ext uri="{BB962C8B-B14F-4D97-AF65-F5344CB8AC3E}">
        <p14:creationId xmlns:p14="http://schemas.microsoft.com/office/powerpoint/2010/main" val="3602764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</p:txBody>
      </p:sp>
    </p:spTree>
    <p:extLst>
      <p:ext uri="{BB962C8B-B14F-4D97-AF65-F5344CB8AC3E}">
        <p14:creationId xmlns:p14="http://schemas.microsoft.com/office/powerpoint/2010/main" val="2607543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subTitle" idx="1"/>
          </p:nvPr>
        </p:nvSpPr>
        <p:spPr>
          <a:xfrm>
            <a:off x="2979750" y="3284088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/>
          </p:nvPr>
        </p:nvSpPr>
        <p:spPr>
          <a:xfrm>
            <a:off x="1980450" y="2185500"/>
            <a:ext cx="5183100" cy="9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 idx="2" hasCustomPrompt="1"/>
          </p:nvPr>
        </p:nvSpPr>
        <p:spPr>
          <a:xfrm>
            <a:off x="3276900" y="1170610"/>
            <a:ext cx="25902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47" name="Google Shape;47;p3"/>
          <p:cNvGrpSpPr/>
          <p:nvPr/>
        </p:nvGrpSpPr>
        <p:grpSpPr>
          <a:xfrm>
            <a:off x="387725" y="352475"/>
            <a:ext cx="1176800" cy="771200"/>
            <a:chOff x="387725" y="352475"/>
            <a:chExt cx="1176800" cy="771200"/>
          </a:xfrm>
        </p:grpSpPr>
        <p:grpSp>
          <p:nvGrpSpPr>
            <p:cNvPr id="48" name="Google Shape;48;p3"/>
            <p:cNvGrpSpPr/>
            <p:nvPr/>
          </p:nvGrpSpPr>
          <p:grpSpPr>
            <a:xfrm rot="-1233200">
              <a:off x="828304" y="470181"/>
              <a:ext cx="348700" cy="343870"/>
              <a:chOff x="588850" y="618775"/>
              <a:chExt cx="703975" cy="694225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3"/>
            <p:cNvGrpSpPr/>
            <p:nvPr/>
          </p:nvGrpSpPr>
          <p:grpSpPr>
            <a:xfrm>
              <a:off x="1371325" y="352475"/>
              <a:ext cx="193200" cy="171550"/>
              <a:chOff x="1141700" y="1345000"/>
              <a:chExt cx="193200" cy="171550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387725" y="864325"/>
              <a:ext cx="265250" cy="244300"/>
              <a:chOff x="1139600" y="850250"/>
              <a:chExt cx="265250" cy="244300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1162125" y="8793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139600" y="8502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3"/>
            <p:cNvGrpSpPr/>
            <p:nvPr/>
          </p:nvGrpSpPr>
          <p:grpSpPr>
            <a:xfrm>
              <a:off x="963225" y="980200"/>
              <a:ext cx="175100" cy="143475"/>
              <a:chOff x="1808250" y="1643825"/>
              <a:chExt cx="175100" cy="143475"/>
            </a:xfrm>
          </p:grpSpPr>
          <p:sp>
            <p:nvSpPr>
              <p:cNvPr id="58" name="Google Shape;58;p3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" name="Google Shape;60;p3"/>
          <p:cNvSpPr/>
          <p:nvPr/>
        </p:nvSpPr>
        <p:spPr>
          <a:xfrm rot="-10403518">
            <a:off x="4474235" y="-530224"/>
            <a:ext cx="1784252" cy="1296193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7213130">
            <a:off x="2729606" y="4201425"/>
            <a:ext cx="1784197" cy="1296153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4">
    <p:bg>
      <p:bgPr>
        <a:solidFill>
          <a:schemeClr val="accent3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5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6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5"/>
          <p:cNvSpPr txBox="1">
            <a:spLocks noGrp="1"/>
          </p:cNvSpPr>
          <p:nvPr>
            <p:ph type="subTitle" idx="1"/>
          </p:nvPr>
        </p:nvSpPr>
        <p:spPr>
          <a:xfrm>
            <a:off x="2807525" y="1849425"/>
            <a:ext cx="3528900" cy="14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44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56" name="Google Shape;456;p25"/>
          <p:cNvGrpSpPr/>
          <p:nvPr/>
        </p:nvGrpSpPr>
        <p:grpSpPr>
          <a:xfrm>
            <a:off x="7751650" y="798900"/>
            <a:ext cx="866830" cy="840375"/>
            <a:chOff x="6642525" y="1737400"/>
            <a:chExt cx="866830" cy="840375"/>
          </a:xfrm>
        </p:grpSpPr>
        <p:grpSp>
          <p:nvGrpSpPr>
            <p:cNvPr id="457" name="Google Shape;457;p25"/>
            <p:cNvGrpSpPr/>
            <p:nvPr/>
          </p:nvGrpSpPr>
          <p:grpSpPr>
            <a:xfrm>
              <a:off x="6988202" y="1737409"/>
              <a:ext cx="521153" cy="513935"/>
              <a:chOff x="588850" y="618775"/>
              <a:chExt cx="703975" cy="694225"/>
            </a:xfrm>
          </p:grpSpPr>
          <p:sp>
            <p:nvSpPr>
              <p:cNvPr id="458" name="Google Shape;458;p25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5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0" name="Google Shape;460;p25"/>
            <p:cNvGrpSpPr/>
            <p:nvPr/>
          </p:nvGrpSpPr>
          <p:grpSpPr>
            <a:xfrm>
              <a:off x="6642525" y="1737400"/>
              <a:ext cx="193200" cy="171550"/>
              <a:chOff x="1141700" y="1345000"/>
              <a:chExt cx="193200" cy="171550"/>
            </a:xfrm>
          </p:grpSpPr>
          <p:sp>
            <p:nvSpPr>
              <p:cNvPr id="461" name="Google Shape;461;p25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5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3" name="Google Shape;463;p25"/>
            <p:cNvGrpSpPr/>
            <p:nvPr/>
          </p:nvGrpSpPr>
          <p:grpSpPr>
            <a:xfrm>
              <a:off x="6850025" y="2434300"/>
              <a:ext cx="175100" cy="143475"/>
              <a:chOff x="1808250" y="1643825"/>
              <a:chExt cx="175100" cy="143475"/>
            </a:xfrm>
          </p:grpSpPr>
          <p:sp>
            <p:nvSpPr>
              <p:cNvPr id="464" name="Google Shape;464;p25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5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6">
    <p:bg>
      <p:bgPr>
        <a:solidFill>
          <a:schemeClr val="accent3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6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6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6"/>
          <p:cNvSpPr txBox="1">
            <a:spLocks noGrp="1"/>
          </p:cNvSpPr>
          <p:nvPr>
            <p:ph type="subTitle" idx="1"/>
          </p:nvPr>
        </p:nvSpPr>
        <p:spPr>
          <a:xfrm>
            <a:off x="4487350" y="1836500"/>
            <a:ext cx="2988600" cy="14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44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26"/>
          <p:cNvSpPr txBox="1">
            <a:spLocks noGrp="1"/>
          </p:cNvSpPr>
          <p:nvPr>
            <p:ph type="subTitle" idx="2"/>
          </p:nvPr>
        </p:nvSpPr>
        <p:spPr>
          <a:xfrm>
            <a:off x="4487350" y="3301775"/>
            <a:ext cx="29886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71" name="Google Shape;471;p26"/>
          <p:cNvGrpSpPr/>
          <p:nvPr/>
        </p:nvGrpSpPr>
        <p:grpSpPr>
          <a:xfrm>
            <a:off x="713225" y="535325"/>
            <a:ext cx="818244" cy="777050"/>
            <a:chOff x="1671775" y="576075"/>
            <a:chExt cx="818244" cy="777050"/>
          </a:xfrm>
        </p:grpSpPr>
        <p:grpSp>
          <p:nvGrpSpPr>
            <p:cNvPr id="472" name="Google Shape;472;p26"/>
            <p:cNvGrpSpPr/>
            <p:nvPr/>
          </p:nvGrpSpPr>
          <p:grpSpPr>
            <a:xfrm rot="-1233200">
              <a:off x="2092054" y="797881"/>
              <a:ext cx="348700" cy="343870"/>
              <a:chOff x="588850" y="618775"/>
              <a:chExt cx="703975" cy="694225"/>
            </a:xfrm>
          </p:grpSpPr>
          <p:sp>
            <p:nvSpPr>
              <p:cNvPr id="473" name="Google Shape;473;p26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6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" name="Google Shape;475;p26"/>
            <p:cNvGrpSpPr/>
            <p:nvPr/>
          </p:nvGrpSpPr>
          <p:grpSpPr>
            <a:xfrm>
              <a:off x="1937025" y="576075"/>
              <a:ext cx="193200" cy="171550"/>
              <a:chOff x="1141700" y="1345000"/>
              <a:chExt cx="193200" cy="171550"/>
            </a:xfrm>
          </p:grpSpPr>
          <p:sp>
            <p:nvSpPr>
              <p:cNvPr id="476" name="Google Shape;476;p26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6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8" name="Google Shape;478;p26"/>
            <p:cNvGrpSpPr/>
            <p:nvPr/>
          </p:nvGrpSpPr>
          <p:grpSpPr>
            <a:xfrm>
              <a:off x="1671775" y="1108825"/>
              <a:ext cx="265250" cy="244300"/>
              <a:chOff x="1139600" y="850250"/>
              <a:chExt cx="265250" cy="244300"/>
            </a:xfrm>
          </p:grpSpPr>
          <p:sp>
            <p:nvSpPr>
              <p:cNvPr id="479" name="Google Shape;479;p26"/>
              <p:cNvSpPr/>
              <p:nvPr/>
            </p:nvSpPr>
            <p:spPr>
              <a:xfrm>
                <a:off x="1162125" y="8793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6"/>
              <p:cNvSpPr/>
              <p:nvPr/>
            </p:nvSpPr>
            <p:spPr>
              <a:xfrm>
                <a:off x="1139600" y="8502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" name="Google Shape;481;p26"/>
            <p:cNvGrpSpPr/>
            <p:nvPr/>
          </p:nvGrpSpPr>
          <p:grpSpPr>
            <a:xfrm>
              <a:off x="1716838" y="800000"/>
              <a:ext cx="175100" cy="143475"/>
              <a:chOff x="1808250" y="1643825"/>
              <a:chExt cx="175100" cy="143475"/>
            </a:xfrm>
          </p:grpSpPr>
          <p:sp>
            <p:nvSpPr>
              <p:cNvPr id="482" name="Google Shape;482;p26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6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4" name="Google Shape;484;p26"/>
          <p:cNvSpPr/>
          <p:nvPr/>
        </p:nvSpPr>
        <p:spPr>
          <a:xfrm rot="-129884" flipH="1">
            <a:off x="6344028" y="4148037"/>
            <a:ext cx="1784246" cy="1296189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26"/>
          <p:cNvGrpSpPr/>
          <p:nvPr/>
        </p:nvGrpSpPr>
        <p:grpSpPr>
          <a:xfrm>
            <a:off x="7921833" y="1022250"/>
            <a:ext cx="786386" cy="911377"/>
            <a:chOff x="4937983" y="909150"/>
            <a:chExt cx="786386" cy="911377"/>
          </a:xfrm>
        </p:grpSpPr>
        <p:grpSp>
          <p:nvGrpSpPr>
            <p:cNvPr id="486" name="Google Shape;486;p26"/>
            <p:cNvGrpSpPr/>
            <p:nvPr/>
          </p:nvGrpSpPr>
          <p:grpSpPr>
            <a:xfrm rot="-1233317">
              <a:off x="5024612" y="1127501"/>
              <a:ext cx="613127" cy="604635"/>
              <a:chOff x="588850" y="618775"/>
              <a:chExt cx="703975" cy="694225"/>
            </a:xfrm>
          </p:grpSpPr>
          <p:sp>
            <p:nvSpPr>
              <p:cNvPr id="487" name="Google Shape;487;p26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6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9" name="Google Shape;489;p26"/>
            <p:cNvGrpSpPr/>
            <p:nvPr/>
          </p:nvGrpSpPr>
          <p:grpSpPr>
            <a:xfrm>
              <a:off x="5341800" y="909150"/>
              <a:ext cx="193200" cy="171550"/>
              <a:chOff x="1141700" y="1345000"/>
              <a:chExt cx="193200" cy="171550"/>
            </a:xfrm>
          </p:grpSpPr>
          <p:sp>
            <p:nvSpPr>
              <p:cNvPr id="490" name="Google Shape;490;p26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6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0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0"/>
          <p:cNvSpPr/>
          <p:nvPr/>
        </p:nvSpPr>
        <p:spPr>
          <a:xfrm rot="-5855634">
            <a:off x="4739471" y="4343142"/>
            <a:ext cx="1784095" cy="1296079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5" name="Google Shape;525;p30"/>
          <p:cNvGrpSpPr/>
          <p:nvPr/>
        </p:nvGrpSpPr>
        <p:grpSpPr>
          <a:xfrm>
            <a:off x="8354975" y="2014825"/>
            <a:ext cx="175100" cy="143475"/>
            <a:chOff x="1808250" y="1643825"/>
            <a:chExt cx="175100" cy="143475"/>
          </a:xfrm>
        </p:grpSpPr>
        <p:sp>
          <p:nvSpPr>
            <p:cNvPr id="526" name="Google Shape;526;p30"/>
            <p:cNvSpPr/>
            <p:nvPr/>
          </p:nvSpPr>
          <p:spPr>
            <a:xfrm>
              <a:off x="1808250" y="1651700"/>
              <a:ext cx="175100" cy="135600"/>
            </a:xfrm>
            <a:custGeom>
              <a:avLst/>
              <a:gdLst/>
              <a:ahLst/>
              <a:cxnLst/>
              <a:rect l="l" t="t" r="r" b="b"/>
              <a:pathLst>
                <a:path w="7004" h="5424" extrusionOk="0">
                  <a:moveTo>
                    <a:pt x="3954" y="0"/>
                  </a:moveTo>
                  <a:cubicBezTo>
                    <a:pt x="3625" y="0"/>
                    <a:pt x="3268" y="74"/>
                    <a:pt x="2890" y="240"/>
                  </a:cubicBezTo>
                  <a:cubicBezTo>
                    <a:pt x="2544" y="430"/>
                    <a:pt x="2306" y="704"/>
                    <a:pt x="2151" y="1002"/>
                  </a:cubicBezTo>
                  <a:cubicBezTo>
                    <a:pt x="1" y="2826"/>
                    <a:pt x="817" y="5424"/>
                    <a:pt x="3003" y="5424"/>
                  </a:cubicBezTo>
                  <a:cubicBezTo>
                    <a:pt x="3685" y="5424"/>
                    <a:pt x="4501" y="5171"/>
                    <a:pt x="5402" y="4562"/>
                  </a:cubicBezTo>
                  <a:cubicBezTo>
                    <a:pt x="7004" y="2919"/>
                    <a:pt x="6019" y="0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1817675" y="1643825"/>
              <a:ext cx="158675" cy="140325"/>
            </a:xfrm>
            <a:custGeom>
              <a:avLst/>
              <a:gdLst/>
              <a:ahLst/>
              <a:cxnLst/>
              <a:rect l="l" t="t" r="r" b="b"/>
              <a:pathLst>
                <a:path w="6347" h="5613" extrusionOk="0">
                  <a:moveTo>
                    <a:pt x="4203" y="1293"/>
                  </a:moveTo>
                  <a:cubicBezTo>
                    <a:pt x="4227" y="1305"/>
                    <a:pt x="4263" y="1329"/>
                    <a:pt x="4299" y="1329"/>
                  </a:cubicBezTo>
                  <a:cubicBezTo>
                    <a:pt x="4489" y="1340"/>
                    <a:pt x="4846" y="1888"/>
                    <a:pt x="4822" y="2150"/>
                  </a:cubicBezTo>
                  <a:cubicBezTo>
                    <a:pt x="4810" y="2805"/>
                    <a:pt x="4799" y="2769"/>
                    <a:pt x="4739" y="3150"/>
                  </a:cubicBezTo>
                  <a:cubicBezTo>
                    <a:pt x="4715" y="3198"/>
                    <a:pt x="4703" y="3245"/>
                    <a:pt x="4691" y="3281"/>
                  </a:cubicBezTo>
                  <a:cubicBezTo>
                    <a:pt x="4668" y="3317"/>
                    <a:pt x="4656" y="3353"/>
                    <a:pt x="4632" y="3376"/>
                  </a:cubicBezTo>
                  <a:cubicBezTo>
                    <a:pt x="4013" y="4014"/>
                    <a:pt x="3484" y="4247"/>
                    <a:pt x="3179" y="4247"/>
                  </a:cubicBezTo>
                  <a:cubicBezTo>
                    <a:pt x="3085" y="4247"/>
                    <a:pt x="3013" y="4225"/>
                    <a:pt x="2965" y="4186"/>
                  </a:cubicBezTo>
                  <a:cubicBezTo>
                    <a:pt x="2167" y="3650"/>
                    <a:pt x="1941" y="3305"/>
                    <a:pt x="2572" y="2388"/>
                  </a:cubicBezTo>
                  <a:cubicBezTo>
                    <a:pt x="2679" y="2293"/>
                    <a:pt x="3322" y="1674"/>
                    <a:pt x="3477" y="1638"/>
                  </a:cubicBezTo>
                  <a:cubicBezTo>
                    <a:pt x="3882" y="1364"/>
                    <a:pt x="3787" y="1507"/>
                    <a:pt x="4203" y="1293"/>
                  </a:cubicBezTo>
                  <a:close/>
                  <a:moveTo>
                    <a:pt x="3898" y="1"/>
                  </a:moveTo>
                  <a:cubicBezTo>
                    <a:pt x="3839" y="1"/>
                    <a:pt x="3778" y="10"/>
                    <a:pt x="3715" y="31"/>
                  </a:cubicBezTo>
                  <a:cubicBezTo>
                    <a:pt x="2013" y="567"/>
                    <a:pt x="0" y="2603"/>
                    <a:pt x="1239" y="4436"/>
                  </a:cubicBezTo>
                  <a:cubicBezTo>
                    <a:pt x="1700" y="5095"/>
                    <a:pt x="2458" y="5612"/>
                    <a:pt x="3261" y="5612"/>
                  </a:cubicBezTo>
                  <a:cubicBezTo>
                    <a:pt x="3475" y="5612"/>
                    <a:pt x="3691" y="5576"/>
                    <a:pt x="3906" y="5496"/>
                  </a:cubicBezTo>
                  <a:cubicBezTo>
                    <a:pt x="4680" y="5162"/>
                    <a:pt x="5501" y="4650"/>
                    <a:pt x="5906" y="3888"/>
                  </a:cubicBezTo>
                  <a:cubicBezTo>
                    <a:pt x="6334" y="2757"/>
                    <a:pt x="6346" y="1269"/>
                    <a:pt x="5370" y="412"/>
                  </a:cubicBezTo>
                  <a:cubicBezTo>
                    <a:pt x="5133" y="220"/>
                    <a:pt x="4805" y="15"/>
                    <a:pt x="4482" y="15"/>
                  </a:cubicBezTo>
                  <a:cubicBezTo>
                    <a:pt x="4384" y="15"/>
                    <a:pt x="4286" y="34"/>
                    <a:pt x="4191" y="78"/>
                  </a:cubicBezTo>
                  <a:cubicBezTo>
                    <a:pt x="4106" y="32"/>
                    <a:pt x="4006" y="1"/>
                    <a:pt x="3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30"/>
          <p:cNvGrpSpPr/>
          <p:nvPr/>
        </p:nvGrpSpPr>
        <p:grpSpPr>
          <a:xfrm rot="-1985293">
            <a:off x="4369833" y="4303367"/>
            <a:ext cx="349454" cy="344614"/>
            <a:chOff x="588850" y="618775"/>
            <a:chExt cx="703975" cy="694225"/>
          </a:xfrm>
        </p:grpSpPr>
        <p:sp>
          <p:nvSpPr>
            <p:cNvPr id="529" name="Google Shape;529;p30"/>
            <p:cNvSpPr/>
            <p:nvPr/>
          </p:nvSpPr>
          <p:spPr>
            <a:xfrm>
              <a:off x="612650" y="684225"/>
              <a:ext cx="625100" cy="608400"/>
            </a:xfrm>
            <a:custGeom>
              <a:avLst/>
              <a:gdLst/>
              <a:ahLst/>
              <a:cxnLst/>
              <a:rect l="l" t="t" r="r" b="b"/>
              <a:pathLst>
                <a:path w="25004" h="24336" extrusionOk="0">
                  <a:moveTo>
                    <a:pt x="10686" y="0"/>
                  </a:moveTo>
                  <a:cubicBezTo>
                    <a:pt x="10158" y="0"/>
                    <a:pt x="9636" y="288"/>
                    <a:pt x="9442" y="826"/>
                  </a:cubicBezTo>
                  <a:cubicBezTo>
                    <a:pt x="9323" y="945"/>
                    <a:pt x="9335" y="1314"/>
                    <a:pt x="9359" y="1659"/>
                  </a:cubicBezTo>
                  <a:cubicBezTo>
                    <a:pt x="9323" y="1743"/>
                    <a:pt x="9299" y="1826"/>
                    <a:pt x="9275" y="1909"/>
                  </a:cubicBezTo>
                  <a:cubicBezTo>
                    <a:pt x="8835" y="4124"/>
                    <a:pt x="8371" y="6338"/>
                    <a:pt x="7894" y="8541"/>
                  </a:cubicBezTo>
                  <a:cubicBezTo>
                    <a:pt x="7263" y="8601"/>
                    <a:pt x="6608" y="8660"/>
                    <a:pt x="5942" y="8743"/>
                  </a:cubicBezTo>
                  <a:cubicBezTo>
                    <a:pt x="5596" y="8779"/>
                    <a:pt x="5263" y="8815"/>
                    <a:pt x="4930" y="8851"/>
                  </a:cubicBezTo>
                  <a:cubicBezTo>
                    <a:pt x="4620" y="8874"/>
                    <a:pt x="4322" y="8934"/>
                    <a:pt x="4025" y="8993"/>
                  </a:cubicBezTo>
                  <a:cubicBezTo>
                    <a:pt x="3144" y="9101"/>
                    <a:pt x="2239" y="9208"/>
                    <a:pt x="1417" y="9565"/>
                  </a:cubicBezTo>
                  <a:cubicBezTo>
                    <a:pt x="905" y="9744"/>
                    <a:pt x="382" y="10113"/>
                    <a:pt x="262" y="10672"/>
                  </a:cubicBezTo>
                  <a:cubicBezTo>
                    <a:pt x="167" y="10982"/>
                    <a:pt x="203" y="11303"/>
                    <a:pt x="334" y="11577"/>
                  </a:cubicBezTo>
                  <a:cubicBezTo>
                    <a:pt x="1" y="12196"/>
                    <a:pt x="239" y="13030"/>
                    <a:pt x="870" y="13387"/>
                  </a:cubicBezTo>
                  <a:cubicBezTo>
                    <a:pt x="3084" y="14089"/>
                    <a:pt x="4501" y="14423"/>
                    <a:pt x="5942" y="15161"/>
                  </a:cubicBezTo>
                  <a:cubicBezTo>
                    <a:pt x="6073" y="15208"/>
                    <a:pt x="6192" y="15268"/>
                    <a:pt x="6311" y="15316"/>
                  </a:cubicBezTo>
                  <a:cubicBezTo>
                    <a:pt x="6180" y="15804"/>
                    <a:pt x="6073" y="16292"/>
                    <a:pt x="5942" y="16780"/>
                  </a:cubicBezTo>
                  <a:cubicBezTo>
                    <a:pt x="5525" y="18268"/>
                    <a:pt x="5025" y="19733"/>
                    <a:pt x="4668" y="21245"/>
                  </a:cubicBezTo>
                  <a:cubicBezTo>
                    <a:pt x="4465" y="21971"/>
                    <a:pt x="4275" y="22769"/>
                    <a:pt x="4644" y="23471"/>
                  </a:cubicBezTo>
                  <a:cubicBezTo>
                    <a:pt x="4842" y="24031"/>
                    <a:pt x="5387" y="24335"/>
                    <a:pt x="5941" y="24335"/>
                  </a:cubicBezTo>
                  <a:cubicBezTo>
                    <a:pt x="6187" y="24335"/>
                    <a:pt x="6436" y="24275"/>
                    <a:pt x="6656" y="24150"/>
                  </a:cubicBezTo>
                  <a:cubicBezTo>
                    <a:pt x="7847" y="23162"/>
                    <a:pt x="7561" y="23174"/>
                    <a:pt x="8609" y="22221"/>
                  </a:cubicBezTo>
                  <a:cubicBezTo>
                    <a:pt x="9907" y="20935"/>
                    <a:pt x="11383" y="19852"/>
                    <a:pt x="12681" y="18566"/>
                  </a:cubicBezTo>
                  <a:cubicBezTo>
                    <a:pt x="12824" y="18435"/>
                    <a:pt x="12966" y="18304"/>
                    <a:pt x="13109" y="18161"/>
                  </a:cubicBezTo>
                  <a:cubicBezTo>
                    <a:pt x="13836" y="18435"/>
                    <a:pt x="15907" y="19745"/>
                    <a:pt x="17348" y="20435"/>
                  </a:cubicBezTo>
                  <a:cubicBezTo>
                    <a:pt x="18200" y="20770"/>
                    <a:pt x="19673" y="21592"/>
                    <a:pt x="20761" y="21592"/>
                  </a:cubicBezTo>
                  <a:cubicBezTo>
                    <a:pt x="21451" y="21592"/>
                    <a:pt x="21986" y="21262"/>
                    <a:pt x="22110" y="20269"/>
                  </a:cubicBezTo>
                  <a:cubicBezTo>
                    <a:pt x="21598" y="18411"/>
                    <a:pt x="20408" y="16768"/>
                    <a:pt x="19574" y="15030"/>
                  </a:cubicBezTo>
                  <a:cubicBezTo>
                    <a:pt x="19217" y="14411"/>
                    <a:pt x="18848" y="13804"/>
                    <a:pt x="18479" y="13196"/>
                  </a:cubicBezTo>
                  <a:cubicBezTo>
                    <a:pt x="18479" y="13184"/>
                    <a:pt x="18479" y="13172"/>
                    <a:pt x="18491" y="13161"/>
                  </a:cubicBezTo>
                  <a:cubicBezTo>
                    <a:pt x="19384" y="12363"/>
                    <a:pt x="20289" y="11577"/>
                    <a:pt x="21229" y="10827"/>
                  </a:cubicBezTo>
                  <a:cubicBezTo>
                    <a:pt x="21944" y="10196"/>
                    <a:pt x="23349" y="9434"/>
                    <a:pt x="24408" y="7958"/>
                  </a:cubicBezTo>
                  <a:cubicBezTo>
                    <a:pt x="25004" y="7029"/>
                    <a:pt x="24361" y="5838"/>
                    <a:pt x="23325" y="5624"/>
                  </a:cubicBezTo>
                  <a:cubicBezTo>
                    <a:pt x="23123" y="5589"/>
                    <a:pt x="22922" y="5573"/>
                    <a:pt x="22720" y="5573"/>
                  </a:cubicBezTo>
                  <a:cubicBezTo>
                    <a:pt x="21696" y="5573"/>
                    <a:pt x="20677" y="5969"/>
                    <a:pt x="19682" y="6148"/>
                  </a:cubicBezTo>
                  <a:cubicBezTo>
                    <a:pt x="19539" y="6184"/>
                    <a:pt x="19396" y="6219"/>
                    <a:pt x="19265" y="6243"/>
                  </a:cubicBezTo>
                  <a:cubicBezTo>
                    <a:pt x="18812" y="6255"/>
                    <a:pt x="18336" y="6350"/>
                    <a:pt x="17919" y="6434"/>
                  </a:cubicBezTo>
                  <a:cubicBezTo>
                    <a:pt x="17110" y="6600"/>
                    <a:pt x="16324" y="6898"/>
                    <a:pt x="15538" y="7184"/>
                  </a:cubicBezTo>
                  <a:cubicBezTo>
                    <a:pt x="15324" y="7243"/>
                    <a:pt x="15098" y="7291"/>
                    <a:pt x="14883" y="7350"/>
                  </a:cubicBezTo>
                  <a:cubicBezTo>
                    <a:pt x="14133" y="6136"/>
                    <a:pt x="13336" y="4957"/>
                    <a:pt x="12669" y="3707"/>
                  </a:cubicBezTo>
                  <a:cubicBezTo>
                    <a:pt x="12490" y="2552"/>
                    <a:pt x="12323" y="1326"/>
                    <a:pt x="11645" y="385"/>
                  </a:cubicBezTo>
                  <a:cubicBezTo>
                    <a:pt x="11385" y="125"/>
                    <a:pt x="11034" y="0"/>
                    <a:pt x="10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588850" y="618775"/>
              <a:ext cx="703975" cy="694225"/>
            </a:xfrm>
            <a:custGeom>
              <a:avLst/>
              <a:gdLst/>
              <a:ahLst/>
              <a:cxnLst/>
              <a:rect l="l" t="t" r="r" b="b"/>
              <a:pathLst>
                <a:path w="28159" h="27769" extrusionOk="0">
                  <a:moveTo>
                    <a:pt x="11656" y="1301"/>
                  </a:moveTo>
                  <a:cubicBezTo>
                    <a:pt x="11680" y="1563"/>
                    <a:pt x="11787" y="1860"/>
                    <a:pt x="11894" y="2098"/>
                  </a:cubicBezTo>
                  <a:cubicBezTo>
                    <a:pt x="12132" y="2682"/>
                    <a:pt x="12311" y="3277"/>
                    <a:pt x="12561" y="3860"/>
                  </a:cubicBezTo>
                  <a:cubicBezTo>
                    <a:pt x="13216" y="5444"/>
                    <a:pt x="14157" y="6897"/>
                    <a:pt x="14954" y="8421"/>
                  </a:cubicBezTo>
                  <a:cubicBezTo>
                    <a:pt x="15323" y="9040"/>
                    <a:pt x="15526" y="9766"/>
                    <a:pt x="15966" y="10349"/>
                  </a:cubicBezTo>
                  <a:cubicBezTo>
                    <a:pt x="16143" y="10619"/>
                    <a:pt x="16435" y="10700"/>
                    <a:pt x="16736" y="10700"/>
                  </a:cubicBezTo>
                  <a:cubicBezTo>
                    <a:pt x="16821" y="10700"/>
                    <a:pt x="16906" y="10693"/>
                    <a:pt x="16990" y="10683"/>
                  </a:cubicBezTo>
                  <a:cubicBezTo>
                    <a:pt x="17597" y="10647"/>
                    <a:pt x="18193" y="10552"/>
                    <a:pt x="18800" y="10480"/>
                  </a:cubicBezTo>
                  <a:cubicBezTo>
                    <a:pt x="21253" y="10254"/>
                    <a:pt x="23979" y="9325"/>
                    <a:pt x="26146" y="9123"/>
                  </a:cubicBezTo>
                  <a:lnTo>
                    <a:pt x="26146" y="9123"/>
                  </a:lnTo>
                  <a:cubicBezTo>
                    <a:pt x="25194" y="10230"/>
                    <a:pt x="24063" y="11159"/>
                    <a:pt x="23003" y="12159"/>
                  </a:cubicBezTo>
                  <a:cubicBezTo>
                    <a:pt x="21908" y="13195"/>
                    <a:pt x="20931" y="14338"/>
                    <a:pt x="19943" y="15481"/>
                  </a:cubicBezTo>
                  <a:cubicBezTo>
                    <a:pt x="19681" y="16005"/>
                    <a:pt x="20086" y="16564"/>
                    <a:pt x="20229" y="17064"/>
                  </a:cubicBezTo>
                  <a:cubicBezTo>
                    <a:pt x="20753" y="19077"/>
                    <a:pt x="21562" y="21005"/>
                    <a:pt x="22193" y="22982"/>
                  </a:cubicBezTo>
                  <a:cubicBezTo>
                    <a:pt x="22289" y="23339"/>
                    <a:pt x="22372" y="23625"/>
                    <a:pt x="22443" y="23875"/>
                  </a:cubicBezTo>
                  <a:cubicBezTo>
                    <a:pt x="21634" y="23577"/>
                    <a:pt x="20288" y="22672"/>
                    <a:pt x="19098" y="22208"/>
                  </a:cubicBezTo>
                  <a:cubicBezTo>
                    <a:pt x="17490" y="21636"/>
                    <a:pt x="16478" y="20958"/>
                    <a:pt x="14418" y="20220"/>
                  </a:cubicBezTo>
                  <a:cubicBezTo>
                    <a:pt x="14254" y="20175"/>
                    <a:pt x="14102" y="20155"/>
                    <a:pt x="13959" y="20155"/>
                  </a:cubicBezTo>
                  <a:cubicBezTo>
                    <a:pt x="13378" y="20155"/>
                    <a:pt x="12944" y="20487"/>
                    <a:pt x="12418" y="20851"/>
                  </a:cubicBezTo>
                  <a:cubicBezTo>
                    <a:pt x="11704" y="21327"/>
                    <a:pt x="10989" y="21779"/>
                    <a:pt x="10323" y="22315"/>
                  </a:cubicBezTo>
                  <a:cubicBezTo>
                    <a:pt x="9192" y="23149"/>
                    <a:pt x="7727" y="24613"/>
                    <a:pt x="6679" y="25601"/>
                  </a:cubicBezTo>
                  <a:cubicBezTo>
                    <a:pt x="6727" y="25173"/>
                    <a:pt x="6775" y="24756"/>
                    <a:pt x="6798" y="24327"/>
                  </a:cubicBezTo>
                  <a:cubicBezTo>
                    <a:pt x="7049" y="21982"/>
                    <a:pt x="7370" y="19648"/>
                    <a:pt x="7322" y="17291"/>
                  </a:cubicBezTo>
                  <a:cubicBezTo>
                    <a:pt x="7299" y="16850"/>
                    <a:pt x="7441" y="16255"/>
                    <a:pt x="6977" y="15993"/>
                  </a:cubicBezTo>
                  <a:cubicBezTo>
                    <a:pt x="5525" y="14862"/>
                    <a:pt x="2953" y="13778"/>
                    <a:pt x="1893" y="13016"/>
                  </a:cubicBezTo>
                  <a:cubicBezTo>
                    <a:pt x="1976" y="12993"/>
                    <a:pt x="2048" y="12981"/>
                    <a:pt x="2131" y="12945"/>
                  </a:cubicBezTo>
                  <a:cubicBezTo>
                    <a:pt x="4501" y="12183"/>
                    <a:pt x="7584" y="11457"/>
                    <a:pt x="9501" y="10921"/>
                  </a:cubicBezTo>
                  <a:cubicBezTo>
                    <a:pt x="9977" y="10468"/>
                    <a:pt x="9704" y="10076"/>
                    <a:pt x="9882" y="9671"/>
                  </a:cubicBezTo>
                  <a:cubicBezTo>
                    <a:pt x="10120" y="8301"/>
                    <a:pt x="10382" y="6932"/>
                    <a:pt x="10751" y="5587"/>
                  </a:cubicBezTo>
                  <a:cubicBezTo>
                    <a:pt x="11061" y="4170"/>
                    <a:pt x="11430" y="2741"/>
                    <a:pt x="11656" y="1301"/>
                  </a:cubicBezTo>
                  <a:close/>
                  <a:moveTo>
                    <a:pt x="11368" y="0"/>
                  </a:moveTo>
                  <a:cubicBezTo>
                    <a:pt x="11186" y="0"/>
                    <a:pt x="11004" y="100"/>
                    <a:pt x="10954" y="312"/>
                  </a:cubicBezTo>
                  <a:cubicBezTo>
                    <a:pt x="10525" y="3337"/>
                    <a:pt x="9525" y="6254"/>
                    <a:pt x="9037" y="9278"/>
                  </a:cubicBezTo>
                  <a:cubicBezTo>
                    <a:pt x="9037" y="9433"/>
                    <a:pt x="8930" y="9718"/>
                    <a:pt x="8858" y="9945"/>
                  </a:cubicBezTo>
                  <a:cubicBezTo>
                    <a:pt x="8823" y="9945"/>
                    <a:pt x="8787" y="9956"/>
                    <a:pt x="8727" y="9968"/>
                  </a:cubicBezTo>
                  <a:cubicBezTo>
                    <a:pt x="6358" y="10552"/>
                    <a:pt x="4012" y="11183"/>
                    <a:pt x="1679" y="11861"/>
                  </a:cubicBezTo>
                  <a:cubicBezTo>
                    <a:pt x="1012" y="12016"/>
                    <a:pt x="1131" y="11957"/>
                    <a:pt x="548" y="12028"/>
                  </a:cubicBezTo>
                  <a:cubicBezTo>
                    <a:pt x="0" y="12183"/>
                    <a:pt x="0" y="12838"/>
                    <a:pt x="333" y="13207"/>
                  </a:cubicBezTo>
                  <a:cubicBezTo>
                    <a:pt x="1262" y="14481"/>
                    <a:pt x="2762" y="14957"/>
                    <a:pt x="4346" y="15898"/>
                  </a:cubicBezTo>
                  <a:cubicBezTo>
                    <a:pt x="4703" y="16005"/>
                    <a:pt x="5536" y="16672"/>
                    <a:pt x="5977" y="16969"/>
                  </a:cubicBezTo>
                  <a:cubicBezTo>
                    <a:pt x="6036" y="19708"/>
                    <a:pt x="5596" y="22422"/>
                    <a:pt x="5382" y="25149"/>
                  </a:cubicBezTo>
                  <a:cubicBezTo>
                    <a:pt x="5322" y="25732"/>
                    <a:pt x="5239" y="26316"/>
                    <a:pt x="5215" y="26899"/>
                  </a:cubicBezTo>
                  <a:cubicBezTo>
                    <a:pt x="5167" y="27197"/>
                    <a:pt x="5274" y="27518"/>
                    <a:pt x="5548" y="27673"/>
                  </a:cubicBezTo>
                  <a:cubicBezTo>
                    <a:pt x="5672" y="27740"/>
                    <a:pt x="5794" y="27768"/>
                    <a:pt x="5914" y="27768"/>
                  </a:cubicBezTo>
                  <a:cubicBezTo>
                    <a:pt x="6350" y="27768"/>
                    <a:pt x="6757" y="27391"/>
                    <a:pt x="7084" y="27101"/>
                  </a:cubicBezTo>
                  <a:cubicBezTo>
                    <a:pt x="7691" y="26542"/>
                    <a:pt x="8287" y="25947"/>
                    <a:pt x="8882" y="25363"/>
                  </a:cubicBezTo>
                  <a:cubicBezTo>
                    <a:pt x="10585" y="23708"/>
                    <a:pt x="11859" y="22815"/>
                    <a:pt x="13847" y="21541"/>
                  </a:cubicBezTo>
                  <a:lnTo>
                    <a:pt x="14121" y="21541"/>
                  </a:lnTo>
                  <a:cubicBezTo>
                    <a:pt x="14752" y="21708"/>
                    <a:pt x="15669" y="22244"/>
                    <a:pt x="16669" y="22660"/>
                  </a:cubicBezTo>
                  <a:cubicBezTo>
                    <a:pt x="17859" y="23184"/>
                    <a:pt x="19038" y="23553"/>
                    <a:pt x="20610" y="24494"/>
                  </a:cubicBezTo>
                  <a:cubicBezTo>
                    <a:pt x="21241" y="24851"/>
                    <a:pt x="21896" y="25161"/>
                    <a:pt x="22586" y="25351"/>
                  </a:cubicBezTo>
                  <a:cubicBezTo>
                    <a:pt x="22794" y="25397"/>
                    <a:pt x="23022" y="25478"/>
                    <a:pt x="23241" y="25478"/>
                  </a:cubicBezTo>
                  <a:cubicBezTo>
                    <a:pt x="23360" y="25478"/>
                    <a:pt x="23477" y="25454"/>
                    <a:pt x="23586" y="25387"/>
                  </a:cubicBezTo>
                  <a:cubicBezTo>
                    <a:pt x="24051" y="25089"/>
                    <a:pt x="23943" y="24470"/>
                    <a:pt x="23872" y="23994"/>
                  </a:cubicBezTo>
                  <a:cubicBezTo>
                    <a:pt x="23682" y="23089"/>
                    <a:pt x="23384" y="22220"/>
                    <a:pt x="23074" y="21339"/>
                  </a:cubicBezTo>
                  <a:cubicBezTo>
                    <a:pt x="22408" y="19577"/>
                    <a:pt x="21848" y="17779"/>
                    <a:pt x="21276" y="15981"/>
                  </a:cubicBezTo>
                  <a:cubicBezTo>
                    <a:pt x="22586" y="14528"/>
                    <a:pt x="23896" y="13076"/>
                    <a:pt x="25396" y="11826"/>
                  </a:cubicBezTo>
                  <a:cubicBezTo>
                    <a:pt x="26158" y="11147"/>
                    <a:pt x="26872" y="10433"/>
                    <a:pt x="27492" y="9623"/>
                  </a:cubicBezTo>
                  <a:cubicBezTo>
                    <a:pt x="27730" y="9278"/>
                    <a:pt x="28134" y="9004"/>
                    <a:pt x="28158" y="8563"/>
                  </a:cubicBezTo>
                  <a:cubicBezTo>
                    <a:pt x="28112" y="7906"/>
                    <a:pt x="27507" y="7698"/>
                    <a:pt x="26722" y="7698"/>
                  </a:cubicBezTo>
                  <a:cubicBezTo>
                    <a:pt x="25489" y="7698"/>
                    <a:pt x="23812" y="8210"/>
                    <a:pt x="23158" y="8290"/>
                  </a:cubicBezTo>
                  <a:cubicBezTo>
                    <a:pt x="20776" y="8837"/>
                    <a:pt x="19133" y="9147"/>
                    <a:pt x="16931" y="9325"/>
                  </a:cubicBezTo>
                  <a:cubicBezTo>
                    <a:pt x="16395" y="8325"/>
                    <a:pt x="15240" y="6039"/>
                    <a:pt x="14442" y="4706"/>
                  </a:cubicBezTo>
                  <a:cubicBezTo>
                    <a:pt x="13823" y="3491"/>
                    <a:pt x="13692" y="3039"/>
                    <a:pt x="13228" y="1801"/>
                  </a:cubicBezTo>
                  <a:cubicBezTo>
                    <a:pt x="13045" y="1327"/>
                    <a:pt x="12911" y="571"/>
                    <a:pt x="12332" y="571"/>
                  </a:cubicBezTo>
                  <a:cubicBezTo>
                    <a:pt x="12271" y="571"/>
                    <a:pt x="12204" y="580"/>
                    <a:pt x="12132" y="598"/>
                  </a:cubicBezTo>
                  <a:cubicBezTo>
                    <a:pt x="11894" y="670"/>
                    <a:pt x="11775" y="801"/>
                    <a:pt x="11704" y="955"/>
                  </a:cubicBezTo>
                  <a:cubicBezTo>
                    <a:pt x="11740" y="765"/>
                    <a:pt x="11775" y="562"/>
                    <a:pt x="11799" y="360"/>
                  </a:cubicBezTo>
                  <a:cubicBezTo>
                    <a:pt x="11780" y="127"/>
                    <a:pt x="11574" y="0"/>
                    <a:pt x="113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30"/>
          <p:cNvGrpSpPr/>
          <p:nvPr/>
        </p:nvGrpSpPr>
        <p:grpSpPr>
          <a:xfrm>
            <a:off x="5976850" y="432600"/>
            <a:ext cx="868800" cy="675427"/>
            <a:chOff x="5976850" y="432600"/>
            <a:chExt cx="868800" cy="675427"/>
          </a:xfrm>
        </p:grpSpPr>
        <p:grpSp>
          <p:nvGrpSpPr>
            <p:cNvPr id="532" name="Google Shape;532;p30"/>
            <p:cNvGrpSpPr/>
            <p:nvPr/>
          </p:nvGrpSpPr>
          <p:grpSpPr>
            <a:xfrm rot="-1985293">
              <a:off x="6042583" y="695967"/>
              <a:ext cx="349454" cy="344614"/>
              <a:chOff x="588850" y="618775"/>
              <a:chExt cx="703975" cy="694225"/>
            </a:xfrm>
          </p:grpSpPr>
          <p:sp>
            <p:nvSpPr>
              <p:cNvPr id="533" name="Google Shape;533;p30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0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30"/>
            <p:cNvGrpSpPr/>
            <p:nvPr/>
          </p:nvGrpSpPr>
          <p:grpSpPr>
            <a:xfrm>
              <a:off x="6652450" y="628525"/>
              <a:ext cx="193200" cy="171550"/>
              <a:chOff x="1141700" y="1345000"/>
              <a:chExt cx="193200" cy="171550"/>
            </a:xfrm>
          </p:grpSpPr>
          <p:sp>
            <p:nvSpPr>
              <p:cNvPr id="536" name="Google Shape;536;p30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0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8" name="Google Shape;538;p30"/>
            <p:cNvGrpSpPr/>
            <p:nvPr/>
          </p:nvGrpSpPr>
          <p:grpSpPr>
            <a:xfrm>
              <a:off x="6207425" y="432600"/>
              <a:ext cx="175100" cy="143475"/>
              <a:chOff x="1808250" y="1643825"/>
              <a:chExt cx="175100" cy="143475"/>
            </a:xfrm>
          </p:grpSpPr>
          <p:sp>
            <p:nvSpPr>
              <p:cNvPr id="539" name="Google Shape;539;p30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0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" name="Google Shape;541;p30"/>
          <p:cNvGrpSpPr/>
          <p:nvPr/>
        </p:nvGrpSpPr>
        <p:grpSpPr>
          <a:xfrm>
            <a:off x="748625" y="828650"/>
            <a:ext cx="1046225" cy="991818"/>
            <a:chOff x="275800" y="1175400"/>
            <a:chExt cx="1046225" cy="991818"/>
          </a:xfrm>
        </p:grpSpPr>
        <p:grpSp>
          <p:nvGrpSpPr>
            <p:cNvPr id="542" name="Google Shape;542;p30"/>
            <p:cNvGrpSpPr/>
            <p:nvPr/>
          </p:nvGrpSpPr>
          <p:grpSpPr>
            <a:xfrm>
              <a:off x="452652" y="1653284"/>
              <a:ext cx="521153" cy="513935"/>
              <a:chOff x="588850" y="618775"/>
              <a:chExt cx="703975" cy="694225"/>
            </a:xfrm>
          </p:grpSpPr>
          <p:sp>
            <p:nvSpPr>
              <p:cNvPr id="543" name="Google Shape;543;p30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0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5" name="Google Shape;545;p30"/>
            <p:cNvGrpSpPr/>
            <p:nvPr/>
          </p:nvGrpSpPr>
          <p:grpSpPr>
            <a:xfrm>
              <a:off x="856975" y="1399550"/>
              <a:ext cx="193200" cy="171550"/>
              <a:chOff x="1141700" y="1345000"/>
              <a:chExt cx="193200" cy="171550"/>
            </a:xfrm>
          </p:grpSpPr>
          <p:sp>
            <p:nvSpPr>
              <p:cNvPr id="546" name="Google Shape;546;p30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0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8" name="Google Shape;548;p30"/>
            <p:cNvGrpSpPr/>
            <p:nvPr/>
          </p:nvGrpSpPr>
          <p:grpSpPr>
            <a:xfrm>
              <a:off x="275800" y="1208800"/>
              <a:ext cx="265250" cy="244300"/>
              <a:chOff x="834800" y="1078850"/>
              <a:chExt cx="265250" cy="244300"/>
            </a:xfrm>
          </p:grpSpPr>
          <p:sp>
            <p:nvSpPr>
              <p:cNvPr id="549" name="Google Shape;549;p30"/>
              <p:cNvSpPr/>
              <p:nvPr/>
            </p:nvSpPr>
            <p:spPr>
              <a:xfrm>
                <a:off x="857325" y="11079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0"/>
              <p:cNvSpPr/>
              <p:nvPr/>
            </p:nvSpPr>
            <p:spPr>
              <a:xfrm>
                <a:off x="834800" y="10788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1" name="Google Shape;551;p30"/>
            <p:cNvGrpSpPr/>
            <p:nvPr/>
          </p:nvGrpSpPr>
          <p:grpSpPr>
            <a:xfrm>
              <a:off x="1146925" y="1175400"/>
              <a:ext cx="175100" cy="143475"/>
              <a:chOff x="1808250" y="1643825"/>
              <a:chExt cx="175100" cy="143475"/>
            </a:xfrm>
          </p:grpSpPr>
          <p:sp>
            <p:nvSpPr>
              <p:cNvPr id="552" name="Google Shape;552;p30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0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4" name="Google Shape;554;p30"/>
          <p:cNvSpPr/>
          <p:nvPr/>
        </p:nvSpPr>
        <p:spPr>
          <a:xfrm rot="-2700000">
            <a:off x="-273473" y="2260418"/>
            <a:ext cx="1784148" cy="1296118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bg>
      <p:bgPr>
        <a:solidFill>
          <a:schemeClr val="accent4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1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7" name="Google Shape;557;p31"/>
          <p:cNvGrpSpPr/>
          <p:nvPr/>
        </p:nvGrpSpPr>
        <p:grpSpPr>
          <a:xfrm>
            <a:off x="387725" y="352475"/>
            <a:ext cx="1176800" cy="771200"/>
            <a:chOff x="387725" y="352475"/>
            <a:chExt cx="1176800" cy="771200"/>
          </a:xfrm>
        </p:grpSpPr>
        <p:grpSp>
          <p:nvGrpSpPr>
            <p:cNvPr id="558" name="Google Shape;558;p31"/>
            <p:cNvGrpSpPr/>
            <p:nvPr/>
          </p:nvGrpSpPr>
          <p:grpSpPr>
            <a:xfrm rot="-1233200">
              <a:off x="828304" y="470181"/>
              <a:ext cx="348700" cy="343870"/>
              <a:chOff x="588850" y="618775"/>
              <a:chExt cx="703975" cy="694225"/>
            </a:xfrm>
          </p:grpSpPr>
          <p:sp>
            <p:nvSpPr>
              <p:cNvPr id="559" name="Google Shape;559;p31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1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1" name="Google Shape;561;p31"/>
            <p:cNvGrpSpPr/>
            <p:nvPr/>
          </p:nvGrpSpPr>
          <p:grpSpPr>
            <a:xfrm>
              <a:off x="1371325" y="352475"/>
              <a:ext cx="193200" cy="171550"/>
              <a:chOff x="1141700" y="1345000"/>
              <a:chExt cx="193200" cy="171550"/>
            </a:xfrm>
          </p:grpSpPr>
          <p:sp>
            <p:nvSpPr>
              <p:cNvPr id="562" name="Google Shape;562;p31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1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31"/>
            <p:cNvGrpSpPr/>
            <p:nvPr/>
          </p:nvGrpSpPr>
          <p:grpSpPr>
            <a:xfrm>
              <a:off x="387725" y="864325"/>
              <a:ext cx="265250" cy="244300"/>
              <a:chOff x="1139600" y="850250"/>
              <a:chExt cx="265250" cy="244300"/>
            </a:xfrm>
          </p:grpSpPr>
          <p:sp>
            <p:nvSpPr>
              <p:cNvPr id="565" name="Google Shape;565;p31"/>
              <p:cNvSpPr/>
              <p:nvPr/>
            </p:nvSpPr>
            <p:spPr>
              <a:xfrm>
                <a:off x="1162125" y="8793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1"/>
              <p:cNvSpPr/>
              <p:nvPr/>
            </p:nvSpPr>
            <p:spPr>
              <a:xfrm>
                <a:off x="1139600" y="8502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7" name="Google Shape;567;p31"/>
            <p:cNvGrpSpPr/>
            <p:nvPr/>
          </p:nvGrpSpPr>
          <p:grpSpPr>
            <a:xfrm>
              <a:off x="963225" y="980200"/>
              <a:ext cx="175100" cy="143475"/>
              <a:chOff x="1808250" y="1643825"/>
              <a:chExt cx="175100" cy="143475"/>
            </a:xfrm>
          </p:grpSpPr>
          <p:sp>
            <p:nvSpPr>
              <p:cNvPr id="568" name="Google Shape;568;p31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1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0" name="Google Shape;570;p31"/>
          <p:cNvSpPr/>
          <p:nvPr/>
        </p:nvSpPr>
        <p:spPr>
          <a:xfrm rot="-10403518">
            <a:off x="4474235" y="-530224"/>
            <a:ext cx="1784252" cy="1296193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1" name="Google Shape;571;p31"/>
          <p:cNvGrpSpPr/>
          <p:nvPr/>
        </p:nvGrpSpPr>
        <p:grpSpPr>
          <a:xfrm>
            <a:off x="7666100" y="2815575"/>
            <a:ext cx="1042000" cy="1202675"/>
            <a:chOff x="7437500" y="1672575"/>
            <a:chExt cx="1042000" cy="1202675"/>
          </a:xfrm>
        </p:grpSpPr>
        <p:grpSp>
          <p:nvGrpSpPr>
            <p:cNvPr id="572" name="Google Shape;572;p31"/>
            <p:cNvGrpSpPr/>
            <p:nvPr/>
          </p:nvGrpSpPr>
          <p:grpSpPr>
            <a:xfrm rot="-1233303">
              <a:off x="7600799" y="2036452"/>
              <a:ext cx="473584" cy="467025"/>
              <a:chOff x="588850" y="618775"/>
              <a:chExt cx="703975" cy="694225"/>
            </a:xfrm>
          </p:grpSpPr>
          <p:sp>
            <p:nvSpPr>
              <p:cNvPr id="573" name="Google Shape;573;p31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1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31"/>
            <p:cNvGrpSpPr/>
            <p:nvPr/>
          </p:nvGrpSpPr>
          <p:grpSpPr>
            <a:xfrm>
              <a:off x="8286300" y="1846875"/>
              <a:ext cx="193200" cy="171550"/>
              <a:chOff x="1141700" y="1345000"/>
              <a:chExt cx="193200" cy="171550"/>
            </a:xfrm>
          </p:grpSpPr>
          <p:sp>
            <p:nvSpPr>
              <p:cNvPr id="576" name="Google Shape;576;p31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1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8" name="Google Shape;578;p31"/>
            <p:cNvGrpSpPr/>
            <p:nvPr/>
          </p:nvGrpSpPr>
          <p:grpSpPr>
            <a:xfrm>
              <a:off x="7878200" y="2731775"/>
              <a:ext cx="175100" cy="143475"/>
              <a:chOff x="1808250" y="1643825"/>
              <a:chExt cx="175100" cy="143475"/>
            </a:xfrm>
          </p:grpSpPr>
          <p:sp>
            <p:nvSpPr>
              <p:cNvPr id="579" name="Google Shape;579;p31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1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1" name="Google Shape;581;p31"/>
            <p:cNvGrpSpPr/>
            <p:nvPr/>
          </p:nvGrpSpPr>
          <p:grpSpPr>
            <a:xfrm>
              <a:off x="7437500" y="1672575"/>
              <a:ext cx="265250" cy="244300"/>
              <a:chOff x="1139600" y="850250"/>
              <a:chExt cx="265250" cy="244300"/>
            </a:xfrm>
          </p:grpSpPr>
          <p:sp>
            <p:nvSpPr>
              <p:cNvPr id="582" name="Google Shape;582;p31"/>
              <p:cNvSpPr/>
              <p:nvPr/>
            </p:nvSpPr>
            <p:spPr>
              <a:xfrm>
                <a:off x="1162125" y="8793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1"/>
              <p:cNvSpPr/>
              <p:nvPr/>
            </p:nvSpPr>
            <p:spPr>
              <a:xfrm>
                <a:off x="1139600" y="8502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84" name="Google Shape;584;p31"/>
          <p:cNvSpPr/>
          <p:nvPr/>
        </p:nvSpPr>
        <p:spPr>
          <a:xfrm rot="-4507922">
            <a:off x="-565025" y="2637012"/>
            <a:ext cx="1784262" cy="1296200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3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2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7" name="Google Shape;587;p32"/>
          <p:cNvGrpSpPr/>
          <p:nvPr/>
        </p:nvGrpSpPr>
        <p:grpSpPr>
          <a:xfrm>
            <a:off x="7624600" y="2122675"/>
            <a:ext cx="909342" cy="768687"/>
            <a:chOff x="7239300" y="3509700"/>
            <a:chExt cx="909342" cy="768687"/>
          </a:xfrm>
        </p:grpSpPr>
        <p:grpSp>
          <p:nvGrpSpPr>
            <p:cNvPr id="588" name="Google Shape;588;p32"/>
            <p:cNvGrpSpPr/>
            <p:nvPr/>
          </p:nvGrpSpPr>
          <p:grpSpPr>
            <a:xfrm rot="-4640204">
              <a:off x="7502817" y="3633475"/>
              <a:ext cx="592156" cy="583918"/>
              <a:chOff x="588850" y="618775"/>
              <a:chExt cx="703975" cy="694225"/>
            </a:xfrm>
          </p:grpSpPr>
          <p:sp>
            <p:nvSpPr>
              <p:cNvPr id="589" name="Google Shape;589;p32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2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1" name="Google Shape;591;p32"/>
            <p:cNvGrpSpPr/>
            <p:nvPr/>
          </p:nvGrpSpPr>
          <p:grpSpPr>
            <a:xfrm>
              <a:off x="7239300" y="3509700"/>
              <a:ext cx="265250" cy="244300"/>
              <a:chOff x="1139600" y="850250"/>
              <a:chExt cx="265250" cy="244300"/>
            </a:xfrm>
          </p:grpSpPr>
          <p:sp>
            <p:nvSpPr>
              <p:cNvPr id="592" name="Google Shape;592;p32"/>
              <p:cNvSpPr/>
              <p:nvPr/>
            </p:nvSpPr>
            <p:spPr>
              <a:xfrm>
                <a:off x="1162125" y="8793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2"/>
              <p:cNvSpPr/>
              <p:nvPr/>
            </p:nvSpPr>
            <p:spPr>
              <a:xfrm>
                <a:off x="1139600" y="8502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2"/>
            <p:cNvGrpSpPr/>
            <p:nvPr/>
          </p:nvGrpSpPr>
          <p:grpSpPr>
            <a:xfrm>
              <a:off x="7329450" y="4104088"/>
              <a:ext cx="175100" cy="143475"/>
              <a:chOff x="1808250" y="1643825"/>
              <a:chExt cx="175100" cy="143475"/>
            </a:xfrm>
          </p:grpSpPr>
          <p:sp>
            <p:nvSpPr>
              <p:cNvPr id="595" name="Google Shape;595;p32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2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7" name="Google Shape;597;p32"/>
          <p:cNvGrpSpPr/>
          <p:nvPr/>
        </p:nvGrpSpPr>
        <p:grpSpPr>
          <a:xfrm>
            <a:off x="747100" y="3658300"/>
            <a:ext cx="818244" cy="777050"/>
            <a:chOff x="1671775" y="576075"/>
            <a:chExt cx="818244" cy="777050"/>
          </a:xfrm>
        </p:grpSpPr>
        <p:grpSp>
          <p:nvGrpSpPr>
            <p:cNvPr id="598" name="Google Shape;598;p32"/>
            <p:cNvGrpSpPr/>
            <p:nvPr/>
          </p:nvGrpSpPr>
          <p:grpSpPr>
            <a:xfrm rot="-1233200">
              <a:off x="2092054" y="797881"/>
              <a:ext cx="348700" cy="343870"/>
              <a:chOff x="588850" y="618775"/>
              <a:chExt cx="703975" cy="694225"/>
            </a:xfrm>
          </p:grpSpPr>
          <p:sp>
            <p:nvSpPr>
              <p:cNvPr id="599" name="Google Shape;599;p32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2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1" name="Google Shape;601;p32"/>
            <p:cNvGrpSpPr/>
            <p:nvPr/>
          </p:nvGrpSpPr>
          <p:grpSpPr>
            <a:xfrm>
              <a:off x="1937025" y="576075"/>
              <a:ext cx="193200" cy="171550"/>
              <a:chOff x="1141700" y="1345000"/>
              <a:chExt cx="193200" cy="171550"/>
            </a:xfrm>
          </p:grpSpPr>
          <p:sp>
            <p:nvSpPr>
              <p:cNvPr id="602" name="Google Shape;602;p32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2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4" name="Google Shape;604;p32"/>
            <p:cNvGrpSpPr/>
            <p:nvPr/>
          </p:nvGrpSpPr>
          <p:grpSpPr>
            <a:xfrm>
              <a:off x="1671775" y="1108825"/>
              <a:ext cx="265250" cy="244300"/>
              <a:chOff x="1139600" y="850250"/>
              <a:chExt cx="265250" cy="244300"/>
            </a:xfrm>
          </p:grpSpPr>
          <p:sp>
            <p:nvSpPr>
              <p:cNvPr id="605" name="Google Shape;605;p32"/>
              <p:cNvSpPr/>
              <p:nvPr/>
            </p:nvSpPr>
            <p:spPr>
              <a:xfrm>
                <a:off x="1162125" y="8793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2"/>
              <p:cNvSpPr/>
              <p:nvPr/>
            </p:nvSpPr>
            <p:spPr>
              <a:xfrm>
                <a:off x="1139600" y="8502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7" name="Google Shape;607;p32"/>
            <p:cNvGrpSpPr/>
            <p:nvPr/>
          </p:nvGrpSpPr>
          <p:grpSpPr>
            <a:xfrm>
              <a:off x="1716838" y="800000"/>
              <a:ext cx="175100" cy="143475"/>
              <a:chOff x="1808250" y="1643825"/>
              <a:chExt cx="175100" cy="143475"/>
            </a:xfrm>
          </p:grpSpPr>
          <p:sp>
            <p:nvSpPr>
              <p:cNvPr id="608" name="Google Shape;608;p32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2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0" name="Google Shape;610;p32"/>
          <p:cNvSpPr/>
          <p:nvPr/>
        </p:nvSpPr>
        <p:spPr>
          <a:xfrm rot="3659072" flipH="1">
            <a:off x="-428678" y="1466085"/>
            <a:ext cx="1784281" cy="1296214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2"/>
          <p:cNvSpPr/>
          <p:nvPr/>
        </p:nvSpPr>
        <p:spPr>
          <a:xfrm rot="-10580672" flipH="1">
            <a:off x="3807701" y="-298286"/>
            <a:ext cx="1784279" cy="1296213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7B3A-F811-4772-8CA0-4FCA43D28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E236E8-0AA2-46E0-BBAD-EE452672A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EB13B-72B0-4837-BFF2-B43D2B8B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D4E03DD-F9BE-4FE9-9951-0235EAB1375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8E24C-CC41-4FE1-AD1D-9A5AE1BA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5E69B-5DDC-4BEC-B5E4-D285A1CA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DB61AC-83E9-4B18-B213-8516F56A309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2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6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88" name="Google Shape;88;p6"/>
          <p:cNvGrpSpPr/>
          <p:nvPr/>
        </p:nvGrpSpPr>
        <p:grpSpPr>
          <a:xfrm>
            <a:off x="625675" y="932925"/>
            <a:ext cx="175100" cy="143475"/>
            <a:chOff x="1808250" y="1643825"/>
            <a:chExt cx="175100" cy="143475"/>
          </a:xfrm>
        </p:grpSpPr>
        <p:sp>
          <p:nvSpPr>
            <p:cNvPr id="89" name="Google Shape;89;p6"/>
            <p:cNvSpPr/>
            <p:nvPr/>
          </p:nvSpPr>
          <p:spPr>
            <a:xfrm>
              <a:off x="1808250" y="1651700"/>
              <a:ext cx="175100" cy="135600"/>
            </a:xfrm>
            <a:custGeom>
              <a:avLst/>
              <a:gdLst/>
              <a:ahLst/>
              <a:cxnLst/>
              <a:rect l="l" t="t" r="r" b="b"/>
              <a:pathLst>
                <a:path w="7004" h="5424" extrusionOk="0">
                  <a:moveTo>
                    <a:pt x="3954" y="0"/>
                  </a:moveTo>
                  <a:cubicBezTo>
                    <a:pt x="3625" y="0"/>
                    <a:pt x="3268" y="74"/>
                    <a:pt x="2890" y="240"/>
                  </a:cubicBezTo>
                  <a:cubicBezTo>
                    <a:pt x="2544" y="430"/>
                    <a:pt x="2306" y="704"/>
                    <a:pt x="2151" y="1002"/>
                  </a:cubicBezTo>
                  <a:cubicBezTo>
                    <a:pt x="1" y="2826"/>
                    <a:pt x="817" y="5424"/>
                    <a:pt x="3003" y="5424"/>
                  </a:cubicBezTo>
                  <a:cubicBezTo>
                    <a:pt x="3685" y="5424"/>
                    <a:pt x="4501" y="5171"/>
                    <a:pt x="5402" y="4562"/>
                  </a:cubicBezTo>
                  <a:cubicBezTo>
                    <a:pt x="7004" y="2919"/>
                    <a:pt x="6019" y="0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817675" y="1643825"/>
              <a:ext cx="158675" cy="140325"/>
            </a:xfrm>
            <a:custGeom>
              <a:avLst/>
              <a:gdLst/>
              <a:ahLst/>
              <a:cxnLst/>
              <a:rect l="l" t="t" r="r" b="b"/>
              <a:pathLst>
                <a:path w="6347" h="5613" extrusionOk="0">
                  <a:moveTo>
                    <a:pt x="4203" y="1293"/>
                  </a:moveTo>
                  <a:cubicBezTo>
                    <a:pt x="4227" y="1305"/>
                    <a:pt x="4263" y="1329"/>
                    <a:pt x="4299" y="1329"/>
                  </a:cubicBezTo>
                  <a:cubicBezTo>
                    <a:pt x="4489" y="1340"/>
                    <a:pt x="4846" y="1888"/>
                    <a:pt x="4822" y="2150"/>
                  </a:cubicBezTo>
                  <a:cubicBezTo>
                    <a:pt x="4810" y="2805"/>
                    <a:pt x="4799" y="2769"/>
                    <a:pt x="4739" y="3150"/>
                  </a:cubicBezTo>
                  <a:cubicBezTo>
                    <a:pt x="4715" y="3198"/>
                    <a:pt x="4703" y="3245"/>
                    <a:pt x="4691" y="3281"/>
                  </a:cubicBezTo>
                  <a:cubicBezTo>
                    <a:pt x="4668" y="3317"/>
                    <a:pt x="4656" y="3353"/>
                    <a:pt x="4632" y="3376"/>
                  </a:cubicBezTo>
                  <a:cubicBezTo>
                    <a:pt x="4013" y="4014"/>
                    <a:pt x="3484" y="4247"/>
                    <a:pt x="3179" y="4247"/>
                  </a:cubicBezTo>
                  <a:cubicBezTo>
                    <a:pt x="3085" y="4247"/>
                    <a:pt x="3013" y="4225"/>
                    <a:pt x="2965" y="4186"/>
                  </a:cubicBezTo>
                  <a:cubicBezTo>
                    <a:pt x="2167" y="3650"/>
                    <a:pt x="1941" y="3305"/>
                    <a:pt x="2572" y="2388"/>
                  </a:cubicBezTo>
                  <a:cubicBezTo>
                    <a:pt x="2679" y="2293"/>
                    <a:pt x="3322" y="1674"/>
                    <a:pt x="3477" y="1638"/>
                  </a:cubicBezTo>
                  <a:cubicBezTo>
                    <a:pt x="3882" y="1364"/>
                    <a:pt x="3787" y="1507"/>
                    <a:pt x="4203" y="1293"/>
                  </a:cubicBezTo>
                  <a:close/>
                  <a:moveTo>
                    <a:pt x="3898" y="1"/>
                  </a:moveTo>
                  <a:cubicBezTo>
                    <a:pt x="3839" y="1"/>
                    <a:pt x="3778" y="10"/>
                    <a:pt x="3715" y="31"/>
                  </a:cubicBezTo>
                  <a:cubicBezTo>
                    <a:pt x="2013" y="567"/>
                    <a:pt x="0" y="2603"/>
                    <a:pt x="1239" y="4436"/>
                  </a:cubicBezTo>
                  <a:cubicBezTo>
                    <a:pt x="1700" y="5095"/>
                    <a:pt x="2458" y="5612"/>
                    <a:pt x="3261" y="5612"/>
                  </a:cubicBezTo>
                  <a:cubicBezTo>
                    <a:pt x="3475" y="5612"/>
                    <a:pt x="3691" y="5576"/>
                    <a:pt x="3906" y="5496"/>
                  </a:cubicBezTo>
                  <a:cubicBezTo>
                    <a:pt x="4680" y="5162"/>
                    <a:pt x="5501" y="4650"/>
                    <a:pt x="5906" y="3888"/>
                  </a:cubicBezTo>
                  <a:cubicBezTo>
                    <a:pt x="6334" y="2757"/>
                    <a:pt x="6346" y="1269"/>
                    <a:pt x="5370" y="412"/>
                  </a:cubicBezTo>
                  <a:cubicBezTo>
                    <a:pt x="5133" y="220"/>
                    <a:pt x="4805" y="15"/>
                    <a:pt x="4482" y="15"/>
                  </a:cubicBezTo>
                  <a:cubicBezTo>
                    <a:pt x="4384" y="15"/>
                    <a:pt x="4286" y="34"/>
                    <a:pt x="4191" y="78"/>
                  </a:cubicBezTo>
                  <a:cubicBezTo>
                    <a:pt x="4106" y="32"/>
                    <a:pt x="4006" y="1"/>
                    <a:pt x="3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6"/>
          <p:cNvGrpSpPr/>
          <p:nvPr/>
        </p:nvGrpSpPr>
        <p:grpSpPr>
          <a:xfrm>
            <a:off x="7948500" y="1043725"/>
            <a:ext cx="193200" cy="171550"/>
            <a:chOff x="1141700" y="1345000"/>
            <a:chExt cx="193200" cy="171550"/>
          </a:xfrm>
        </p:grpSpPr>
        <p:sp>
          <p:nvSpPr>
            <p:cNvPr id="92" name="Google Shape;92;p6"/>
            <p:cNvSpPr/>
            <p:nvPr/>
          </p:nvSpPr>
          <p:spPr>
            <a:xfrm>
              <a:off x="1157775" y="1362850"/>
              <a:ext cx="149825" cy="136225"/>
            </a:xfrm>
            <a:custGeom>
              <a:avLst/>
              <a:gdLst/>
              <a:ahLst/>
              <a:cxnLst/>
              <a:rect l="l" t="t" r="r" b="b"/>
              <a:pathLst>
                <a:path w="5993" h="5449" extrusionOk="0">
                  <a:moveTo>
                    <a:pt x="2636" y="0"/>
                  </a:moveTo>
                  <a:cubicBezTo>
                    <a:pt x="1842" y="0"/>
                    <a:pt x="1009" y="409"/>
                    <a:pt x="381" y="1400"/>
                  </a:cubicBezTo>
                  <a:cubicBezTo>
                    <a:pt x="36" y="2019"/>
                    <a:pt x="0" y="2697"/>
                    <a:pt x="155" y="3293"/>
                  </a:cubicBezTo>
                  <a:cubicBezTo>
                    <a:pt x="131" y="3543"/>
                    <a:pt x="131" y="3793"/>
                    <a:pt x="203" y="4055"/>
                  </a:cubicBezTo>
                  <a:cubicBezTo>
                    <a:pt x="512" y="5023"/>
                    <a:pt x="1335" y="5448"/>
                    <a:pt x="2210" y="5448"/>
                  </a:cubicBezTo>
                  <a:cubicBezTo>
                    <a:pt x="3120" y="5448"/>
                    <a:pt x="4086" y="4987"/>
                    <a:pt x="4584" y="4198"/>
                  </a:cubicBezTo>
                  <a:cubicBezTo>
                    <a:pt x="5992" y="2056"/>
                    <a:pt x="4416" y="0"/>
                    <a:pt x="2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1141700" y="1345000"/>
              <a:ext cx="193200" cy="171550"/>
            </a:xfrm>
            <a:custGeom>
              <a:avLst/>
              <a:gdLst/>
              <a:ahLst/>
              <a:cxnLst/>
              <a:rect l="l" t="t" r="r" b="b"/>
              <a:pathLst>
                <a:path w="7728" h="6862" extrusionOk="0">
                  <a:moveTo>
                    <a:pt x="3786" y="1363"/>
                  </a:moveTo>
                  <a:cubicBezTo>
                    <a:pt x="4298" y="1363"/>
                    <a:pt x="5096" y="1530"/>
                    <a:pt x="5358" y="2268"/>
                  </a:cubicBezTo>
                  <a:cubicBezTo>
                    <a:pt x="5754" y="3705"/>
                    <a:pt x="4574" y="5479"/>
                    <a:pt x="3180" y="5479"/>
                  </a:cubicBezTo>
                  <a:cubicBezTo>
                    <a:pt x="2981" y="5479"/>
                    <a:pt x="2776" y="5443"/>
                    <a:pt x="2572" y="5364"/>
                  </a:cubicBezTo>
                  <a:cubicBezTo>
                    <a:pt x="2048" y="5304"/>
                    <a:pt x="1393" y="4209"/>
                    <a:pt x="1369" y="3376"/>
                  </a:cubicBezTo>
                  <a:cubicBezTo>
                    <a:pt x="1239" y="2923"/>
                    <a:pt x="2251" y="1935"/>
                    <a:pt x="2893" y="1756"/>
                  </a:cubicBezTo>
                  <a:cubicBezTo>
                    <a:pt x="3191" y="1637"/>
                    <a:pt x="3572" y="1613"/>
                    <a:pt x="3786" y="1363"/>
                  </a:cubicBezTo>
                  <a:close/>
                  <a:moveTo>
                    <a:pt x="3862" y="1"/>
                  </a:moveTo>
                  <a:cubicBezTo>
                    <a:pt x="3664" y="1"/>
                    <a:pt x="3465" y="21"/>
                    <a:pt x="3286" y="101"/>
                  </a:cubicBezTo>
                  <a:cubicBezTo>
                    <a:pt x="3203" y="149"/>
                    <a:pt x="3144" y="185"/>
                    <a:pt x="3108" y="209"/>
                  </a:cubicBezTo>
                  <a:cubicBezTo>
                    <a:pt x="3060" y="232"/>
                    <a:pt x="3024" y="268"/>
                    <a:pt x="2989" y="304"/>
                  </a:cubicBezTo>
                  <a:cubicBezTo>
                    <a:pt x="1548" y="673"/>
                    <a:pt x="36" y="1792"/>
                    <a:pt x="0" y="3399"/>
                  </a:cubicBezTo>
                  <a:cubicBezTo>
                    <a:pt x="84" y="5289"/>
                    <a:pt x="1442" y="6861"/>
                    <a:pt x="3134" y="6861"/>
                  </a:cubicBezTo>
                  <a:cubicBezTo>
                    <a:pt x="3618" y="6861"/>
                    <a:pt x="4128" y="6733"/>
                    <a:pt x="4644" y="6447"/>
                  </a:cubicBezTo>
                  <a:cubicBezTo>
                    <a:pt x="7442" y="5090"/>
                    <a:pt x="7727" y="244"/>
                    <a:pt x="4060" y="6"/>
                  </a:cubicBezTo>
                  <a:cubicBezTo>
                    <a:pt x="3995" y="3"/>
                    <a:pt x="3929" y="1"/>
                    <a:pt x="3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6"/>
          <p:cNvGrpSpPr/>
          <p:nvPr/>
        </p:nvGrpSpPr>
        <p:grpSpPr>
          <a:xfrm>
            <a:off x="7672125" y="624375"/>
            <a:ext cx="265250" cy="244300"/>
            <a:chOff x="1139600" y="850250"/>
            <a:chExt cx="265250" cy="244300"/>
          </a:xfrm>
        </p:grpSpPr>
        <p:sp>
          <p:nvSpPr>
            <p:cNvPr id="95" name="Google Shape;95;p6"/>
            <p:cNvSpPr/>
            <p:nvPr/>
          </p:nvSpPr>
          <p:spPr>
            <a:xfrm>
              <a:off x="1162125" y="879300"/>
              <a:ext cx="223075" cy="196550"/>
            </a:xfrm>
            <a:custGeom>
              <a:avLst/>
              <a:gdLst/>
              <a:ahLst/>
              <a:cxnLst/>
              <a:rect l="l" t="t" r="r" b="b"/>
              <a:pathLst>
                <a:path w="8923" h="7862" extrusionOk="0">
                  <a:moveTo>
                    <a:pt x="4456" y="1"/>
                  </a:moveTo>
                  <a:cubicBezTo>
                    <a:pt x="2706" y="1"/>
                    <a:pt x="886" y="673"/>
                    <a:pt x="481" y="2430"/>
                  </a:cubicBezTo>
                  <a:cubicBezTo>
                    <a:pt x="1" y="4699"/>
                    <a:pt x="1950" y="7862"/>
                    <a:pt x="4327" y="7862"/>
                  </a:cubicBezTo>
                  <a:cubicBezTo>
                    <a:pt x="4719" y="7862"/>
                    <a:pt x="5123" y="7776"/>
                    <a:pt x="5529" y="7585"/>
                  </a:cubicBezTo>
                  <a:cubicBezTo>
                    <a:pt x="7351" y="6692"/>
                    <a:pt x="8923" y="4192"/>
                    <a:pt x="7982" y="2204"/>
                  </a:cubicBezTo>
                  <a:cubicBezTo>
                    <a:pt x="7815" y="1930"/>
                    <a:pt x="7625" y="1680"/>
                    <a:pt x="7410" y="1465"/>
                  </a:cubicBezTo>
                  <a:cubicBezTo>
                    <a:pt x="7375" y="953"/>
                    <a:pt x="7065" y="465"/>
                    <a:pt x="6470" y="310"/>
                  </a:cubicBezTo>
                  <a:cubicBezTo>
                    <a:pt x="5878" y="113"/>
                    <a:pt x="5173" y="1"/>
                    <a:pt x="44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1139600" y="850250"/>
              <a:ext cx="265250" cy="244300"/>
            </a:xfrm>
            <a:custGeom>
              <a:avLst/>
              <a:gdLst/>
              <a:ahLst/>
              <a:cxnLst/>
              <a:rect l="l" t="t" r="r" b="b"/>
              <a:pathLst>
                <a:path w="10610" h="9772" extrusionOk="0">
                  <a:moveTo>
                    <a:pt x="5064" y="0"/>
                  </a:moveTo>
                  <a:cubicBezTo>
                    <a:pt x="3624" y="0"/>
                    <a:pt x="2244" y="451"/>
                    <a:pt x="1358" y="1687"/>
                  </a:cubicBezTo>
                  <a:cubicBezTo>
                    <a:pt x="477" y="3139"/>
                    <a:pt x="1" y="4913"/>
                    <a:pt x="358" y="6592"/>
                  </a:cubicBezTo>
                  <a:cubicBezTo>
                    <a:pt x="775" y="8009"/>
                    <a:pt x="2085" y="9092"/>
                    <a:pt x="3454" y="9545"/>
                  </a:cubicBezTo>
                  <a:cubicBezTo>
                    <a:pt x="3988" y="9697"/>
                    <a:pt x="4542" y="9772"/>
                    <a:pt x="5095" y="9772"/>
                  </a:cubicBezTo>
                  <a:cubicBezTo>
                    <a:pt x="6969" y="9772"/>
                    <a:pt x="8822" y="8906"/>
                    <a:pt x="9788" y="7223"/>
                  </a:cubicBezTo>
                  <a:cubicBezTo>
                    <a:pt x="10526" y="5925"/>
                    <a:pt x="10609" y="4199"/>
                    <a:pt x="10050" y="2830"/>
                  </a:cubicBezTo>
                  <a:cubicBezTo>
                    <a:pt x="9859" y="2449"/>
                    <a:pt x="9764" y="1913"/>
                    <a:pt x="9300" y="1782"/>
                  </a:cubicBezTo>
                  <a:cubicBezTo>
                    <a:pt x="9236" y="1765"/>
                    <a:pt x="9175" y="1757"/>
                    <a:pt x="9116" y="1757"/>
                  </a:cubicBezTo>
                  <a:cubicBezTo>
                    <a:pt x="8557" y="1757"/>
                    <a:pt x="8232" y="2474"/>
                    <a:pt x="8609" y="2937"/>
                  </a:cubicBezTo>
                  <a:cubicBezTo>
                    <a:pt x="9478" y="4544"/>
                    <a:pt x="8943" y="6664"/>
                    <a:pt x="7811" y="7473"/>
                  </a:cubicBezTo>
                  <a:cubicBezTo>
                    <a:pt x="7038" y="7997"/>
                    <a:pt x="6954" y="8140"/>
                    <a:pt x="6216" y="8271"/>
                  </a:cubicBezTo>
                  <a:cubicBezTo>
                    <a:pt x="6133" y="8295"/>
                    <a:pt x="5906" y="8330"/>
                    <a:pt x="5775" y="8354"/>
                  </a:cubicBezTo>
                  <a:cubicBezTo>
                    <a:pt x="5532" y="8375"/>
                    <a:pt x="5302" y="8385"/>
                    <a:pt x="5085" y="8385"/>
                  </a:cubicBezTo>
                  <a:cubicBezTo>
                    <a:pt x="3415" y="8385"/>
                    <a:pt x="2494" y="7765"/>
                    <a:pt x="1704" y="6342"/>
                  </a:cubicBezTo>
                  <a:cubicBezTo>
                    <a:pt x="1465" y="5675"/>
                    <a:pt x="1656" y="3508"/>
                    <a:pt x="2608" y="2282"/>
                  </a:cubicBezTo>
                  <a:cubicBezTo>
                    <a:pt x="2985" y="1766"/>
                    <a:pt x="4043" y="1358"/>
                    <a:pt x="5251" y="1358"/>
                  </a:cubicBezTo>
                  <a:cubicBezTo>
                    <a:pt x="5800" y="1358"/>
                    <a:pt x="6381" y="1442"/>
                    <a:pt x="6942" y="1639"/>
                  </a:cubicBezTo>
                  <a:cubicBezTo>
                    <a:pt x="7374" y="1705"/>
                    <a:pt x="7814" y="2030"/>
                    <a:pt x="8243" y="2030"/>
                  </a:cubicBezTo>
                  <a:cubicBezTo>
                    <a:pt x="8358" y="2030"/>
                    <a:pt x="8472" y="2007"/>
                    <a:pt x="8585" y="1949"/>
                  </a:cubicBezTo>
                  <a:cubicBezTo>
                    <a:pt x="9097" y="1675"/>
                    <a:pt x="8990" y="841"/>
                    <a:pt x="8419" y="699"/>
                  </a:cubicBezTo>
                  <a:cubicBezTo>
                    <a:pt x="7412" y="291"/>
                    <a:pt x="6219" y="0"/>
                    <a:pt x="5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6"/>
          <p:cNvGrpSpPr/>
          <p:nvPr/>
        </p:nvGrpSpPr>
        <p:grpSpPr>
          <a:xfrm>
            <a:off x="8238450" y="819575"/>
            <a:ext cx="175100" cy="143475"/>
            <a:chOff x="1808250" y="1643825"/>
            <a:chExt cx="175100" cy="143475"/>
          </a:xfrm>
        </p:grpSpPr>
        <p:sp>
          <p:nvSpPr>
            <p:cNvPr id="98" name="Google Shape;98;p6"/>
            <p:cNvSpPr/>
            <p:nvPr/>
          </p:nvSpPr>
          <p:spPr>
            <a:xfrm>
              <a:off x="1808250" y="1651700"/>
              <a:ext cx="175100" cy="135600"/>
            </a:xfrm>
            <a:custGeom>
              <a:avLst/>
              <a:gdLst/>
              <a:ahLst/>
              <a:cxnLst/>
              <a:rect l="l" t="t" r="r" b="b"/>
              <a:pathLst>
                <a:path w="7004" h="5424" extrusionOk="0">
                  <a:moveTo>
                    <a:pt x="3954" y="0"/>
                  </a:moveTo>
                  <a:cubicBezTo>
                    <a:pt x="3625" y="0"/>
                    <a:pt x="3268" y="74"/>
                    <a:pt x="2890" y="240"/>
                  </a:cubicBezTo>
                  <a:cubicBezTo>
                    <a:pt x="2544" y="430"/>
                    <a:pt x="2306" y="704"/>
                    <a:pt x="2151" y="1002"/>
                  </a:cubicBezTo>
                  <a:cubicBezTo>
                    <a:pt x="1" y="2826"/>
                    <a:pt x="817" y="5424"/>
                    <a:pt x="3003" y="5424"/>
                  </a:cubicBezTo>
                  <a:cubicBezTo>
                    <a:pt x="3685" y="5424"/>
                    <a:pt x="4501" y="5171"/>
                    <a:pt x="5402" y="4562"/>
                  </a:cubicBezTo>
                  <a:cubicBezTo>
                    <a:pt x="7004" y="2919"/>
                    <a:pt x="6019" y="0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817675" y="1643825"/>
              <a:ext cx="158675" cy="140325"/>
            </a:xfrm>
            <a:custGeom>
              <a:avLst/>
              <a:gdLst/>
              <a:ahLst/>
              <a:cxnLst/>
              <a:rect l="l" t="t" r="r" b="b"/>
              <a:pathLst>
                <a:path w="6347" h="5613" extrusionOk="0">
                  <a:moveTo>
                    <a:pt x="4203" y="1293"/>
                  </a:moveTo>
                  <a:cubicBezTo>
                    <a:pt x="4227" y="1305"/>
                    <a:pt x="4263" y="1329"/>
                    <a:pt x="4299" y="1329"/>
                  </a:cubicBezTo>
                  <a:cubicBezTo>
                    <a:pt x="4489" y="1340"/>
                    <a:pt x="4846" y="1888"/>
                    <a:pt x="4822" y="2150"/>
                  </a:cubicBezTo>
                  <a:cubicBezTo>
                    <a:pt x="4810" y="2805"/>
                    <a:pt x="4799" y="2769"/>
                    <a:pt x="4739" y="3150"/>
                  </a:cubicBezTo>
                  <a:cubicBezTo>
                    <a:pt x="4715" y="3198"/>
                    <a:pt x="4703" y="3245"/>
                    <a:pt x="4691" y="3281"/>
                  </a:cubicBezTo>
                  <a:cubicBezTo>
                    <a:pt x="4668" y="3317"/>
                    <a:pt x="4656" y="3353"/>
                    <a:pt x="4632" y="3376"/>
                  </a:cubicBezTo>
                  <a:cubicBezTo>
                    <a:pt x="4013" y="4014"/>
                    <a:pt x="3484" y="4247"/>
                    <a:pt x="3179" y="4247"/>
                  </a:cubicBezTo>
                  <a:cubicBezTo>
                    <a:pt x="3085" y="4247"/>
                    <a:pt x="3013" y="4225"/>
                    <a:pt x="2965" y="4186"/>
                  </a:cubicBezTo>
                  <a:cubicBezTo>
                    <a:pt x="2167" y="3650"/>
                    <a:pt x="1941" y="3305"/>
                    <a:pt x="2572" y="2388"/>
                  </a:cubicBezTo>
                  <a:cubicBezTo>
                    <a:pt x="2679" y="2293"/>
                    <a:pt x="3322" y="1674"/>
                    <a:pt x="3477" y="1638"/>
                  </a:cubicBezTo>
                  <a:cubicBezTo>
                    <a:pt x="3882" y="1364"/>
                    <a:pt x="3787" y="1507"/>
                    <a:pt x="4203" y="1293"/>
                  </a:cubicBezTo>
                  <a:close/>
                  <a:moveTo>
                    <a:pt x="3898" y="1"/>
                  </a:moveTo>
                  <a:cubicBezTo>
                    <a:pt x="3839" y="1"/>
                    <a:pt x="3778" y="10"/>
                    <a:pt x="3715" y="31"/>
                  </a:cubicBezTo>
                  <a:cubicBezTo>
                    <a:pt x="2013" y="567"/>
                    <a:pt x="0" y="2603"/>
                    <a:pt x="1239" y="4436"/>
                  </a:cubicBezTo>
                  <a:cubicBezTo>
                    <a:pt x="1700" y="5095"/>
                    <a:pt x="2458" y="5612"/>
                    <a:pt x="3261" y="5612"/>
                  </a:cubicBezTo>
                  <a:cubicBezTo>
                    <a:pt x="3475" y="5612"/>
                    <a:pt x="3691" y="5576"/>
                    <a:pt x="3906" y="5496"/>
                  </a:cubicBezTo>
                  <a:cubicBezTo>
                    <a:pt x="4680" y="5162"/>
                    <a:pt x="5501" y="4650"/>
                    <a:pt x="5906" y="3888"/>
                  </a:cubicBezTo>
                  <a:cubicBezTo>
                    <a:pt x="6334" y="2757"/>
                    <a:pt x="6346" y="1269"/>
                    <a:pt x="5370" y="412"/>
                  </a:cubicBezTo>
                  <a:cubicBezTo>
                    <a:pt x="5133" y="220"/>
                    <a:pt x="4805" y="15"/>
                    <a:pt x="4482" y="15"/>
                  </a:cubicBezTo>
                  <a:cubicBezTo>
                    <a:pt x="4384" y="15"/>
                    <a:pt x="4286" y="34"/>
                    <a:pt x="4191" y="78"/>
                  </a:cubicBezTo>
                  <a:cubicBezTo>
                    <a:pt x="4106" y="32"/>
                    <a:pt x="4006" y="1"/>
                    <a:pt x="3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512400" y="4159413"/>
            <a:ext cx="1784135" cy="1296108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 rot="9796866">
            <a:off x="8324918" y="1076386"/>
            <a:ext cx="1784141" cy="1296112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7"/>
          <p:cNvSpPr/>
          <p:nvPr/>
        </p:nvSpPr>
        <p:spPr>
          <a:xfrm rot="9914110">
            <a:off x="7791099" y="1962312"/>
            <a:ext cx="1784134" cy="1296107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7"/>
          <p:cNvGrpSpPr/>
          <p:nvPr/>
        </p:nvGrpSpPr>
        <p:grpSpPr>
          <a:xfrm>
            <a:off x="8005952" y="1311309"/>
            <a:ext cx="521153" cy="513935"/>
            <a:chOff x="588850" y="618775"/>
            <a:chExt cx="703975" cy="694225"/>
          </a:xfrm>
        </p:grpSpPr>
        <p:sp>
          <p:nvSpPr>
            <p:cNvPr id="108" name="Google Shape;108;p7"/>
            <p:cNvSpPr/>
            <p:nvPr/>
          </p:nvSpPr>
          <p:spPr>
            <a:xfrm>
              <a:off x="612650" y="684225"/>
              <a:ext cx="625100" cy="608400"/>
            </a:xfrm>
            <a:custGeom>
              <a:avLst/>
              <a:gdLst/>
              <a:ahLst/>
              <a:cxnLst/>
              <a:rect l="l" t="t" r="r" b="b"/>
              <a:pathLst>
                <a:path w="25004" h="24336" extrusionOk="0">
                  <a:moveTo>
                    <a:pt x="10686" y="0"/>
                  </a:moveTo>
                  <a:cubicBezTo>
                    <a:pt x="10158" y="0"/>
                    <a:pt x="9636" y="288"/>
                    <a:pt x="9442" y="826"/>
                  </a:cubicBezTo>
                  <a:cubicBezTo>
                    <a:pt x="9323" y="945"/>
                    <a:pt x="9335" y="1314"/>
                    <a:pt x="9359" y="1659"/>
                  </a:cubicBezTo>
                  <a:cubicBezTo>
                    <a:pt x="9323" y="1743"/>
                    <a:pt x="9299" y="1826"/>
                    <a:pt x="9275" y="1909"/>
                  </a:cubicBezTo>
                  <a:cubicBezTo>
                    <a:pt x="8835" y="4124"/>
                    <a:pt x="8371" y="6338"/>
                    <a:pt x="7894" y="8541"/>
                  </a:cubicBezTo>
                  <a:cubicBezTo>
                    <a:pt x="7263" y="8601"/>
                    <a:pt x="6608" y="8660"/>
                    <a:pt x="5942" y="8743"/>
                  </a:cubicBezTo>
                  <a:cubicBezTo>
                    <a:pt x="5596" y="8779"/>
                    <a:pt x="5263" y="8815"/>
                    <a:pt x="4930" y="8851"/>
                  </a:cubicBezTo>
                  <a:cubicBezTo>
                    <a:pt x="4620" y="8874"/>
                    <a:pt x="4322" y="8934"/>
                    <a:pt x="4025" y="8993"/>
                  </a:cubicBezTo>
                  <a:cubicBezTo>
                    <a:pt x="3144" y="9101"/>
                    <a:pt x="2239" y="9208"/>
                    <a:pt x="1417" y="9565"/>
                  </a:cubicBezTo>
                  <a:cubicBezTo>
                    <a:pt x="905" y="9744"/>
                    <a:pt x="382" y="10113"/>
                    <a:pt x="262" y="10672"/>
                  </a:cubicBezTo>
                  <a:cubicBezTo>
                    <a:pt x="167" y="10982"/>
                    <a:pt x="203" y="11303"/>
                    <a:pt x="334" y="11577"/>
                  </a:cubicBezTo>
                  <a:cubicBezTo>
                    <a:pt x="1" y="12196"/>
                    <a:pt x="239" y="13030"/>
                    <a:pt x="870" y="13387"/>
                  </a:cubicBezTo>
                  <a:cubicBezTo>
                    <a:pt x="3084" y="14089"/>
                    <a:pt x="4501" y="14423"/>
                    <a:pt x="5942" y="15161"/>
                  </a:cubicBezTo>
                  <a:cubicBezTo>
                    <a:pt x="6073" y="15208"/>
                    <a:pt x="6192" y="15268"/>
                    <a:pt x="6311" y="15316"/>
                  </a:cubicBezTo>
                  <a:cubicBezTo>
                    <a:pt x="6180" y="15804"/>
                    <a:pt x="6073" y="16292"/>
                    <a:pt x="5942" y="16780"/>
                  </a:cubicBezTo>
                  <a:cubicBezTo>
                    <a:pt x="5525" y="18268"/>
                    <a:pt x="5025" y="19733"/>
                    <a:pt x="4668" y="21245"/>
                  </a:cubicBezTo>
                  <a:cubicBezTo>
                    <a:pt x="4465" y="21971"/>
                    <a:pt x="4275" y="22769"/>
                    <a:pt x="4644" y="23471"/>
                  </a:cubicBezTo>
                  <a:cubicBezTo>
                    <a:pt x="4842" y="24031"/>
                    <a:pt x="5387" y="24335"/>
                    <a:pt x="5941" y="24335"/>
                  </a:cubicBezTo>
                  <a:cubicBezTo>
                    <a:pt x="6187" y="24335"/>
                    <a:pt x="6436" y="24275"/>
                    <a:pt x="6656" y="24150"/>
                  </a:cubicBezTo>
                  <a:cubicBezTo>
                    <a:pt x="7847" y="23162"/>
                    <a:pt x="7561" y="23174"/>
                    <a:pt x="8609" y="22221"/>
                  </a:cubicBezTo>
                  <a:cubicBezTo>
                    <a:pt x="9907" y="20935"/>
                    <a:pt x="11383" y="19852"/>
                    <a:pt x="12681" y="18566"/>
                  </a:cubicBezTo>
                  <a:cubicBezTo>
                    <a:pt x="12824" y="18435"/>
                    <a:pt x="12966" y="18304"/>
                    <a:pt x="13109" y="18161"/>
                  </a:cubicBezTo>
                  <a:cubicBezTo>
                    <a:pt x="13836" y="18435"/>
                    <a:pt x="15907" y="19745"/>
                    <a:pt x="17348" y="20435"/>
                  </a:cubicBezTo>
                  <a:cubicBezTo>
                    <a:pt x="18200" y="20770"/>
                    <a:pt x="19673" y="21592"/>
                    <a:pt x="20761" y="21592"/>
                  </a:cubicBezTo>
                  <a:cubicBezTo>
                    <a:pt x="21451" y="21592"/>
                    <a:pt x="21986" y="21262"/>
                    <a:pt x="22110" y="20269"/>
                  </a:cubicBezTo>
                  <a:cubicBezTo>
                    <a:pt x="21598" y="18411"/>
                    <a:pt x="20408" y="16768"/>
                    <a:pt x="19574" y="15030"/>
                  </a:cubicBezTo>
                  <a:cubicBezTo>
                    <a:pt x="19217" y="14411"/>
                    <a:pt x="18848" y="13804"/>
                    <a:pt x="18479" y="13196"/>
                  </a:cubicBezTo>
                  <a:cubicBezTo>
                    <a:pt x="18479" y="13184"/>
                    <a:pt x="18479" y="13172"/>
                    <a:pt x="18491" y="13161"/>
                  </a:cubicBezTo>
                  <a:cubicBezTo>
                    <a:pt x="19384" y="12363"/>
                    <a:pt x="20289" y="11577"/>
                    <a:pt x="21229" y="10827"/>
                  </a:cubicBezTo>
                  <a:cubicBezTo>
                    <a:pt x="21944" y="10196"/>
                    <a:pt x="23349" y="9434"/>
                    <a:pt x="24408" y="7958"/>
                  </a:cubicBezTo>
                  <a:cubicBezTo>
                    <a:pt x="25004" y="7029"/>
                    <a:pt x="24361" y="5838"/>
                    <a:pt x="23325" y="5624"/>
                  </a:cubicBezTo>
                  <a:cubicBezTo>
                    <a:pt x="23123" y="5589"/>
                    <a:pt x="22922" y="5573"/>
                    <a:pt x="22720" y="5573"/>
                  </a:cubicBezTo>
                  <a:cubicBezTo>
                    <a:pt x="21696" y="5573"/>
                    <a:pt x="20677" y="5969"/>
                    <a:pt x="19682" y="6148"/>
                  </a:cubicBezTo>
                  <a:cubicBezTo>
                    <a:pt x="19539" y="6184"/>
                    <a:pt x="19396" y="6219"/>
                    <a:pt x="19265" y="6243"/>
                  </a:cubicBezTo>
                  <a:cubicBezTo>
                    <a:pt x="18812" y="6255"/>
                    <a:pt x="18336" y="6350"/>
                    <a:pt x="17919" y="6434"/>
                  </a:cubicBezTo>
                  <a:cubicBezTo>
                    <a:pt x="17110" y="6600"/>
                    <a:pt x="16324" y="6898"/>
                    <a:pt x="15538" y="7184"/>
                  </a:cubicBezTo>
                  <a:cubicBezTo>
                    <a:pt x="15324" y="7243"/>
                    <a:pt x="15098" y="7291"/>
                    <a:pt x="14883" y="7350"/>
                  </a:cubicBezTo>
                  <a:cubicBezTo>
                    <a:pt x="14133" y="6136"/>
                    <a:pt x="13336" y="4957"/>
                    <a:pt x="12669" y="3707"/>
                  </a:cubicBezTo>
                  <a:cubicBezTo>
                    <a:pt x="12490" y="2552"/>
                    <a:pt x="12323" y="1326"/>
                    <a:pt x="11645" y="385"/>
                  </a:cubicBezTo>
                  <a:cubicBezTo>
                    <a:pt x="11385" y="125"/>
                    <a:pt x="11034" y="0"/>
                    <a:pt x="10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588850" y="618775"/>
              <a:ext cx="703975" cy="694225"/>
            </a:xfrm>
            <a:custGeom>
              <a:avLst/>
              <a:gdLst/>
              <a:ahLst/>
              <a:cxnLst/>
              <a:rect l="l" t="t" r="r" b="b"/>
              <a:pathLst>
                <a:path w="28159" h="27769" extrusionOk="0">
                  <a:moveTo>
                    <a:pt x="11656" y="1301"/>
                  </a:moveTo>
                  <a:cubicBezTo>
                    <a:pt x="11680" y="1563"/>
                    <a:pt x="11787" y="1860"/>
                    <a:pt x="11894" y="2098"/>
                  </a:cubicBezTo>
                  <a:cubicBezTo>
                    <a:pt x="12132" y="2682"/>
                    <a:pt x="12311" y="3277"/>
                    <a:pt x="12561" y="3860"/>
                  </a:cubicBezTo>
                  <a:cubicBezTo>
                    <a:pt x="13216" y="5444"/>
                    <a:pt x="14157" y="6897"/>
                    <a:pt x="14954" y="8421"/>
                  </a:cubicBezTo>
                  <a:cubicBezTo>
                    <a:pt x="15323" y="9040"/>
                    <a:pt x="15526" y="9766"/>
                    <a:pt x="15966" y="10349"/>
                  </a:cubicBezTo>
                  <a:cubicBezTo>
                    <a:pt x="16143" y="10619"/>
                    <a:pt x="16435" y="10700"/>
                    <a:pt x="16736" y="10700"/>
                  </a:cubicBezTo>
                  <a:cubicBezTo>
                    <a:pt x="16821" y="10700"/>
                    <a:pt x="16906" y="10693"/>
                    <a:pt x="16990" y="10683"/>
                  </a:cubicBezTo>
                  <a:cubicBezTo>
                    <a:pt x="17597" y="10647"/>
                    <a:pt x="18193" y="10552"/>
                    <a:pt x="18800" y="10480"/>
                  </a:cubicBezTo>
                  <a:cubicBezTo>
                    <a:pt x="21253" y="10254"/>
                    <a:pt x="23979" y="9325"/>
                    <a:pt x="26146" y="9123"/>
                  </a:cubicBezTo>
                  <a:lnTo>
                    <a:pt x="26146" y="9123"/>
                  </a:lnTo>
                  <a:cubicBezTo>
                    <a:pt x="25194" y="10230"/>
                    <a:pt x="24063" y="11159"/>
                    <a:pt x="23003" y="12159"/>
                  </a:cubicBezTo>
                  <a:cubicBezTo>
                    <a:pt x="21908" y="13195"/>
                    <a:pt x="20931" y="14338"/>
                    <a:pt x="19943" y="15481"/>
                  </a:cubicBezTo>
                  <a:cubicBezTo>
                    <a:pt x="19681" y="16005"/>
                    <a:pt x="20086" y="16564"/>
                    <a:pt x="20229" y="17064"/>
                  </a:cubicBezTo>
                  <a:cubicBezTo>
                    <a:pt x="20753" y="19077"/>
                    <a:pt x="21562" y="21005"/>
                    <a:pt x="22193" y="22982"/>
                  </a:cubicBezTo>
                  <a:cubicBezTo>
                    <a:pt x="22289" y="23339"/>
                    <a:pt x="22372" y="23625"/>
                    <a:pt x="22443" y="23875"/>
                  </a:cubicBezTo>
                  <a:cubicBezTo>
                    <a:pt x="21634" y="23577"/>
                    <a:pt x="20288" y="22672"/>
                    <a:pt x="19098" y="22208"/>
                  </a:cubicBezTo>
                  <a:cubicBezTo>
                    <a:pt x="17490" y="21636"/>
                    <a:pt x="16478" y="20958"/>
                    <a:pt x="14418" y="20220"/>
                  </a:cubicBezTo>
                  <a:cubicBezTo>
                    <a:pt x="14254" y="20175"/>
                    <a:pt x="14102" y="20155"/>
                    <a:pt x="13959" y="20155"/>
                  </a:cubicBezTo>
                  <a:cubicBezTo>
                    <a:pt x="13378" y="20155"/>
                    <a:pt x="12944" y="20487"/>
                    <a:pt x="12418" y="20851"/>
                  </a:cubicBezTo>
                  <a:cubicBezTo>
                    <a:pt x="11704" y="21327"/>
                    <a:pt x="10989" y="21779"/>
                    <a:pt x="10323" y="22315"/>
                  </a:cubicBezTo>
                  <a:cubicBezTo>
                    <a:pt x="9192" y="23149"/>
                    <a:pt x="7727" y="24613"/>
                    <a:pt x="6679" y="25601"/>
                  </a:cubicBezTo>
                  <a:cubicBezTo>
                    <a:pt x="6727" y="25173"/>
                    <a:pt x="6775" y="24756"/>
                    <a:pt x="6798" y="24327"/>
                  </a:cubicBezTo>
                  <a:cubicBezTo>
                    <a:pt x="7049" y="21982"/>
                    <a:pt x="7370" y="19648"/>
                    <a:pt x="7322" y="17291"/>
                  </a:cubicBezTo>
                  <a:cubicBezTo>
                    <a:pt x="7299" y="16850"/>
                    <a:pt x="7441" y="16255"/>
                    <a:pt x="6977" y="15993"/>
                  </a:cubicBezTo>
                  <a:cubicBezTo>
                    <a:pt x="5525" y="14862"/>
                    <a:pt x="2953" y="13778"/>
                    <a:pt x="1893" y="13016"/>
                  </a:cubicBezTo>
                  <a:cubicBezTo>
                    <a:pt x="1976" y="12993"/>
                    <a:pt x="2048" y="12981"/>
                    <a:pt x="2131" y="12945"/>
                  </a:cubicBezTo>
                  <a:cubicBezTo>
                    <a:pt x="4501" y="12183"/>
                    <a:pt x="7584" y="11457"/>
                    <a:pt x="9501" y="10921"/>
                  </a:cubicBezTo>
                  <a:cubicBezTo>
                    <a:pt x="9977" y="10468"/>
                    <a:pt x="9704" y="10076"/>
                    <a:pt x="9882" y="9671"/>
                  </a:cubicBezTo>
                  <a:cubicBezTo>
                    <a:pt x="10120" y="8301"/>
                    <a:pt x="10382" y="6932"/>
                    <a:pt x="10751" y="5587"/>
                  </a:cubicBezTo>
                  <a:cubicBezTo>
                    <a:pt x="11061" y="4170"/>
                    <a:pt x="11430" y="2741"/>
                    <a:pt x="11656" y="1301"/>
                  </a:cubicBezTo>
                  <a:close/>
                  <a:moveTo>
                    <a:pt x="11368" y="0"/>
                  </a:moveTo>
                  <a:cubicBezTo>
                    <a:pt x="11186" y="0"/>
                    <a:pt x="11004" y="100"/>
                    <a:pt x="10954" y="312"/>
                  </a:cubicBezTo>
                  <a:cubicBezTo>
                    <a:pt x="10525" y="3337"/>
                    <a:pt x="9525" y="6254"/>
                    <a:pt x="9037" y="9278"/>
                  </a:cubicBezTo>
                  <a:cubicBezTo>
                    <a:pt x="9037" y="9433"/>
                    <a:pt x="8930" y="9718"/>
                    <a:pt x="8858" y="9945"/>
                  </a:cubicBezTo>
                  <a:cubicBezTo>
                    <a:pt x="8823" y="9945"/>
                    <a:pt x="8787" y="9956"/>
                    <a:pt x="8727" y="9968"/>
                  </a:cubicBezTo>
                  <a:cubicBezTo>
                    <a:pt x="6358" y="10552"/>
                    <a:pt x="4012" y="11183"/>
                    <a:pt x="1679" y="11861"/>
                  </a:cubicBezTo>
                  <a:cubicBezTo>
                    <a:pt x="1012" y="12016"/>
                    <a:pt x="1131" y="11957"/>
                    <a:pt x="548" y="12028"/>
                  </a:cubicBezTo>
                  <a:cubicBezTo>
                    <a:pt x="0" y="12183"/>
                    <a:pt x="0" y="12838"/>
                    <a:pt x="333" y="13207"/>
                  </a:cubicBezTo>
                  <a:cubicBezTo>
                    <a:pt x="1262" y="14481"/>
                    <a:pt x="2762" y="14957"/>
                    <a:pt x="4346" y="15898"/>
                  </a:cubicBezTo>
                  <a:cubicBezTo>
                    <a:pt x="4703" y="16005"/>
                    <a:pt x="5536" y="16672"/>
                    <a:pt x="5977" y="16969"/>
                  </a:cubicBezTo>
                  <a:cubicBezTo>
                    <a:pt x="6036" y="19708"/>
                    <a:pt x="5596" y="22422"/>
                    <a:pt x="5382" y="25149"/>
                  </a:cubicBezTo>
                  <a:cubicBezTo>
                    <a:pt x="5322" y="25732"/>
                    <a:pt x="5239" y="26316"/>
                    <a:pt x="5215" y="26899"/>
                  </a:cubicBezTo>
                  <a:cubicBezTo>
                    <a:pt x="5167" y="27197"/>
                    <a:pt x="5274" y="27518"/>
                    <a:pt x="5548" y="27673"/>
                  </a:cubicBezTo>
                  <a:cubicBezTo>
                    <a:pt x="5672" y="27740"/>
                    <a:pt x="5794" y="27768"/>
                    <a:pt x="5914" y="27768"/>
                  </a:cubicBezTo>
                  <a:cubicBezTo>
                    <a:pt x="6350" y="27768"/>
                    <a:pt x="6757" y="27391"/>
                    <a:pt x="7084" y="27101"/>
                  </a:cubicBezTo>
                  <a:cubicBezTo>
                    <a:pt x="7691" y="26542"/>
                    <a:pt x="8287" y="25947"/>
                    <a:pt x="8882" y="25363"/>
                  </a:cubicBezTo>
                  <a:cubicBezTo>
                    <a:pt x="10585" y="23708"/>
                    <a:pt x="11859" y="22815"/>
                    <a:pt x="13847" y="21541"/>
                  </a:cubicBezTo>
                  <a:lnTo>
                    <a:pt x="14121" y="21541"/>
                  </a:lnTo>
                  <a:cubicBezTo>
                    <a:pt x="14752" y="21708"/>
                    <a:pt x="15669" y="22244"/>
                    <a:pt x="16669" y="22660"/>
                  </a:cubicBezTo>
                  <a:cubicBezTo>
                    <a:pt x="17859" y="23184"/>
                    <a:pt x="19038" y="23553"/>
                    <a:pt x="20610" y="24494"/>
                  </a:cubicBezTo>
                  <a:cubicBezTo>
                    <a:pt x="21241" y="24851"/>
                    <a:pt x="21896" y="25161"/>
                    <a:pt x="22586" y="25351"/>
                  </a:cubicBezTo>
                  <a:cubicBezTo>
                    <a:pt x="22794" y="25397"/>
                    <a:pt x="23022" y="25478"/>
                    <a:pt x="23241" y="25478"/>
                  </a:cubicBezTo>
                  <a:cubicBezTo>
                    <a:pt x="23360" y="25478"/>
                    <a:pt x="23477" y="25454"/>
                    <a:pt x="23586" y="25387"/>
                  </a:cubicBezTo>
                  <a:cubicBezTo>
                    <a:pt x="24051" y="25089"/>
                    <a:pt x="23943" y="24470"/>
                    <a:pt x="23872" y="23994"/>
                  </a:cubicBezTo>
                  <a:cubicBezTo>
                    <a:pt x="23682" y="23089"/>
                    <a:pt x="23384" y="22220"/>
                    <a:pt x="23074" y="21339"/>
                  </a:cubicBezTo>
                  <a:cubicBezTo>
                    <a:pt x="22408" y="19577"/>
                    <a:pt x="21848" y="17779"/>
                    <a:pt x="21276" y="15981"/>
                  </a:cubicBezTo>
                  <a:cubicBezTo>
                    <a:pt x="22586" y="14528"/>
                    <a:pt x="23896" y="13076"/>
                    <a:pt x="25396" y="11826"/>
                  </a:cubicBezTo>
                  <a:cubicBezTo>
                    <a:pt x="26158" y="11147"/>
                    <a:pt x="26872" y="10433"/>
                    <a:pt x="27492" y="9623"/>
                  </a:cubicBezTo>
                  <a:cubicBezTo>
                    <a:pt x="27730" y="9278"/>
                    <a:pt x="28134" y="9004"/>
                    <a:pt x="28158" y="8563"/>
                  </a:cubicBezTo>
                  <a:cubicBezTo>
                    <a:pt x="28112" y="7906"/>
                    <a:pt x="27507" y="7698"/>
                    <a:pt x="26722" y="7698"/>
                  </a:cubicBezTo>
                  <a:cubicBezTo>
                    <a:pt x="25489" y="7698"/>
                    <a:pt x="23812" y="8210"/>
                    <a:pt x="23158" y="8290"/>
                  </a:cubicBezTo>
                  <a:cubicBezTo>
                    <a:pt x="20776" y="8837"/>
                    <a:pt x="19133" y="9147"/>
                    <a:pt x="16931" y="9325"/>
                  </a:cubicBezTo>
                  <a:cubicBezTo>
                    <a:pt x="16395" y="8325"/>
                    <a:pt x="15240" y="6039"/>
                    <a:pt x="14442" y="4706"/>
                  </a:cubicBezTo>
                  <a:cubicBezTo>
                    <a:pt x="13823" y="3491"/>
                    <a:pt x="13692" y="3039"/>
                    <a:pt x="13228" y="1801"/>
                  </a:cubicBezTo>
                  <a:cubicBezTo>
                    <a:pt x="13045" y="1327"/>
                    <a:pt x="12911" y="571"/>
                    <a:pt x="12332" y="571"/>
                  </a:cubicBezTo>
                  <a:cubicBezTo>
                    <a:pt x="12271" y="571"/>
                    <a:pt x="12204" y="580"/>
                    <a:pt x="12132" y="598"/>
                  </a:cubicBezTo>
                  <a:cubicBezTo>
                    <a:pt x="11894" y="670"/>
                    <a:pt x="11775" y="801"/>
                    <a:pt x="11704" y="955"/>
                  </a:cubicBezTo>
                  <a:cubicBezTo>
                    <a:pt x="11740" y="765"/>
                    <a:pt x="11775" y="562"/>
                    <a:pt x="11799" y="360"/>
                  </a:cubicBezTo>
                  <a:cubicBezTo>
                    <a:pt x="11780" y="127"/>
                    <a:pt x="11574" y="0"/>
                    <a:pt x="113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7"/>
          <p:cNvGrpSpPr/>
          <p:nvPr/>
        </p:nvGrpSpPr>
        <p:grpSpPr>
          <a:xfrm>
            <a:off x="608925" y="3903275"/>
            <a:ext cx="909342" cy="768687"/>
            <a:chOff x="7239300" y="3509700"/>
            <a:chExt cx="909342" cy="768687"/>
          </a:xfrm>
        </p:grpSpPr>
        <p:grpSp>
          <p:nvGrpSpPr>
            <p:cNvPr id="111" name="Google Shape;111;p7"/>
            <p:cNvGrpSpPr/>
            <p:nvPr/>
          </p:nvGrpSpPr>
          <p:grpSpPr>
            <a:xfrm rot="-4640204">
              <a:off x="7502817" y="3633475"/>
              <a:ext cx="592156" cy="583918"/>
              <a:chOff x="588850" y="618775"/>
              <a:chExt cx="703975" cy="694225"/>
            </a:xfrm>
          </p:grpSpPr>
          <p:sp>
            <p:nvSpPr>
              <p:cNvPr id="112" name="Google Shape;112;p7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" name="Google Shape;114;p7"/>
            <p:cNvGrpSpPr/>
            <p:nvPr/>
          </p:nvGrpSpPr>
          <p:grpSpPr>
            <a:xfrm>
              <a:off x="7239300" y="3509700"/>
              <a:ext cx="265250" cy="244300"/>
              <a:chOff x="1139600" y="850250"/>
              <a:chExt cx="265250" cy="244300"/>
            </a:xfrm>
          </p:grpSpPr>
          <p:sp>
            <p:nvSpPr>
              <p:cNvPr id="115" name="Google Shape;115;p7"/>
              <p:cNvSpPr/>
              <p:nvPr/>
            </p:nvSpPr>
            <p:spPr>
              <a:xfrm>
                <a:off x="1162125" y="8793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1139600" y="8502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117;p7"/>
            <p:cNvGrpSpPr/>
            <p:nvPr/>
          </p:nvGrpSpPr>
          <p:grpSpPr>
            <a:xfrm>
              <a:off x="7329450" y="4104088"/>
              <a:ext cx="175100" cy="143475"/>
              <a:chOff x="1808250" y="1643825"/>
              <a:chExt cx="175100" cy="143475"/>
            </a:xfrm>
          </p:grpSpPr>
          <p:sp>
            <p:nvSpPr>
              <p:cNvPr id="118" name="Google Shape;118;p7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4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1" name="Google Shape;15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2" name="Google Shape;152;p9"/>
          <p:cNvSpPr/>
          <p:nvPr/>
        </p:nvSpPr>
        <p:spPr>
          <a:xfrm rot="7879623">
            <a:off x="-173381" y="3930834"/>
            <a:ext cx="1784116" cy="1296094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"/>
          <p:cNvSpPr/>
          <p:nvPr/>
        </p:nvSpPr>
        <p:spPr>
          <a:xfrm rot="-3144547">
            <a:off x="7973624" y="965287"/>
            <a:ext cx="1784090" cy="1296075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>
            <a:off x="2138503" y="4289716"/>
            <a:ext cx="403659" cy="398069"/>
            <a:chOff x="588850" y="618775"/>
            <a:chExt cx="703975" cy="694225"/>
          </a:xfrm>
        </p:grpSpPr>
        <p:sp>
          <p:nvSpPr>
            <p:cNvPr id="155" name="Google Shape;155;p9"/>
            <p:cNvSpPr/>
            <p:nvPr/>
          </p:nvSpPr>
          <p:spPr>
            <a:xfrm>
              <a:off x="612650" y="684225"/>
              <a:ext cx="625100" cy="608400"/>
            </a:xfrm>
            <a:custGeom>
              <a:avLst/>
              <a:gdLst/>
              <a:ahLst/>
              <a:cxnLst/>
              <a:rect l="l" t="t" r="r" b="b"/>
              <a:pathLst>
                <a:path w="25004" h="24336" extrusionOk="0">
                  <a:moveTo>
                    <a:pt x="10686" y="0"/>
                  </a:moveTo>
                  <a:cubicBezTo>
                    <a:pt x="10158" y="0"/>
                    <a:pt x="9636" y="288"/>
                    <a:pt x="9442" y="826"/>
                  </a:cubicBezTo>
                  <a:cubicBezTo>
                    <a:pt x="9323" y="945"/>
                    <a:pt x="9335" y="1314"/>
                    <a:pt x="9359" y="1659"/>
                  </a:cubicBezTo>
                  <a:cubicBezTo>
                    <a:pt x="9323" y="1743"/>
                    <a:pt x="9299" y="1826"/>
                    <a:pt x="9275" y="1909"/>
                  </a:cubicBezTo>
                  <a:cubicBezTo>
                    <a:pt x="8835" y="4124"/>
                    <a:pt x="8371" y="6338"/>
                    <a:pt x="7894" y="8541"/>
                  </a:cubicBezTo>
                  <a:cubicBezTo>
                    <a:pt x="7263" y="8601"/>
                    <a:pt x="6608" y="8660"/>
                    <a:pt x="5942" y="8743"/>
                  </a:cubicBezTo>
                  <a:cubicBezTo>
                    <a:pt x="5596" y="8779"/>
                    <a:pt x="5263" y="8815"/>
                    <a:pt x="4930" y="8851"/>
                  </a:cubicBezTo>
                  <a:cubicBezTo>
                    <a:pt x="4620" y="8874"/>
                    <a:pt x="4322" y="8934"/>
                    <a:pt x="4025" y="8993"/>
                  </a:cubicBezTo>
                  <a:cubicBezTo>
                    <a:pt x="3144" y="9101"/>
                    <a:pt x="2239" y="9208"/>
                    <a:pt x="1417" y="9565"/>
                  </a:cubicBezTo>
                  <a:cubicBezTo>
                    <a:pt x="905" y="9744"/>
                    <a:pt x="382" y="10113"/>
                    <a:pt x="262" y="10672"/>
                  </a:cubicBezTo>
                  <a:cubicBezTo>
                    <a:pt x="167" y="10982"/>
                    <a:pt x="203" y="11303"/>
                    <a:pt x="334" y="11577"/>
                  </a:cubicBezTo>
                  <a:cubicBezTo>
                    <a:pt x="1" y="12196"/>
                    <a:pt x="239" y="13030"/>
                    <a:pt x="870" y="13387"/>
                  </a:cubicBezTo>
                  <a:cubicBezTo>
                    <a:pt x="3084" y="14089"/>
                    <a:pt x="4501" y="14423"/>
                    <a:pt x="5942" y="15161"/>
                  </a:cubicBezTo>
                  <a:cubicBezTo>
                    <a:pt x="6073" y="15208"/>
                    <a:pt x="6192" y="15268"/>
                    <a:pt x="6311" y="15316"/>
                  </a:cubicBezTo>
                  <a:cubicBezTo>
                    <a:pt x="6180" y="15804"/>
                    <a:pt x="6073" y="16292"/>
                    <a:pt x="5942" y="16780"/>
                  </a:cubicBezTo>
                  <a:cubicBezTo>
                    <a:pt x="5525" y="18268"/>
                    <a:pt x="5025" y="19733"/>
                    <a:pt x="4668" y="21245"/>
                  </a:cubicBezTo>
                  <a:cubicBezTo>
                    <a:pt x="4465" y="21971"/>
                    <a:pt x="4275" y="22769"/>
                    <a:pt x="4644" y="23471"/>
                  </a:cubicBezTo>
                  <a:cubicBezTo>
                    <a:pt x="4842" y="24031"/>
                    <a:pt x="5387" y="24335"/>
                    <a:pt x="5941" y="24335"/>
                  </a:cubicBezTo>
                  <a:cubicBezTo>
                    <a:pt x="6187" y="24335"/>
                    <a:pt x="6436" y="24275"/>
                    <a:pt x="6656" y="24150"/>
                  </a:cubicBezTo>
                  <a:cubicBezTo>
                    <a:pt x="7847" y="23162"/>
                    <a:pt x="7561" y="23174"/>
                    <a:pt x="8609" y="22221"/>
                  </a:cubicBezTo>
                  <a:cubicBezTo>
                    <a:pt x="9907" y="20935"/>
                    <a:pt x="11383" y="19852"/>
                    <a:pt x="12681" y="18566"/>
                  </a:cubicBezTo>
                  <a:cubicBezTo>
                    <a:pt x="12824" y="18435"/>
                    <a:pt x="12966" y="18304"/>
                    <a:pt x="13109" y="18161"/>
                  </a:cubicBezTo>
                  <a:cubicBezTo>
                    <a:pt x="13836" y="18435"/>
                    <a:pt x="15907" y="19745"/>
                    <a:pt x="17348" y="20435"/>
                  </a:cubicBezTo>
                  <a:cubicBezTo>
                    <a:pt x="18200" y="20770"/>
                    <a:pt x="19673" y="21592"/>
                    <a:pt x="20761" y="21592"/>
                  </a:cubicBezTo>
                  <a:cubicBezTo>
                    <a:pt x="21451" y="21592"/>
                    <a:pt x="21986" y="21262"/>
                    <a:pt x="22110" y="20269"/>
                  </a:cubicBezTo>
                  <a:cubicBezTo>
                    <a:pt x="21598" y="18411"/>
                    <a:pt x="20408" y="16768"/>
                    <a:pt x="19574" y="15030"/>
                  </a:cubicBezTo>
                  <a:cubicBezTo>
                    <a:pt x="19217" y="14411"/>
                    <a:pt x="18848" y="13804"/>
                    <a:pt x="18479" y="13196"/>
                  </a:cubicBezTo>
                  <a:cubicBezTo>
                    <a:pt x="18479" y="13184"/>
                    <a:pt x="18479" y="13172"/>
                    <a:pt x="18491" y="13161"/>
                  </a:cubicBezTo>
                  <a:cubicBezTo>
                    <a:pt x="19384" y="12363"/>
                    <a:pt x="20289" y="11577"/>
                    <a:pt x="21229" y="10827"/>
                  </a:cubicBezTo>
                  <a:cubicBezTo>
                    <a:pt x="21944" y="10196"/>
                    <a:pt x="23349" y="9434"/>
                    <a:pt x="24408" y="7958"/>
                  </a:cubicBezTo>
                  <a:cubicBezTo>
                    <a:pt x="25004" y="7029"/>
                    <a:pt x="24361" y="5838"/>
                    <a:pt x="23325" y="5624"/>
                  </a:cubicBezTo>
                  <a:cubicBezTo>
                    <a:pt x="23123" y="5589"/>
                    <a:pt x="22922" y="5573"/>
                    <a:pt x="22720" y="5573"/>
                  </a:cubicBezTo>
                  <a:cubicBezTo>
                    <a:pt x="21696" y="5573"/>
                    <a:pt x="20677" y="5969"/>
                    <a:pt x="19682" y="6148"/>
                  </a:cubicBezTo>
                  <a:cubicBezTo>
                    <a:pt x="19539" y="6184"/>
                    <a:pt x="19396" y="6219"/>
                    <a:pt x="19265" y="6243"/>
                  </a:cubicBezTo>
                  <a:cubicBezTo>
                    <a:pt x="18812" y="6255"/>
                    <a:pt x="18336" y="6350"/>
                    <a:pt x="17919" y="6434"/>
                  </a:cubicBezTo>
                  <a:cubicBezTo>
                    <a:pt x="17110" y="6600"/>
                    <a:pt x="16324" y="6898"/>
                    <a:pt x="15538" y="7184"/>
                  </a:cubicBezTo>
                  <a:cubicBezTo>
                    <a:pt x="15324" y="7243"/>
                    <a:pt x="15098" y="7291"/>
                    <a:pt x="14883" y="7350"/>
                  </a:cubicBezTo>
                  <a:cubicBezTo>
                    <a:pt x="14133" y="6136"/>
                    <a:pt x="13336" y="4957"/>
                    <a:pt x="12669" y="3707"/>
                  </a:cubicBezTo>
                  <a:cubicBezTo>
                    <a:pt x="12490" y="2552"/>
                    <a:pt x="12323" y="1326"/>
                    <a:pt x="11645" y="385"/>
                  </a:cubicBezTo>
                  <a:cubicBezTo>
                    <a:pt x="11385" y="125"/>
                    <a:pt x="11034" y="0"/>
                    <a:pt x="10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588850" y="618775"/>
              <a:ext cx="703975" cy="694225"/>
            </a:xfrm>
            <a:custGeom>
              <a:avLst/>
              <a:gdLst/>
              <a:ahLst/>
              <a:cxnLst/>
              <a:rect l="l" t="t" r="r" b="b"/>
              <a:pathLst>
                <a:path w="28159" h="27769" extrusionOk="0">
                  <a:moveTo>
                    <a:pt x="11656" y="1301"/>
                  </a:moveTo>
                  <a:cubicBezTo>
                    <a:pt x="11680" y="1563"/>
                    <a:pt x="11787" y="1860"/>
                    <a:pt x="11894" y="2098"/>
                  </a:cubicBezTo>
                  <a:cubicBezTo>
                    <a:pt x="12132" y="2682"/>
                    <a:pt x="12311" y="3277"/>
                    <a:pt x="12561" y="3860"/>
                  </a:cubicBezTo>
                  <a:cubicBezTo>
                    <a:pt x="13216" y="5444"/>
                    <a:pt x="14157" y="6897"/>
                    <a:pt x="14954" y="8421"/>
                  </a:cubicBezTo>
                  <a:cubicBezTo>
                    <a:pt x="15323" y="9040"/>
                    <a:pt x="15526" y="9766"/>
                    <a:pt x="15966" y="10349"/>
                  </a:cubicBezTo>
                  <a:cubicBezTo>
                    <a:pt x="16143" y="10619"/>
                    <a:pt x="16435" y="10700"/>
                    <a:pt x="16736" y="10700"/>
                  </a:cubicBezTo>
                  <a:cubicBezTo>
                    <a:pt x="16821" y="10700"/>
                    <a:pt x="16906" y="10693"/>
                    <a:pt x="16990" y="10683"/>
                  </a:cubicBezTo>
                  <a:cubicBezTo>
                    <a:pt x="17597" y="10647"/>
                    <a:pt x="18193" y="10552"/>
                    <a:pt x="18800" y="10480"/>
                  </a:cubicBezTo>
                  <a:cubicBezTo>
                    <a:pt x="21253" y="10254"/>
                    <a:pt x="23979" y="9325"/>
                    <a:pt x="26146" y="9123"/>
                  </a:cubicBezTo>
                  <a:lnTo>
                    <a:pt x="26146" y="9123"/>
                  </a:lnTo>
                  <a:cubicBezTo>
                    <a:pt x="25194" y="10230"/>
                    <a:pt x="24063" y="11159"/>
                    <a:pt x="23003" y="12159"/>
                  </a:cubicBezTo>
                  <a:cubicBezTo>
                    <a:pt x="21908" y="13195"/>
                    <a:pt x="20931" y="14338"/>
                    <a:pt x="19943" y="15481"/>
                  </a:cubicBezTo>
                  <a:cubicBezTo>
                    <a:pt x="19681" y="16005"/>
                    <a:pt x="20086" y="16564"/>
                    <a:pt x="20229" y="17064"/>
                  </a:cubicBezTo>
                  <a:cubicBezTo>
                    <a:pt x="20753" y="19077"/>
                    <a:pt x="21562" y="21005"/>
                    <a:pt x="22193" y="22982"/>
                  </a:cubicBezTo>
                  <a:cubicBezTo>
                    <a:pt x="22289" y="23339"/>
                    <a:pt x="22372" y="23625"/>
                    <a:pt x="22443" y="23875"/>
                  </a:cubicBezTo>
                  <a:cubicBezTo>
                    <a:pt x="21634" y="23577"/>
                    <a:pt x="20288" y="22672"/>
                    <a:pt x="19098" y="22208"/>
                  </a:cubicBezTo>
                  <a:cubicBezTo>
                    <a:pt x="17490" y="21636"/>
                    <a:pt x="16478" y="20958"/>
                    <a:pt x="14418" y="20220"/>
                  </a:cubicBezTo>
                  <a:cubicBezTo>
                    <a:pt x="14254" y="20175"/>
                    <a:pt x="14102" y="20155"/>
                    <a:pt x="13959" y="20155"/>
                  </a:cubicBezTo>
                  <a:cubicBezTo>
                    <a:pt x="13378" y="20155"/>
                    <a:pt x="12944" y="20487"/>
                    <a:pt x="12418" y="20851"/>
                  </a:cubicBezTo>
                  <a:cubicBezTo>
                    <a:pt x="11704" y="21327"/>
                    <a:pt x="10989" y="21779"/>
                    <a:pt x="10323" y="22315"/>
                  </a:cubicBezTo>
                  <a:cubicBezTo>
                    <a:pt x="9192" y="23149"/>
                    <a:pt x="7727" y="24613"/>
                    <a:pt x="6679" y="25601"/>
                  </a:cubicBezTo>
                  <a:cubicBezTo>
                    <a:pt x="6727" y="25173"/>
                    <a:pt x="6775" y="24756"/>
                    <a:pt x="6798" y="24327"/>
                  </a:cubicBezTo>
                  <a:cubicBezTo>
                    <a:pt x="7049" y="21982"/>
                    <a:pt x="7370" y="19648"/>
                    <a:pt x="7322" y="17291"/>
                  </a:cubicBezTo>
                  <a:cubicBezTo>
                    <a:pt x="7299" y="16850"/>
                    <a:pt x="7441" y="16255"/>
                    <a:pt x="6977" y="15993"/>
                  </a:cubicBezTo>
                  <a:cubicBezTo>
                    <a:pt x="5525" y="14862"/>
                    <a:pt x="2953" y="13778"/>
                    <a:pt x="1893" y="13016"/>
                  </a:cubicBezTo>
                  <a:cubicBezTo>
                    <a:pt x="1976" y="12993"/>
                    <a:pt x="2048" y="12981"/>
                    <a:pt x="2131" y="12945"/>
                  </a:cubicBezTo>
                  <a:cubicBezTo>
                    <a:pt x="4501" y="12183"/>
                    <a:pt x="7584" y="11457"/>
                    <a:pt x="9501" y="10921"/>
                  </a:cubicBezTo>
                  <a:cubicBezTo>
                    <a:pt x="9977" y="10468"/>
                    <a:pt x="9704" y="10076"/>
                    <a:pt x="9882" y="9671"/>
                  </a:cubicBezTo>
                  <a:cubicBezTo>
                    <a:pt x="10120" y="8301"/>
                    <a:pt x="10382" y="6932"/>
                    <a:pt x="10751" y="5587"/>
                  </a:cubicBezTo>
                  <a:cubicBezTo>
                    <a:pt x="11061" y="4170"/>
                    <a:pt x="11430" y="2741"/>
                    <a:pt x="11656" y="1301"/>
                  </a:cubicBezTo>
                  <a:close/>
                  <a:moveTo>
                    <a:pt x="11368" y="0"/>
                  </a:moveTo>
                  <a:cubicBezTo>
                    <a:pt x="11186" y="0"/>
                    <a:pt x="11004" y="100"/>
                    <a:pt x="10954" y="312"/>
                  </a:cubicBezTo>
                  <a:cubicBezTo>
                    <a:pt x="10525" y="3337"/>
                    <a:pt x="9525" y="6254"/>
                    <a:pt x="9037" y="9278"/>
                  </a:cubicBezTo>
                  <a:cubicBezTo>
                    <a:pt x="9037" y="9433"/>
                    <a:pt x="8930" y="9718"/>
                    <a:pt x="8858" y="9945"/>
                  </a:cubicBezTo>
                  <a:cubicBezTo>
                    <a:pt x="8823" y="9945"/>
                    <a:pt x="8787" y="9956"/>
                    <a:pt x="8727" y="9968"/>
                  </a:cubicBezTo>
                  <a:cubicBezTo>
                    <a:pt x="6358" y="10552"/>
                    <a:pt x="4012" y="11183"/>
                    <a:pt x="1679" y="11861"/>
                  </a:cubicBezTo>
                  <a:cubicBezTo>
                    <a:pt x="1012" y="12016"/>
                    <a:pt x="1131" y="11957"/>
                    <a:pt x="548" y="12028"/>
                  </a:cubicBezTo>
                  <a:cubicBezTo>
                    <a:pt x="0" y="12183"/>
                    <a:pt x="0" y="12838"/>
                    <a:pt x="333" y="13207"/>
                  </a:cubicBezTo>
                  <a:cubicBezTo>
                    <a:pt x="1262" y="14481"/>
                    <a:pt x="2762" y="14957"/>
                    <a:pt x="4346" y="15898"/>
                  </a:cubicBezTo>
                  <a:cubicBezTo>
                    <a:pt x="4703" y="16005"/>
                    <a:pt x="5536" y="16672"/>
                    <a:pt x="5977" y="16969"/>
                  </a:cubicBezTo>
                  <a:cubicBezTo>
                    <a:pt x="6036" y="19708"/>
                    <a:pt x="5596" y="22422"/>
                    <a:pt x="5382" y="25149"/>
                  </a:cubicBezTo>
                  <a:cubicBezTo>
                    <a:pt x="5322" y="25732"/>
                    <a:pt x="5239" y="26316"/>
                    <a:pt x="5215" y="26899"/>
                  </a:cubicBezTo>
                  <a:cubicBezTo>
                    <a:pt x="5167" y="27197"/>
                    <a:pt x="5274" y="27518"/>
                    <a:pt x="5548" y="27673"/>
                  </a:cubicBezTo>
                  <a:cubicBezTo>
                    <a:pt x="5672" y="27740"/>
                    <a:pt x="5794" y="27768"/>
                    <a:pt x="5914" y="27768"/>
                  </a:cubicBezTo>
                  <a:cubicBezTo>
                    <a:pt x="6350" y="27768"/>
                    <a:pt x="6757" y="27391"/>
                    <a:pt x="7084" y="27101"/>
                  </a:cubicBezTo>
                  <a:cubicBezTo>
                    <a:pt x="7691" y="26542"/>
                    <a:pt x="8287" y="25947"/>
                    <a:pt x="8882" y="25363"/>
                  </a:cubicBezTo>
                  <a:cubicBezTo>
                    <a:pt x="10585" y="23708"/>
                    <a:pt x="11859" y="22815"/>
                    <a:pt x="13847" y="21541"/>
                  </a:cubicBezTo>
                  <a:lnTo>
                    <a:pt x="14121" y="21541"/>
                  </a:lnTo>
                  <a:cubicBezTo>
                    <a:pt x="14752" y="21708"/>
                    <a:pt x="15669" y="22244"/>
                    <a:pt x="16669" y="22660"/>
                  </a:cubicBezTo>
                  <a:cubicBezTo>
                    <a:pt x="17859" y="23184"/>
                    <a:pt x="19038" y="23553"/>
                    <a:pt x="20610" y="24494"/>
                  </a:cubicBezTo>
                  <a:cubicBezTo>
                    <a:pt x="21241" y="24851"/>
                    <a:pt x="21896" y="25161"/>
                    <a:pt x="22586" y="25351"/>
                  </a:cubicBezTo>
                  <a:cubicBezTo>
                    <a:pt x="22794" y="25397"/>
                    <a:pt x="23022" y="25478"/>
                    <a:pt x="23241" y="25478"/>
                  </a:cubicBezTo>
                  <a:cubicBezTo>
                    <a:pt x="23360" y="25478"/>
                    <a:pt x="23477" y="25454"/>
                    <a:pt x="23586" y="25387"/>
                  </a:cubicBezTo>
                  <a:cubicBezTo>
                    <a:pt x="24051" y="25089"/>
                    <a:pt x="23943" y="24470"/>
                    <a:pt x="23872" y="23994"/>
                  </a:cubicBezTo>
                  <a:cubicBezTo>
                    <a:pt x="23682" y="23089"/>
                    <a:pt x="23384" y="22220"/>
                    <a:pt x="23074" y="21339"/>
                  </a:cubicBezTo>
                  <a:cubicBezTo>
                    <a:pt x="22408" y="19577"/>
                    <a:pt x="21848" y="17779"/>
                    <a:pt x="21276" y="15981"/>
                  </a:cubicBezTo>
                  <a:cubicBezTo>
                    <a:pt x="22586" y="14528"/>
                    <a:pt x="23896" y="13076"/>
                    <a:pt x="25396" y="11826"/>
                  </a:cubicBezTo>
                  <a:cubicBezTo>
                    <a:pt x="26158" y="11147"/>
                    <a:pt x="26872" y="10433"/>
                    <a:pt x="27492" y="9623"/>
                  </a:cubicBezTo>
                  <a:cubicBezTo>
                    <a:pt x="27730" y="9278"/>
                    <a:pt x="28134" y="9004"/>
                    <a:pt x="28158" y="8563"/>
                  </a:cubicBezTo>
                  <a:cubicBezTo>
                    <a:pt x="28112" y="7906"/>
                    <a:pt x="27507" y="7698"/>
                    <a:pt x="26722" y="7698"/>
                  </a:cubicBezTo>
                  <a:cubicBezTo>
                    <a:pt x="25489" y="7698"/>
                    <a:pt x="23812" y="8210"/>
                    <a:pt x="23158" y="8290"/>
                  </a:cubicBezTo>
                  <a:cubicBezTo>
                    <a:pt x="20776" y="8837"/>
                    <a:pt x="19133" y="9147"/>
                    <a:pt x="16931" y="9325"/>
                  </a:cubicBezTo>
                  <a:cubicBezTo>
                    <a:pt x="16395" y="8325"/>
                    <a:pt x="15240" y="6039"/>
                    <a:pt x="14442" y="4706"/>
                  </a:cubicBezTo>
                  <a:cubicBezTo>
                    <a:pt x="13823" y="3491"/>
                    <a:pt x="13692" y="3039"/>
                    <a:pt x="13228" y="1801"/>
                  </a:cubicBezTo>
                  <a:cubicBezTo>
                    <a:pt x="13045" y="1327"/>
                    <a:pt x="12911" y="571"/>
                    <a:pt x="12332" y="571"/>
                  </a:cubicBezTo>
                  <a:cubicBezTo>
                    <a:pt x="12271" y="571"/>
                    <a:pt x="12204" y="580"/>
                    <a:pt x="12132" y="598"/>
                  </a:cubicBezTo>
                  <a:cubicBezTo>
                    <a:pt x="11894" y="670"/>
                    <a:pt x="11775" y="801"/>
                    <a:pt x="11704" y="955"/>
                  </a:cubicBezTo>
                  <a:cubicBezTo>
                    <a:pt x="11740" y="765"/>
                    <a:pt x="11775" y="562"/>
                    <a:pt x="11799" y="360"/>
                  </a:cubicBezTo>
                  <a:cubicBezTo>
                    <a:pt x="11780" y="127"/>
                    <a:pt x="11574" y="0"/>
                    <a:pt x="113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" name="Google Shape;157;p9"/>
          <p:cNvGrpSpPr/>
          <p:nvPr/>
        </p:nvGrpSpPr>
        <p:grpSpPr>
          <a:xfrm>
            <a:off x="7808000" y="511175"/>
            <a:ext cx="741425" cy="590900"/>
            <a:chOff x="708975" y="834125"/>
            <a:chExt cx="741425" cy="590900"/>
          </a:xfrm>
        </p:grpSpPr>
        <p:grpSp>
          <p:nvGrpSpPr>
            <p:cNvPr id="158" name="Google Shape;158;p9"/>
            <p:cNvGrpSpPr/>
            <p:nvPr/>
          </p:nvGrpSpPr>
          <p:grpSpPr>
            <a:xfrm>
              <a:off x="985350" y="1253475"/>
              <a:ext cx="193200" cy="171550"/>
              <a:chOff x="1141700" y="1345000"/>
              <a:chExt cx="193200" cy="171550"/>
            </a:xfrm>
          </p:grpSpPr>
          <p:sp>
            <p:nvSpPr>
              <p:cNvPr id="159" name="Google Shape;159;p9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" name="Google Shape;161;p9"/>
            <p:cNvGrpSpPr/>
            <p:nvPr/>
          </p:nvGrpSpPr>
          <p:grpSpPr>
            <a:xfrm>
              <a:off x="708975" y="834125"/>
              <a:ext cx="265250" cy="244300"/>
              <a:chOff x="1139600" y="850250"/>
              <a:chExt cx="265250" cy="244300"/>
            </a:xfrm>
          </p:grpSpPr>
          <p:sp>
            <p:nvSpPr>
              <p:cNvPr id="162" name="Google Shape;162;p9"/>
              <p:cNvSpPr/>
              <p:nvPr/>
            </p:nvSpPr>
            <p:spPr>
              <a:xfrm>
                <a:off x="1162125" y="8793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9"/>
              <p:cNvSpPr/>
              <p:nvPr/>
            </p:nvSpPr>
            <p:spPr>
              <a:xfrm>
                <a:off x="1139600" y="8502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" name="Google Shape;164;p9"/>
            <p:cNvGrpSpPr/>
            <p:nvPr/>
          </p:nvGrpSpPr>
          <p:grpSpPr>
            <a:xfrm>
              <a:off x="1275300" y="1029325"/>
              <a:ext cx="175100" cy="143475"/>
              <a:chOff x="1808250" y="1643825"/>
              <a:chExt cx="175100" cy="143475"/>
            </a:xfrm>
          </p:grpSpPr>
          <p:sp>
            <p:nvSpPr>
              <p:cNvPr id="165" name="Google Shape;165;p9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9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6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170" name="Google Shape;170;p10"/>
          <p:cNvGrpSpPr/>
          <p:nvPr/>
        </p:nvGrpSpPr>
        <p:grpSpPr>
          <a:xfrm>
            <a:off x="7951400" y="548200"/>
            <a:ext cx="868800" cy="675427"/>
            <a:chOff x="5976850" y="432600"/>
            <a:chExt cx="868800" cy="675427"/>
          </a:xfrm>
        </p:grpSpPr>
        <p:grpSp>
          <p:nvGrpSpPr>
            <p:cNvPr id="171" name="Google Shape;171;p10"/>
            <p:cNvGrpSpPr/>
            <p:nvPr/>
          </p:nvGrpSpPr>
          <p:grpSpPr>
            <a:xfrm rot="-1985293">
              <a:off x="6042583" y="695967"/>
              <a:ext cx="349454" cy="344614"/>
              <a:chOff x="588850" y="618775"/>
              <a:chExt cx="703975" cy="694225"/>
            </a:xfrm>
          </p:grpSpPr>
          <p:sp>
            <p:nvSpPr>
              <p:cNvPr id="172" name="Google Shape;172;p10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0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0"/>
            <p:cNvGrpSpPr/>
            <p:nvPr/>
          </p:nvGrpSpPr>
          <p:grpSpPr>
            <a:xfrm>
              <a:off x="6652450" y="628525"/>
              <a:ext cx="193200" cy="171550"/>
              <a:chOff x="1141700" y="1345000"/>
              <a:chExt cx="193200" cy="171550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>
              <a:off x="6207425" y="432600"/>
              <a:ext cx="175100" cy="143475"/>
              <a:chOff x="1808250" y="1643825"/>
              <a:chExt cx="175100" cy="143475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0" name="Google Shape;180;p10"/>
          <p:cNvGrpSpPr/>
          <p:nvPr/>
        </p:nvGrpSpPr>
        <p:grpSpPr>
          <a:xfrm>
            <a:off x="661425" y="3573775"/>
            <a:ext cx="1046225" cy="991818"/>
            <a:chOff x="275800" y="1175400"/>
            <a:chExt cx="1046225" cy="991818"/>
          </a:xfrm>
        </p:grpSpPr>
        <p:grpSp>
          <p:nvGrpSpPr>
            <p:cNvPr id="181" name="Google Shape;181;p10"/>
            <p:cNvGrpSpPr/>
            <p:nvPr/>
          </p:nvGrpSpPr>
          <p:grpSpPr>
            <a:xfrm>
              <a:off x="452652" y="1653284"/>
              <a:ext cx="521153" cy="513935"/>
              <a:chOff x="588850" y="618775"/>
              <a:chExt cx="703975" cy="694225"/>
            </a:xfrm>
          </p:grpSpPr>
          <p:sp>
            <p:nvSpPr>
              <p:cNvPr id="182" name="Google Shape;182;p10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0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0"/>
            <p:cNvGrpSpPr/>
            <p:nvPr/>
          </p:nvGrpSpPr>
          <p:grpSpPr>
            <a:xfrm>
              <a:off x="856975" y="1399550"/>
              <a:ext cx="193200" cy="171550"/>
              <a:chOff x="1141700" y="1345000"/>
              <a:chExt cx="193200" cy="171550"/>
            </a:xfrm>
          </p:grpSpPr>
          <p:sp>
            <p:nvSpPr>
              <p:cNvPr id="185" name="Google Shape;185;p10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0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" name="Google Shape;187;p10"/>
            <p:cNvGrpSpPr/>
            <p:nvPr/>
          </p:nvGrpSpPr>
          <p:grpSpPr>
            <a:xfrm>
              <a:off x="275800" y="1208800"/>
              <a:ext cx="265250" cy="244300"/>
              <a:chOff x="834800" y="1078850"/>
              <a:chExt cx="265250" cy="244300"/>
            </a:xfrm>
          </p:grpSpPr>
          <p:sp>
            <p:nvSpPr>
              <p:cNvPr id="188" name="Google Shape;188;p10"/>
              <p:cNvSpPr/>
              <p:nvPr/>
            </p:nvSpPr>
            <p:spPr>
              <a:xfrm>
                <a:off x="857325" y="11079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0"/>
              <p:cNvSpPr/>
              <p:nvPr/>
            </p:nvSpPr>
            <p:spPr>
              <a:xfrm>
                <a:off x="834800" y="10788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0" name="Google Shape;190;p10"/>
            <p:cNvGrpSpPr/>
            <p:nvPr/>
          </p:nvGrpSpPr>
          <p:grpSpPr>
            <a:xfrm>
              <a:off x="1146925" y="1175400"/>
              <a:ext cx="175100" cy="143475"/>
              <a:chOff x="1808250" y="1643825"/>
              <a:chExt cx="175100" cy="143475"/>
            </a:xfrm>
          </p:grpSpPr>
          <p:sp>
            <p:nvSpPr>
              <p:cNvPr id="191" name="Google Shape;191;p10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3" name="Google Shape;193;p10"/>
          <p:cNvSpPr/>
          <p:nvPr/>
        </p:nvSpPr>
        <p:spPr>
          <a:xfrm rot="-2700000">
            <a:off x="-273473" y="2260418"/>
            <a:ext cx="1784148" cy="1296118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7" name="Google Shape;19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98" name="Google Shape;198;p11"/>
          <p:cNvSpPr/>
          <p:nvPr/>
        </p:nvSpPr>
        <p:spPr>
          <a:xfrm rot="-5855634">
            <a:off x="6685146" y="3794117"/>
            <a:ext cx="1784095" cy="1296079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11"/>
          <p:cNvGrpSpPr/>
          <p:nvPr/>
        </p:nvGrpSpPr>
        <p:grpSpPr>
          <a:xfrm flipH="1">
            <a:off x="7670600" y="651875"/>
            <a:ext cx="893825" cy="991818"/>
            <a:chOff x="428200" y="1175400"/>
            <a:chExt cx="893825" cy="991818"/>
          </a:xfrm>
        </p:grpSpPr>
        <p:grpSp>
          <p:nvGrpSpPr>
            <p:cNvPr id="200" name="Google Shape;200;p11"/>
            <p:cNvGrpSpPr/>
            <p:nvPr/>
          </p:nvGrpSpPr>
          <p:grpSpPr>
            <a:xfrm>
              <a:off x="452652" y="1653284"/>
              <a:ext cx="521153" cy="513935"/>
              <a:chOff x="588850" y="618775"/>
              <a:chExt cx="703975" cy="694225"/>
            </a:xfrm>
          </p:grpSpPr>
          <p:sp>
            <p:nvSpPr>
              <p:cNvPr id="201" name="Google Shape;201;p11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856975" y="1399550"/>
              <a:ext cx="193200" cy="171550"/>
              <a:chOff x="1141700" y="1345000"/>
              <a:chExt cx="193200" cy="171550"/>
            </a:xfrm>
          </p:grpSpPr>
          <p:sp>
            <p:nvSpPr>
              <p:cNvPr id="204" name="Google Shape;204;p11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06;p11"/>
            <p:cNvGrpSpPr/>
            <p:nvPr/>
          </p:nvGrpSpPr>
          <p:grpSpPr>
            <a:xfrm>
              <a:off x="428200" y="1208800"/>
              <a:ext cx="265250" cy="244300"/>
              <a:chOff x="987200" y="1078850"/>
              <a:chExt cx="265250" cy="244300"/>
            </a:xfrm>
          </p:grpSpPr>
          <p:sp>
            <p:nvSpPr>
              <p:cNvPr id="207" name="Google Shape;207;p11"/>
              <p:cNvSpPr/>
              <p:nvPr/>
            </p:nvSpPr>
            <p:spPr>
              <a:xfrm>
                <a:off x="1009725" y="11079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1"/>
              <p:cNvSpPr/>
              <p:nvPr/>
            </p:nvSpPr>
            <p:spPr>
              <a:xfrm>
                <a:off x="987200" y="10788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" name="Google Shape;209;p11"/>
            <p:cNvGrpSpPr/>
            <p:nvPr/>
          </p:nvGrpSpPr>
          <p:grpSpPr>
            <a:xfrm>
              <a:off x="1146925" y="1175400"/>
              <a:ext cx="175100" cy="143475"/>
              <a:chOff x="1808250" y="1643825"/>
              <a:chExt cx="175100" cy="143475"/>
            </a:xfrm>
          </p:grpSpPr>
          <p:sp>
            <p:nvSpPr>
              <p:cNvPr id="210" name="Google Shape;210;p11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" name="Google Shape;212;p11"/>
          <p:cNvGrpSpPr/>
          <p:nvPr/>
        </p:nvGrpSpPr>
        <p:grpSpPr>
          <a:xfrm>
            <a:off x="467325" y="3640075"/>
            <a:ext cx="868800" cy="675427"/>
            <a:chOff x="5976850" y="432600"/>
            <a:chExt cx="868800" cy="675427"/>
          </a:xfrm>
        </p:grpSpPr>
        <p:grpSp>
          <p:nvGrpSpPr>
            <p:cNvPr id="213" name="Google Shape;213;p11"/>
            <p:cNvGrpSpPr/>
            <p:nvPr/>
          </p:nvGrpSpPr>
          <p:grpSpPr>
            <a:xfrm rot="-1985293">
              <a:off x="6042583" y="695967"/>
              <a:ext cx="349454" cy="344614"/>
              <a:chOff x="588850" y="618775"/>
              <a:chExt cx="703975" cy="694225"/>
            </a:xfrm>
          </p:grpSpPr>
          <p:sp>
            <p:nvSpPr>
              <p:cNvPr id="214" name="Google Shape;214;p11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1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" name="Google Shape;216;p11"/>
            <p:cNvGrpSpPr/>
            <p:nvPr/>
          </p:nvGrpSpPr>
          <p:grpSpPr>
            <a:xfrm>
              <a:off x="6652450" y="628525"/>
              <a:ext cx="193200" cy="171550"/>
              <a:chOff x="1141700" y="1345000"/>
              <a:chExt cx="193200" cy="171550"/>
            </a:xfrm>
          </p:grpSpPr>
          <p:sp>
            <p:nvSpPr>
              <p:cNvPr id="217" name="Google Shape;217;p11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6207425" y="432600"/>
              <a:ext cx="175100" cy="143475"/>
              <a:chOff x="1808250" y="1643825"/>
              <a:chExt cx="175100" cy="143475"/>
            </a:xfrm>
          </p:grpSpPr>
          <p:sp>
            <p:nvSpPr>
              <p:cNvPr id="220" name="Google Shape;220;p11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bg>
      <p:bgPr>
        <a:solidFill>
          <a:schemeClr val="accent3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6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1"/>
          </p:nvPr>
        </p:nvSpPr>
        <p:spPr>
          <a:xfrm>
            <a:off x="1780826" y="1884319"/>
            <a:ext cx="2454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2"/>
          </p:nvPr>
        </p:nvSpPr>
        <p:spPr>
          <a:xfrm>
            <a:off x="4908824" y="1884319"/>
            <a:ext cx="2454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subTitle" idx="3"/>
          </p:nvPr>
        </p:nvSpPr>
        <p:spPr>
          <a:xfrm>
            <a:off x="1780826" y="3491416"/>
            <a:ext cx="2454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4"/>
          </p:nvPr>
        </p:nvSpPr>
        <p:spPr>
          <a:xfrm>
            <a:off x="4908824" y="3491416"/>
            <a:ext cx="24543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5"/>
          </p:nvPr>
        </p:nvSpPr>
        <p:spPr>
          <a:xfrm>
            <a:off x="1780826" y="2201501"/>
            <a:ext cx="2454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6"/>
          </p:nvPr>
        </p:nvSpPr>
        <p:spPr>
          <a:xfrm>
            <a:off x="4908824" y="2201501"/>
            <a:ext cx="2454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7"/>
          </p:nvPr>
        </p:nvSpPr>
        <p:spPr>
          <a:xfrm>
            <a:off x="1780826" y="3808598"/>
            <a:ext cx="2454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8"/>
          </p:nvPr>
        </p:nvSpPr>
        <p:spPr>
          <a:xfrm>
            <a:off x="4908824" y="3808598"/>
            <a:ext cx="24543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9" hasCustomPrompt="1"/>
          </p:nvPr>
        </p:nvSpPr>
        <p:spPr>
          <a:xfrm>
            <a:off x="2506526" y="1439325"/>
            <a:ext cx="10029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3" hasCustomPrompt="1"/>
          </p:nvPr>
        </p:nvSpPr>
        <p:spPr>
          <a:xfrm>
            <a:off x="5634467" y="1439319"/>
            <a:ext cx="10029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4" hasCustomPrompt="1"/>
          </p:nvPr>
        </p:nvSpPr>
        <p:spPr>
          <a:xfrm>
            <a:off x="2506484" y="3048547"/>
            <a:ext cx="10029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15" hasCustomPrompt="1"/>
          </p:nvPr>
        </p:nvSpPr>
        <p:spPr>
          <a:xfrm>
            <a:off x="5634467" y="3048547"/>
            <a:ext cx="1002900" cy="47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/>
          <p:nvPr/>
        </p:nvSpPr>
        <p:spPr>
          <a:xfrm>
            <a:off x="-407100" y="1615213"/>
            <a:ext cx="1784135" cy="1296108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13"/>
          <p:cNvGrpSpPr/>
          <p:nvPr/>
        </p:nvGrpSpPr>
        <p:grpSpPr>
          <a:xfrm>
            <a:off x="8310925" y="1364875"/>
            <a:ext cx="265250" cy="244300"/>
            <a:chOff x="1139600" y="850250"/>
            <a:chExt cx="265250" cy="244300"/>
          </a:xfrm>
        </p:grpSpPr>
        <p:sp>
          <p:nvSpPr>
            <p:cNvPr id="240" name="Google Shape;240;p13"/>
            <p:cNvSpPr/>
            <p:nvPr/>
          </p:nvSpPr>
          <p:spPr>
            <a:xfrm>
              <a:off x="1162125" y="879300"/>
              <a:ext cx="223075" cy="196550"/>
            </a:xfrm>
            <a:custGeom>
              <a:avLst/>
              <a:gdLst/>
              <a:ahLst/>
              <a:cxnLst/>
              <a:rect l="l" t="t" r="r" b="b"/>
              <a:pathLst>
                <a:path w="8923" h="7862" extrusionOk="0">
                  <a:moveTo>
                    <a:pt x="4456" y="1"/>
                  </a:moveTo>
                  <a:cubicBezTo>
                    <a:pt x="2706" y="1"/>
                    <a:pt x="886" y="673"/>
                    <a:pt x="481" y="2430"/>
                  </a:cubicBezTo>
                  <a:cubicBezTo>
                    <a:pt x="1" y="4699"/>
                    <a:pt x="1950" y="7862"/>
                    <a:pt x="4327" y="7862"/>
                  </a:cubicBezTo>
                  <a:cubicBezTo>
                    <a:pt x="4719" y="7862"/>
                    <a:pt x="5123" y="7776"/>
                    <a:pt x="5529" y="7585"/>
                  </a:cubicBezTo>
                  <a:cubicBezTo>
                    <a:pt x="7351" y="6692"/>
                    <a:pt x="8923" y="4192"/>
                    <a:pt x="7982" y="2204"/>
                  </a:cubicBezTo>
                  <a:cubicBezTo>
                    <a:pt x="7815" y="1930"/>
                    <a:pt x="7625" y="1680"/>
                    <a:pt x="7410" y="1465"/>
                  </a:cubicBezTo>
                  <a:cubicBezTo>
                    <a:pt x="7375" y="953"/>
                    <a:pt x="7065" y="465"/>
                    <a:pt x="6470" y="310"/>
                  </a:cubicBezTo>
                  <a:cubicBezTo>
                    <a:pt x="5878" y="113"/>
                    <a:pt x="5173" y="1"/>
                    <a:pt x="4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1139600" y="850250"/>
              <a:ext cx="265250" cy="244300"/>
            </a:xfrm>
            <a:custGeom>
              <a:avLst/>
              <a:gdLst/>
              <a:ahLst/>
              <a:cxnLst/>
              <a:rect l="l" t="t" r="r" b="b"/>
              <a:pathLst>
                <a:path w="10610" h="9772" extrusionOk="0">
                  <a:moveTo>
                    <a:pt x="5064" y="0"/>
                  </a:moveTo>
                  <a:cubicBezTo>
                    <a:pt x="3624" y="0"/>
                    <a:pt x="2244" y="451"/>
                    <a:pt x="1358" y="1687"/>
                  </a:cubicBezTo>
                  <a:cubicBezTo>
                    <a:pt x="477" y="3139"/>
                    <a:pt x="1" y="4913"/>
                    <a:pt x="358" y="6592"/>
                  </a:cubicBezTo>
                  <a:cubicBezTo>
                    <a:pt x="775" y="8009"/>
                    <a:pt x="2085" y="9092"/>
                    <a:pt x="3454" y="9545"/>
                  </a:cubicBezTo>
                  <a:cubicBezTo>
                    <a:pt x="3988" y="9697"/>
                    <a:pt x="4542" y="9772"/>
                    <a:pt x="5095" y="9772"/>
                  </a:cubicBezTo>
                  <a:cubicBezTo>
                    <a:pt x="6969" y="9772"/>
                    <a:pt x="8822" y="8906"/>
                    <a:pt x="9788" y="7223"/>
                  </a:cubicBezTo>
                  <a:cubicBezTo>
                    <a:pt x="10526" y="5925"/>
                    <a:pt x="10609" y="4199"/>
                    <a:pt x="10050" y="2830"/>
                  </a:cubicBezTo>
                  <a:cubicBezTo>
                    <a:pt x="9859" y="2449"/>
                    <a:pt x="9764" y="1913"/>
                    <a:pt x="9300" y="1782"/>
                  </a:cubicBezTo>
                  <a:cubicBezTo>
                    <a:pt x="9236" y="1765"/>
                    <a:pt x="9175" y="1757"/>
                    <a:pt x="9116" y="1757"/>
                  </a:cubicBezTo>
                  <a:cubicBezTo>
                    <a:pt x="8557" y="1757"/>
                    <a:pt x="8232" y="2474"/>
                    <a:pt x="8609" y="2937"/>
                  </a:cubicBezTo>
                  <a:cubicBezTo>
                    <a:pt x="9478" y="4544"/>
                    <a:pt x="8943" y="6664"/>
                    <a:pt x="7811" y="7473"/>
                  </a:cubicBezTo>
                  <a:cubicBezTo>
                    <a:pt x="7038" y="7997"/>
                    <a:pt x="6954" y="8140"/>
                    <a:pt x="6216" y="8271"/>
                  </a:cubicBezTo>
                  <a:cubicBezTo>
                    <a:pt x="6133" y="8295"/>
                    <a:pt x="5906" y="8330"/>
                    <a:pt x="5775" y="8354"/>
                  </a:cubicBezTo>
                  <a:cubicBezTo>
                    <a:pt x="5532" y="8375"/>
                    <a:pt x="5302" y="8385"/>
                    <a:pt x="5085" y="8385"/>
                  </a:cubicBezTo>
                  <a:cubicBezTo>
                    <a:pt x="3415" y="8385"/>
                    <a:pt x="2494" y="7765"/>
                    <a:pt x="1704" y="6342"/>
                  </a:cubicBezTo>
                  <a:cubicBezTo>
                    <a:pt x="1465" y="5675"/>
                    <a:pt x="1656" y="3508"/>
                    <a:pt x="2608" y="2282"/>
                  </a:cubicBezTo>
                  <a:cubicBezTo>
                    <a:pt x="2985" y="1766"/>
                    <a:pt x="4043" y="1358"/>
                    <a:pt x="5251" y="1358"/>
                  </a:cubicBezTo>
                  <a:cubicBezTo>
                    <a:pt x="5800" y="1358"/>
                    <a:pt x="6381" y="1442"/>
                    <a:pt x="6942" y="1639"/>
                  </a:cubicBezTo>
                  <a:cubicBezTo>
                    <a:pt x="7374" y="1705"/>
                    <a:pt x="7814" y="2030"/>
                    <a:pt x="8243" y="2030"/>
                  </a:cubicBezTo>
                  <a:cubicBezTo>
                    <a:pt x="8358" y="2030"/>
                    <a:pt x="8472" y="2007"/>
                    <a:pt x="8585" y="1949"/>
                  </a:cubicBezTo>
                  <a:cubicBezTo>
                    <a:pt x="9097" y="1675"/>
                    <a:pt x="8990" y="841"/>
                    <a:pt x="8419" y="699"/>
                  </a:cubicBezTo>
                  <a:cubicBezTo>
                    <a:pt x="7412" y="291"/>
                    <a:pt x="6219" y="0"/>
                    <a:pt x="5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13"/>
          <p:cNvSpPr/>
          <p:nvPr/>
        </p:nvSpPr>
        <p:spPr>
          <a:xfrm rot="5400000">
            <a:off x="7996872" y="3466982"/>
            <a:ext cx="1784135" cy="1296108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bg>
      <p:bgPr>
        <a:solidFill>
          <a:schemeClr val="accent4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 txBox="1">
            <a:spLocks noGrp="1"/>
          </p:cNvSpPr>
          <p:nvPr>
            <p:ph type="subTitle" idx="1"/>
          </p:nvPr>
        </p:nvSpPr>
        <p:spPr>
          <a:xfrm>
            <a:off x="5249150" y="3284088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4"/>
          <p:cNvSpPr txBox="1">
            <a:spLocks noGrp="1"/>
          </p:cNvSpPr>
          <p:nvPr>
            <p:ph type="title"/>
          </p:nvPr>
        </p:nvSpPr>
        <p:spPr>
          <a:xfrm>
            <a:off x="3250550" y="2185500"/>
            <a:ext cx="51831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title" idx="2" hasCustomPrompt="1"/>
          </p:nvPr>
        </p:nvSpPr>
        <p:spPr>
          <a:xfrm>
            <a:off x="5843450" y="1170610"/>
            <a:ext cx="25902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248" name="Google Shape;248;p14"/>
          <p:cNvSpPr/>
          <p:nvPr/>
        </p:nvSpPr>
        <p:spPr>
          <a:xfrm rot="-10596369" flipH="1">
            <a:off x="1699509" y="-333582"/>
            <a:ext cx="1784243" cy="1296186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4"/>
          <p:cNvSpPr/>
          <p:nvPr/>
        </p:nvSpPr>
        <p:spPr>
          <a:xfrm rot="9947454">
            <a:off x="3112753" y="4330586"/>
            <a:ext cx="1784223" cy="1296172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" name="Google Shape;250;p14"/>
          <p:cNvGrpSpPr/>
          <p:nvPr/>
        </p:nvGrpSpPr>
        <p:grpSpPr>
          <a:xfrm>
            <a:off x="477423" y="618681"/>
            <a:ext cx="699494" cy="891657"/>
            <a:chOff x="477423" y="618681"/>
            <a:chExt cx="699494" cy="891657"/>
          </a:xfrm>
        </p:grpSpPr>
        <p:grpSp>
          <p:nvGrpSpPr>
            <p:cNvPr id="251" name="Google Shape;251;p14"/>
            <p:cNvGrpSpPr/>
            <p:nvPr/>
          </p:nvGrpSpPr>
          <p:grpSpPr>
            <a:xfrm rot="-4640204">
              <a:off x="531092" y="679675"/>
              <a:ext cx="592156" cy="583918"/>
              <a:chOff x="588850" y="618775"/>
              <a:chExt cx="703975" cy="694225"/>
            </a:xfrm>
          </p:grpSpPr>
          <p:sp>
            <p:nvSpPr>
              <p:cNvPr id="252" name="Google Shape;252;p14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4"/>
            <p:cNvGrpSpPr/>
            <p:nvPr/>
          </p:nvGrpSpPr>
          <p:grpSpPr>
            <a:xfrm>
              <a:off x="837825" y="1366863"/>
              <a:ext cx="175100" cy="143475"/>
              <a:chOff x="1808250" y="1643825"/>
              <a:chExt cx="175100" cy="143475"/>
            </a:xfrm>
          </p:grpSpPr>
          <p:sp>
            <p:nvSpPr>
              <p:cNvPr id="255" name="Google Shape;255;p14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350" y="445025"/>
            <a:ext cx="772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lita One"/>
              <a:buNone/>
              <a:defRPr sz="4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lita One"/>
              <a:buNone/>
              <a:defRPr sz="4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lita One"/>
              <a:buNone/>
              <a:defRPr sz="4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lita One"/>
              <a:buNone/>
              <a:defRPr sz="4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lita One"/>
              <a:buNone/>
              <a:defRPr sz="4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lita One"/>
              <a:buNone/>
              <a:defRPr sz="4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lita One"/>
              <a:buNone/>
              <a:defRPr sz="4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lita One"/>
              <a:buNone/>
              <a:defRPr sz="4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lita One"/>
              <a:buNone/>
              <a:defRPr sz="4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350" y="1152475"/>
            <a:ext cx="7723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●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○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■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●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○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■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●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○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■"/>
              <a:defRPr sz="15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71" r:id="rId10"/>
    <p:sldLayoutId id="2147483672" r:id="rId11"/>
    <p:sldLayoutId id="2147483676" r:id="rId12"/>
    <p:sldLayoutId id="2147483677" r:id="rId13"/>
    <p:sldLayoutId id="214748367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163F4-2799-4687-910C-09E3506C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F4599-5933-4A93-B92A-9DA199370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148E0-2E73-4A1A-AF56-EB3AAC40A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E03DD-F9BE-4FE9-9951-0235EAB13759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1B620-691F-4E50-8802-A4B648AD2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7E859-CDB8-4A98-8B7F-9806AE6A1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B61AC-83E9-4B18-B213-8516F56A3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5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7.png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4.mp3"/><Relationship Id="rId16" Type="http://schemas.openxmlformats.org/officeDocument/2006/relationships/image" Target="../media/image8.png"/><Relationship Id="rId20" Type="http://schemas.openxmlformats.org/officeDocument/2006/relationships/image" Target="../media/image16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.pn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5.wav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8"/>
          <p:cNvSpPr/>
          <p:nvPr/>
        </p:nvSpPr>
        <p:spPr>
          <a:xfrm>
            <a:off x="6068756" y="1293053"/>
            <a:ext cx="1088711" cy="667944"/>
          </a:xfrm>
          <a:custGeom>
            <a:avLst/>
            <a:gdLst/>
            <a:ahLst/>
            <a:cxnLst/>
            <a:rect l="l" t="t" r="r" b="b"/>
            <a:pathLst>
              <a:path w="82525" h="49828" extrusionOk="0">
                <a:moveTo>
                  <a:pt x="63463" y="14936"/>
                </a:moveTo>
                <a:cubicBezTo>
                  <a:pt x="63499" y="15007"/>
                  <a:pt x="63534" y="15055"/>
                  <a:pt x="63570" y="15115"/>
                </a:cubicBezTo>
                <a:cubicBezTo>
                  <a:pt x="63511" y="15079"/>
                  <a:pt x="63439" y="15055"/>
                  <a:pt x="63380" y="15019"/>
                </a:cubicBezTo>
                <a:cubicBezTo>
                  <a:pt x="63415" y="14996"/>
                  <a:pt x="63439" y="14972"/>
                  <a:pt x="63463" y="14936"/>
                </a:cubicBezTo>
                <a:close/>
                <a:moveTo>
                  <a:pt x="42663" y="30640"/>
                </a:moveTo>
                <a:cubicBezTo>
                  <a:pt x="42651" y="30652"/>
                  <a:pt x="42639" y="30664"/>
                  <a:pt x="42627" y="30676"/>
                </a:cubicBezTo>
                <a:cubicBezTo>
                  <a:pt x="42627" y="30676"/>
                  <a:pt x="42627" y="30664"/>
                  <a:pt x="42627" y="30664"/>
                </a:cubicBezTo>
                <a:cubicBezTo>
                  <a:pt x="42639" y="30652"/>
                  <a:pt x="42651" y="30640"/>
                  <a:pt x="42663" y="30640"/>
                </a:cubicBezTo>
                <a:close/>
                <a:moveTo>
                  <a:pt x="56898" y="1"/>
                </a:moveTo>
                <a:cubicBezTo>
                  <a:pt x="56324" y="1"/>
                  <a:pt x="55747" y="187"/>
                  <a:pt x="55402" y="601"/>
                </a:cubicBezTo>
                <a:cubicBezTo>
                  <a:pt x="54390" y="1827"/>
                  <a:pt x="53366" y="3054"/>
                  <a:pt x="52319" y="4268"/>
                </a:cubicBezTo>
                <a:lnTo>
                  <a:pt x="52521" y="3958"/>
                </a:lnTo>
                <a:cubicBezTo>
                  <a:pt x="53541" y="2401"/>
                  <a:pt x="52099" y="884"/>
                  <a:pt x="50562" y="884"/>
                </a:cubicBezTo>
                <a:cubicBezTo>
                  <a:pt x="50054" y="884"/>
                  <a:pt x="49536" y="1050"/>
                  <a:pt x="49092" y="1434"/>
                </a:cubicBezTo>
                <a:cubicBezTo>
                  <a:pt x="45663" y="4399"/>
                  <a:pt x="42210" y="7387"/>
                  <a:pt x="38484" y="10007"/>
                </a:cubicBezTo>
                <a:cubicBezTo>
                  <a:pt x="39448" y="8911"/>
                  <a:pt x="40436" y="7828"/>
                  <a:pt x="41472" y="6780"/>
                </a:cubicBezTo>
                <a:cubicBezTo>
                  <a:pt x="42827" y="5416"/>
                  <a:pt x="41608" y="3170"/>
                  <a:pt x="39931" y="3170"/>
                </a:cubicBezTo>
                <a:cubicBezTo>
                  <a:pt x="39574" y="3170"/>
                  <a:pt x="39196" y="3272"/>
                  <a:pt x="38817" y="3506"/>
                </a:cubicBezTo>
                <a:cubicBezTo>
                  <a:pt x="38472" y="3720"/>
                  <a:pt x="38138" y="3947"/>
                  <a:pt x="37817" y="4173"/>
                </a:cubicBezTo>
                <a:cubicBezTo>
                  <a:pt x="38014" y="2979"/>
                  <a:pt x="37108" y="1704"/>
                  <a:pt x="35752" y="1704"/>
                </a:cubicBezTo>
                <a:cubicBezTo>
                  <a:pt x="35552" y="1704"/>
                  <a:pt x="35343" y="1732"/>
                  <a:pt x="35126" y="1792"/>
                </a:cubicBezTo>
                <a:cubicBezTo>
                  <a:pt x="32864" y="2399"/>
                  <a:pt x="30816" y="3435"/>
                  <a:pt x="28875" y="4649"/>
                </a:cubicBezTo>
                <a:cubicBezTo>
                  <a:pt x="29030" y="4518"/>
                  <a:pt x="29185" y="4387"/>
                  <a:pt x="29340" y="4256"/>
                </a:cubicBezTo>
                <a:cubicBezTo>
                  <a:pt x="30880" y="2964"/>
                  <a:pt x="29476" y="743"/>
                  <a:pt x="27765" y="743"/>
                </a:cubicBezTo>
                <a:cubicBezTo>
                  <a:pt x="27426" y="743"/>
                  <a:pt x="27075" y="831"/>
                  <a:pt x="26732" y="1030"/>
                </a:cubicBezTo>
                <a:lnTo>
                  <a:pt x="19577" y="5173"/>
                </a:lnTo>
                <a:cubicBezTo>
                  <a:pt x="18993" y="5506"/>
                  <a:pt x="18410" y="5852"/>
                  <a:pt x="17838" y="6185"/>
                </a:cubicBezTo>
                <a:cubicBezTo>
                  <a:pt x="18445" y="5482"/>
                  <a:pt x="19112" y="4804"/>
                  <a:pt x="19803" y="4149"/>
                </a:cubicBezTo>
                <a:cubicBezTo>
                  <a:pt x="19839" y="4152"/>
                  <a:pt x="19875" y="4153"/>
                  <a:pt x="19911" y="4153"/>
                </a:cubicBezTo>
                <a:cubicBezTo>
                  <a:pt x="20316" y="4153"/>
                  <a:pt x="20720" y="3966"/>
                  <a:pt x="20993" y="3518"/>
                </a:cubicBezTo>
                <a:lnTo>
                  <a:pt x="21732" y="2315"/>
                </a:lnTo>
                <a:cubicBezTo>
                  <a:pt x="22442" y="1161"/>
                  <a:pt x="21427" y="113"/>
                  <a:pt x="20279" y="113"/>
                </a:cubicBezTo>
                <a:cubicBezTo>
                  <a:pt x="20042" y="113"/>
                  <a:pt x="19799" y="158"/>
                  <a:pt x="19565" y="256"/>
                </a:cubicBezTo>
                <a:cubicBezTo>
                  <a:pt x="15338" y="2065"/>
                  <a:pt x="12397" y="6078"/>
                  <a:pt x="10802" y="10090"/>
                </a:cubicBezTo>
                <a:cubicBezTo>
                  <a:pt x="10480" y="10900"/>
                  <a:pt x="11016" y="11912"/>
                  <a:pt x="11754" y="12317"/>
                </a:cubicBezTo>
                <a:cubicBezTo>
                  <a:pt x="12298" y="12619"/>
                  <a:pt x="12834" y="12743"/>
                  <a:pt x="13363" y="12743"/>
                </a:cubicBezTo>
                <a:cubicBezTo>
                  <a:pt x="14061" y="12743"/>
                  <a:pt x="14745" y="12526"/>
                  <a:pt x="15409" y="12221"/>
                </a:cubicBezTo>
                <a:lnTo>
                  <a:pt x="15409" y="12221"/>
                </a:lnTo>
                <a:cubicBezTo>
                  <a:pt x="15302" y="12376"/>
                  <a:pt x="15183" y="12531"/>
                  <a:pt x="15076" y="12686"/>
                </a:cubicBezTo>
                <a:cubicBezTo>
                  <a:pt x="14080" y="14148"/>
                  <a:pt x="15477" y="15796"/>
                  <a:pt x="17063" y="15796"/>
                </a:cubicBezTo>
                <a:cubicBezTo>
                  <a:pt x="17221" y="15796"/>
                  <a:pt x="17381" y="15780"/>
                  <a:pt x="17541" y="15746"/>
                </a:cubicBezTo>
                <a:cubicBezTo>
                  <a:pt x="19910" y="15246"/>
                  <a:pt x="22041" y="14222"/>
                  <a:pt x="24053" y="12995"/>
                </a:cubicBezTo>
                <a:lnTo>
                  <a:pt x="24053" y="12995"/>
                </a:lnTo>
                <a:cubicBezTo>
                  <a:pt x="22898" y="14353"/>
                  <a:pt x="21827" y="15758"/>
                  <a:pt x="20874" y="17246"/>
                </a:cubicBezTo>
                <a:cubicBezTo>
                  <a:pt x="20757" y="17226"/>
                  <a:pt x="20636" y="17215"/>
                  <a:pt x="20512" y="17215"/>
                </a:cubicBezTo>
                <a:cubicBezTo>
                  <a:pt x="20046" y="17215"/>
                  <a:pt x="19542" y="17365"/>
                  <a:pt x="19053" y="17722"/>
                </a:cubicBezTo>
                <a:cubicBezTo>
                  <a:pt x="17850" y="18627"/>
                  <a:pt x="16659" y="19544"/>
                  <a:pt x="15457" y="20449"/>
                </a:cubicBezTo>
                <a:cubicBezTo>
                  <a:pt x="15600" y="20258"/>
                  <a:pt x="15743" y="20068"/>
                  <a:pt x="15897" y="19877"/>
                </a:cubicBezTo>
                <a:cubicBezTo>
                  <a:pt x="16588" y="19056"/>
                  <a:pt x="16743" y="17924"/>
                  <a:pt x="15897" y="17115"/>
                </a:cubicBezTo>
                <a:cubicBezTo>
                  <a:pt x="15496" y="16731"/>
                  <a:pt x="14993" y="16552"/>
                  <a:pt x="14486" y="16552"/>
                </a:cubicBezTo>
                <a:cubicBezTo>
                  <a:pt x="13955" y="16552"/>
                  <a:pt x="13419" y="16749"/>
                  <a:pt x="12992" y="17115"/>
                </a:cubicBezTo>
                <a:cubicBezTo>
                  <a:pt x="11099" y="18746"/>
                  <a:pt x="9182" y="20341"/>
                  <a:pt x="7230" y="21913"/>
                </a:cubicBezTo>
                <a:cubicBezTo>
                  <a:pt x="6765" y="22282"/>
                  <a:pt x="6301" y="22663"/>
                  <a:pt x="5837" y="23032"/>
                </a:cubicBezTo>
                <a:cubicBezTo>
                  <a:pt x="5872" y="22973"/>
                  <a:pt x="5896" y="22901"/>
                  <a:pt x="5932" y="22842"/>
                </a:cubicBezTo>
                <a:cubicBezTo>
                  <a:pt x="6337" y="22151"/>
                  <a:pt x="6777" y="21496"/>
                  <a:pt x="7289" y="20889"/>
                </a:cubicBezTo>
                <a:cubicBezTo>
                  <a:pt x="7599" y="20532"/>
                  <a:pt x="7920" y="20187"/>
                  <a:pt x="8266" y="19865"/>
                </a:cubicBezTo>
                <a:cubicBezTo>
                  <a:pt x="8373" y="19746"/>
                  <a:pt x="8599" y="19615"/>
                  <a:pt x="8670" y="19484"/>
                </a:cubicBezTo>
                <a:cubicBezTo>
                  <a:pt x="8682" y="19472"/>
                  <a:pt x="8682" y="19472"/>
                  <a:pt x="8682" y="19460"/>
                </a:cubicBezTo>
                <a:cubicBezTo>
                  <a:pt x="8863" y="19550"/>
                  <a:pt x="9047" y="19590"/>
                  <a:pt x="9227" y="19590"/>
                </a:cubicBezTo>
                <a:cubicBezTo>
                  <a:pt x="10366" y="19590"/>
                  <a:pt x="11350" y="17987"/>
                  <a:pt x="10302" y="17103"/>
                </a:cubicBezTo>
                <a:cubicBezTo>
                  <a:pt x="9771" y="16663"/>
                  <a:pt x="9221" y="16481"/>
                  <a:pt x="8670" y="16481"/>
                </a:cubicBezTo>
                <a:cubicBezTo>
                  <a:pt x="6820" y="16481"/>
                  <a:pt x="4967" y="18534"/>
                  <a:pt x="3884" y="19782"/>
                </a:cubicBezTo>
                <a:cubicBezTo>
                  <a:pt x="2205" y="21734"/>
                  <a:pt x="836" y="24056"/>
                  <a:pt x="253" y="26545"/>
                </a:cubicBezTo>
                <a:cubicBezTo>
                  <a:pt x="1" y="27631"/>
                  <a:pt x="761" y="29004"/>
                  <a:pt x="2056" y="29004"/>
                </a:cubicBezTo>
                <a:cubicBezTo>
                  <a:pt x="2109" y="29004"/>
                  <a:pt x="2163" y="29002"/>
                  <a:pt x="2217" y="28997"/>
                </a:cubicBezTo>
                <a:cubicBezTo>
                  <a:pt x="3420" y="28902"/>
                  <a:pt x="4479" y="28521"/>
                  <a:pt x="5456" y="28009"/>
                </a:cubicBezTo>
                <a:lnTo>
                  <a:pt x="5456" y="28009"/>
                </a:lnTo>
                <a:cubicBezTo>
                  <a:pt x="5420" y="28092"/>
                  <a:pt x="5372" y="28164"/>
                  <a:pt x="5325" y="28235"/>
                </a:cubicBezTo>
                <a:cubicBezTo>
                  <a:pt x="4848" y="29104"/>
                  <a:pt x="5015" y="30176"/>
                  <a:pt x="5861" y="30771"/>
                </a:cubicBezTo>
                <a:cubicBezTo>
                  <a:pt x="6248" y="31049"/>
                  <a:pt x="6658" y="31174"/>
                  <a:pt x="7067" y="31174"/>
                </a:cubicBezTo>
                <a:cubicBezTo>
                  <a:pt x="7589" y="31174"/>
                  <a:pt x="8108" y="30970"/>
                  <a:pt x="8575" y="30616"/>
                </a:cubicBezTo>
                <a:cubicBezTo>
                  <a:pt x="9587" y="29866"/>
                  <a:pt x="10599" y="29092"/>
                  <a:pt x="11611" y="28330"/>
                </a:cubicBezTo>
                <a:lnTo>
                  <a:pt x="11611" y="28330"/>
                </a:lnTo>
                <a:cubicBezTo>
                  <a:pt x="11349" y="28854"/>
                  <a:pt x="11099" y="29390"/>
                  <a:pt x="10873" y="29926"/>
                </a:cubicBezTo>
                <a:cubicBezTo>
                  <a:pt x="10563" y="30640"/>
                  <a:pt x="11028" y="31581"/>
                  <a:pt x="11611" y="32010"/>
                </a:cubicBezTo>
                <a:cubicBezTo>
                  <a:pt x="12003" y="32284"/>
                  <a:pt x="12424" y="32411"/>
                  <a:pt x="12854" y="32411"/>
                </a:cubicBezTo>
                <a:cubicBezTo>
                  <a:pt x="13207" y="32411"/>
                  <a:pt x="13567" y="32325"/>
                  <a:pt x="13921" y="32164"/>
                </a:cubicBezTo>
                <a:cubicBezTo>
                  <a:pt x="15588" y="31402"/>
                  <a:pt x="17124" y="30438"/>
                  <a:pt x="18600" y="29390"/>
                </a:cubicBezTo>
                <a:lnTo>
                  <a:pt x="18600" y="29390"/>
                </a:lnTo>
                <a:cubicBezTo>
                  <a:pt x="18481" y="29581"/>
                  <a:pt x="18362" y="29759"/>
                  <a:pt x="18255" y="29938"/>
                </a:cubicBezTo>
                <a:cubicBezTo>
                  <a:pt x="17437" y="31266"/>
                  <a:pt x="18641" y="32983"/>
                  <a:pt x="20070" y="32983"/>
                </a:cubicBezTo>
                <a:cubicBezTo>
                  <a:pt x="20409" y="32983"/>
                  <a:pt x="20760" y="32886"/>
                  <a:pt x="21101" y="32664"/>
                </a:cubicBezTo>
                <a:cubicBezTo>
                  <a:pt x="22875" y="31498"/>
                  <a:pt x="24660" y="30319"/>
                  <a:pt x="26423" y="29128"/>
                </a:cubicBezTo>
                <a:lnTo>
                  <a:pt x="26423" y="29128"/>
                </a:lnTo>
                <a:cubicBezTo>
                  <a:pt x="26208" y="29819"/>
                  <a:pt x="26399" y="30616"/>
                  <a:pt x="26935" y="31117"/>
                </a:cubicBezTo>
                <a:cubicBezTo>
                  <a:pt x="27089" y="31271"/>
                  <a:pt x="27256" y="31378"/>
                  <a:pt x="27435" y="31462"/>
                </a:cubicBezTo>
                <a:cubicBezTo>
                  <a:pt x="27161" y="31736"/>
                  <a:pt x="26887" y="32010"/>
                  <a:pt x="26613" y="32271"/>
                </a:cubicBezTo>
                <a:cubicBezTo>
                  <a:pt x="24911" y="33926"/>
                  <a:pt x="23208" y="35569"/>
                  <a:pt x="21505" y="37213"/>
                </a:cubicBezTo>
                <a:cubicBezTo>
                  <a:pt x="20815" y="37891"/>
                  <a:pt x="20755" y="38951"/>
                  <a:pt x="21351" y="39689"/>
                </a:cubicBezTo>
                <a:cubicBezTo>
                  <a:pt x="21716" y="40142"/>
                  <a:pt x="22347" y="40441"/>
                  <a:pt x="22967" y="40441"/>
                </a:cubicBezTo>
                <a:cubicBezTo>
                  <a:pt x="23276" y="40441"/>
                  <a:pt x="23582" y="40367"/>
                  <a:pt x="23851" y="40201"/>
                </a:cubicBezTo>
                <a:lnTo>
                  <a:pt x="23851" y="40201"/>
                </a:lnTo>
                <a:cubicBezTo>
                  <a:pt x="23577" y="40534"/>
                  <a:pt x="23303" y="40868"/>
                  <a:pt x="23029" y="41201"/>
                </a:cubicBezTo>
                <a:cubicBezTo>
                  <a:pt x="23029" y="41201"/>
                  <a:pt x="23017" y="41213"/>
                  <a:pt x="23017" y="41213"/>
                </a:cubicBezTo>
                <a:cubicBezTo>
                  <a:pt x="22922" y="41332"/>
                  <a:pt x="22827" y="41451"/>
                  <a:pt x="22732" y="41570"/>
                </a:cubicBezTo>
                <a:cubicBezTo>
                  <a:pt x="22184" y="42249"/>
                  <a:pt x="22541" y="43356"/>
                  <a:pt x="23196" y="43820"/>
                </a:cubicBezTo>
                <a:cubicBezTo>
                  <a:pt x="23363" y="43940"/>
                  <a:pt x="23541" y="44023"/>
                  <a:pt x="23732" y="44082"/>
                </a:cubicBezTo>
                <a:cubicBezTo>
                  <a:pt x="23666" y="45072"/>
                  <a:pt x="24645" y="45718"/>
                  <a:pt x="25627" y="45718"/>
                </a:cubicBezTo>
                <a:cubicBezTo>
                  <a:pt x="26075" y="45718"/>
                  <a:pt x="26524" y="45583"/>
                  <a:pt x="26875" y="45285"/>
                </a:cubicBezTo>
                <a:cubicBezTo>
                  <a:pt x="27101" y="45094"/>
                  <a:pt x="27327" y="44892"/>
                  <a:pt x="27542" y="44690"/>
                </a:cubicBezTo>
                <a:cubicBezTo>
                  <a:pt x="27613" y="44821"/>
                  <a:pt x="27697" y="44940"/>
                  <a:pt x="27792" y="45047"/>
                </a:cubicBezTo>
                <a:cubicBezTo>
                  <a:pt x="27321" y="46354"/>
                  <a:pt x="28484" y="47445"/>
                  <a:pt x="29757" y="47445"/>
                </a:cubicBezTo>
                <a:cubicBezTo>
                  <a:pt x="30224" y="47445"/>
                  <a:pt x="30704" y="47299"/>
                  <a:pt x="31126" y="46964"/>
                </a:cubicBezTo>
                <a:cubicBezTo>
                  <a:pt x="32269" y="46059"/>
                  <a:pt x="33400" y="45142"/>
                  <a:pt x="34507" y="44213"/>
                </a:cubicBezTo>
                <a:lnTo>
                  <a:pt x="34507" y="44213"/>
                </a:lnTo>
                <a:cubicBezTo>
                  <a:pt x="34197" y="44809"/>
                  <a:pt x="33924" y="45428"/>
                  <a:pt x="33697" y="46071"/>
                </a:cubicBezTo>
                <a:cubicBezTo>
                  <a:pt x="33201" y="47482"/>
                  <a:pt x="34468" y="48518"/>
                  <a:pt x="35755" y="48518"/>
                </a:cubicBezTo>
                <a:cubicBezTo>
                  <a:pt x="36260" y="48518"/>
                  <a:pt x="36768" y="48359"/>
                  <a:pt x="37174" y="48000"/>
                </a:cubicBezTo>
                <a:cubicBezTo>
                  <a:pt x="38734" y="46595"/>
                  <a:pt x="40305" y="45202"/>
                  <a:pt x="41865" y="43797"/>
                </a:cubicBezTo>
                <a:lnTo>
                  <a:pt x="41865" y="43797"/>
                </a:lnTo>
                <a:cubicBezTo>
                  <a:pt x="41508" y="44499"/>
                  <a:pt x="41151" y="45190"/>
                  <a:pt x="40793" y="45892"/>
                </a:cubicBezTo>
                <a:cubicBezTo>
                  <a:pt x="40031" y="47369"/>
                  <a:pt x="40996" y="48714"/>
                  <a:pt x="42615" y="48916"/>
                </a:cubicBezTo>
                <a:cubicBezTo>
                  <a:pt x="42760" y="48935"/>
                  <a:pt x="42904" y="48944"/>
                  <a:pt x="43045" y="48944"/>
                </a:cubicBezTo>
                <a:cubicBezTo>
                  <a:pt x="44454" y="48944"/>
                  <a:pt x="45660" y="48062"/>
                  <a:pt x="46699" y="47023"/>
                </a:cubicBezTo>
                <a:lnTo>
                  <a:pt x="46699" y="47023"/>
                </a:lnTo>
                <a:cubicBezTo>
                  <a:pt x="46169" y="48468"/>
                  <a:pt x="47206" y="49827"/>
                  <a:pt x="48636" y="49827"/>
                </a:cubicBezTo>
                <a:cubicBezTo>
                  <a:pt x="48974" y="49827"/>
                  <a:pt x="49333" y="49751"/>
                  <a:pt x="49699" y="49583"/>
                </a:cubicBezTo>
                <a:cubicBezTo>
                  <a:pt x="52176" y="48452"/>
                  <a:pt x="53509" y="46309"/>
                  <a:pt x="54795" y="44178"/>
                </a:cubicBezTo>
                <a:cubicBezTo>
                  <a:pt x="54915" y="44214"/>
                  <a:pt x="55042" y="44235"/>
                  <a:pt x="55173" y="44235"/>
                </a:cubicBezTo>
                <a:cubicBezTo>
                  <a:pt x="55381" y="44235"/>
                  <a:pt x="55600" y="44183"/>
                  <a:pt x="55819" y="44059"/>
                </a:cubicBezTo>
                <a:cubicBezTo>
                  <a:pt x="55843" y="44035"/>
                  <a:pt x="55867" y="44023"/>
                  <a:pt x="55891" y="43999"/>
                </a:cubicBezTo>
                <a:lnTo>
                  <a:pt x="55891" y="43999"/>
                </a:lnTo>
                <a:cubicBezTo>
                  <a:pt x="55605" y="44749"/>
                  <a:pt x="55319" y="45487"/>
                  <a:pt x="55057" y="46237"/>
                </a:cubicBezTo>
                <a:cubicBezTo>
                  <a:pt x="54783" y="47035"/>
                  <a:pt x="55236" y="48023"/>
                  <a:pt x="55986" y="48416"/>
                </a:cubicBezTo>
                <a:cubicBezTo>
                  <a:pt x="56414" y="48644"/>
                  <a:pt x="56820" y="48743"/>
                  <a:pt x="57205" y="48743"/>
                </a:cubicBezTo>
                <a:cubicBezTo>
                  <a:pt x="58973" y="48743"/>
                  <a:pt x="60308" y="46664"/>
                  <a:pt x="61403" y="45452"/>
                </a:cubicBezTo>
                <a:cubicBezTo>
                  <a:pt x="62725" y="43987"/>
                  <a:pt x="64046" y="42511"/>
                  <a:pt x="65380" y="41034"/>
                </a:cubicBezTo>
                <a:cubicBezTo>
                  <a:pt x="66082" y="40249"/>
                  <a:pt x="66189" y="39094"/>
                  <a:pt x="65380" y="38320"/>
                </a:cubicBezTo>
                <a:cubicBezTo>
                  <a:pt x="65003" y="37966"/>
                  <a:pt x="64449" y="37771"/>
                  <a:pt x="63900" y="37771"/>
                </a:cubicBezTo>
                <a:cubicBezTo>
                  <a:pt x="63563" y="37771"/>
                  <a:pt x="63229" y="37844"/>
                  <a:pt x="62939" y="37998"/>
                </a:cubicBezTo>
                <a:cubicBezTo>
                  <a:pt x="63141" y="37617"/>
                  <a:pt x="63344" y="37236"/>
                  <a:pt x="63546" y="36855"/>
                </a:cubicBezTo>
                <a:cubicBezTo>
                  <a:pt x="64034" y="35962"/>
                  <a:pt x="64630" y="34962"/>
                  <a:pt x="64737" y="33938"/>
                </a:cubicBezTo>
                <a:cubicBezTo>
                  <a:pt x="64856" y="33957"/>
                  <a:pt x="64977" y="33967"/>
                  <a:pt x="65099" y="33967"/>
                </a:cubicBezTo>
                <a:cubicBezTo>
                  <a:pt x="65586" y="33967"/>
                  <a:pt x="66087" y="33807"/>
                  <a:pt x="66535" y="33426"/>
                </a:cubicBezTo>
                <a:lnTo>
                  <a:pt x="69952" y="30521"/>
                </a:lnTo>
                <a:cubicBezTo>
                  <a:pt x="70090" y="31506"/>
                  <a:pt x="71118" y="32268"/>
                  <a:pt x="72196" y="32268"/>
                </a:cubicBezTo>
                <a:cubicBezTo>
                  <a:pt x="72696" y="32268"/>
                  <a:pt x="73206" y="32104"/>
                  <a:pt x="73643" y="31724"/>
                </a:cubicBezTo>
                <a:lnTo>
                  <a:pt x="75203" y="30366"/>
                </a:lnTo>
                <a:cubicBezTo>
                  <a:pt x="75369" y="30616"/>
                  <a:pt x="75595" y="30843"/>
                  <a:pt x="75905" y="31021"/>
                </a:cubicBezTo>
                <a:cubicBezTo>
                  <a:pt x="76225" y="31197"/>
                  <a:pt x="76607" y="31285"/>
                  <a:pt x="76992" y="31285"/>
                </a:cubicBezTo>
                <a:cubicBezTo>
                  <a:pt x="77754" y="31285"/>
                  <a:pt x="78530" y="30943"/>
                  <a:pt x="78870" y="30271"/>
                </a:cubicBezTo>
                <a:cubicBezTo>
                  <a:pt x="79858" y="28342"/>
                  <a:pt x="80846" y="26414"/>
                  <a:pt x="81834" y="24473"/>
                </a:cubicBezTo>
                <a:cubicBezTo>
                  <a:pt x="82525" y="23127"/>
                  <a:pt x="81668" y="21794"/>
                  <a:pt x="80465" y="21472"/>
                </a:cubicBezTo>
                <a:cubicBezTo>
                  <a:pt x="80477" y="21461"/>
                  <a:pt x="80489" y="21437"/>
                  <a:pt x="80501" y="21425"/>
                </a:cubicBezTo>
                <a:cubicBezTo>
                  <a:pt x="81505" y="19899"/>
                  <a:pt x="80096" y="18434"/>
                  <a:pt x="78584" y="18434"/>
                </a:cubicBezTo>
                <a:cubicBezTo>
                  <a:pt x="78197" y="18434"/>
                  <a:pt x="77803" y="18530"/>
                  <a:pt x="77441" y="18746"/>
                </a:cubicBezTo>
                <a:cubicBezTo>
                  <a:pt x="77453" y="18234"/>
                  <a:pt x="77274" y="17734"/>
                  <a:pt x="76846" y="17329"/>
                </a:cubicBezTo>
                <a:cubicBezTo>
                  <a:pt x="76432" y="16933"/>
                  <a:pt x="75889" y="16740"/>
                  <a:pt x="75346" y="16740"/>
                </a:cubicBezTo>
                <a:cubicBezTo>
                  <a:pt x="74794" y="16740"/>
                  <a:pt x="74241" y="16939"/>
                  <a:pt x="73821" y="17329"/>
                </a:cubicBezTo>
                <a:cubicBezTo>
                  <a:pt x="72631" y="18424"/>
                  <a:pt x="71428" y="19532"/>
                  <a:pt x="70214" y="20627"/>
                </a:cubicBezTo>
                <a:cubicBezTo>
                  <a:pt x="70488" y="20246"/>
                  <a:pt x="70750" y="19853"/>
                  <a:pt x="71012" y="19472"/>
                </a:cubicBezTo>
                <a:cubicBezTo>
                  <a:pt x="71994" y="18043"/>
                  <a:pt x="70536" y="16412"/>
                  <a:pt x="69068" y="16412"/>
                </a:cubicBezTo>
                <a:cubicBezTo>
                  <a:pt x="68580" y="16412"/>
                  <a:pt x="68091" y="16592"/>
                  <a:pt x="67690" y="17020"/>
                </a:cubicBezTo>
                <a:cubicBezTo>
                  <a:pt x="67225" y="17508"/>
                  <a:pt x="66773" y="18008"/>
                  <a:pt x="66309" y="18496"/>
                </a:cubicBezTo>
                <a:cubicBezTo>
                  <a:pt x="66225" y="17865"/>
                  <a:pt x="65832" y="17246"/>
                  <a:pt x="65273" y="16936"/>
                </a:cubicBezTo>
                <a:cubicBezTo>
                  <a:pt x="64935" y="16745"/>
                  <a:pt x="64590" y="16665"/>
                  <a:pt x="64255" y="16665"/>
                </a:cubicBezTo>
                <a:cubicBezTo>
                  <a:pt x="64153" y="16665"/>
                  <a:pt x="64051" y="16672"/>
                  <a:pt x="63951" y="16686"/>
                </a:cubicBezTo>
                <a:cubicBezTo>
                  <a:pt x="64023" y="16460"/>
                  <a:pt x="64082" y="16234"/>
                  <a:pt x="64154" y="16019"/>
                </a:cubicBezTo>
                <a:cubicBezTo>
                  <a:pt x="64261" y="15638"/>
                  <a:pt x="64261" y="15293"/>
                  <a:pt x="64165" y="14996"/>
                </a:cubicBezTo>
                <a:cubicBezTo>
                  <a:pt x="64189" y="14936"/>
                  <a:pt x="64225" y="14888"/>
                  <a:pt x="64249" y="14829"/>
                </a:cubicBezTo>
                <a:cubicBezTo>
                  <a:pt x="65130" y="12483"/>
                  <a:pt x="66023" y="10138"/>
                  <a:pt x="66904" y="7780"/>
                </a:cubicBezTo>
                <a:cubicBezTo>
                  <a:pt x="67456" y="6347"/>
                  <a:pt x="66067" y="5179"/>
                  <a:pt x="64705" y="5179"/>
                </a:cubicBezTo>
                <a:cubicBezTo>
                  <a:pt x="64539" y="5179"/>
                  <a:pt x="64374" y="5196"/>
                  <a:pt x="64213" y="5232"/>
                </a:cubicBezTo>
                <a:cubicBezTo>
                  <a:pt x="64487" y="4566"/>
                  <a:pt x="64701" y="3863"/>
                  <a:pt x="64808" y="3137"/>
                </a:cubicBezTo>
                <a:cubicBezTo>
                  <a:pt x="64951" y="2208"/>
                  <a:pt x="64713" y="1291"/>
                  <a:pt x="63808" y="791"/>
                </a:cubicBezTo>
                <a:cubicBezTo>
                  <a:pt x="63474" y="603"/>
                  <a:pt x="63098" y="514"/>
                  <a:pt x="62722" y="514"/>
                </a:cubicBezTo>
                <a:cubicBezTo>
                  <a:pt x="62146" y="514"/>
                  <a:pt x="61571" y="724"/>
                  <a:pt x="61153" y="1113"/>
                </a:cubicBezTo>
                <a:cubicBezTo>
                  <a:pt x="60344" y="1863"/>
                  <a:pt x="59582" y="2661"/>
                  <a:pt x="58843" y="3494"/>
                </a:cubicBezTo>
                <a:cubicBezTo>
                  <a:pt x="58927" y="3208"/>
                  <a:pt x="58998" y="2923"/>
                  <a:pt x="59058" y="2625"/>
                </a:cubicBezTo>
                <a:cubicBezTo>
                  <a:pt x="59236" y="1708"/>
                  <a:pt x="58939" y="768"/>
                  <a:pt x="58058" y="279"/>
                </a:cubicBezTo>
                <a:cubicBezTo>
                  <a:pt x="57732" y="99"/>
                  <a:pt x="57316" y="1"/>
                  <a:pt x="56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38"/>
          <p:cNvSpPr/>
          <p:nvPr/>
        </p:nvSpPr>
        <p:spPr>
          <a:xfrm>
            <a:off x="3981012" y="2529478"/>
            <a:ext cx="1088711" cy="667944"/>
          </a:xfrm>
          <a:custGeom>
            <a:avLst/>
            <a:gdLst/>
            <a:ahLst/>
            <a:cxnLst/>
            <a:rect l="l" t="t" r="r" b="b"/>
            <a:pathLst>
              <a:path w="82525" h="49828" extrusionOk="0">
                <a:moveTo>
                  <a:pt x="63463" y="14936"/>
                </a:moveTo>
                <a:cubicBezTo>
                  <a:pt x="63499" y="15007"/>
                  <a:pt x="63534" y="15055"/>
                  <a:pt x="63570" y="15115"/>
                </a:cubicBezTo>
                <a:cubicBezTo>
                  <a:pt x="63511" y="15079"/>
                  <a:pt x="63439" y="15055"/>
                  <a:pt x="63380" y="15019"/>
                </a:cubicBezTo>
                <a:cubicBezTo>
                  <a:pt x="63415" y="14996"/>
                  <a:pt x="63439" y="14972"/>
                  <a:pt x="63463" y="14936"/>
                </a:cubicBezTo>
                <a:close/>
                <a:moveTo>
                  <a:pt x="42663" y="30640"/>
                </a:moveTo>
                <a:cubicBezTo>
                  <a:pt x="42651" y="30652"/>
                  <a:pt x="42639" y="30664"/>
                  <a:pt x="42627" y="30676"/>
                </a:cubicBezTo>
                <a:cubicBezTo>
                  <a:pt x="42627" y="30676"/>
                  <a:pt x="42627" y="30664"/>
                  <a:pt x="42627" y="30664"/>
                </a:cubicBezTo>
                <a:cubicBezTo>
                  <a:pt x="42639" y="30652"/>
                  <a:pt x="42651" y="30640"/>
                  <a:pt x="42663" y="30640"/>
                </a:cubicBezTo>
                <a:close/>
                <a:moveTo>
                  <a:pt x="56898" y="1"/>
                </a:moveTo>
                <a:cubicBezTo>
                  <a:pt x="56324" y="1"/>
                  <a:pt x="55747" y="187"/>
                  <a:pt x="55402" y="601"/>
                </a:cubicBezTo>
                <a:cubicBezTo>
                  <a:pt x="54390" y="1827"/>
                  <a:pt x="53366" y="3054"/>
                  <a:pt x="52319" y="4268"/>
                </a:cubicBezTo>
                <a:lnTo>
                  <a:pt x="52521" y="3958"/>
                </a:lnTo>
                <a:cubicBezTo>
                  <a:pt x="53541" y="2401"/>
                  <a:pt x="52099" y="884"/>
                  <a:pt x="50562" y="884"/>
                </a:cubicBezTo>
                <a:cubicBezTo>
                  <a:pt x="50054" y="884"/>
                  <a:pt x="49536" y="1050"/>
                  <a:pt x="49092" y="1434"/>
                </a:cubicBezTo>
                <a:cubicBezTo>
                  <a:pt x="45663" y="4399"/>
                  <a:pt x="42210" y="7387"/>
                  <a:pt x="38484" y="10007"/>
                </a:cubicBezTo>
                <a:cubicBezTo>
                  <a:pt x="39448" y="8911"/>
                  <a:pt x="40436" y="7828"/>
                  <a:pt x="41472" y="6780"/>
                </a:cubicBezTo>
                <a:cubicBezTo>
                  <a:pt x="42827" y="5416"/>
                  <a:pt x="41608" y="3170"/>
                  <a:pt x="39931" y="3170"/>
                </a:cubicBezTo>
                <a:cubicBezTo>
                  <a:pt x="39574" y="3170"/>
                  <a:pt x="39196" y="3272"/>
                  <a:pt x="38817" y="3506"/>
                </a:cubicBezTo>
                <a:cubicBezTo>
                  <a:pt x="38472" y="3720"/>
                  <a:pt x="38138" y="3947"/>
                  <a:pt x="37817" y="4173"/>
                </a:cubicBezTo>
                <a:cubicBezTo>
                  <a:pt x="38014" y="2979"/>
                  <a:pt x="37108" y="1704"/>
                  <a:pt x="35752" y="1704"/>
                </a:cubicBezTo>
                <a:cubicBezTo>
                  <a:pt x="35552" y="1704"/>
                  <a:pt x="35343" y="1732"/>
                  <a:pt x="35126" y="1792"/>
                </a:cubicBezTo>
                <a:cubicBezTo>
                  <a:pt x="32864" y="2399"/>
                  <a:pt x="30816" y="3435"/>
                  <a:pt x="28875" y="4649"/>
                </a:cubicBezTo>
                <a:cubicBezTo>
                  <a:pt x="29030" y="4518"/>
                  <a:pt x="29185" y="4387"/>
                  <a:pt x="29340" y="4256"/>
                </a:cubicBezTo>
                <a:cubicBezTo>
                  <a:pt x="30880" y="2964"/>
                  <a:pt x="29476" y="743"/>
                  <a:pt x="27765" y="743"/>
                </a:cubicBezTo>
                <a:cubicBezTo>
                  <a:pt x="27426" y="743"/>
                  <a:pt x="27075" y="831"/>
                  <a:pt x="26732" y="1030"/>
                </a:cubicBezTo>
                <a:lnTo>
                  <a:pt x="19577" y="5173"/>
                </a:lnTo>
                <a:cubicBezTo>
                  <a:pt x="18993" y="5506"/>
                  <a:pt x="18410" y="5852"/>
                  <a:pt x="17838" y="6185"/>
                </a:cubicBezTo>
                <a:cubicBezTo>
                  <a:pt x="18445" y="5482"/>
                  <a:pt x="19112" y="4804"/>
                  <a:pt x="19803" y="4149"/>
                </a:cubicBezTo>
                <a:cubicBezTo>
                  <a:pt x="19839" y="4152"/>
                  <a:pt x="19875" y="4153"/>
                  <a:pt x="19911" y="4153"/>
                </a:cubicBezTo>
                <a:cubicBezTo>
                  <a:pt x="20316" y="4153"/>
                  <a:pt x="20720" y="3966"/>
                  <a:pt x="20993" y="3518"/>
                </a:cubicBezTo>
                <a:lnTo>
                  <a:pt x="21732" y="2315"/>
                </a:lnTo>
                <a:cubicBezTo>
                  <a:pt x="22442" y="1161"/>
                  <a:pt x="21427" y="113"/>
                  <a:pt x="20279" y="113"/>
                </a:cubicBezTo>
                <a:cubicBezTo>
                  <a:pt x="20042" y="113"/>
                  <a:pt x="19799" y="158"/>
                  <a:pt x="19565" y="256"/>
                </a:cubicBezTo>
                <a:cubicBezTo>
                  <a:pt x="15338" y="2065"/>
                  <a:pt x="12397" y="6078"/>
                  <a:pt x="10802" y="10090"/>
                </a:cubicBezTo>
                <a:cubicBezTo>
                  <a:pt x="10480" y="10900"/>
                  <a:pt x="11016" y="11912"/>
                  <a:pt x="11754" y="12317"/>
                </a:cubicBezTo>
                <a:cubicBezTo>
                  <a:pt x="12298" y="12619"/>
                  <a:pt x="12834" y="12743"/>
                  <a:pt x="13363" y="12743"/>
                </a:cubicBezTo>
                <a:cubicBezTo>
                  <a:pt x="14061" y="12743"/>
                  <a:pt x="14745" y="12526"/>
                  <a:pt x="15409" y="12221"/>
                </a:cubicBezTo>
                <a:lnTo>
                  <a:pt x="15409" y="12221"/>
                </a:lnTo>
                <a:cubicBezTo>
                  <a:pt x="15302" y="12376"/>
                  <a:pt x="15183" y="12531"/>
                  <a:pt x="15076" y="12686"/>
                </a:cubicBezTo>
                <a:cubicBezTo>
                  <a:pt x="14080" y="14148"/>
                  <a:pt x="15477" y="15796"/>
                  <a:pt x="17063" y="15796"/>
                </a:cubicBezTo>
                <a:cubicBezTo>
                  <a:pt x="17221" y="15796"/>
                  <a:pt x="17381" y="15780"/>
                  <a:pt x="17541" y="15746"/>
                </a:cubicBezTo>
                <a:cubicBezTo>
                  <a:pt x="19910" y="15246"/>
                  <a:pt x="22041" y="14222"/>
                  <a:pt x="24053" y="12995"/>
                </a:cubicBezTo>
                <a:lnTo>
                  <a:pt x="24053" y="12995"/>
                </a:lnTo>
                <a:cubicBezTo>
                  <a:pt x="22898" y="14353"/>
                  <a:pt x="21827" y="15758"/>
                  <a:pt x="20874" y="17246"/>
                </a:cubicBezTo>
                <a:cubicBezTo>
                  <a:pt x="20757" y="17226"/>
                  <a:pt x="20636" y="17215"/>
                  <a:pt x="20512" y="17215"/>
                </a:cubicBezTo>
                <a:cubicBezTo>
                  <a:pt x="20046" y="17215"/>
                  <a:pt x="19542" y="17365"/>
                  <a:pt x="19053" y="17722"/>
                </a:cubicBezTo>
                <a:cubicBezTo>
                  <a:pt x="17850" y="18627"/>
                  <a:pt x="16659" y="19544"/>
                  <a:pt x="15457" y="20449"/>
                </a:cubicBezTo>
                <a:cubicBezTo>
                  <a:pt x="15600" y="20258"/>
                  <a:pt x="15743" y="20068"/>
                  <a:pt x="15897" y="19877"/>
                </a:cubicBezTo>
                <a:cubicBezTo>
                  <a:pt x="16588" y="19056"/>
                  <a:pt x="16743" y="17924"/>
                  <a:pt x="15897" y="17115"/>
                </a:cubicBezTo>
                <a:cubicBezTo>
                  <a:pt x="15496" y="16731"/>
                  <a:pt x="14993" y="16552"/>
                  <a:pt x="14486" y="16552"/>
                </a:cubicBezTo>
                <a:cubicBezTo>
                  <a:pt x="13955" y="16552"/>
                  <a:pt x="13419" y="16749"/>
                  <a:pt x="12992" y="17115"/>
                </a:cubicBezTo>
                <a:cubicBezTo>
                  <a:pt x="11099" y="18746"/>
                  <a:pt x="9182" y="20341"/>
                  <a:pt x="7230" y="21913"/>
                </a:cubicBezTo>
                <a:cubicBezTo>
                  <a:pt x="6765" y="22282"/>
                  <a:pt x="6301" y="22663"/>
                  <a:pt x="5837" y="23032"/>
                </a:cubicBezTo>
                <a:cubicBezTo>
                  <a:pt x="5872" y="22973"/>
                  <a:pt x="5896" y="22901"/>
                  <a:pt x="5932" y="22842"/>
                </a:cubicBezTo>
                <a:cubicBezTo>
                  <a:pt x="6337" y="22151"/>
                  <a:pt x="6777" y="21496"/>
                  <a:pt x="7289" y="20889"/>
                </a:cubicBezTo>
                <a:cubicBezTo>
                  <a:pt x="7599" y="20532"/>
                  <a:pt x="7920" y="20187"/>
                  <a:pt x="8266" y="19865"/>
                </a:cubicBezTo>
                <a:cubicBezTo>
                  <a:pt x="8373" y="19746"/>
                  <a:pt x="8599" y="19615"/>
                  <a:pt x="8670" y="19484"/>
                </a:cubicBezTo>
                <a:cubicBezTo>
                  <a:pt x="8682" y="19472"/>
                  <a:pt x="8682" y="19472"/>
                  <a:pt x="8682" y="19460"/>
                </a:cubicBezTo>
                <a:cubicBezTo>
                  <a:pt x="8863" y="19550"/>
                  <a:pt x="9047" y="19590"/>
                  <a:pt x="9227" y="19590"/>
                </a:cubicBezTo>
                <a:cubicBezTo>
                  <a:pt x="10366" y="19590"/>
                  <a:pt x="11350" y="17987"/>
                  <a:pt x="10302" y="17103"/>
                </a:cubicBezTo>
                <a:cubicBezTo>
                  <a:pt x="9771" y="16663"/>
                  <a:pt x="9221" y="16481"/>
                  <a:pt x="8670" y="16481"/>
                </a:cubicBezTo>
                <a:cubicBezTo>
                  <a:pt x="6820" y="16481"/>
                  <a:pt x="4967" y="18534"/>
                  <a:pt x="3884" y="19782"/>
                </a:cubicBezTo>
                <a:cubicBezTo>
                  <a:pt x="2205" y="21734"/>
                  <a:pt x="836" y="24056"/>
                  <a:pt x="253" y="26545"/>
                </a:cubicBezTo>
                <a:cubicBezTo>
                  <a:pt x="1" y="27631"/>
                  <a:pt x="761" y="29004"/>
                  <a:pt x="2056" y="29004"/>
                </a:cubicBezTo>
                <a:cubicBezTo>
                  <a:pt x="2109" y="29004"/>
                  <a:pt x="2163" y="29002"/>
                  <a:pt x="2217" y="28997"/>
                </a:cubicBezTo>
                <a:cubicBezTo>
                  <a:pt x="3420" y="28902"/>
                  <a:pt x="4479" y="28521"/>
                  <a:pt x="5456" y="28009"/>
                </a:cubicBezTo>
                <a:lnTo>
                  <a:pt x="5456" y="28009"/>
                </a:lnTo>
                <a:cubicBezTo>
                  <a:pt x="5420" y="28092"/>
                  <a:pt x="5372" y="28164"/>
                  <a:pt x="5325" y="28235"/>
                </a:cubicBezTo>
                <a:cubicBezTo>
                  <a:pt x="4848" y="29104"/>
                  <a:pt x="5015" y="30176"/>
                  <a:pt x="5861" y="30771"/>
                </a:cubicBezTo>
                <a:cubicBezTo>
                  <a:pt x="6248" y="31049"/>
                  <a:pt x="6658" y="31174"/>
                  <a:pt x="7067" y="31174"/>
                </a:cubicBezTo>
                <a:cubicBezTo>
                  <a:pt x="7589" y="31174"/>
                  <a:pt x="8108" y="30970"/>
                  <a:pt x="8575" y="30616"/>
                </a:cubicBezTo>
                <a:cubicBezTo>
                  <a:pt x="9587" y="29866"/>
                  <a:pt x="10599" y="29092"/>
                  <a:pt x="11611" y="28330"/>
                </a:cubicBezTo>
                <a:lnTo>
                  <a:pt x="11611" y="28330"/>
                </a:lnTo>
                <a:cubicBezTo>
                  <a:pt x="11349" y="28854"/>
                  <a:pt x="11099" y="29390"/>
                  <a:pt x="10873" y="29926"/>
                </a:cubicBezTo>
                <a:cubicBezTo>
                  <a:pt x="10563" y="30640"/>
                  <a:pt x="11028" y="31581"/>
                  <a:pt x="11611" y="32010"/>
                </a:cubicBezTo>
                <a:cubicBezTo>
                  <a:pt x="12003" y="32284"/>
                  <a:pt x="12424" y="32411"/>
                  <a:pt x="12854" y="32411"/>
                </a:cubicBezTo>
                <a:cubicBezTo>
                  <a:pt x="13207" y="32411"/>
                  <a:pt x="13567" y="32325"/>
                  <a:pt x="13921" y="32164"/>
                </a:cubicBezTo>
                <a:cubicBezTo>
                  <a:pt x="15588" y="31402"/>
                  <a:pt x="17124" y="30438"/>
                  <a:pt x="18600" y="29390"/>
                </a:cubicBezTo>
                <a:lnTo>
                  <a:pt x="18600" y="29390"/>
                </a:lnTo>
                <a:cubicBezTo>
                  <a:pt x="18481" y="29581"/>
                  <a:pt x="18362" y="29759"/>
                  <a:pt x="18255" y="29938"/>
                </a:cubicBezTo>
                <a:cubicBezTo>
                  <a:pt x="17437" y="31266"/>
                  <a:pt x="18641" y="32983"/>
                  <a:pt x="20070" y="32983"/>
                </a:cubicBezTo>
                <a:cubicBezTo>
                  <a:pt x="20409" y="32983"/>
                  <a:pt x="20760" y="32886"/>
                  <a:pt x="21101" y="32664"/>
                </a:cubicBezTo>
                <a:cubicBezTo>
                  <a:pt x="22875" y="31498"/>
                  <a:pt x="24660" y="30319"/>
                  <a:pt x="26423" y="29128"/>
                </a:cubicBezTo>
                <a:lnTo>
                  <a:pt x="26423" y="29128"/>
                </a:lnTo>
                <a:cubicBezTo>
                  <a:pt x="26208" y="29819"/>
                  <a:pt x="26399" y="30616"/>
                  <a:pt x="26935" y="31117"/>
                </a:cubicBezTo>
                <a:cubicBezTo>
                  <a:pt x="27089" y="31271"/>
                  <a:pt x="27256" y="31378"/>
                  <a:pt x="27435" y="31462"/>
                </a:cubicBezTo>
                <a:cubicBezTo>
                  <a:pt x="27161" y="31736"/>
                  <a:pt x="26887" y="32010"/>
                  <a:pt x="26613" y="32271"/>
                </a:cubicBezTo>
                <a:cubicBezTo>
                  <a:pt x="24911" y="33926"/>
                  <a:pt x="23208" y="35569"/>
                  <a:pt x="21505" y="37213"/>
                </a:cubicBezTo>
                <a:cubicBezTo>
                  <a:pt x="20815" y="37891"/>
                  <a:pt x="20755" y="38951"/>
                  <a:pt x="21351" y="39689"/>
                </a:cubicBezTo>
                <a:cubicBezTo>
                  <a:pt x="21716" y="40142"/>
                  <a:pt x="22347" y="40441"/>
                  <a:pt x="22967" y="40441"/>
                </a:cubicBezTo>
                <a:cubicBezTo>
                  <a:pt x="23276" y="40441"/>
                  <a:pt x="23582" y="40367"/>
                  <a:pt x="23851" y="40201"/>
                </a:cubicBezTo>
                <a:lnTo>
                  <a:pt x="23851" y="40201"/>
                </a:lnTo>
                <a:cubicBezTo>
                  <a:pt x="23577" y="40534"/>
                  <a:pt x="23303" y="40868"/>
                  <a:pt x="23029" y="41201"/>
                </a:cubicBezTo>
                <a:cubicBezTo>
                  <a:pt x="23029" y="41201"/>
                  <a:pt x="23017" y="41213"/>
                  <a:pt x="23017" y="41213"/>
                </a:cubicBezTo>
                <a:cubicBezTo>
                  <a:pt x="22922" y="41332"/>
                  <a:pt x="22827" y="41451"/>
                  <a:pt x="22732" y="41570"/>
                </a:cubicBezTo>
                <a:cubicBezTo>
                  <a:pt x="22184" y="42249"/>
                  <a:pt x="22541" y="43356"/>
                  <a:pt x="23196" y="43820"/>
                </a:cubicBezTo>
                <a:cubicBezTo>
                  <a:pt x="23363" y="43940"/>
                  <a:pt x="23541" y="44023"/>
                  <a:pt x="23732" y="44082"/>
                </a:cubicBezTo>
                <a:cubicBezTo>
                  <a:pt x="23666" y="45072"/>
                  <a:pt x="24645" y="45718"/>
                  <a:pt x="25627" y="45718"/>
                </a:cubicBezTo>
                <a:cubicBezTo>
                  <a:pt x="26075" y="45718"/>
                  <a:pt x="26524" y="45583"/>
                  <a:pt x="26875" y="45285"/>
                </a:cubicBezTo>
                <a:cubicBezTo>
                  <a:pt x="27101" y="45094"/>
                  <a:pt x="27327" y="44892"/>
                  <a:pt x="27542" y="44690"/>
                </a:cubicBezTo>
                <a:cubicBezTo>
                  <a:pt x="27613" y="44821"/>
                  <a:pt x="27697" y="44940"/>
                  <a:pt x="27792" y="45047"/>
                </a:cubicBezTo>
                <a:cubicBezTo>
                  <a:pt x="27321" y="46354"/>
                  <a:pt x="28484" y="47445"/>
                  <a:pt x="29757" y="47445"/>
                </a:cubicBezTo>
                <a:cubicBezTo>
                  <a:pt x="30224" y="47445"/>
                  <a:pt x="30704" y="47299"/>
                  <a:pt x="31126" y="46964"/>
                </a:cubicBezTo>
                <a:cubicBezTo>
                  <a:pt x="32269" y="46059"/>
                  <a:pt x="33400" y="45142"/>
                  <a:pt x="34507" y="44213"/>
                </a:cubicBezTo>
                <a:lnTo>
                  <a:pt x="34507" y="44213"/>
                </a:lnTo>
                <a:cubicBezTo>
                  <a:pt x="34197" y="44809"/>
                  <a:pt x="33924" y="45428"/>
                  <a:pt x="33697" y="46071"/>
                </a:cubicBezTo>
                <a:cubicBezTo>
                  <a:pt x="33201" y="47482"/>
                  <a:pt x="34468" y="48518"/>
                  <a:pt x="35755" y="48518"/>
                </a:cubicBezTo>
                <a:cubicBezTo>
                  <a:pt x="36260" y="48518"/>
                  <a:pt x="36768" y="48359"/>
                  <a:pt x="37174" y="48000"/>
                </a:cubicBezTo>
                <a:cubicBezTo>
                  <a:pt x="38734" y="46595"/>
                  <a:pt x="40305" y="45202"/>
                  <a:pt x="41865" y="43797"/>
                </a:cubicBezTo>
                <a:lnTo>
                  <a:pt x="41865" y="43797"/>
                </a:lnTo>
                <a:cubicBezTo>
                  <a:pt x="41508" y="44499"/>
                  <a:pt x="41151" y="45190"/>
                  <a:pt x="40793" y="45892"/>
                </a:cubicBezTo>
                <a:cubicBezTo>
                  <a:pt x="40031" y="47369"/>
                  <a:pt x="40996" y="48714"/>
                  <a:pt x="42615" y="48916"/>
                </a:cubicBezTo>
                <a:cubicBezTo>
                  <a:pt x="42760" y="48935"/>
                  <a:pt x="42904" y="48944"/>
                  <a:pt x="43045" y="48944"/>
                </a:cubicBezTo>
                <a:cubicBezTo>
                  <a:pt x="44454" y="48944"/>
                  <a:pt x="45660" y="48062"/>
                  <a:pt x="46699" y="47023"/>
                </a:cubicBezTo>
                <a:lnTo>
                  <a:pt x="46699" y="47023"/>
                </a:lnTo>
                <a:cubicBezTo>
                  <a:pt x="46169" y="48468"/>
                  <a:pt x="47206" y="49827"/>
                  <a:pt x="48636" y="49827"/>
                </a:cubicBezTo>
                <a:cubicBezTo>
                  <a:pt x="48974" y="49827"/>
                  <a:pt x="49333" y="49751"/>
                  <a:pt x="49699" y="49583"/>
                </a:cubicBezTo>
                <a:cubicBezTo>
                  <a:pt x="52176" y="48452"/>
                  <a:pt x="53509" y="46309"/>
                  <a:pt x="54795" y="44178"/>
                </a:cubicBezTo>
                <a:cubicBezTo>
                  <a:pt x="54915" y="44214"/>
                  <a:pt x="55042" y="44235"/>
                  <a:pt x="55173" y="44235"/>
                </a:cubicBezTo>
                <a:cubicBezTo>
                  <a:pt x="55381" y="44235"/>
                  <a:pt x="55600" y="44183"/>
                  <a:pt x="55819" y="44059"/>
                </a:cubicBezTo>
                <a:cubicBezTo>
                  <a:pt x="55843" y="44035"/>
                  <a:pt x="55867" y="44023"/>
                  <a:pt x="55891" y="43999"/>
                </a:cubicBezTo>
                <a:lnTo>
                  <a:pt x="55891" y="43999"/>
                </a:lnTo>
                <a:cubicBezTo>
                  <a:pt x="55605" y="44749"/>
                  <a:pt x="55319" y="45487"/>
                  <a:pt x="55057" y="46237"/>
                </a:cubicBezTo>
                <a:cubicBezTo>
                  <a:pt x="54783" y="47035"/>
                  <a:pt x="55236" y="48023"/>
                  <a:pt x="55986" y="48416"/>
                </a:cubicBezTo>
                <a:cubicBezTo>
                  <a:pt x="56414" y="48644"/>
                  <a:pt x="56820" y="48743"/>
                  <a:pt x="57205" y="48743"/>
                </a:cubicBezTo>
                <a:cubicBezTo>
                  <a:pt x="58973" y="48743"/>
                  <a:pt x="60308" y="46664"/>
                  <a:pt x="61403" y="45452"/>
                </a:cubicBezTo>
                <a:cubicBezTo>
                  <a:pt x="62725" y="43987"/>
                  <a:pt x="64046" y="42511"/>
                  <a:pt x="65380" y="41034"/>
                </a:cubicBezTo>
                <a:cubicBezTo>
                  <a:pt x="66082" y="40249"/>
                  <a:pt x="66189" y="39094"/>
                  <a:pt x="65380" y="38320"/>
                </a:cubicBezTo>
                <a:cubicBezTo>
                  <a:pt x="65003" y="37966"/>
                  <a:pt x="64449" y="37771"/>
                  <a:pt x="63900" y="37771"/>
                </a:cubicBezTo>
                <a:cubicBezTo>
                  <a:pt x="63563" y="37771"/>
                  <a:pt x="63229" y="37844"/>
                  <a:pt x="62939" y="37998"/>
                </a:cubicBezTo>
                <a:cubicBezTo>
                  <a:pt x="63141" y="37617"/>
                  <a:pt x="63344" y="37236"/>
                  <a:pt x="63546" y="36855"/>
                </a:cubicBezTo>
                <a:cubicBezTo>
                  <a:pt x="64034" y="35962"/>
                  <a:pt x="64630" y="34962"/>
                  <a:pt x="64737" y="33938"/>
                </a:cubicBezTo>
                <a:cubicBezTo>
                  <a:pt x="64856" y="33957"/>
                  <a:pt x="64977" y="33967"/>
                  <a:pt x="65099" y="33967"/>
                </a:cubicBezTo>
                <a:cubicBezTo>
                  <a:pt x="65586" y="33967"/>
                  <a:pt x="66087" y="33807"/>
                  <a:pt x="66535" y="33426"/>
                </a:cubicBezTo>
                <a:lnTo>
                  <a:pt x="69952" y="30521"/>
                </a:lnTo>
                <a:cubicBezTo>
                  <a:pt x="70090" y="31506"/>
                  <a:pt x="71118" y="32268"/>
                  <a:pt x="72196" y="32268"/>
                </a:cubicBezTo>
                <a:cubicBezTo>
                  <a:pt x="72696" y="32268"/>
                  <a:pt x="73206" y="32104"/>
                  <a:pt x="73643" y="31724"/>
                </a:cubicBezTo>
                <a:lnTo>
                  <a:pt x="75203" y="30366"/>
                </a:lnTo>
                <a:cubicBezTo>
                  <a:pt x="75369" y="30616"/>
                  <a:pt x="75595" y="30843"/>
                  <a:pt x="75905" y="31021"/>
                </a:cubicBezTo>
                <a:cubicBezTo>
                  <a:pt x="76225" y="31197"/>
                  <a:pt x="76607" y="31285"/>
                  <a:pt x="76992" y="31285"/>
                </a:cubicBezTo>
                <a:cubicBezTo>
                  <a:pt x="77754" y="31285"/>
                  <a:pt x="78530" y="30943"/>
                  <a:pt x="78870" y="30271"/>
                </a:cubicBezTo>
                <a:cubicBezTo>
                  <a:pt x="79858" y="28342"/>
                  <a:pt x="80846" y="26414"/>
                  <a:pt x="81834" y="24473"/>
                </a:cubicBezTo>
                <a:cubicBezTo>
                  <a:pt x="82525" y="23127"/>
                  <a:pt x="81668" y="21794"/>
                  <a:pt x="80465" y="21472"/>
                </a:cubicBezTo>
                <a:cubicBezTo>
                  <a:pt x="80477" y="21461"/>
                  <a:pt x="80489" y="21437"/>
                  <a:pt x="80501" y="21425"/>
                </a:cubicBezTo>
                <a:cubicBezTo>
                  <a:pt x="81505" y="19899"/>
                  <a:pt x="80096" y="18434"/>
                  <a:pt x="78584" y="18434"/>
                </a:cubicBezTo>
                <a:cubicBezTo>
                  <a:pt x="78197" y="18434"/>
                  <a:pt x="77803" y="18530"/>
                  <a:pt x="77441" y="18746"/>
                </a:cubicBezTo>
                <a:cubicBezTo>
                  <a:pt x="77453" y="18234"/>
                  <a:pt x="77274" y="17734"/>
                  <a:pt x="76846" y="17329"/>
                </a:cubicBezTo>
                <a:cubicBezTo>
                  <a:pt x="76432" y="16933"/>
                  <a:pt x="75889" y="16740"/>
                  <a:pt x="75346" y="16740"/>
                </a:cubicBezTo>
                <a:cubicBezTo>
                  <a:pt x="74794" y="16740"/>
                  <a:pt x="74241" y="16939"/>
                  <a:pt x="73821" y="17329"/>
                </a:cubicBezTo>
                <a:cubicBezTo>
                  <a:pt x="72631" y="18424"/>
                  <a:pt x="71428" y="19532"/>
                  <a:pt x="70214" y="20627"/>
                </a:cubicBezTo>
                <a:cubicBezTo>
                  <a:pt x="70488" y="20246"/>
                  <a:pt x="70750" y="19853"/>
                  <a:pt x="71012" y="19472"/>
                </a:cubicBezTo>
                <a:cubicBezTo>
                  <a:pt x="71994" y="18043"/>
                  <a:pt x="70536" y="16412"/>
                  <a:pt x="69068" y="16412"/>
                </a:cubicBezTo>
                <a:cubicBezTo>
                  <a:pt x="68580" y="16412"/>
                  <a:pt x="68091" y="16592"/>
                  <a:pt x="67690" y="17020"/>
                </a:cubicBezTo>
                <a:cubicBezTo>
                  <a:pt x="67225" y="17508"/>
                  <a:pt x="66773" y="18008"/>
                  <a:pt x="66309" y="18496"/>
                </a:cubicBezTo>
                <a:cubicBezTo>
                  <a:pt x="66225" y="17865"/>
                  <a:pt x="65832" y="17246"/>
                  <a:pt x="65273" y="16936"/>
                </a:cubicBezTo>
                <a:cubicBezTo>
                  <a:pt x="64935" y="16745"/>
                  <a:pt x="64590" y="16665"/>
                  <a:pt x="64255" y="16665"/>
                </a:cubicBezTo>
                <a:cubicBezTo>
                  <a:pt x="64153" y="16665"/>
                  <a:pt x="64051" y="16672"/>
                  <a:pt x="63951" y="16686"/>
                </a:cubicBezTo>
                <a:cubicBezTo>
                  <a:pt x="64023" y="16460"/>
                  <a:pt x="64082" y="16234"/>
                  <a:pt x="64154" y="16019"/>
                </a:cubicBezTo>
                <a:cubicBezTo>
                  <a:pt x="64261" y="15638"/>
                  <a:pt x="64261" y="15293"/>
                  <a:pt x="64165" y="14996"/>
                </a:cubicBezTo>
                <a:cubicBezTo>
                  <a:pt x="64189" y="14936"/>
                  <a:pt x="64225" y="14888"/>
                  <a:pt x="64249" y="14829"/>
                </a:cubicBezTo>
                <a:cubicBezTo>
                  <a:pt x="65130" y="12483"/>
                  <a:pt x="66023" y="10138"/>
                  <a:pt x="66904" y="7780"/>
                </a:cubicBezTo>
                <a:cubicBezTo>
                  <a:pt x="67456" y="6347"/>
                  <a:pt x="66067" y="5179"/>
                  <a:pt x="64705" y="5179"/>
                </a:cubicBezTo>
                <a:cubicBezTo>
                  <a:pt x="64539" y="5179"/>
                  <a:pt x="64374" y="5196"/>
                  <a:pt x="64213" y="5232"/>
                </a:cubicBezTo>
                <a:cubicBezTo>
                  <a:pt x="64487" y="4566"/>
                  <a:pt x="64701" y="3863"/>
                  <a:pt x="64808" y="3137"/>
                </a:cubicBezTo>
                <a:cubicBezTo>
                  <a:pt x="64951" y="2208"/>
                  <a:pt x="64713" y="1291"/>
                  <a:pt x="63808" y="791"/>
                </a:cubicBezTo>
                <a:cubicBezTo>
                  <a:pt x="63474" y="603"/>
                  <a:pt x="63098" y="514"/>
                  <a:pt x="62722" y="514"/>
                </a:cubicBezTo>
                <a:cubicBezTo>
                  <a:pt x="62146" y="514"/>
                  <a:pt x="61571" y="724"/>
                  <a:pt x="61153" y="1113"/>
                </a:cubicBezTo>
                <a:cubicBezTo>
                  <a:pt x="60344" y="1863"/>
                  <a:pt x="59582" y="2661"/>
                  <a:pt x="58843" y="3494"/>
                </a:cubicBezTo>
                <a:cubicBezTo>
                  <a:pt x="58927" y="3208"/>
                  <a:pt x="58998" y="2923"/>
                  <a:pt x="59058" y="2625"/>
                </a:cubicBezTo>
                <a:cubicBezTo>
                  <a:pt x="59236" y="1708"/>
                  <a:pt x="58939" y="768"/>
                  <a:pt x="58058" y="279"/>
                </a:cubicBezTo>
                <a:cubicBezTo>
                  <a:pt x="57732" y="99"/>
                  <a:pt x="57316" y="1"/>
                  <a:pt x="56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38"/>
          <p:cNvSpPr/>
          <p:nvPr/>
        </p:nvSpPr>
        <p:spPr>
          <a:xfrm>
            <a:off x="1365658" y="1428964"/>
            <a:ext cx="1088711" cy="667944"/>
          </a:xfrm>
          <a:custGeom>
            <a:avLst/>
            <a:gdLst/>
            <a:ahLst/>
            <a:cxnLst/>
            <a:rect l="l" t="t" r="r" b="b"/>
            <a:pathLst>
              <a:path w="82525" h="49828" extrusionOk="0">
                <a:moveTo>
                  <a:pt x="63463" y="14936"/>
                </a:moveTo>
                <a:cubicBezTo>
                  <a:pt x="63499" y="15007"/>
                  <a:pt x="63534" y="15055"/>
                  <a:pt x="63570" y="15115"/>
                </a:cubicBezTo>
                <a:cubicBezTo>
                  <a:pt x="63511" y="15079"/>
                  <a:pt x="63439" y="15055"/>
                  <a:pt x="63380" y="15019"/>
                </a:cubicBezTo>
                <a:cubicBezTo>
                  <a:pt x="63415" y="14996"/>
                  <a:pt x="63439" y="14972"/>
                  <a:pt x="63463" y="14936"/>
                </a:cubicBezTo>
                <a:close/>
                <a:moveTo>
                  <a:pt x="42663" y="30640"/>
                </a:moveTo>
                <a:cubicBezTo>
                  <a:pt x="42651" y="30652"/>
                  <a:pt x="42639" y="30664"/>
                  <a:pt x="42627" y="30676"/>
                </a:cubicBezTo>
                <a:cubicBezTo>
                  <a:pt x="42627" y="30676"/>
                  <a:pt x="42627" y="30664"/>
                  <a:pt x="42627" y="30664"/>
                </a:cubicBezTo>
                <a:cubicBezTo>
                  <a:pt x="42639" y="30652"/>
                  <a:pt x="42651" y="30640"/>
                  <a:pt x="42663" y="30640"/>
                </a:cubicBezTo>
                <a:close/>
                <a:moveTo>
                  <a:pt x="56898" y="1"/>
                </a:moveTo>
                <a:cubicBezTo>
                  <a:pt x="56324" y="1"/>
                  <a:pt x="55747" y="187"/>
                  <a:pt x="55402" y="601"/>
                </a:cubicBezTo>
                <a:cubicBezTo>
                  <a:pt x="54390" y="1827"/>
                  <a:pt x="53366" y="3054"/>
                  <a:pt x="52319" y="4268"/>
                </a:cubicBezTo>
                <a:lnTo>
                  <a:pt x="52521" y="3958"/>
                </a:lnTo>
                <a:cubicBezTo>
                  <a:pt x="53541" y="2401"/>
                  <a:pt x="52099" y="884"/>
                  <a:pt x="50562" y="884"/>
                </a:cubicBezTo>
                <a:cubicBezTo>
                  <a:pt x="50054" y="884"/>
                  <a:pt x="49536" y="1050"/>
                  <a:pt x="49092" y="1434"/>
                </a:cubicBezTo>
                <a:cubicBezTo>
                  <a:pt x="45663" y="4399"/>
                  <a:pt x="42210" y="7387"/>
                  <a:pt x="38484" y="10007"/>
                </a:cubicBezTo>
                <a:cubicBezTo>
                  <a:pt x="39448" y="8911"/>
                  <a:pt x="40436" y="7828"/>
                  <a:pt x="41472" y="6780"/>
                </a:cubicBezTo>
                <a:cubicBezTo>
                  <a:pt x="42827" y="5416"/>
                  <a:pt x="41608" y="3170"/>
                  <a:pt x="39931" y="3170"/>
                </a:cubicBezTo>
                <a:cubicBezTo>
                  <a:pt x="39574" y="3170"/>
                  <a:pt x="39196" y="3272"/>
                  <a:pt x="38817" y="3506"/>
                </a:cubicBezTo>
                <a:cubicBezTo>
                  <a:pt x="38472" y="3720"/>
                  <a:pt x="38138" y="3947"/>
                  <a:pt x="37817" y="4173"/>
                </a:cubicBezTo>
                <a:cubicBezTo>
                  <a:pt x="38014" y="2979"/>
                  <a:pt x="37108" y="1704"/>
                  <a:pt x="35752" y="1704"/>
                </a:cubicBezTo>
                <a:cubicBezTo>
                  <a:pt x="35552" y="1704"/>
                  <a:pt x="35343" y="1732"/>
                  <a:pt x="35126" y="1792"/>
                </a:cubicBezTo>
                <a:cubicBezTo>
                  <a:pt x="32864" y="2399"/>
                  <a:pt x="30816" y="3435"/>
                  <a:pt x="28875" y="4649"/>
                </a:cubicBezTo>
                <a:cubicBezTo>
                  <a:pt x="29030" y="4518"/>
                  <a:pt x="29185" y="4387"/>
                  <a:pt x="29340" y="4256"/>
                </a:cubicBezTo>
                <a:cubicBezTo>
                  <a:pt x="30880" y="2964"/>
                  <a:pt x="29476" y="743"/>
                  <a:pt x="27765" y="743"/>
                </a:cubicBezTo>
                <a:cubicBezTo>
                  <a:pt x="27426" y="743"/>
                  <a:pt x="27075" y="831"/>
                  <a:pt x="26732" y="1030"/>
                </a:cubicBezTo>
                <a:lnTo>
                  <a:pt x="19577" y="5173"/>
                </a:lnTo>
                <a:cubicBezTo>
                  <a:pt x="18993" y="5506"/>
                  <a:pt x="18410" y="5852"/>
                  <a:pt x="17838" y="6185"/>
                </a:cubicBezTo>
                <a:cubicBezTo>
                  <a:pt x="18445" y="5482"/>
                  <a:pt x="19112" y="4804"/>
                  <a:pt x="19803" y="4149"/>
                </a:cubicBezTo>
                <a:cubicBezTo>
                  <a:pt x="19839" y="4152"/>
                  <a:pt x="19875" y="4153"/>
                  <a:pt x="19911" y="4153"/>
                </a:cubicBezTo>
                <a:cubicBezTo>
                  <a:pt x="20316" y="4153"/>
                  <a:pt x="20720" y="3966"/>
                  <a:pt x="20993" y="3518"/>
                </a:cubicBezTo>
                <a:lnTo>
                  <a:pt x="21732" y="2315"/>
                </a:lnTo>
                <a:cubicBezTo>
                  <a:pt x="22442" y="1161"/>
                  <a:pt x="21427" y="113"/>
                  <a:pt x="20279" y="113"/>
                </a:cubicBezTo>
                <a:cubicBezTo>
                  <a:pt x="20042" y="113"/>
                  <a:pt x="19799" y="158"/>
                  <a:pt x="19565" y="256"/>
                </a:cubicBezTo>
                <a:cubicBezTo>
                  <a:pt x="15338" y="2065"/>
                  <a:pt x="12397" y="6078"/>
                  <a:pt x="10802" y="10090"/>
                </a:cubicBezTo>
                <a:cubicBezTo>
                  <a:pt x="10480" y="10900"/>
                  <a:pt x="11016" y="11912"/>
                  <a:pt x="11754" y="12317"/>
                </a:cubicBezTo>
                <a:cubicBezTo>
                  <a:pt x="12298" y="12619"/>
                  <a:pt x="12834" y="12743"/>
                  <a:pt x="13363" y="12743"/>
                </a:cubicBezTo>
                <a:cubicBezTo>
                  <a:pt x="14061" y="12743"/>
                  <a:pt x="14745" y="12526"/>
                  <a:pt x="15409" y="12221"/>
                </a:cubicBezTo>
                <a:lnTo>
                  <a:pt x="15409" y="12221"/>
                </a:lnTo>
                <a:cubicBezTo>
                  <a:pt x="15302" y="12376"/>
                  <a:pt x="15183" y="12531"/>
                  <a:pt x="15076" y="12686"/>
                </a:cubicBezTo>
                <a:cubicBezTo>
                  <a:pt x="14080" y="14148"/>
                  <a:pt x="15477" y="15796"/>
                  <a:pt x="17063" y="15796"/>
                </a:cubicBezTo>
                <a:cubicBezTo>
                  <a:pt x="17221" y="15796"/>
                  <a:pt x="17381" y="15780"/>
                  <a:pt x="17541" y="15746"/>
                </a:cubicBezTo>
                <a:cubicBezTo>
                  <a:pt x="19910" y="15246"/>
                  <a:pt x="22041" y="14222"/>
                  <a:pt x="24053" y="12995"/>
                </a:cubicBezTo>
                <a:lnTo>
                  <a:pt x="24053" y="12995"/>
                </a:lnTo>
                <a:cubicBezTo>
                  <a:pt x="22898" y="14353"/>
                  <a:pt x="21827" y="15758"/>
                  <a:pt x="20874" y="17246"/>
                </a:cubicBezTo>
                <a:cubicBezTo>
                  <a:pt x="20757" y="17226"/>
                  <a:pt x="20636" y="17215"/>
                  <a:pt x="20512" y="17215"/>
                </a:cubicBezTo>
                <a:cubicBezTo>
                  <a:pt x="20046" y="17215"/>
                  <a:pt x="19542" y="17365"/>
                  <a:pt x="19053" y="17722"/>
                </a:cubicBezTo>
                <a:cubicBezTo>
                  <a:pt x="17850" y="18627"/>
                  <a:pt x="16659" y="19544"/>
                  <a:pt x="15457" y="20449"/>
                </a:cubicBezTo>
                <a:cubicBezTo>
                  <a:pt x="15600" y="20258"/>
                  <a:pt x="15743" y="20068"/>
                  <a:pt x="15897" y="19877"/>
                </a:cubicBezTo>
                <a:cubicBezTo>
                  <a:pt x="16588" y="19056"/>
                  <a:pt x="16743" y="17924"/>
                  <a:pt x="15897" y="17115"/>
                </a:cubicBezTo>
                <a:cubicBezTo>
                  <a:pt x="15496" y="16731"/>
                  <a:pt x="14993" y="16552"/>
                  <a:pt x="14486" y="16552"/>
                </a:cubicBezTo>
                <a:cubicBezTo>
                  <a:pt x="13955" y="16552"/>
                  <a:pt x="13419" y="16749"/>
                  <a:pt x="12992" y="17115"/>
                </a:cubicBezTo>
                <a:cubicBezTo>
                  <a:pt x="11099" y="18746"/>
                  <a:pt x="9182" y="20341"/>
                  <a:pt x="7230" y="21913"/>
                </a:cubicBezTo>
                <a:cubicBezTo>
                  <a:pt x="6765" y="22282"/>
                  <a:pt x="6301" y="22663"/>
                  <a:pt x="5837" y="23032"/>
                </a:cubicBezTo>
                <a:cubicBezTo>
                  <a:pt x="5872" y="22973"/>
                  <a:pt x="5896" y="22901"/>
                  <a:pt x="5932" y="22842"/>
                </a:cubicBezTo>
                <a:cubicBezTo>
                  <a:pt x="6337" y="22151"/>
                  <a:pt x="6777" y="21496"/>
                  <a:pt x="7289" y="20889"/>
                </a:cubicBezTo>
                <a:cubicBezTo>
                  <a:pt x="7599" y="20532"/>
                  <a:pt x="7920" y="20187"/>
                  <a:pt x="8266" y="19865"/>
                </a:cubicBezTo>
                <a:cubicBezTo>
                  <a:pt x="8373" y="19746"/>
                  <a:pt x="8599" y="19615"/>
                  <a:pt x="8670" y="19484"/>
                </a:cubicBezTo>
                <a:cubicBezTo>
                  <a:pt x="8682" y="19472"/>
                  <a:pt x="8682" y="19472"/>
                  <a:pt x="8682" y="19460"/>
                </a:cubicBezTo>
                <a:cubicBezTo>
                  <a:pt x="8863" y="19550"/>
                  <a:pt x="9047" y="19590"/>
                  <a:pt x="9227" y="19590"/>
                </a:cubicBezTo>
                <a:cubicBezTo>
                  <a:pt x="10366" y="19590"/>
                  <a:pt x="11350" y="17987"/>
                  <a:pt x="10302" y="17103"/>
                </a:cubicBezTo>
                <a:cubicBezTo>
                  <a:pt x="9771" y="16663"/>
                  <a:pt x="9221" y="16481"/>
                  <a:pt x="8670" y="16481"/>
                </a:cubicBezTo>
                <a:cubicBezTo>
                  <a:pt x="6820" y="16481"/>
                  <a:pt x="4967" y="18534"/>
                  <a:pt x="3884" y="19782"/>
                </a:cubicBezTo>
                <a:cubicBezTo>
                  <a:pt x="2205" y="21734"/>
                  <a:pt x="836" y="24056"/>
                  <a:pt x="253" y="26545"/>
                </a:cubicBezTo>
                <a:cubicBezTo>
                  <a:pt x="1" y="27631"/>
                  <a:pt x="761" y="29004"/>
                  <a:pt x="2056" y="29004"/>
                </a:cubicBezTo>
                <a:cubicBezTo>
                  <a:pt x="2109" y="29004"/>
                  <a:pt x="2163" y="29002"/>
                  <a:pt x="2217" y="28997"/>
                </a:cubicBezTo>
                <a:cubicBezTo>
                  <a:pt x="3420" y="28902"/>
                  <a:pt x="4479" y="28521"/>
                  <a:pt x="5456" y="28009"/>
                </a:cubicBezTo>
                <a:lnTo>
                  <a:pt x="5456" y="28009"/>
                </a:lnTo>
                <a:cubicBezTo>
                  <a:pt x="5420" y="28092"/>
                  <a:pt x="5372" y="28164"/>
                  <a:pt x="5325" y="28235"/>
                </a:cubicBezTo>
                <a:cubicBezTo>
                  <a:pt x="4848" y="29104"/>
                  <a:pt x="5015" y="30176"/>
                  <a:pt x="5861" y="30771"/>
                </a:cubicBezTo>
                <a:cubicBezTo>
                  <a:pt x="6248" y="31049"/>
                  <a:pt x="6658" y="31174"/>
                  <a:pt x="7067" y="31174"/>
                </a:cubicBezTo>
                <a:cubicBezTo>
                  <a:pt x="7589" y="31174"/>
                  <a:pt x="8108" y="30970"/>
                  <a:pt x="8575" y="30616"/>
                </a:cubicBezTo>
                <a:cubicBezTo>
                  <a:pt x="9587" y="29866"/>
                  <a:pt x="10599" y="29092"/>
                  <a:pt x="11611" y="28330"/>
                </a:cubicBezTo>
                <a:lnTo>
                  <a:pt x="11611" y="28330"/>
                </a:lnTo>
                <a:cubicBezTo>
                  <a:pt x="11349" y="28854"/>
                  <a:pt x="11099" y="29390"/>
                  <a:pt x="10873" y="29926"/>
                </a:cubicBezTo>
                <a:cubicBezTo>
                  <a:pt x="10563" y="30640"/>
                  <a:pt x="11028" y="31581"/>
                  <a:pt x="11611" y="32010"/>
                </a:cubicBezTo>
                <a:cubicBezTo>
                  <a:pt x="12003" y="32284"/>
                  <a:pt x="12424" y="32411"/>
                  <a:pt x="12854" y="32411"/>
                </a:cubicBezTo>
                <a:cubicBezTo>
                  <a:pt x="13207" y="32411"/>
                  <a:pt x="13567" y="32325"/>
                  <a:pt x="13921" y="32164"/>
                </a:cubicBezTo>
                <a:cubicBezTo>
                  <a:pt x="15588" y="31402"/>
                  <a:pt x="17124" y="30438"/>
                  <a:pt x="18600" y="29390"/>
                </a:cubicBezTo>
                <a:lnTo>
                  <a:pt x="18600" y="29390"/>
                </a:lnTo>
                <a:cubicBezTo>
                  <a:pt x="18481" y="29581"/>
                  <a:pt x="18362" y="29759"/>
                  <a:pt x="18255" y="29938"/>
                </a:cubicBezTo>
                <a:cubicBezTo>
                  <a:pt x="17437" y="31266"/>
                  <a:pt x="18641" y="32983"/>
                  <a:pt x="20070" y="32983"/>
                </a:cubicBezTo>
                <a:cubicBezTo>
                  <a:pt x="20409" y="32983"/>
                  <a:pt x="20760" y="32886"/>
                  <a:pt x="21101" y="32664"/>
                </a:cubicBezTo>
                <a:cubicBezTo>
                  <a:pt x="22875" y="31498"/>
                  <a:pt x="24660" y="30319"/>
                  <a:pt x="26423" y="29128"/>
                </a:cubicBezTo>
                <a:lnTo>
                  <a:pt x="26423" y="29128"/>
                </a:lnTo>
                <a:cubicBezTo>
                  <a:pt x="26208" y="29819"/>
                  <a:pt x="26399" y="30616"/>
                  <a:pt x="26935" y="31117"/>
                </a:cubicBezTo>
                <a:cubicBezTo>
                  <a:pt x="27089" y="31271"/>
                  <a:pt x="27256" y="31378"/>
                  <a:pt x="27435" y="31462"/>
                </a:cubicBezTo>
                <a:cubicBezTo>
                  <a:pt x="27161" y="31736"/>
                  <a:pt x="26887" y="32010"/>
                  <a:pt x="26613" y="32271"/>
                </a:cubicBezTo>
                <a:cubicBezTo>
                  <a:pt x="24911" y="33926"/>
                  <a:pt x="23208" y="35569"/>
                  <a:pt x="21505" y="37213"/>
                </a:cubicBezTo>
                <a:cubicBezTo>
                  <a:pt x="20815" y="37891"/>
                  <a:pt x="20755" y="38951"/>
                  <a:pt x="21351" y="39689"/>
                </a:cubicBezTo>
                <a:cubicBezTo>
                  <a:pt x="21716" y="40142"/>
                  <a:pt x="22347" y="40441"/>
                  <a:pt x="22967" y="40441"/>
                </a:cubicBezTo>
                <a:cubicBezTo>
                  <a:pt x="23276" y="40441"/>
                  <a:pt x="23582" y="40367"/>
                  <a:pt x="23851" y="40201"/>
                </a:cubicBezTo>
                <a:lnTo>
                  <a:pt x="23851" y="40201"/>
                </a:lnTo>
                <a:cubicBezTo>
                  <a:pt x="23577" y="40534"/>
                  <a:pt x="23303" y="40868"/>
                  <a:pt x="23029" y="41201"/>
                </a:cubicBezTo>
                <a:cubicBezTo>
                  <a:pt x="23029" y="41201"/>
                  <a:pt x="23017" y="41213"/>
                  <a:pt x="23017" y="41213"/>
                </a:cubicBezTo>
                <a:cubicBezTo>
                  <a:pt x="22922" y="41332"/>
                  <a:pt x="22827" y="41451"/>
                  <a:pt x="22732" y="41570"/>
                </a:cubicBezTo>
                <a:cubicBezTo>
                  <a:pt x="22184" y="42249"/>
                  <a:pt x="22541" y="43356"/>
                  <a:pt x="23196" y="43820"/>
                </a:cubicBezTo>
                <a:cubicBezTo>
                  <a:pt x="23363" y="43940"/>
                  <a:pt x="23541" y="44023"/>
                  <a:pt x="23732" y="44082"/>
                </a:cubicBezTo>
                <a:cubicBezTo>
                  <a:pt x="23666" y="45072"/>
                  <a:pt x="24645" y="45718"/>
                  <a:pt x="25627" y="45718"/>
                </a:cubicBezTo>
                <a:cubicBezTo>
                  <a:pt x="26075" y="45718"/>
                  <a:pt x="26524" y="45583"/>
                  <a:pt x="26875" y="45285"/>
                </a:cubicBezTo>
                <a:cubicBezTo>
                  <a:pt x="27101" y="45094"/>
                  <a:pt x="27327" y="44892"/>
                  <a:pt x="27542" y="44690"/>
                </a:cubicBezTo>
                <a:cubicBezTo>
                  <a:pt x="27613" y="44821"/>
                  <a:pt x="27697" y="44940"/>
                  <a:pt x="27792" y="45047"/>
                </a:cubicBezTo>
                <a:cubicBezTo>
                  <a:pt x="27321" y="46354"/>
                  <a:pt x="28484" y="47445"/>
                  <a:pt x="29757" y="47445"/>
                </a:cubicBezTo>
                <a:cubicBezTo>
                  <a:pt x="30224" y="47445"/>
                  <a:pt x="30704" y="47299"/>
                  <a:pt x="31126" y="46964"/>
                </a:cubicBezTo>
                <a:cubicBezTo>
                  <a:pt x="32269" y="46059"/>
                  <a:pt x="33400" y="45142"/>
                  <a:pt x="34507" y="44213"/>
                </a:cubicBezTo>
                <a:lnTo>
                  <a:pt x="34507" y="44213"/>
                </a:lnTo>
                <a:cubicBezTo>
                  <a:pt x="34197" y="44809"/>
                  <a:pt x="33924" y="45428"/>
                  <a:pt x="33697" y="46071"/>
                </a:cubicBezTo>
                <a:cubicBezTo>
                  <a:pt x="33201" y="47482"/>
                  <a:pt x="34468" y="48518"/>
                  <a:pt x="35755" y="48518"/>
                </a:cubicBezTo>
                <a:cubicBezTo>
                  <a:pt x="36260" y="48518"/>
                  <a:pt x="36768" y="48359"/>
                  <a:pt x="37174" y="48000"/>
                </a:cubicBezTo>
                <a:cubicBezTo>
                  <a:pt x="38734" y="46595"/>
                  <a:pt x="40305" y="45202"/>
                  <a:pt x="41865" y="43797"/>
                </a:cubicBezTo>
                <a:lnTo>
                  <a:pt x="41865" y="43797"/>
                </a:lnTo>
                <a:cubicBezTo>
                  <a:pt x="41508" y="44499"/>
                  <a:pt x="41151" y="45190"/>
                  <a:pt x="40793" y="45892"/>
                </a:cubicBezTo>
                <a:cubicBezTo>
                  <a:pt x="40031" y="47369"/>
                  <a:pt x="40996" y="48714"/>
                  <a:pt x="42615" y="48916"/>
                </a:cubicBezTo>
                <a:cubicBezTo>
                  <a:pt x="42760" y="48935"/>
                  <a:pt x="42904" y="48944"/>
                  <a:pt x="43045" y="48944"/>
                </a:cubicBezTo>
                <a:cubicBezTo>
                  <a:pt x="44454" y="48944"/>
                  <a:pt x="45660" y="48062"/>
                  <a:pt x="46699" y="47023"/>
                </a:cubicBezTo>
                <a:lnTo>
                  <a:pt x="46699" y="47023"/>
                </a:lnTo>
                <a:cubicBezTo>
                  <a:pt x="46169" y="48468"/>
                  <a:pt x="47206" y="49827"/>
                  <a:pt x="48636" y="49827"/>
                </a:cubicBezTo>
                <a:cubicBezTo>
                  <a:pt x="48974" y="49827"/>
                  <a:pt x="49333" y="49751"/>
                  <a:pt x="49699" y="49583"/>
                </a:cubicBezTo>
                <a:cubicBezTo>
                  <a:pt x="52176" y="48452"/>
                  <a:pt x="53509" y="46309"/>
                  <a:pt x="54795" y="44178"/>
                </a:cubicBezTo>
                <a:cubicBezTo>
                  <a:pt x="54915" y="44214"/>
                  <a:pt x="55042" y="44235"/>
                  <a:pt x="55173" y="44235"/>
                </a:cubicBezTo>
                <a:cubicBezTo>
                  <a:pt x="55381" y="44235"/>
                  <a:pt x="55600" y="44183"/>
                  <a:pt x="55819" y="44059"/>
                </a:cubicBezTo>
                <a:cubicBezTo>
                  <a:pt x="55843" y="44035"/>
                  <a:pt x="55867" y="44023"/>
                  <a:pt x="55891" y="43999"/>
                </a:cubicBezTo>
                <a:lnTo>
                  <a:pt x="55891" y="43999"/>
                </a:lnTo>
                <a:cubicBezTo>
                  <a:pt x="55605" y="44749"/>
                  <a:pt x="55319" y="45487"/>
                  <a:pt x="55057" y="46237"/>
                </a:cubicBezTo>
                <a:cubicBezTo>
                  <a:pt x="54783" y="47035"/>
                  <a:pt x="55236" y="48023"/>
                  <a:pt x="55986" y="48416"/>
                </a:cubicBezTo>
                <a:cubicBezTo>
                  <a:pt x="56414" y="48644"/>
                  <a:pt x="56820" y="48743"/>
                  <a:pt x="57205" y="48743"/>
                </a:cubicBezTo>
                <a:cubicBezTo>
                  <a:pt x="58973" y="48743"/>
                  <a:pt x="60308" y="46664"/>
                  <a:pt x="61403" y="45452"/>
                </a:cubicBezTo>
                <a:cubicBezTo>
                  <a:pt x="62725" y="43987"/>
                  <a:pt x="64046" y="42511"/>
                  <a:pt x="65380" y="41034"/>
                </a:cubicBezTo>
                <a:cubicBezTo>
                  <a:pt x="66082" y="40249"/>
                  <a:pt x="66189" y="39094"/>
                  <a:pt x="65380" y="38320"/>
                </a:cubicBezTo>
                <a:cubicBezTo>
                  <a:pt x="65003" y="37966"/>
                  <a:pt x="64449" y="37771"/>
                  <a:pt x="63900" y="37771"/>
                </a:cubicBezTo>
                <a:cubicBezTo>
                  <a:pt x="63563" y="37771"/>
                  <a:pt x="63229" y="37844"/>
                  <a:pt x="62939" y="37998"/>
                </a:cubicBezTo>
                <a:cubicBezTo>
                  <a:pt x="63141" y="37617"/>
                  <a:pt x="63344" y="37236"/>
                  <a:pt x="63546" y="36855"/>
                </a:cubicBezTo>
                <a:cubicBezTo>
                  <a:pt x="64034" y="35962"/>
                  <a:pt x="64630" y="34962"/>
                  <a:pt x="64737" y="33938"/>
                </a:cubicBezTo>
                <a:cubicBezTo>
                  <a:pt x="64856" y="33957"/>
                  <a:pt x="64977" y="33967"/>
                  <a:pt x="65099" y="33967"/>
                </a:cubicBezTo>
                <a:cubicBezTo>
                  <a:pt x="65586" y="33967"/>
                  <a:pt x="66087" y="33807"/>
                  <a:pt x="66535" y="33426"/>
                </a:cubicBezTo>
                <a:lnTo>
                  <a:pt x="69952" y="30521"/>
                </a:lnTo>
                <a:cubicBezTo>
                  <a:pt x="70090" y="31506"/>
                  <a:pt x="71118" y="32268"/>
                  <a:pt x="72196" y="32268"/>
                </a:cubicBezTo>
                <a:cubicBezTo>
                  <a:pt x="72696" y="32268"/>
                  <a:pt x="73206" y="32104"/>
                  <a:pt x="73643" y="31724"/>
                </a:cubicBezTo>
                <a:lnTo>
                  <a:pt x="75203" y="30366"/>
                </a:lnTo>
                <a:cubicBezTo>
                  <a:pt x="75369" y="30616"/>
                  <a:pt x="75595" y="30843"/>
                  <a:pt x="75905" y="31021"/>
                </a:cubicBezTo>
                <a:cubicBezTo>
                  <a:pt x="76225" y="31197"/>
                  <a:pt x="76607" y="31285"/>
                  <a:pt x="76992" y="31285"/>
                </a:cubicBezTo>
                <a:cubicBezTo>
                  <a:pt x="77754" y="31285"/>
                  <a:pt x="78530" y="30943"/>
                  <a:pt x="78870" y="30271"/>
                </a:cubicBezTo>
                <a:cubicBezTo>
                  <a:pt x="79858" y="28342"/>
                  <a:pt x="80846" y="26414"/>
                  <a:pt x="81834" y="24473"/>
                </a:cubicBezTo>
                <a:cubicBezTo>
                  <a:pt x="82525" y="23127"/>
                  <a:pt x="81668" y="21794"/>
                  <a:pt x="80465" y="21472"/>
                </a:cubicBezTo>
                <a:cubicBezTo>
                  <a:pt x="80477" y="21461"/>
                  <a:pt x="80489" y="21437"/>
                  <a:pt x="80501" y="21425"/>
                </a:cubicBezTo>
                <a:cubicBezTo>
                  <a:pt x="81505" y="19899"/>
                  <a:pt x="80096" y="18434"/>
                  <a:pt x="78584" y="18434"/>
                </a:cubicBezTo>
                <a:cubicBezTo>
                  <a:pt x="78197" y="18434"/>
                  <a:pt x="77803" y="18530"/>
                  <a:pt x="77441" y="18746"/>
                </a:cubicBezTo>
                <a:cubicBezTo>
                  <a:pt x="77453" y="18234"/>
                  <a:pt x="77274" y="17734"/>
                  <a:pt x="76846" y="17329"/>
                </a:cubicBezTo>
                <a:cubicBezTo>
                  <a:pt x="76432" y="16933"/>
                  <a:pt x="75889" y="16740"/>
                  <a:pt x="75346" y="16740"/>
                </a:cubicBezTo>
                <a:cubicBezTo>
                  <a:pt x="74794" y="16740"/>
                  <a:pt x="74241" y="16939"/>
                  <a:pt x="73821" y="17329"/>
                </a:cubicBezTo>
                <a:cubicBezTo>
                  <a:pt x="72631" y="18424"/>
                  <a:pt x="71428" y="19532"/>
                  <a:pt x="70214" y="20627"/>
                </a:cubicBezTo>
                <a:cubicBezTo>
                  <a:pt x="70488" y="20246"/>
                  <a:pt x="70750" y="19853"/>
                  <a:pt x="71012" y="19472"/>
                </a:cubicBezTo>
                <a:cubicBezTo>
                  <a:pt x="71994" y="18043"/>
                  <a:pt x="70536" y="16412"/>
                  <a:pt x="69068" y="16412"/>
                </a:cubicBezTo>
                <a:cubicBezTo>
                  <a:pt x="68580" y="16412"/>
                  <a:pt x="68091" y="16592"/>
                  <a:pt x="67690" y="17020"/>
                </a:cubicBezTo>
                <a:cubicBezTo>
                  <a:pt x="67225" y="17508"/>
                  <a:pt x="66773" y="18008"/>
                  <a:pt x="66309" y="18496"/>
                </a:cubicBezTo>
                <a:cubicBezTo>
                  <a:pt x="66225" y="17865"/>
                  <a:pt x="65832" y="17246"/>
                  <a:pt x="65273" y="16936"/>
                </a:cubicBezTo>
                <a:cubicBezTo>
                  <a:pt x="64935" y="16745"/>
                  <a:pt x="64590" y="16665"/>
                  <a:pt x="64255" y="16665"/>
                </a:cubicBezTo>
                <a:cubicBezTo>
                  <a:pt x="64153" y="16665"/>
                  <a:pt x="64051" y="16672"/>
                  <a:pt x="63951" y="16686"/>
                </a:cubicBezTo>
                <a:cubicBezTo>
                  <a:pt x="64023" y="16460"/>
                  <a:pt x="64082" y="16234"/>
                  <a:pt x="64154" y="16019"/>
                </a:cubicBezTo>
                <a:cubicBezTo>
                  <a:pt x="64261" y="15638"/>
                  <a:pt x="64261" y="15293"/>
                  <a:pt x="64165" y="14996"/>
                </a:cubicBezTo>
                <a:cubicBezTo>
                  <a:pt x="64189" y="14936"/>
                  <a:pt x="64225" y="14888"/>
                  <a:pt x="64249" y="14829"/>
                </a:cubicBezTo>
                <a:cubicBezTo>
                  <a:pt x="65130" y="12483"/>
                  <a:pt x="66023" y="10138"/>
                  <a:pt x="66904" y="7780"/>
                </a:cubicBezTo>
                <a:cubicBezTo>
                  <a:pt x="67456" y="6347"/>
                  <a:pt x="66067" y="5179"/>
                  <a:pt x="64705" y="5179"/>
                </a:cubicBezTo>
                <a:cubicBezTo>
                  <a:pt x="64539" y="5179"/>
                  <a:pt x="64374" y="5196"/>
                  <a:pt x="64213" y="5232"/>
                </a:cubicBezTo>
                <a:cubicBezTo>
                  <a:pt x="64487" y="4566"/>
                  <a:pt x="64701" y="3863"/>
                  <a:pt x="64808" y="3137"/>
                </a:cubicBezTo>
                <a:cubicBezTo>
                  <a:pt x="64951" y="2208"/>
                  <a:pt x="64713" y="1291"/>
                  <a:pt x="63808" y="791"/>
                </a:cubicBezTo>
                <a:cubicBezTo>
                  <a:pt x="63474" y="603"/>
                  <a:pt x="63098" y="514"/>
                  <a:pt x="62722" y="514"/>
                </a:cubicBezTo>
                <a:cubicBezTo>
                  <a:pt x="62146" y="514"/>
                  <a:pt x="61571" y="724"/>
                  <a:pt x="61153" y="1113"/>
                </a:cubicBezTo>
                <a:cubicBezTo>
                  <a:pt x="60344" y="1863"/>
                  <a:pt x="59582" y="2661"/>
                  <a:pt x="58843" y="3494"/>
                </a:cubicBezTo>
                <a:cubicBezTo>
                  <a:pt x="58927" y="3208"/>
                  <a:pt x="58998" y="2923"/>
                  <a:pt x="59058" y="2625"/>
                </a:cubicBezTo>
                <a:cubicBezTo>
                  <a:pt x="59236" y="1708"/>
                  <a:pt x="58939" y="768"/>
                  <a:pt x="58058" y="279"/>
                </a:cubicBezTo>
                <a:cubicBezTo>
                  <a:pt x="57732" y="99"/>
                  <a:pt x="57316" y="1"/>
                  <a:pt x="56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6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732" name="Google Shape;732;p38"/>
          <p:cNvSpPr txBox="1">
            <a:spLocks noGrp="1"/>
          </p:cNvSpPr>
          <p:nvPr>
            <p:ph type="subTitle" idx="1"/>
          </p:nvPr>
        </p:nvSpPr>
        <p:spPr>
          <a:xfrm>
            <a:off x="717091" y="1996297"/>
            <a:ext cx="24543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50"/>
                </a:solidFill>
              </a:rPr>
              <a:t>Warm Up</a:t>
            </a:r>
          </a:p>
        </p:txBody>
      </p:sp>
      <p:sp>
        <p:nvSpPr>
          <p:cNvPr id="733" name="Google Shape;733;p38"/>
          <p:cNvSpPr txBox="1">
            <a:spLocks noGrp="1"/>
          </p:cNvSpPr>
          <p:nvPr>
            <p:ph type="subTitle" idx="2"/>
          </p:nvPr>
        </p:nvSpPr>
        <p:spPr>
          <a:xfrm>
            <a:off x="5469313" y="1905917"/>
            <a:ext cx="24543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50"/>
                </a:solidFill>
              </a:rPr>
              <a:t>Speaking</a:t>
            </a:r>
          </a:p>
        </p:txBody>
      </p:sp>
      <p:sp>
        <p:nvSpPr>
          <p:cNvPr id="734" name="Google Shape;734;p38"/>
          <p:cNvSpPr txBox="1">
            <a:spLocks noGrp="1"/>
          </p:cNvSpPr>
          <p:nvPr>
            <p:ph type="subTitle" idx="3"/>
          </p:nvPr>
        </p:nvSpPr>
        <p:spPr>
          <a:xfrm>
            <a:off x="3428847" y="3137478"/>
            <a:ext cx="24543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50"/>
                </a:solidFill>
              </a:rPr>
              <a:t>Class Activities</a:t>
            </a:r>
          </a:p>
        </p:txBody>
      </p:sp>
      <p:sp>
        <p:nvSpPr>
          <p:cNvPr id="740" name="Google Shape;740;p38"/>
          <p:cNvSpPr txBox="1">
            <a:spLocks noGrp="1"/>
          </p:cNvSpPr>
          <p:nvPr>
            <p:ph type="title" idx="9"/>
          </p:nvPr>
        </p:nvSpPr>
        <p:spPr>
          <a:xfrm>
            <a:off x="1415675" y="1505143"/>
            <a:ext cx="10029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41" name="Google Shape;741;p38"/>
          <p:cNvSpPr txBox="1">
            <a:spLocks noGrp="1"/>
          </p:cNvSpPr>
          <p:nvPr>
            <p:ph type="title" idx="13"/>
          </p:nvPr>
        </p:nvSpPr>
        <p:spPr>
          <a:xfrm>
            <a:off x="6090324" y="1374275"/>
            <a:ext cx="10029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42" name="Google Shape;742;p38"/>
          <p:cNvSpPr txBox="1">
            <a:spLocks noGrp="1"/>
          </p:cNvSpPr>
          <p:nvPr>
            <p:ph type="title" idx="14"/>
          </p:nvPr>
        </p:nvSpPr>
        <p:spPr>
          <a:xfrm>
            <a:off x="4070525" y="2592812"/>
            <a:ext cx="10029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744" name="Google Shape;744;p38"/>
          <p:cNvSpPr/>
          <p:nvPr/>
        </p:nvSpPr>
        <p:spPr>
          <a:xfrm rot="8100000">
            <a:off x="7336585" y="-71978"/>
            <a:ext cx="1784148" cy="1296118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5" name="Google Shape;745;p38"/>
          <p:cNvGrpSpPr/>
          <p:nvPr/>
        </p:nvGrpSpPr>
        <p:grpSpPr>
          <a:xfrm>
            <a:off x="7222225" y="1248978"/>
            <a:ext cx="1088707" cy="1051072"/>
            <a:chOff x="7222225" y="1248978"/>
            <a:chExt cx="1088707" cy="1051072"/>
          </a:xfrm>
        </p:grpSpPr>
        <p:grpSp>
          <p:nvGrpSpPr>
            <p:cNvPr id="746" name="Google Shape;746;p38"/>
            <p:cNvGrpSpPr/>
            <p:nvPr/>
          </p:nvGrpSpPr>
          <p:grpSpPr>
            <a:xfrm rot="1782327">
              <a:off x="7533313" y="1369670"/>
              <a:ext cx="659735" cy="650572"/>
              <a:chOff x="588850" y="618775"/>
              <a:chExt cx="703975" cy="694225"/>
            </a:xfrm>
          </p:grpSpPr>
          <p:sp>
            <p:nvSpPr>
              <p:cNvPr id="747" name="Google Shape;747;p38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8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9" name="Google Shape;749;p38"/>
            <p:cNvGrpSpPr/>
            <p:nvPr/>
          </p:nvGrpSpPr>
          <p:grpSpPr>
            <a:xfrm>
              <a:off x="7222225" y="1609175"/>
              <a:ext cx="193200" cy="171550"/>
              <a:chOff x="1141700" y="1345000"/>
              <a:chExt cx="193200" cy="171550"/>
            </a:xfrm>
          </p:grpSpPr>
          <p:sp>
            <p:nvSpPr>
              <p:cNvPr id="750" name="Google Shape;750;p38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8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2" name="Google Shape;752;p38"/>
            <p:cNvGrpSpPr/>
            <p:nvPr/>
          </p:nvGrpSpPr>
          <p:grpSpPr>
            <a:xfrm>
              <a:off x="7775625" y="2156575"/>
              <a:ext cx="175100" cy="143475"/>
              <a:chOff x="1808250" y="1643825"/>
              <a:chExt cx="175100" cy="143475"/>
            </a:xfrm>
          </p:grpSpPr>
          <p:sp>
            <p:nvSpPr>
              <p:cNvPr id="753" name="Google Shape;753;p38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8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5" name="Google Shape;755;p38"/>
          <p:cNvGrpSpPr/>
          <p:nvPr/>
        </p:nvGrpSpPr>
        <p:grpSpPr>
          <a:xfrm>
            <a:off x="4505285" y="3688594"/>
            <a:ext cx="482467" cy="761526"/>
            <a:chOff x="4330740" y="2718361"/>
            <a:chExt cx="482467" cy="761526"/>
          </a:xfrm>
        </p:grpSpPr>
        <p:grpSp>
          <p:nvGrpSpPr>
            <p:cNvPr id="756" name="Google Shape;756;p38"/>
            <p:cNvGrpSpPr/>
            <p:nvPr/>
          </p:nvGrpSpPr>
          <p:grpSpPr>
            <a:xfrm rot="-518528">
              <a:off x="4359745" y="2747880"/>
              <a:ext cx="424459" cy="418570"/>
              <a:chOff x="588850" y="618775"/>
              <a:chExt cx="703975" cy="694225"/>
            </a:xfrm>
          </p:grpSpPr>
          <p:sp>
            <p:nvSpPr>
              <p:cNvPr id="757" name="Google Shape;757;p38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8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9" name="Google Shape;759;p38"/>
            <p:cNvGrpSpPr/>
            <p:nvPr/>
          </p:nvGrpSpPr>
          <p:grpSpPr>
            <a:xfrm>
              <a:off x="4584600" y="3308338"/>
              <a:ext cx="193200" cy="171550"/>
              <a:chOff x="1141700" y="1345000"/>
              <a:chExt cx="193200" cy="171550"/>
            </a:xfrm>
          </p:grpSpPr>
          <p:sp>
            <p:nvSpPr>
              <p:cNvPr id="760" name="Google Shape;760;p38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8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2" name="Google Shape;762;p38"/>
          <p:cNvGrpSpPr/>
          <p:nvPr/>
        </p:nvGrpSpPr>
        <p:grpSpPr>
          <a:xfrm flipH="1">
            <a:off x="-859184" y="2958886"/>
            <a:ext cx="3423459" cy="2310039"/>
            <a:chOff x="5908316" y="2958886"/>
            <a:chExt cx="3423459" cy="2310039"/>
          </a:xfrm>
        </p:grpSpPr>
        <p:sp>
          <p:nvSpPr>
            <p:cNvPr id="763" name="Google Shape;763;p38"/>
            <p:cNvSpPr/>
            <p:nvPr/>
          </p:nvSpPr>
          <p:spPr>
            <a:xfrm rot="4063554">
              <a:off x="6160316" y="4258456"/>
              <a:ext cx="686128" cy="1005054"/>
            </a:xfrm>
            <a:custGeom>
              <a:avLst/>
              <a:gdLst/>
              <a:ahLst/>
              <a:cxnLst/>
              <a:rect l="l" t="t" r="r" b="b"/>
              <a:pathLst>
                <a:path w="3937" h="5767" extrusionOk="0">
                  <a:moveTo>
                    <a:pt x="967" y="5029"/>
                  </a:moveTo>
                  <a:lnTo>
                    <a:pt x="967" y="5029"/>
                  </a:lnTo>
                  <a:cubicBezTo>
                    <a:pt x="934" y="5129"/>
                    <a:pt x="901" y="5196"/>
                    <a:pt x="867" y="5296"/>
                  </a:cubicBezTo>
                  <a:cubicBezTo>
                    <a:pt x="834" y="5329"/>
                    <a:pt x="801" y="5396"/>
                    <a:pt x="801" y="5462"/>
                  </a:cubicBezTo>
                  <a:cubicBezTo>
                    <a:pt x="801" y="5429"/>
                    <a:pt x="801" y="5396"/>
                    <a:pt x="801" y="5362"/>
                  </a:cubicBezTo>
                  <a:cubicBezTo>
                    <a:pt x="867" y="5229"/>
                    <a:pt x="934" y="5129"/>
                    <a:pt x="967" y="5029"/>
                  </a:cubicBezTo>
                  <a:close/>
                  <a:moveTo>
                    <a:pt x="3786" y="0"/>
                  </a:moveTo>
                  <a:cubicBezTo>
                    <a:pt x="3778" y="0"/>
                    <a:pt x="3770" y="8"/>
                    <a:pt x="3770" y="25"/>
                  </a:cubicBezTo>
                  <a:cubicBezTo>
                    <a:pt x="3569" y="292"/>
                    <a:pt x="3369" y="559"/>
                    <a:pt x="3169" y="859"/>
                  </a:cubicBezTo>
                  <a:cubicBezTo>
                    <a:pt x="2869" y="1326"/>
                    <a:pt x="2569" y="1826"/>
                    <a:pt x="2268" y="2327"/>
                  </a:cubicBezTo>
                  <a:cubicBezTo>
                    <a:pt x="2002" y="2794"/>
                    <a:pt x="1701" y="3261"/>
                    <a:pt x="1401" y="3728"/>
                  </a:cubicBezTo>
                  <a:cubicBezTo>
                    <a:pt x="1301" y="3895"/>
                    <a:pt x="1201" y="4061"/>
                    <a:pt x="1068" y="4228"/>
                  </a:cubicBezTo>
                  <a:cubicBezTo>
                    <a:pt x="1068" y="4228"/>
                    <a:pt x="1068" y="4228"/>
                    <a:pt x="1034" y="4261"/>
                  </a:cubicBezTo>
                  <a:cubicBezTo>
                    <a:pt x="934" y="4261"/>
                    <a:pt x="834" y="4261"/>
                    <a:pt x="734" y="4295"/>
                  </a:cubicBezTo>
                  <a:cubicBezTo>
                    <a:pt x="501" y="4362"/>
                    <a:pt x="334" y="4428"/>
                    <a:pt x="167" y="4495"/>
                  </a:cubicBezTo>
                  <a:cubicBezTo>
                    <a:pt x="0" y="4528"/>
                    <a:pt x="34" y="4695"/>
                    <a:pt x="167" y="4762"/>
                  </a:cubicBezTo>
                  <a:cubicBezTo>
                    <a:pt x="300" y="4795"/>
                    <a:pt x="434" y="4795"/>
                    <a:pt x="567" y="4795"/>
                  </a:cubicBezTo>
                  <a:cubicBezTo>
                    <a:pt x="467" y="4862"/>
                    <a:pt x="434" y="4929"/>
                    <a:pt x="367" y="5062"/>
                  </a:cubicBezTo>
                  <a:cubicBezTo>
                    <a:pt x="300" y="5162"/>
                    <a:pt x="167" y="5296"/>
                    <a:pt x="167" y="5462"/>
                  </a:cubicBezTo>
                  <a:cubicBezTo>
                    <a:pt x="191" y="5521"/>
                    <a:pt x="231" y="5543"/>
                    <a:pt x="278" y="5543"/>
                  </a:cubicBezTo>
                  <a:cubicBezTo>
                    <a:pt x="363" y="5543"/>
                    <a:pt x="469" y="5472"/>
                    <a:pt x="534" y="5429"/>
                  </a:cubicBezTo>
                  <a:cubicBezTo>
                    <a:pt x="534" y="5396"/>
                    <a:pt x="567" y="5362"/>
                    <a:pt x="601" y="5329"/>
                  </a:cubicBezTo>
                  <a:lnTo>
                    <a:pt x="601" y="5329"/>
                  </a:lnTo>
                  <a:cubicBezTo>
                    <a:pt x="567" y="5429"/>
                    <a:pt x="567" y="5496"/>
                    <a:pt x="567" y="5596"/>
                  </a:cubicBezTo>
                  <a:cubicBezTo>
                    <a:pt x="546" y="5701"/>
                    <a:pt x="619" y="5767"/>
                    <a:pt x="700" y="5767"/>
                  </a:cubicBezTo>
                  <a:cubicBezTo>
                    <a:pt x="747" y="5767"/>
                    <a:pt x="797" y="5745"/>
                    <a:pt x="834" y="5696"/>
                  </a:cubicBezTo>
                  <a:cubicBezTo>
                    <a:pt x="934" y="5562"/>
                    <a:pt x="968" y="5429"/>
                    <a:pt x="1034" y="5296"/>
                  </a:cubicBezTo>
                  <a:cubicBezTo>
                    <a:pt x="1068" y="5229"/>
                    <a:pt x="1068" y="5162"/>
                    <a:pt x="1101" y="5095"/>
                  </a:cubicBezTo>
                  <a:cubicBezTo>
                    <a:pt x="1168" y="5229"/>
                    <a:pt x="1234" y="5396"/>
                    <a:pt x="1301" y="5462"/>
                  </a:cubicBezTo>
                  <a:cubicBezTo>
                    <a:pt x="1346" y="5492"/>
                    <a:pt x="1398" y="5509"/>
                    <a:pt x="1444" y="5509"/>
                  </a:cubicBezTo>
                  <a:cubicBezTo>
                    <a:pt x="1501" y="5509"/>
                    <a:pt x="1550" y="5484"/>
                    <a:pt x="1568" y="5429"/>
                  </a:cubicBezTo>
                  <a:cubicBezTo>
                    <a:pt x="1601" y="5262"/>
                    <a:pt x="1535" y="5095"/>
                    <a:pt x="1468" y="4929"/>
                  </a:cubicBezTo>
                  <a:cubicBezTo>
                    <a:pt x="1401" y="4762"/>
                    <a:pt x="1334" y="4662"/>
                    <a:pt x="1268" y="4528"/>
                  </a:cubicBezTo>
                  <a:cubicBezTo>
                    <a:pt x="1501" y="4161"/>
                    <a:pt x="1735" y="3794"/>
                    <a:pt x="1968" y="3428"/>
                  </a:cubicBezTo>
                  <a:cubicBezTo>
                    <a:pt x="2202" y="3027"/>
                    <a:pt x="2435" y="2660"/>
                    <a:pt x="2702" y="2293"/>
                  </a:cubicBezTo>
                  <a:cubicBezTo>
                    <a:pt x="2802" y="2127"/>
                    <a:pt x="2869" y="1926"/>
                    <a:pt x="2936" y="1826"/>
                  </a:cubicBezTo>
                  <a:cubicBezTo>
                    <a:pt x="3036" y="1660"/>
                    <a:pt x="3169" y="1493"/>
                    <a:pt x="3269" y="1326"/>
                  </a:cubicBezTo>
                  <a:cubicBezTo>
                    <a:pt x="3469" y="992"/>
                    <a:pt x="3603" y="759"/>
                    <a:pt x="3836" y="359"/>
                  </a:cubicBezTo>
                  <a:cubicBezTo>
                    <a:pt x="3870" y="292"/>
                    <a:pt x="3936" y="259"/>
                    <a:pt x="3936" y="159"/>
                  </a:cubicBezTo>
                  <a:cubicBezTo>
                    <a:pt x="3936" y="92"/>
                    <a:pt x="3870" y="58"/>
                    <a:pt x="3836" y="58"/>
                  </a:cubicBezTo>
                  <a:cubicBezTo>
                    <a:pt x="3836" y="58"/>
                    <a:pt x="3836" y="25"/>
                    <a:pt x="3803" y="25"/>
                  </a:cubicBezTo>
                  <a:cubicBezTo>
                    <a:pt x="3803" y="8"/>
                    <a:pt x="3795" y="0"/>
                    <a:pt x="3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8"/>
            <p:cNvSpPr/>
            <p:nvPr/>
          </p:nvSpPr>
          <p:spPr>
            <a:xfrm rot="10521217">
              <a:off x="8606063" y="2985025"/>
              <a:ext cx="686131" cy="1005060"/>
            </a:xfrm>
            <a:custGeom>
              <a:avLst/>
              <a:gdLst/>
              <a:ahLst/>
              <a:cxnLst/>
              <a:rect l="l" t="t" r="r" b="b"/>
              <a:pathLst>
                <a:path w="3937" h="5767" extrusionOk="0">
                  <a:moveTo>
                    <a:pt x="967" y="5029"/>
                  </a:moveTo>
                  <a:lnTo>
                    <a:pt x="967" y="5029"/>
                  </a:lnTo>
                  <a:cubicBezTo>
                    <a:pt x="934" y="5129"/>
                    <a:pt x="901" y="5196"/>
                    <a:pt x="867" y="5296"/>
                  </a:cubicBezTo>
                  <a:cubicBezTo>
                    <a:pt x="834" y="5329"/>
                    <a:pt x="801" y="5396"/>
                    <a:pt x="801" y="5462"/>
                  </a:cubicBezTo>
                  <a:cubicBezTo>
                    <a:pt x="801" y="5429"/>
                    <a:pt x="801" y="5396"/>
                    <a:pt x="801" y="5362"/>
                  </a:cubicBezTo>
                  <a:cubicBezTo>
                    <a:pt x="867" y="5229"/>
                    <a:pt x="934" y="5129"/>
                    <a:pt x="967" y="5029"/>
                  </a:cubicBezTo>
                  <a:close/>
                  <a:moveTo>
                    <a:pt x="3786" y="0"/>
                  </a:moveTo>
                  <a:cubicBezTo>
                    <a:pt x="3778" y="0"/>
                    <a:pt x="3770" y="8"/>
                    <a:pt x="3770" y="25"/>
                  </a:cubicBezTo>
                  <a:cubicBezTo>
                    <a:pt x="3569" y="292"/>
                    <a:pt x="3369" y="559"/>
                    <a:pt x="3169" y="859"/>
                  </a:cubicBezTo>
                  <a:cubicBezTo>
                    <a:pt x="2869" y="1326"/>
                    <a:pt x="2569" y="1826"/>
                    <a:pt x="2268" y="2327"/>
                  </a:cubicBezTo>
                  <a:cubicBezTo>
                    <a:pt x="2002" y="2794"/>
                    <a:pt x="1701" y="3261"/>
                    <a:pt x="1401" y="3728"/>
                  </a:cubicBezTo>
                  <a:cubicBezTo>
                    <a:pt x="1301" y="3895"/>
                    <a:pt x="1201" y="4061"/>
                    <a:pt x="1068" y="4228"/>
                  </a:cubicBezTo>
                  <a:cubicBezTo>
                    <a:pt x="1068" y="4228"/>
                    <a:pt x="1068" y="4228"/>
                    <a:pt x="1034" y="4261"/>
                  </a:cubicBezTo>
                  <a:cubicBezTo>
                    <a:pt x="934" y="4261"/>
                    <a:pt x="834" y="4261"/>
                    <a:pt x="734" y="4295"/>
                  </a:cubicBezTo>
                  <a:cubicBezTo>
                    <a:pt x="501" y="4362"/>
                    <a:pt x="334" y="4428"/>
                    <a:pt x="167" y="4495"/>
                  </a:cubicBezTo>
                  <a:cubicBezTo>
                    <a:pt x="0" y="4528"/>
                    <a:pt x="34" y="4695"/>
                    <a:pt x="167" y="4762"/>
                  </a:cubicBezTo>
                  <a:cubicBezTo>
                    <a:pt x="300" y="4795"/>
                    <a:pt x="434" y="4795"/>
                    <a:pt x="567" y="4795"/>
                  </a:cubicBezTo>
                  <a:cubicBezTo>
                    <a:pt x="467" y="4862"/>
                    <a:pt x="434" y="4929"/>
                    <a:pt x="367" y="5062"/>
                  </a:cubicBezTo>
                  <a:cubicBezTo>
                    <a:pt x="300" y="5162"/>
                    <a:pt x="167" y="5296"/>
                    <a:pt x="167" y="5462"/>
                  </a:cubicBezTo>
                  <a:cubicBezTo>
                    <a:pt x="191" y="5521"/>
                    <a:pt x="231" y="5543"/>
                    <a:pt x="278" y="5543"/>
                  </a:cubicBezTo>
                  <a:cubicBezTo>
                    <a:pt x="363" y="5543"/>
                    <a:pt x="469" y="5472"/>
                    <a:pt x="534" y="5429"/>
                  </a:cubicBezTo>
                  <a:cubicBezTo>
                    <a:pt x="534" y="5396"/>
                    <a:pt x="567" y="5362"/>
                    <a:pt x="601" y="5329"/>
                  </a:cubicBezTo>
                  <a:lnTo>
                    <a:pt x="601" y="5329"/>
                  </a:lnTo>
                  <a:cubicBezTo>
                    <a:pt x="567" y="5429"/>
                    <a:pt x="567" y="5496"/>
                    <a:pt x="567" y="5596"/>
                  </a:cubicBezTo>
                  <a:cubicBezTo>
                    <a:pt x="546" y="5701"/>
                    <a:pt x="619" y="5767"/>
                    <a:pt x="700" y="5767"/>
                  </a:cubicBezTo>
                  <a:cubicBezTo>
                    <a:pt x="747" y="5767"/>
                    <a:pt x="797" y="5745"/>
                    <a:pt x="834" y="5696"/>
                  </a:cubicBezTo>
                  <a:cubicBezTo>
                    <a:pt x="934" y="5562"/>
                    <a:pt x="968" y="5429"/>
                    <a:pt x="1034" y="5296"/>
                  </a:cubicBezTo>
                  <a:cubicBezTo>
                    <a:pt x="1068" y="5229"/>
                    <a:pt x="1068" y="5162"/>
                    <a:pt x="1101" y="5095"/>
                  </a:cubicBezTo>
                  <a:cubicBezTo>
                    <a:pt x="1168" y="5229"/>
                    <a:pt x="1234" y="5396"/>
                    <a:pt x="1301" y="5462"/>
                  </a:cubicBezTo>
                  <a:cubicBezTo>
                    <a:pt x="1346" y="5492"/>
                    <a:pt x="1398" y="5509"/>
                    <a:pt x="1444" y="5509"/>
                  </a:cubicBezTo>
                  <a:cubicBezTo>
                    <a:pt x="1501" y="5509"/>
                    <a:pt x="1550" y="5484"/>
                    <a:pt x="1568" y="5429"/>
                  </a:cubicBezTo>
                  <a:cubicBezTo>
                    <a:pt x="1601" y="5262"/>
                    <a:pt x="1535" y="5095"/>
                    <a:pt x="1468" y="4929"/>
                  </a:cubicBezTo>
                  <a:cubicBezTo>
                    <a:pt x="1401" y="4762"/>
                    <a:pt x="1334" y="4662"/>
                    <a:pt x="1268" y="4528"/>
                  </a:cubicBezTo>
                  <a:cubicBezTo>
                    <a:pt x="1501" y="4161"/>
                    <a:pt x="1735" y="3794"/>
                    <a:pt x="1968" y="3428"/>
                  </a:cubicBezTo>
                  <a:cubicBezTo>
                    <a:pt x="2202" y="3027"/>
                    <a:pt x="2435" y="2660"/>
                    <a:pt x="2702" y="2293"/>
                  </a:cubicBezTo>
                  <a:cubicBezTo>
                    <a:pt x="2802" y="2127"/>
                    <a:pt x="2869" y="1926"/>
                    <a:pt x="2936" y="1826"/>
                  </a:cubicBezTo>
                  <a:cubicBezTo>
                    <a:pt x="3036" y="1660"/>
                    <a:pt x="3169" y="1493"/>
                    <a:pt x="3269" y="1326"/>
                  </a:cubicBezTo>
                  <a:cubicBezTo>
                    <a:pt x="3469" y="992"/>
                    <a:pt x="3603" y="759"/>
                    <a:pt x="3836" y="359"/>
                  </a:cubicBezTo>
                  <a:cubicBezTo>
                    <a:pt x="3870" y="292"/>
                    <a:pt x="3936" y="259"/>
                    <a:pt x="3936" y="159"/>
                  </a:cubicBezTo>
                  <a:cubicBezTo>
                    <a:pt x="3936" y="92"/>
                    <a:pt x="3870" y="58"/>
                    <a:pt x="3836" y="58"/>
                  </a:cubicBezTo>
                  <a:cubicBezTo>
                    <a:pt x="3836" y="58"/>
                    <a:pt x="3836" y="25"/>
                    <a:pt x="3803" y="25"/>
                  </a:cubicBezTo>
                  <a:cubicBezTo>
                    <a:pt x="3803" y="8"/>
                    <a:pt x="3795" y="0"/>
                    <a:pt x="3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5" name="Google Shape;765;p38"/>
            <p:cNvGrpSpPr/>
            <p:nvPr/>
          </p:nvGrpSpPr>
          <p:grpSpPr>
            <a:xfrm rot="10800000" flipH="1">
              <a:off x="6753506" y="3250575"/>
              <a:ext cx="2361038" cy="1891924"/>
              <a:chOff x="4012400" y="3569875"/>
              <a:chExt cx="420600" cy="337025"/>
            </a:xfrm>
          </p:grpSpPr>
          <p:sp>
            <p:nvSpPr>
              <p:cNvPr id="766" name="Google Shape;766;p38"/>
              <p:cNvSpPr/>
              <p:nvPr/>
            </p:nvSpPr>
            <p:spPr>
              <a:xfrm>
                <a:off x="4050500" y="3569875"/>
                <a:ext cx="382500" cy="250400"/>
              </a:xfrm>
              <a:custGeom>
                <a:avLst/>
                <a:gdLst/>
                <a:ahLst/>
                <a:cxnLst/>
                <a:rect l="l" t="t" r="r" b="b"/>
                <a:pathLst>
                  <a:path w="15300" h="10016" extrusionOk="0">
                    <a:moveTo>
                      <a:pt x="7742" y="1"/>
                    </a:moveTo>
                    <a:cubicBezTo>
                      <a:pt x="5654" y="1"/>
                      <a:pt x="3565" y="40"/>
                      <a:pt x="1477" y="121"/>
                    </a:cubicBezTo>
                    <a:cubicBezTo>
                      <a:pt x="1381" y="121"/>
                      <a:pt x="607" y="133"/>
                      <a:pt x="179" y="419"/>
                    </a:cubicBezTo>
                    <a:cubicBezTo>
                      <a:pt x="131" y="443"/>
                      <a:pt x="84" y="478"/>
                      <a:pt x="60" y="538"/>
                    </a:cubicBezTo>
                    <a:cubicBezTo>
                      <a:pt x="36" y="585"/>
                      <a:pt x="36" y="645"/>
                      <a:pt x="36" y="705"/>
                    </a:cubicBezTo>
                    <a:cubicBezTo>
                      <a:pt x="24" y="1014"/>
                      <a:pt x="24" y="1336"/>
                      <a:pt x="12" y="1657"/>
                    </a:cubicBezTo>
                    <a:cubicBezTo>
                      <a:pt x="0" y="2002"/>
                      <a:pt x="0" y="2359"/>
                      <a:pt x="155" y="2669"/>
                    </a:cubicBezTo>
                    <a:cubicBezTo>
                      <a:pt x="203" y="2752"/>
                      <a:pt x="262" y="2824"/>
                      <a:pt x="346" y="2871"/>
                    </a:cubicBezTo>
                    <a:cubicBezTo>
                      <a:pt x="417" y="2895"/>
                      <a:pt x="488" y="2895"/>
                      <a:pt x="572" y="2907"/>
                    </a:cubicBezTo>
                    <a:cubicBezTo>
                      <a:pt x="1239" y="2907"/>
                      <a:pt x="3727" y="3336"/>
                      <a:pt x="4501" y="3729"/>
                    </a:cubicBezTo>
                    <a:cubicBezTo>
                      <a:pt x="5549" y="3919"/>
                      <a:pt x="6620" y="4324"/>
                      <a:pt x="8311" y="5622"/>
                    </a:cubicBezTo>
                    <a:cubicBezTo>
                      <a:pt x="9144" y="6265"/>
                      <a:pt x="10990" y="9051"/>
                      <a:pt x="11204" y="9646"/>
                    </a:cubicBezTo>
                    <a:cubicBezTo>
                      <a:pt x="11264" y="9813"/>
                      <a:pt x="11347" y="9991"/>
                      <a:pt x="11526" y="10015"/>
                    </a:cubicBezTo>
                    <a:cubicBezTo>
                      <a:pt x="11621" y="10015"/>
                      <a:pt x="11704" y="9968"/>
                      <a:pt x="11787" y="9920"/>
                    </a:cubicBezTo>
                    <a:cubicBezTo>
                      <a:pt x="12573" y="9468"/>
                      <a:pt x="13359" y="8991"/>
                      <a:pt x="14121" y="8479"/>
                    </a:cubicBezTo>
                    <a:cubicBezTo>
                      <a:pt x="14169" y="8444"/>
                      <a:pt x="14228" y="8396"/>
                      <a:pt x="14264" y="8336"/>
                    </a:cubicBezTo>
                    <a:cubicBezTo>
                      <a:pt x="14288" y="8265"/>
                      <a:pt x="14276" y="8182"/>
                      <a:pt x="14252" y="8110"/>
                    </a:cubicBezTo>
                    <a:cubicBezTo>
                      <a:pt x="14062" y="7372"/>
                      <a:pt x="13800" y="6658"/>
                      <a:pt x="13466" y="5967"/>
                    </a:cubicBezTo>
                    <a:cubicBezTo>
                      <a:pt x="13395" y="5824"/>
                      <a:pt x="13311" y="5658"/>
                      <a:pt x="13347" y="5491"/>
                    </a:cubicBezTo>
                    <a:cubicBezTo>
                      <a:pt x="13359" y="5396"/>
                      <a:pt x="13407" y="5300"/>
                      <a:pt x="13466" y="5217"/>
                    </a:cubicBezTo>
                    <a:cubicBezTo>
                      <a:pt x="14383" y="3669"/>
                      <a:pt x="15002" y="1943"/>
                      <a:pt x="15300" y="169"/>
                    </a:cubicBezTo>
                    <a:cubicBezTo>
                      <a:pt x="12781" y="58"/>
                      <a:pt x="10261" y="1"/>
                      <a:pt x="77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8"/>
              <p:cNvSpPr/>
              <p:nvPr/>
            </p:nvSpPr>
            <p:spPr>
              <a:xfrm>
                <a:off x="4041575" y="3648850"/>
                <a:ext cx="253025" cy="227125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9085" extrusionOk="0">
                    <a:moveTo>
                      <a:pt x="2992" y="0"/>
                    </a:moveTo>
                    <a:cubicBezTo>
                      <a:pt x="2921" y="0"/>
                      <a:pt x="2851" y="11"/>
                      <a:pt x="2786" y="34"/>
                    </a:cubicBezTo>
                    <a:cubicBezTo>
                      <a:pt x="2465" y="141"/>
                      <a:pt x="2107" y="415"/>
                      <a:pt x="2096" y="748"/>
                    </a:cubicBezTo>
                    <a:cubicBezTo>
                      <a:pt x="2084" y="1078"/>
                      <a:pt x="2334" y="1549"/>
                      <a:pt x="2646" y="1549"/>
                    </a:cubicBezTo>
                    <a:cubicBezTo>
                      <a:pt x="2661" y="1549"/>
                      <a:pt x="2676" y="1548"/>
                      <a:pt x="2691" y="1546"/>
                    </a:cubicBezTo>
                    <a:lnTo>
                      <a:pt x="2691" y="1546"/>
                    </a:lnTo>
                    <a:cubicBezTo>
                      <a:pt x="2453" y="1915"/>
                      <a:pt x="2155" y="2558"/>
                      <a:pt x="1655" y="2891"/>
                    </a:cubicBezTo>
                    <a:cubicBezTo>
                      <a:pt x="1155" y="3225"/>
                      <a:pt x="607" y="3558"/>
                      <a:pt x="310" y="4082"/>
                    </a:cubicBezTo>
                    <a:cubicBezTo>
                      <a:pt x="60" y="4511"/>
                      <a:pt x="0" y="5035"/>
                      <a:pt x="83" y="5511"/>
                    </a:cubicBezTo>
                    <a:cubicBezTo>
                      <a:pt x="167" y="5999"/>
                      <a:pt x="369" y="6463"/>
                      <a:pt x="631" y="6880"/>
                    </a:cubicBezTo>
                    <a:cubicBezTo>
                      <a:pt x="1155" y="7761"/>
                      <a:pt x="1929" y="8511"/>
                      <a:pt x="2893" y="8856"/>
                    </a:cubicBezTo>
                    <a:cubicBezTo>
                      <a:pt x="3353" y="9021"/>
                      <a:pt x="3842" y="9084"/>
                      <a:pt x="4325" y="9084"/>
                    </a:cubicBezTo>
                    <a:cubicBezTo>
                      <a:pt x="4368" y="9084"/>
                      <a:pt x="4411" y="9084"/>
                      <a:pt x="4453" y="9083"/>
                    </a:cubicBezTo>
                    <a:cubicBezTo>
                      <a:pt x="5929" y="9023"/>
                      <a:pt x="7370" y="8285"/>
                      <a:pt x="8215" y="7082"/>
                    </a:cubicBezTo>
                    <a:cubicBezTo>
                      <a:pt x="8382" y="7406"/>
                      <a:pt x="8750" y="7619"/>
                      <a:pt x="9119" y="7619"/>
                    </a:cubicBezTo>
                    <a:cubicBezTo>
                      <a:pt x="9171" y="7619"/>
                      <a:pt x="9223" y="7615"/>
                      <a:pt x="9275" y="7606"/>
                    </a:cubicBezTo>
                    <a:cubicBezTo>
                      <a:pt x="9692" y="7535"/>
                      <a:pt x="10037" y="7166"/>
                      <a:pt x="10073" y="6749"/>
                    </a:cubicBezTo>
                    <a:cubicBezTo>
                      <a:pt x="10120" y="6320"/>
                      <a:pt x="9858" y="5892"/>
                      <a:pt x="9477" y="5737"/>
                    </a:cubicBezTo>
                    <a:cubicBezTo>
                      <a:pt x="9430" y="5713"/>
                      <a:pt x="9370" y="5689"/>
                      <a:pt x="9346" y="5654"/>
                    </a:cubicBezTo>
                    <a:cubicBezTo>
                      <a:pt x="9311" y="5606"/>
                      <a:pt x="9299" y="5547"/>
                      <a:pt x="9299" y="5487"/>
                    </a:cubicBezTo>
                    <a:cubicBezTo>
                      <a:pt x="9501" y="4451"/>
                      <a:pt x="9025" y="3534"/>
                      <a:pt x="8573" y="2665"/>
                    </a:cubicBezTo>
                    <a:cubicBezTo>
                      <a:pt x="8525" y="2570"/>
                      <a:pt x="8477" y="2475"/>
                      <a:pt x="8477" y="2368"/>
                    </a:cubicBezTo>
                    <a:cubicBezTo>
                      <a:pt x="8477" y="2272"/>
                      <a:pt x="8501" y="2189"/>
                      <a:pt x="8525" y="2106"/>
                    </a:cubicBezTo>
                    <a:cubicBezTo>
                      <a:pt x="8692" y="1570"/>
                      <a:pt x="8442" y="951"/>
                      <a:pt x="7953" y="665"/>
                    </a:cubicBezTo>
                    <a:cubicBezTo>
                      <a:pt x="7767" y="553"/>
                      <a:pt x="7551" y="500"/>
                      <a:pt x="7334" y="500"/>
                    </a:cubicBezTo>
                    <a:cubicBezTo>
                      <a:pt x="6997" y="500"/>
                      <a:pt x="6657" y="628"/>
                      <a:pt x="6418" y="867"/>
                    </a:cubicBezTo>
                    <a:cubicBezTo>
                      <a:pt x="5994" y="705"/>
                      <a:pt x="5498" y="614"/>
                      <a:pt x="4989" y="614"/>
                    </a:cubicBezTo>
                    <a:cubicBezTo>
                      <a:pt x="4640" y="614"/>
                      <a:pt x="4285" y="656"/>
                      <a:pt x="3941" y="748"/>
                    </a:cubicBezTo>
                    <a:cubicBezTo>
                      <a:pt x="3870" y="353"/>
                      <a:pt x="3402" y="0"/>
                      <a:pt x="2992" y="0"/>
                    </a:cubicBezTo>
                    <a:close/>
                  </a:path>
                </a:pathLst>
              </a:custGeom>
              <a:solidFill>
                <a:srgbClr val="FFDF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8"/>
              <p:cNvSpPr/>
              <p:nvPr/>
            </p:nvSpPr>
            <p:spPr>
              <a:xfrm>
                <a:off x="4012400" y="3680050"/>
                <a:ext cx="223850" cy="22565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9026" extrusionOk="0">
                    <a:moveTo>
                      <a:pt x="3334" y="0"/>
                    </a:moveTo>
                    <a:cubicBezTo>
                      <a:pt x="2893" y="358"/>
                      <a:pt x="2477" y="822"/>
                      <a:pt x="2239" y="1358"/>
                    </a:cubicBezTo>
                    <a:cubicBezTo>
                      <a:pt x="1889" y="1467"/>
                      <a:pt x="1569" y="1647"/>
                      <a:pt x="1297" y="1888"/>
                    </a:cubicBezTo>
                    <a:lnTo>
                      <a:pt x="1297" y="1888"/>
                    </a:lnTo>
                    <a:cubicBezTo>
                      <a:pt x="1350" y="1804"/>
                      <a:pt x="1346" y="1676"/>
                      <a:pt x="1274" y="1596"/>
                    </a:cubicBezTo>
                    <a:cubicBezTo>
                      <a:pt x="1216" y="1529"/>
                      <a:pt x="1122" y="1491"/>
                      <a:pt x="1026" y="1491"/>
                    </a:cubicBezTo>
                    <a:cubicBezTo>
                      <a:pt x="985" y="1491"/>
                      <a:pt x="944" y="1498"/>
                      <a:pt x="905" y="1512"/>
                    </a:cubicBezTo>
                    <a:cubicBezTo>
                      <a:pt x="774" y="1548"/>
                      <a:pt x="667" y="1643"/>
                      <a:pt x="572" y="1751"/>
                    </a:cubicBezTo>
                    <a:cubicBezTo>
                      <a:pt x="179" y="2203"/>
                      <a:pt x="48" y="2822"/>
                      <a:pt x="24" y="3417"/>
                    </a:cubicBezTo>
                    <a:cubicBezTo>
                      <a:pt x="0" y="4489"/>
                      <a:pt x="334" y="5561"/>
                      <a:pt x="977" y="6418"/>
                    </a:cubicBezTo>
                    <a:cubicBezTo>
                      <a:pt x="1631" y="7263"/>
                      <a:pt x="2596" y="7870"/>
                      <a:pt x="3644" y="8073"/>
                    </a:cubicBezTo>
                    <a:cubicBezTo>
                      <a:pt x="3727" y="8085"/>
                      <a:pt x="3810" y="8097"/>
                      <a:pt x="3894" y="8144"/>
                    </a:cubicBezTo>
                    <a:cubicBezTo>
                      <a:pt x="3953" y="8180"/>
                      <a:pt x="4001" y="8239"/>
                      <a:pt x="4048" y="8275"/>
                    </a:cubicBezTo>
                    <a:cubicBezTo>
                      <a:pt x="4780" y="8853"/>
                      <a:pt x="5444" y="9025"/>
                      <a:pt x="6013" y="9025"/>
                    </a:cubicBezTo>
                    <a:cubicBezTo>
                      <a:pt x="6814" y="9025"/>
                      <a:pt x="7427" y="8684"/>
                      <a:pt x="7775" y="8656"/>
                    </a:cubicBezTo>
                    <a:cubicBezTo>
                      <a:pt x="8026" y="8633"/>
                      <a:pt x="8288" y="8594"/>
                      <a:pt x="8550" y="8594"/>
                    </a:cubicBezTo>
                    <a:cubicBezTo>
                      <a:pt x="8685" y="8594"/>
                      <a:pt x="8820" y="8604"/>
                      <a:pt x="8954" y="8632"/>
                    </a:cubicBezTo>
                    <a:cubicBezTo>
                      <a:pt x="8919" y="8277"/>
                      <a:pt x="8597" y="7976"/>
                      <a:pt x="8244" y="7976"/>
                    </a:cubicBezTo>
                    <a:cubicBezTo>
                      <a:pt x="8230" y="7976"/>
                      <a:pt x="8217" y="7977"/>
                      <a:pt x="8204" y="7978"/>
                    </a:cubicBezTo>
                    <a:cubicBezTo>
                      <a:pt x="8323" y="7906"/>
                      <a:pt x="8347" y="7727"/>
                      <a:pt x="8275" y="7608"/>
                    </a:cubicBezTo>
                    <a:cubicBezTo>
                      <a:pt x="8204" y="7489"/>
                      <a:pt x="8073" y="7418"/>
                      <a:pt x="7954" y="7370"/>
                    </a:cubicBezTo>
                    <a:cubicBezTo>
                      <a:pt x="7763" y="7299"/>
                      <a:pt x="7573" y="7263"/>
                      <a:pt x="7370" y="7263"/>
                    </a:cubicBezTo>
                    <a:cubicBezTo>
                      <a:pt x="7561" y="7192"/>
                      <a:pt x="7656" y="6942"/>
                      <a:pt x="7585" y="6751"/>
                    </a:cubicBezTo>
                    <a:cubicBezTo>
                      <a:pt x="7525" y="6561"/>
                      <a:pt x="7335" y="6418"/>
                      <a:pt x="7132" y="6358"/>
                    </a:cubicBezTo>
                    <a:cubicBezTo>
                      <a:pt x="6948" y="6312"/>
                      <a:pt x="6540" y="6143"/>
                      <a:pt x="6331" y="6143"/>
                    </a:cubicBezTo>
                    <a:cubicBezTo>
                      <a:pt x="6324" y="6143"/>
                      <a:pt x="6317" y="6144"/>
                      <a:pt x="6311" y="6144"/>
                    </a:cubicBezTo>
                    <a:cubicBezTo>
                      <a:pt x="5418" y="6215"/>
                      <a:pt x="4798" y="6418"/>
                      <a:pt x="3953" y="6680"/>
                    </a:cubicBezTo>
                    <a:cubicBezTo>
                      <a:pt x="3929" y="6465"/>
                      <a:pt x="4310" y="6180"/>
                      <a:pt x="4584" y="5942"/>
                    </a:cubicBezTo>
                    <a:cubicBezTo>
                      <a:pt x="4822" y="5739"/>
                      <a:pt x="5584" y="5370"/>
                      <a:pt x="5453" y="4941"/>
                    </a:cubicBezTo>
                    <a:cubicBezTo>
                      <a:pt x="5441" y="4882"/>
                      <a:pt x="5382" y="4846"/>
                      <a:pt x="5346" y="4799"/>
                    </a:cubicBezTo>
                    <a:cubicBezTo>
                      <a:pt x="5123" y="4459"/>
                      <a:pt x="4726" y="4362"/>
                      <a:pt x="4322" y="4362"/>
                    </a:cubicBezTo>
                    <a:cubicBezTo>
                      <a:pt x="4144" y="4362"/>
                      <a:pt x="3965" y="4380"/>
                      <a:pt x="3798" y="4406"/>
                    </a:cubicBezTo>
                    <a:cubicBezTo>
                      <a:pt x="3953" y="4263"/>
                      <a:pt x="4203" y="3941"/>
                      <a:pt x="3858" y="3644"/>
                    </a:cubicBezTo>
                    <a:cubicBezTo>
                      <a:pt x="3679" y="3484"/>
                      <a:pt x="3329" y="3440"/>
                      <a:pt x="2968" y="3440"/>
                    </a:cubicBezTo>
                    <a:cubicBezTo>
                      <a:pt x="2682" y="3440"/>
                      <a:pt x="2388" y="3468"/>
                      <a:pt x="2167" y="3489"/>
                    </a:cubicBezTo>
                    <a:cubicBezTo>
                      <a:pt x="2405" y="3263"/>
                      <a:pt x="2929" y="2763"/>
                      <a:pt x="2905" y="2441"/>
                    </a:cubicBezTo>
                    <a:cubicBezTo>
                      <a:pt x="2891" y="2204"/>
                      <a:pt x="2709" y="2134"/>
                      <a:pt x="2496" y="2134"/>
                    </a:cubicBezTo>
                    <a:cubicBezTo>
                      <a:pt x="2346" y="2134"/>
                      <a:pt x="2181" y="2169"/>
                      <a:pt x="2048" y="2203"/>
                    </a:cubicBezTo>
                    <a:cubicBezTo>
                      <a:pt x="2310" y="1989"/>
                      <a:pt x="2584" y="1774"/>
                      <a:pt x="2846" y="1572"/>
                    </a:cubicBezTo>
                    <a:cubicBezTo>
                      <a:pt x="3286" y="1215"/>
                      <a:pt x="3739" y="834"/>
                      <a:pt x="3917" y="298"/>
                    </a:cubicBezTo>
                    <a:cubicBezTo>
                      <a:pt x="3691" y="298"/>
                      <a:pt x="3465" y="191"/>
                      <a:pt x="33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8"/>
              <p:cNvSpPr/>
              <p:nvPr/>
            </p:nvSpPr>
            <p:spPr>
              <a:xfrm>
                <a:off x="4197825" y="3823825"/>
                <a:ext cx="61950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298" extrusionOk="0">
                    <a:moveTo>
                      <a:pt x="2061" y="0"/>
                    </a:moveTo>
                    <a:cubicBezTo>
                      <a:pt x="1501" y="607"/>
                      <a:pt x="727" y="1191"/>
                      <a:pt x="1" y="1595"/>
                    </a:cubicBezTo>
                    <a:cubicBezTo>
                      <a:pt x="191" y="1846"/>
                      <a:pt x="418" y="2060"/>
                      <a:pt x="668" y="2250"/>
                    </a:cubicBezTo>
                    <a:cubicBezTo>
                      <a:pt x="691" y="2274"/>
                      <a:pt x="715" y="2286"/>
                      <a:pt x="739" y="2298"/>
                    </a:cubicBezTo>
                    <a:cubicBezTo>
                      <a:pt x="775" y="2298"/>
                      <a:pt x="810" y="2274"/>
                      <a:pt x="834" y="2238"/>
                    </a:cubicBezTo>
                    <a:cubicBezTo>
                      <a:pt x="1406" y="1762"/>
                      <a:pt x="2001" y="1084"/>
                      <a:pt x="2454" y="500"/>
                    </a:cubicBezTo>
                    <a:cubicBezTo>
                      <a:pt x="2477" y="488"/>
                      <a:pt x="2263" y="381"/>
                      <a:pt x="2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8"/>
              <p:cNvSpPr/>
              <p:nvPr/>
            </p:nvSpPr>
            <p:spPr>
              <a:xfrm>
                <a:off x="4151700" y="3769850"/>
                <a:ext cx="20550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56" extrusionOk="0">
                    <a:moveTo>
                      <a:pt x="308" y="1"/>
                    </a:moveTo>
                    <a:cubicBezTo>
                      <a:pt x="292" y="1"/>
                      <a:pt x="277" y="2"/>
                      <a:pt x="262" y="4"/>
                    </a:cubicBezTo>
                    <a:cubicBezTo>
                      <a:pt x="167" y="16"/>
                      <a:pt x="84" y="75"/>
                      <a:pt x="36" y="147"/>
                    </a:cubicBezTo>
                    <a:cubicBezTo>
                      <a:pt x="0" y="218"/>
                      <a:pt x="0" y="326"/>
                      <a:pt x="24" y="337"/>
                    </a:cubicBezTo>
                    <a:cubicBezTo>
                      <a:pt x="24" y="445"/>
                      <a:pt x="96" y="552"/>
                      <a:pt x="179" y="623"/>
                    </a:cubicBezTo>
                    <a:cubicBezTo>
                      <a:pt x="277" y="699"/>
                      <a:pt x="395" y="756"/>
                      <a:pt x="523" y="756"/>
                    </a:cubicBezTo>
                    <a:cubicBezTo>
                      <a:pt x="536" y="756"/>
                      <a:pt x="548" y="755"/>
                      <a:pt x="560" y="754"/>
                    </a:cubicBezTo>
                    <a:cubicBezTo>
                      <a:pt x="691" y="730"/>
                      <a:pt x="822" y="623"/>
                      <a:pt x="822" y="480"/>
                    </a:cubicBezTo>
                    <a:cubicBezTo>
                      <a:pt x="822" y="433"/>
                      <a:pt x="810" y="385"/>
                      <a:pt x="786" y="349"/>
                    </a:cubicBezTo>
                    <a:cubicBezTo>
                      <a:pt x="739" y="218"/>
                      <a:pt x="643" y="111"/>
                      <a:pt x="512" y="52"/>
                    </a:cubicBezTo>
                    <a:cubicBezTo>
                      <a:pt x="454" y="22"/>
                      <a:pt x="379" y="1"/>
                      <a:pt x="308" y="1"/>
                    </a:cubicBezTo>
                    <a:close/>
                  </a:path>
                </a:pathLst>
              </a:custGeom>
              <a:solidFill>
                <a:srgbClr val="FFAC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8"/>
              <p:cNvSpPr/>
              <p:nvPr/>
            </p:nvSpPr>
            <p:spPr>
              <a:xfrm>
                <a:off x="4114200" y="3682950"/>
                <a:ext cx="50025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791" extrusionOk="0">
                    <a:moveTo>
                      <a:pt x="995" y="1"/>
                    </a:moveTo>
                    <a:cubicBezTo>
                      <a:pt x="929" y="1"/>
                      <a:pt x="863" y="9"/>
                      <a:pt x="798" y="27"/>
                    </a:cubicBezTo>
                    <a:cubicBezTo>
                      <a:pt x="667" y="63"/>
                      <a:pt x="536" y="134"/>
                      <a:pt x="429" y="218"/>
                    </a:cubicBezTo>
                    <a:cubicBezTo>
                      <a:pt x="274" y="313"/>
                      <a:pt x="143" y="432"/>
                      <a:pt x="72" y="587"/>
                    </a:cubicBezTo>
                    <a:cubicBezTo>
                      <a:pt x="24" y="694"/>
                      <a:pt x="0" y="813"/>
                      <a:pt x="12" y="932"/>
                    </a:cubicBezTo>
                    <a:cubicBezTo>
                      <a:pt x="36" y="1301"/>
                      <a:pt x="310" y="1635"/>
                      <a:pt x="655" y="1754"/>
                    </a:cubicBezTo>
                    <a:cubicBezTo>
                      <a:pt x="738" y="1779"/>
                      <a:pt x="825" y="1791"/>
                      <a:pt x="911" y="1791"/>
                    </a:cubicBezTo>
                    <a:cubicBezTo>
                      <a:pt x="1196" y="1791"/>
                      <a:pt x="1482" y="1660"/>
                      <a:pt x="1655" y="1432"/>
                    </a:cubicBezTo>
                    <a:cubicBezTo>
                      <a:pt x="1834" y="1420"/>
                      <a:pt x="2000" y="1087"/>
                      <a:pt x="1965" y="789"/>
                    </a:cubicBezTo>
                    <a:cubicBezTo>
                      <a:pt x="1929" y="503"/>
                      <a:pt x="1703" y="242"/>
                      <a:pt x="1441" y="111"/>
                    </a:cubicBezTo>
                    <a:cubicBezTo>
                      <a:pt x="1300" y="44"/>
                      <a:pt x="1147" y="1"/>
                      <a:pt x="995" y="1"/>
                    </a:cubicBezTo>
                    <a:close/>
                  </a:path>
                </a:pathLst>
              </a:custGeom>
              <a:solidFill>
                <a:srgbClr val="FFAC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8"/>
              <p:cNvSpPr/>
              <p:nvPr/>
            </p:nvSpPr>
            <p:spPr>
              <a:xfrm>
                <a:off x="4211225" y="3771325"/>
                <a:ext cx="51225" cy="461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847" extrusionOk="0">
                    <a:moveTo>
                      <a:pt x="1200" y="1"/>
                    </a:moveTo>
                    <a:cubicBezTo>
                      <a:pt x="964" y="1"/>
                      <a:pt x="724" y="99"/>
                      <a:pt x="513" y="219"/>
                    </a:cubicBezTo>
                    <a:cubicBezTo>
                      <a:pt x="121" y="452"/>
                      <a:pt x="30" y="996"/>
                      <a:pt x="57" y="996"/>
                    </a:cubicBezTo>
                    <a:cubicBezTo>
                      <a:pt x="60" y="996"/>
                      <a:pt x="65" y="987"/>
                      <a:pt x="72" y="969"/>
                    </a:cubicBezTo>
                    <a:lnTo>
                      <a:pt x="72" y="969"/>
                    </a:lnTo>
                    <a:cubicBezTo>
                      <a:pt x="1" y="1195"/>
                      <a:pt x="167" y="1505"/>
                      <a:pt x="370" y="1648"/>
                    </a:cubicBezTo>
                    <a:cubicBezTo>
                      <a:pt x="549" y="1780"/>
                      <a:pt x="769" y="1846"/>
                      <a:pt x="989" y="1846"/>
                    </a:cubicBezTo>
                    <a:cubicBezTo>
                      <a:pt x="1106" y="1846"/>
                      <a:pt x="1223" y="1828"/>
                      <a:pt x="1334" y="1791"/>
                    </a:cubicBezTo>
                    <a:cubicBezTo>
                      <a:pt x="1644" y="1671"/>
                      <a:pt x="1906" y="1410"/>
                      <a:pt x="2001" y="1076"/>
                    </a:cubicBezTo>
                    <a:cubicBezTo>
                      <a:pt x="2037" y="957"/>
                      <a:pt x="2049" y="814"/>
                      <a:pt x="2025" y="683"/>
                    </a:cubicBezTo>
                    <a:cubicBezTo>
                      <a:pt x="1965" y="374"/>
                      <a:pt x="1715" y="112"/>
                      <a:pt x="1406" y="28"/>
                    </a:cubicBezTo>
                    <a:cubicBezTo>
                      <a:pt x="1338" y="9"/>
                      <a:pt x="1269" y="1"/>
                      <a:pt x="1200" y="1"/>
                    </a:cubicBezTo>
                    <a:close/>
                  </a:path>
                </a:pathLst>
              </a:custGeom>
              <a:solidFill>
                <a:srgbClr val="FFAC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8"/>
              <p:cNvSpPr/>
              <p:nvPr/>
            </p:nvSpPr>
            <p:spPr>
              <a:xfrm>
                <a:off x="4136225" y="3702975"/>
                <a:ext cx="108075" cy="95150"/>
              </a:xfrm>
              <a:custGeom>
                <a:avLst/>
                <a:gdLst/>
                <a:ahLst/>
                <a:cxnLst/>
                <a:rect l="l" t="t" r="r" b="b"/>
                <a:pathLst>
                  <a:path w="4323" h="3806" extrusionOk="0">
                    <a:moveTo>
                      <a:pt x="1548" y="0"/>
                    </a:moveTo>
                    <a:cubicBezTo>
                      <a:pt x="1084" y="0"/>
                      <a:pt x="619" y="179"/>
                      <a:pt x="310" y="512"/>
                    </a:cubicBezTo>
                    <a:cubicBezTo>
                      <a:pt x="179" y="655"/>
                      <a:pt x="84" y="834"/>
                      <a:pt x="36" y="1024"/>
                    </a:cubicBezTo>
                    <a:cubicBezTo>
                      <a:pt x="0" y="1215"/>
                      <a:pt x="36" y="1417"/>
                      <a:pt x="155" y="1572"/>
                    </a:cubicBezTo>
                    <a:cubicBezTo>
                      <a:pt x="357" y="1822"/>
                      <a:pt x="715" y="1869"/>
                      <a:pt x="1012" y="1977"/>
                    </a:cubicBezTo>
                    <a:cubicBezTo>
                      <a:pt x="1608" y="2179"/>
                      <a:pt x="2084" y="2643"/>
                      <a:pt x="2417" y="3179"/>
                    </a:cubicBezTo>
                    <a:cubicBezTo>
                      <a:pt x="2528" y="3357"/>
                      <a:pt x="2827" y="3805"/>
                      <a:pt x="3186" y="3805"/>
                    </a:cubicBezTo>
                    <a:cubicBezTo>
                      <a:pt x="3211" y="3805"/>
                      <a:pt x="3237" y="3803"/>
                      <a:pt x="3263" y="3798"/>
                    </a:cubicBezTo>
                    <a:cubicBezTo>
                      <a:pt x="3453" y="3763"/>
                      <a:pt x="3775" y="3572"/>
                      <a:pt x="3882" y="3405"/>
                    </a:cubicBezTo>
                    <a:cubicBezTo>
                      <a:pt x="4322" y="2667"/>
                      <a:pt x="4179" y="2119"/>
                      <a:pt x="4048" y="1703"/>
                    </a:cubicBezTo>
                    <a:cubicBezTo>
                      <a:pt x="3989" y="1524"/>
                      <a:pt x="3894" y="1346"/>
                      <a:pt x="3786" y="1191"/>
                    </a:cubicBezTo>
                    <a:cubicBezTo>
                      <a:pt x="3536" y="857"/>
                      <a:pt x="3215" y="584"/>
                      <a:pt x="2858" y="381"/>
                    </a:cubicBezTo>
                    <a:cubicBezTo>
                      <a:pt x="2453" y="155"/>
                      <a:pt x="2012" y="0"/>
                      <a:pt x="1548" y="0"/>
                    </a:cubicBezTo>
                    <a:close/>
                  </a:path>
                </a:pathLst>
              </a:custGeom>
              <a:solidFill>
                <a:srgbClr val="3326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8"/>
              <p:cNvSpPr/>
              <p:nvPr/>
            </p:nvSpPr>
            <p:spPr>
              <a:xfrm>
                <a:off x="4136825" y="3728175"/>
                <a:ext cx="77400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2715" extrusionOk="0">
                    <a:moveTo>
                      <a:pt x="302" y="1"/>
                    </a:moveTo>
                    <a:cubicBezTo>
                      <a:pt x="204" y="1"/>
                      <a:pt x="107" y="35"/>
                      <a:pt x="48" y="111"/>
                    </a:cubicBezTo>
                    <a:cubicBezTo>
                      <a:pt x="12" y="147"/>
                      <a:pt x="0" y="195"/>
                      <a:pt x="0" y="242"/>
                    </a:cubicBezTo>
                    <a:cubicBezTo>
                      <a:pt x="0" y="278"/>
                      <a:pt x="12" y="314"/>
                      <a:pt x="24" y="349"/>
                    </a:cubicBezTo>
                    <a:cubicBezTo>
                      <a:pt x="107" y="552"/>
                      <a:pt x="310" y="707"/>
                      <a:pt x="512" y="802"/>
                    </a:cubicBezTo>
                    <a:cubicBezTo>
                      <a:pt x="726" y="897"/>
                      <a:pt x="941" y="957"/>
                      <a:pt x="1155" y="1064"/>
                    </a:cubicBezTo>
                    <a:cubicBezTo>
                      <a:pt x="1655" y="1290"/>
                      <a:pt x="2036" y="1719"/>
                      <a:pt x="2346" y="2171"/>
                    </a:cubicBezTo>
                    <a:cubicBezTo>
                      <a:pt x="2477" y="2350"/>
                      <a:pt x="2596" y="2540"/>
                      <a:pt x="2774" y="2671"/>
                    </a:cubicBezTo>
                    <a:cubicBezTo>
                      <a:pt x="2802" y="2689"/>
                      <a:pt x="2836" y="2715"/>
                      <a:pt x="2856" y="2715"/>
                    </a:cubicBezTo>
                    <a:cubicBezTo>
                      <a:pt x="2862" y="2715"/>
                      <a:pt x="2867" y="2712"/>
                      <a:pt x="2869" y="2707"/>
                    </a:cubicBezTo>
                    <a:cubicBezTo>
                      <a:pt x="2953" y="2600"/>
                      <a:pt x="3012" y="2469"/>
                      <a:pt x="3060" y="2350"/>
                    </a:cubicBezTo>
                    <a:cubicBezTo>
                      <a:pt x="3084" y="2290"/>
                      <a:pt x="3096" y="2231"/>
                      <a:pt x="3096" y="2171"/>
                    </a:cubicBezTo>
                    <a:cubicBezTo>
                      <a:pt x="3084" y="2040"/>
                      <a:pt x="2989" y="1921"/>
                      <a:pt x="2905" y="1826"/>
                    </a:cubicBezTo>
                    <a:cubicBezTo>
                      <a:pt x="2477" y="1373"/>
                      <a:pt x="2012" y="945"/>
                      <a:pt x="1441" y="671"/>
                    </a:cubicBezTo>
                    <a:cubicBezTo>
                      <a:pt x="1393" y="647"/>
                      <a:pt x="1345" y="623"/>
                      <a:pt x="1286" y="623"/>
                    </a:cubicBezTo>
                    <a:cubicBezTo>
                      <a:pt x="1273" y="621"/>
                      <a:pt x="1259" y="620"/>
                      <a:pt x="1246" y="620"/>
                    </a:cubicBezTo>
                    <a:cubicBezTo>
                      <a:pt x="1098" y="620"/>
                      <a:pt x="979" y="740"/>
                      <a:pt x="869" y="850"/>
                    </a:cubicBezTo>
                    <a:cubicBezTo>
                      <a:pt x="941" y="730"/>
                      <a:pt x="1000" y="623"/>
                      <a:pt x="1060" y="516"/>
                    </a:cubicBezTo>
                    <a:cubicBezTo>
                      <a:pt x="1072" y="504"/>
                      <a:pt x="1072" y="492"/>
                      <a:pt x="1072" y="480"/>
                    </a:cubicBezTo>
                    <a:cubicBezTo>
                      <a:pt x="1072" y="469"/>
                      <a:pt x="1060" y="457"/>
                      <a:pt x="1048" y="457"/>
                    </a:cubicBezTo>
                    <a:lnTo>
                      <a:pt x="774" y="230"/>
                    </a:lnTo>
                    <a:cubicBezTo>
                      <a:pt x="667" y="147"/>
                      <a:pt x="548" y="64"/>
                      <a:pt x="417" y="16"/>
                    </a:cubicBezTo>
                    <a:cubicBezTo>
                      <a:pt x="380" y="6"/>
                      <a:pt x="341" y="1"/>
                      <a:pt x="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8"/>
              <p:cNvSpPr/>
              <p:nvPr/>
            </p:nvSpPr>
            <p:spPr>
              <a:xfrm>
                <a:off x="4187125" y="3705800"/>
                <a:ext cx="479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455" extrusionOk="0">
                    <a:moveTo>
                      <a:pt x="187" y="1"/>
                    </a:moveTo>
                    <a:cubicBezTo>
                      <a:pt x="153" y="1"/>
                      <a:pt x="118" y="3"/>
                      <a:pt x="84" y="6"/>
                    </a:cubicBezTo>
                    <a:cubicBezTo>
                      <a:pt x="60" y="6"/>
                      <a:pt x="36" y="18"/>
                      <a:pt x="12" y="30"/>
                    </a:cubicBezTo>
                    <a:cubicBezTo>
                      <a:pt x="0" y="54"/>
                      <a:pt x="0" y="78"/>
                      <a:pt x="0" y="113"/>
                    </a:cubicBezTo>
                    <a:cubicBezTo>
                      <a:pt x="72" y="530"/>
                      <a:pt x="334" y="911"/>
                      <a:pt x="691" y="1149"/>
                    </a:cubicBezTo>
                    <a:cubicBezTo>
                      <a:pt x="1000" y="1355"/>
                      <a:pt x="1371" y="1454"/>
                      <a:pt x="1742" y="1454"/>
                    </a:cubicBezTo>
                    <a:cubicBezTo>
                      <a:pt x="1801" y="1454"/>
                      <a:pt x="1859" y="1452"/>
                      <a:pt x="1917" y="1447"/>
                    </a:cubicBezTo>
                    <a:cubicBezTo>
                      <a:pt x="1810" y="1197"/>
                      <a:pt x="1739" y="1066"/>
                      <a:pt x="1655" y="935"/>
                    </a:cubicBezTo>
                    <a:cubicBezTo>
                      <a:pt x="1548" y="792"/>
                      <a:pt x="1429" y="661"/>
                      <a:pt x="1298" y="542"/>
                    </a:cubicBezTo>
                    <a:cubicBezTo>
                      <a:pt x="990" y="256"/>
                      <a:pt x="601" y="1"/>
                      <a:pt x="1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8"/>
              <p:cNvSpPr/>
              <p:nvPr/>
            </p:nvSpPr>
            <p:spPr>
              <a:xfrm>
                <a:off x="4048400" y="3574675"/>
                <a:ext cx="51525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835" extrusionOk="0">
                    <a:moveTo>
                      <a:pt x="632" y="132"/>
                    </a:moveTo>
                    <a:lnTo>
                      <a:pt x="632" y="132"/>
                    </a:lnTo>
                    <a:cubicBezTo>
                      <a:pt x="501" y="632"/>
                      <a:pt x="477" y="1144"/>
                      <a:pt x="501" y="1656"/>
                    </a:cubicBezTo>
                    <a:cubicBezTo>
                      <a:pt x="525" y="2025"/>
                      <a:pt x="584" y="2322"/>
                      <a:pt x="596" y="2691"/>
                    </a:cubicBezTo>
                    <a:cubicBezTo>
                      <a:pt x="549" y="2691"/>
                      <a:pt x="513" y="2691"/>
                      <a:pt x="477" y="2679"/>
                    </a:cubicBezTo>
                    <a:cubicBezTo>
                      <a:pt x="430" y="2679"/>
                      <a:pt x="370" y="2668"/>
                      <a:pt x="346" y="2596"/>
                    </a:cubicBezTo>
                    <a:cubicBezTo>
                      <a:pt x="168" y="2298"/>
                      <a:pt x="180" y="1906"/>
                      <a:pt x="180" y="1501"/>
                    </a:cubicBezTo>
                    <a:cubicBezTo>
                      <a:pt x="191" y="1108"/>
                      <a:pt x="144" y="584"/>
                      <a:pt x="239" y="298"/>
                    </a:cubicBezTo>
                    <a:cubicBezTo>
                      <a:pt x="287" y="203"/>
                      <a:pt x="453" y="155"/>
                      <a:pt x="632" y="132"/>
                    </a:cubicBezTo>
                    <a:close/>
                    <a:moveTo>
                      <a:pt x="1132" y="1"/>
                    </a:moveTo>
                    <a:cubicBezTo>
                      <a:pt x="846" y="1"/>
                      <a:pt x="501" y="36"/>
                      <a:pt x="275" y="132"/>
                    </a:cubicBezTo>
                    <a:cubicBezTo>
                      <a:pt x="191" y="155"/>
                      <a:pt x="144" y="227"/>
                      <a:pt x="120" y="298"/>
                    </a:cubicBezTo>
                    <a:cubicBezTo>
                      <a:pt x="25" y="608"/>
                      <a:pt x="72" y="953"/>
                      <a:pt x="60" y="1275"/>
                    </a:cubicBezTo>
                    <a:cubicBezTo>
                      <a:pt x="60" y="1679"/>
                      <a:pt x="1" y="2096"/>
                      <a:pt x="144" y="2477"/>
                    </a:cubicBezTo>
                    <a:cubicBezTo>
                      <a:pt x="251" y="2834"/>
                      <a:pt x="370" y="2834"/>
                      <a:pt x="715" y="2834"/>
                    </a:cubicBezTo>
                    <a:lnTo>
                      <a:pt x="1894" y="2834"/>
                    </a:lnTo>
                    <a:cubicBezTo>
                      <a:pt x="1942" y="2822"/>
                      <a:pt x="1989" y="2834"/>
                      <a:pt x="2037" y="2810"/>
                    </a:cubicBezTo>
                    <a:cubicBezTo>
                      <a:pt x="2061" y="2787"/>
                      <a:pt x="2061" y="2739"/>
                      <a:pt x="2025" y="2715"/>
                    </a:cubicBezTo>
                    <a:cubicBezTo>
                      <a:pt x="1977" y="2703"/>
                      <a:pt x="1930" y="2703"/>
                      <a:pt x="1882" y="2703"/>
                    </a:cubicBezTo>
                    <a:cubicBezTo>
                      <a:pt x="1799" y="2697"/>
                      <a:pt x="1718" y="2697"/>
                      <a:pt x="1638" y="2697"/>
                    </a:cubicBezTo>
                    <a:cubicBezTo>
                      <a:pt x="1558" y="2697"/>
                      <a:pt x="1477" y="2697"/>
                      <a:pt x="1394" y="2691"/>
                    </a:cubicBezTo>
                    <a:cubicBezTo>
                      <a:pt x="1235" y="2691"/>
                      <a:pt x="1076" y="2697"/>
                      <a:pt x="918" y="2697"/>
                    </a:cubicBezTo>
                    <a:cubicBezTo>
                      <a:pt x="838" y="2697"/>
                      <a:pt x="759" y="2695"/>
                      <a:pt x="680" y="2691"/>
                    </a:cubicBezTo>
                    <a:cubicBezTo>
                      <a:pt x="680" y="2679"/>
                      <a:pt x="680" y="2656"/>
                      <a:pt x="680" y="2632"/>
                    </a:cubicBezTo>
                    <a:cubicBezTo>
                      <a:pt x="656" y="2310"/>
                      <a:pt x="608" y="2037"/>
                      <a:pt x="584" y="1727"/>
                    </a:cubicBezTo>
                    <a:cubicBezTo>
                      <a:pt x="561" y="1441"/>
                      <a:pt x="572" y="1144"/>
                      <a:pt x="596" y="858"/>
                    </a:cubicBezTo>
                    <a:cubicBezTo>
                      <a:pt x="608" y="655"/>
                      <a:pt x="632" y="501"/>
                      <a:pt x="680" y="298"/>
                    </a:cubicBezTo>
                    <a:cubicBezTo>
                      <a:pt x="680" y="239"/>
                      <a:pt x="715" y="179"/>
                      <a:pt x="715" y="120"/>
                    </a:cubicBezTo>
                    <a:cubicBezTo>
                      <a:pt x="763" y="108"/>
                      <a:pt x="799" y="108"/>
                      <a:pt x="846" y="96"/>
                    </a:cubicBezTo>
                    <a:cubicBezTo>
                      <a:pt x="867" y="93"/>
                      <a:pt x="892" y="92"/>
                      <a:pt x="920" y="92"/>
                    </a:cubicBezTo>
                    <a:cubicBezTo>
                      <a:pt x="947" y="92"/>
                      <a:pt x="977" y="93"/>
                      <a:pt x="1007" y="93"/>
                    </a:cubicBezTo>
                    <a:cubicBezTo>
                      <a:pt x="1067" y="93"/>
                      <a:pt x="1126" y="90"/>
                      <a:pt x="1168" y="72"/>
                    </a:cubicBezTo>
                    <a:cubicBezTo>
                      <a:pt x="1192" y="48"/>
                      <a:pt x="1168" y="1"/>
                      <a:pt x="1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8"/>
              <p:cNvSpPr/>
              <p:nvPr/>
            </p:nvSpPr>
            <p:spPr>
              <a:xfrm>
                <a:off x="4346950" y="3767650"/>
                <a:ext cx="5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553" extrusionOk="0">
                    <a:moveTo>
                      <a:pt x="2293" y="1"/>
                    </a:moveTo>
                    <a:cubicBezTo>
                      <a:pt x="2287" y="1"/>
                      <a:pt x="2281" y="3"/>
                      <a:pt x="2275" y="9"/>
                    </a:cubicBezTo>
                    <a:cubicBezTo>
                      <a:pt x="1858" y="390"/>
                      <a:pt x="1442" y="699"/>
                      <a:pt x="953" y="985"/>
                    </a:cubicBezTo>
                    <a:cubicBezTo>
                      <a:pt x="668" y="1164"/>
                      <a:pt x="370" y="1342"/>
                      <a:pt x="60" y="1473"/>
                    </a:cubicBezTo>
                    <a:cubicBezTo>
                      <a:pt x="0" y="1483"/>
                      <a:pt x="8" y="1553"/>
                      <a:pt x="47" y="1553"/>
                    </a:cubicBezTo>
                    <a:cubicBezTo>
                      <a:pt x="55" y="1553"/>
                      <a:pt x="63" y="1550"/>
                      <a:pt x="72" y="1545"/>
                    </a:cubicBezTo>
                    <a:cubicBezTo>
                      <a:pt x="346" y="1414"/>
                      <a:pt x="608" y="1283"/>
                      <a:pt x="858" y="1116"/>
                    </a:cubicBezTo>
                    <a:cubicBezTo>
                      <a:pt x="1192" y="914"/>
                      <a:pt x="1537" y="699"/>
                      <a:pt x="1846" y="449"/>
                    </a:cubicBezTo>
                    <a:cubicBezTo>
                      <a:pt x="2001" y="330"/>
                      <a:pt x="2156" y="187"/>
                      <a:pt x="2311" y="44"/>
                    </a:cubicBezTo>
                    <a:cubicBezTo>
                      <a:pt x="2329" y="26"/>
                      <a:pt x="2312" y="1"/>
                      <a:pt x="2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8"/>
              <p:cNvSpPr/>
              <p:nvPr/>
            </p:nvSpPr>
            <p:spPr>
              <a:xfrm>
                <a:off x="4208950" y="3832725"/>
                <a:ext cx="33850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51" extrusionOk="0">
                    <a:moveTo>
                      <a:pt x="1322" y="1"/>
                    </a:moveTo>
                    <a:cubicBezTo>
                      <a:pt x="1313" y="1"/>
                      <a:pt x="1303" y="5"/>
                      <a:pt x="1294" y="13"/>
                    </a:cubicBezTo>
                    <a:cubicBezTo>
                      <a:pt x="1127" y="168"/>
                      <a:pt x="973" y="335"/>
                      <a:pt x="782" y="478"/>
                    </a:cubicBezTo>
                    <a:cubicBezTo>
                      <a:pt x="639" y="597"/>
                      <a:pt x="449" y="787"/>
                      <a:pt x="318" y="882"/>
                    </a:cubicBezTo>
                    <a:cubicBezTo>
                      <a:pt x="223" y="954"/>
                      <a:pt x="115" y="1025"/>
                      <a:pt x="20" y="1097"/>
                    </a:cubicBezTo>
                    <a:cubicBezTo>
                      <a:pt x="1" y="1116"/>
                      <a:pt x="21" y="1151"/>
                      <a:pt x="41" y="1151"/>
                    </a:cubicBezTo>
                    <a:cubicBezTo>
                      <a:pt x="46" y="1151"/>
                      <a:pt x="51" y="1149"/>
                      <a:pt x="56" y="1144"/>
                    </a:cubicBezTo>
                    <a:cubicBezTo>
                      <a:pt x="318" y="978"/>
                      <a:pt x="556" y="787"/>
                      <a:pt x="782" y="573"/>
                    </a:cubicBezTo>
                    <a:cubicBezTo>
                      <a:pt x="985" y="418"/>
                      <a:pt x="1151" y="251"/>
                      <a:pt x="1318" y="85"/>
                    </a:cubicBezTo>
                    <a:cubicBezTo>
                      <a:pt x="1342" y="73"/>
                      <a:pt x="1354" y="61"/>
                      <a:pt x="1354" y="37"/>
                    </a:cubicBezTo>
                    <a:cubicBezTo>
                      <a:pt x="1354" y="14"/>
                      <a:pt x="1339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8"/>
              <p:cNvSpPr/>
              <p:nvPr/>
            </p:nvSpPr>
            <p:spPr>
              <a:xfrm>
                <a:off x="4252350" y="3791675"/>
                <a:ext cx="437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1954" extrusionOk="0">
                    <a:moveTo>
                      <a:pt x="1011" y="0"/>
                    </a:moveTo>
                    <a:cubicBezTo>
                      <a:pt x="951" y="0"/>
                      <a:pt x="951" y="84"/>
                      <a:pt x="1011" y="95"/>
                    </a:cubicBezTo>
                    <a:cubicBezTo>
                      <a:pt x="1035" y="119"/>
                      <a:pt x="1189" y="191"/>
                      <a:pt x="1249" y="226"/>
                    </a:cubicBezTo>
                    <a:cubicBezTo>
                      <a:pt x="1451" y="369"/>
                      <a:pt x="1570" y="512"/>
                      <a:pt x="1618" y="738"/>
                    </a:cubicBezTo>
                    <a:cubicBezTo>
                      <a:pt x="1666" y="941"/>
                      <a:pt x="1666" y="1179"/>
                      <a:pt x="1547" y="1369"/>
                    </a:cubicBezTo>
                    <a:cubicBezTo>
                      <a:pt x="1439" y="1572"/>
                      <a:pt x="1296" y="1691"/>
                      <a:pt x="1094" y="1798"/>
                    </a:cubicBezTo>
                    <a:cubicBezTo>
                      <a:pt x="1002" y="1834"/>
                      <a:pt x="880" y="1856"/>
                      <a:pt x="756" y="1856"/>
                    </a:cubicBezTo>
                    <a:cubicBezTo>
                      <a:pt x="672" y="1856"/>
                      <a:pt x="588" y="1846"/>
                      <a:pt x="511" y="1822"/>
                    </a:cubicBezTo>
                    <a:cubicBezTo>
                      <a:pt x="392" y="1786"/>
                      <a:pt x="261" y="1715"/>
                      <a:pt x="165" y="1596"/>
                    </a:cubicBezTo>
                    <a:cubicBezTo>
                      <a:pt x="118" y="1548"/>
                      <a:pt x="94" y="1477"/>
                      <a:pt x="46" y="1441"/>
                    </a:cubicBezTo>
                    <a:cubicBezTo>
                      <a:pt x="43" y="1439"/>
                      <a:pt x="40" y="1438"/>
                      <a:pt x="37" y="1438"/>
                    </a:cubicBezTo>
                    <a:cubicBezTo>
                      <a:pt x="17" y="1438"/>
                      <a:pt x="0" y="1468"/>
                      <a:pt x="11" y="1488"/>
                    </a:cubicBezTo>
                    <a:cubicBezTo>
                      <a:pt x="177" y="1788"/>
                      <a:pt x="488" y="1953"/>
                      <a:pt x="806" y="1953"/>
                    </a:cubicBezTo>
                    <a:cubicBezTo>
                      <a:pt x="944" y="1953"/>
                      <a:pt x="1084" y="1922"/>
                      <a:pt x="1213" y="1858"/>
                    </a:cubicBezTo>
                    <a:cubicBezTo>
                      <a:pt x="1499" y="1691"/>
                      <a:pt x="1737" y="1381"/>
                      <a:pt x="1749" y="1036"/>
                    </a:cubicBezTo>
                    <a:cubicBezTo>
                      <a:pt x="1749" y="810"/>
                      <a:pt x="1713" y="584"/>
                      <a:pt x="1582" y="393"/>
                    </a:cubicBezTo>
                    <a:cubicBezTo>
                      <a:pt x="1475" y="250"/>
                      <a:pt x="1320" y="131"/>
                      <a:pt x="1154" y="48"/>
                    </a:cubicBezTo>
                    <a:cubicBezTo>
                      <a:pt x="1082" y="24"/>
                      <a:pt x="1082" y="0"/>
                      <a:pt x="10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8"/>
              <p:cNvSpPr/>
              <p:nvPr/>
            </p:nvSpPr>
            <p:spPr>
              <a:xfrm>
                <a:off x="4263925" y="3818700"/>
                <a:ext cx="1192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01" extrusionOk="0">
                    <a:moveTo>
                      <a:pt x="59" y="1"/>
                    </a:moveTo>
                    <a:cubicBezTo>
                      <a:pt x="32" y="1"/>
                      <a:pt x="0" y="21"/>
                      <a:pt x="0" y="50"/>
                    </a:cubicBezTo>
                    <a:cubicBezTo>
                      <a:pt x="0" y="181"/>
                      <a:pt x="83" y="324"/>
                      <a:pt x="214" y="360"/>
                    </a:cubicBezTo>
                    <a:cubicBezTo>
                      <a:pt x="274" y="384"/>
                      <a:pt x="333" y="396"/>
                      <a:pt x="393" y="396"/>
                    </a:cubicBezTo>
                    <a:cubicBezTo>
                      <a:pt x="396" y="399"/>
                      <a:pt x="400" y="400"/>
                      <a:pt x="403" y="400"/>
                    </a:cubicBezTo>
                    <a:cubicBezTo>
                      <a:pt x="412" y="400"/>
                      <a:pt x="420" y="392"/>
                      <a:pt x="429" y="384"/>
                    </a:cubicBezTo>
                    <a:cubicBezTo>
                      <a:pt x="476" y="324"/>
                      <a:pt x="405" y="312"/>
                      <a:pt x="369" y="312"/>
                    </a:cubicBezTo>
                    <a:cubicBezTo>
                      <a:pt x="202" y="277"/>
                      <a:pt x="155" y="229"/>
                      <a:pt x="107" y="110"/>
                    </a:cubicBezTo>
                    <a:cubicBezTo>
                      <a:pt x="95" y="74"/>
                      <a:pt x="107" y="74"/>
                      <a:pt x="95" y="26"/>
                    </a:cubicBezTo>
                    <a:cubicBezTo>
                      <a:pt x="91" y="8"/>
                      <a:pt x="76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8"/>
              <p:cNvSpPr/>
              <p:nvPr/>
            </p:nvSpPr>
            <p:spPr>
              <a:xfrm>
                <a:off x="4145150" y="3663275"/>
                <a:ext cx="133675" cy="121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875" extrusionOk="0">
                    <a:moveTo>
                      <a:pt x="869" y="0"/>
                    </a:moveTo>
                    <a:cubicBezTo>
                      <a:pt x="698" y="0"/>
                      <a:pt x="526" y="12"/>
                      <a:pt x="358" y="40"/>
                    </a:cubicBezTo>
                    <a:cubicBezTo>
                      <a:pt x="239" y="64"/>
                      <a:pt x="84" y="76"/>
                      <a:pt x="24" y="147"/>
                    </a:cubicBezTo>
                    <a:cubicBezTo>
                      <a:pt x="0" y="183"/>
                      <a:pt x="24" y="231"/>
                      <a:pt x="60" y="243"/>
                    </a:cubicBezTo>
                    <a:cubicBezTo>
                      <a:pt x="108" y="243"/>
                      <a:pt x="155" y="219"/>
                      <a:pt x="191" y="207"/>
                    </a:cubicBezTo>
                    <a:cubicBezTo>
                      <a:pt x="298" y="183"/>
                      <a:pt x="405" y="171"/>
                      <a:pt x="512" y="147"/>
                    </a:cubicBezTo>
                    <a:cubicBezTo>
                      <a:pt x="588" y="139"/>
                      <a:pt x="687" y="135"/>
                      <a:pt x="794" y="135"/>
                    </a:cubicBezTo>
                    <a:cubicBezTo>
                      <a:pt x="990" y="135"/>
                      <a:pt x="1217" y="148"/>
                      <a:pt x="1393" y="171"/>
                    </a:cubicBezTo>
                    <a:cubicBezTo>
                      <a:pt x="1989" y="278"/>
                      <a:pt x="2608" y="481"/>
                      <a:pt x="3144" y="838"/>
                    </a:cubicBezTo>
                    <a:cubicBezTo>
                      <a:pt x="3465" y="1052"/>
                      <a:pt x="3656" y="1160"/>
                      <a:pt x="3930" y="1457"/>
                    </a:cubicBezTo>
                    <a:cubicBezTo>
                      <a:pt x="4168" y="1719"/>
                      <a:pt x="4322" y="1945"/>
                      <a:pt x="4549" y="2326"/>
                    </a:cubicBezTo>
                    <a:cubicBezTo>
                      <a:pt x="4751" y="2636"/>
                      <a:pt x="4882" y="2910"/>
                      <a:pt x="4989" y="3255"/>
                    </a:cubicBezTo>
                    <a:cubicBezTo>
                      <a:pt x="5084" y="3565"/>
                      <a:pt x="5132" y="3827"/>
                      <a:pt x="5180" y="4136"/>
                    </a:cubicBezTo>
                    <a:cubicBezTo>
                      <a:pt x="5203" y="4291"/>
                      <a:pt x="5239" y="4374"/>
                      <a:pt x="5239" y="4529"/>
                    </a:cubicBezTo>
                    <a:cubicBezTo>
                      <a:pt x="5239" y="4612"/>
                      <a:pt x="5239" y="4696"/>
                      <a:pt x="5227" y="4779"/>
                    </a:cubicBezTo>
                    <a:cubicBezTo>
                      <a:pt x="5227" y="4815"/>
                      <a:pt x="5203" y="4839"/>
                      <a:pt x="5227" y="4862"/>
                    </a:cubicBezTo>
                    <a:cubicBezTo>
                      <a:pt x="5236" y="4871"/>
                      <a:pt x="5247" y="4875"/>
                      <a:pt x="5258" y="4875"/>
                    </a:cubicBezTo>
                    <a:cubicBezTo>
                      <a:pt x="5279" y="4875"/>
                      <a:pt x="5299" y="4862"/>
                      <a:pt x="5299" y="4839"/>
                    </a:cubicBezTo>
                    <a:cubicBezTo>
                      <a:pt x="5346" y="4589"/>
                      <a:pt x="5323" y="4327"/>
                      <a:pt x="5287" y="4112"/>
                    </a:cubicBezTo>
                    <a:cubicBezTo>
                      <a:pt x="5251" y="3803"/>
                      <a:pt x="5203" y="3505"/>
                      <a:pt x="5084" y="3148"/>
                    </a:cubicBezTo>
                    <a:cubicBezTo>
                      <a:pt x="5001" y="2826"/>
                      <a:pt x="4834" y="2517"/>
                      <a:pt x="4656" y="2231"/>
                    </a:cubicBezTo>
                    <a:cubicBezTo>
                      <a:pt x="4513" y="1957"/>
                      <a:pt x="4311" y="1683"/>
                      <a:pt x="4156" y="1481"/>
                    </a:cubicBezTo>
                    <a:cubicBezTo>
                      <a:pt x="3894" y="1148"/>
                      <a:pt x="3537" y="909"/>
                      <a:pt x="3179" y="695"/>
                    </a:cubicBezTo>
                    <a:cubicBezTo>
                      <a:pt x="2632" y="362"/>
                      <a:pt x="2084" y="159"/>
                      <a:pt x="1441" y="40"/>
                    </a:cubicBezTo>
                    <a:cubicBezTo>
                      <a:pt x="1253" y="15"/>
                      <a:pt x="1061" y="0"/>
                      <a:pt x="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8"/>
              <p:cNvSpPr/>
              <p:nvPr/>
            </p:nvSpPr>
            <p:spPr>
              <a:xfrm>
                <a:off x="4088000" y="3647575"/>
                <a:ext cx="53675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600" extrusionOk="0">
                    <a:moveTo>
                      <a:pt x="1183" y="1"/>
                    </a:moveTo>
                    <a:cubicBezTo>
                      <a:pt x="936" y="1"/>
                      <a:pt x="692" y="94"/>
                      <a:pt x="512" y="252"/>
                    </a:cubicBezTo>
                    <a:cubicBezTo>
                      <a:pt x="131" y="561"/>
                      <a:pt x="0" y="1061"/>
                      <a:pt x="441" y="1407"/>
                    </a:cubicBezTo>
                    <a:cubicBezTo>
                      <a:pt x="536" y="1478"/>
                      <a:pt x="655" y="1537"/>
                      <a:pt x="774" y="1561"/>
                    </a:cubicBezTo>
                    <a:cubicBezTo>
                      <a:pt x="826" y="1572"/>
                      <a:pt x="886" y="1599"/>
                      <a:pt x="947" y="1599"/>
                    </a:cubicBezTo>
                    <a:cubicBezTo>
                      <a:pt x="957" y="1599"/>
                      <a:pt x="967" y="1599"/>
                      <a:pt x="977" y="1597"/>
                    </a:cubicBezTo>
                    <a:cubicBezTo>
                      <a:pt x="1012" y="1585"/>
                      <a:pt x="1001" y="1549"/>
                      <a:pt x="977" y="1537"/>
                    </a:cubicBezTo>
                    <a:cubicBezTo>
                      <a:pt x="512" y="1466"/>
                      <a:pt x="262" y="1192"/>
                      <a:pt x="286" y="835"/>
                    </a:cubicBezTo>
                    <a:cubicBezTo>
                      <a:pt x="346" y="514"/>
                      <a:pt x="631" y="264"/>
                      <a:pt x="965" y="180"/>
                    </a:cubicBezTo>
                    <a:cubicBezTo>
                      <a:pt x="1049" y="158"/>
                      <a:pt x="1110" y="146"/>
                      <a:pt x="1171" y="146"/>
                    </a:cubicBezTo>
                    <a:cubicBezTo>
                      <a:pt x="1240" y="146"/>
                      <a:pt x="1310" y="161"/>
                      <a:pt x="1417" y="192"/>
                    </a:cubicBezTo>
                    <a:cubicBezTo>
                      <a:pt x="1608" y="252"/>
                      <a:pt x="1739" y="311"/>
                      <a:pt x="1870" y="466"/>
                    </a:cubicBezTo>
                    <a:cubicBezTo>
                      <a:pt x="1905" y="502"/>
                      <a:pt x="2013" y="692"/>
                      <a:pt x="2025" y="740"/>
                    </a:cubicBezTo>
                    <a:cubicBezTo>
                      <a:pt x="2029" y="767"/>
                      <a:pt x="2049" y="779"/>
                      <a:pt x="2071" y="779"/>
                    </a:cubicBezTo>
                    <a:cubicBezTo>
                      <a:pt x="2107" y="779"/>
                      <a:pt x="2146" y="748"/>
                      <a:pt x="2132" y="704"/>
                    </a:cubicBezTo>
                    <a:cubicBezTo>
                      <a:pt x="2084" y="561"/>
                      <a:pt x="1953" y="347"/>
                      <a:pt x="1798" y="228"/>
                    </a:cubicBezTo>
                    <a:cubicBezTo>
                      <a:pt x="1632" y="109"/>
                      <a:pt x="1429" y="25"/>
                      <a:pt x="1227" y="2"/>
                    </a:cubicBezTo>
                    <a:cubicBezTo>
                      <a:pt x="1212" y="1"/>
                      <a:pt x="1197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8"/>
              <p:cNvSpPr/>
              <p:nvPr/>
            </p:nvSpPr>
            <p:spPr>
              <a:xfrm>
                <a:off x="4101700" y="3667525"/>
                <a:ext cx="190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86" extrusionOk="0">
                    <a:moveTo>
                      <a:pt x="55" y="1"/>
                    </a:moveTo>
                    <a:cubicBezTo>
                      <a:pt x="37" y="1"/>
                      <a:pt x="20" y="14"/>
                      <a:pt x="12" y="37"/>
                    </a:cubicBezTo>
                    <a:cubicBezTo>
                      <a:pt x="0" y="85"/>
                      <a:pt x="48" y="120"/>
                      <a:pt x="72" y="168"/>
                    </a:cubicBezTo>
                    <a:cubicBezTo>
                      <a:pt x="131" y="239"/>
                      <a:pt x="155" y="287"/>
                      <a:pt x="238" y="335"/>
                    </a:cubicBezTo>
                    <a:cubicBezTo>
                      <a:pt x="318" y="371"/>
                      <a:pt x="403" y="385"/>
                      <a:pt x="487" y="385"/>
                    </a:cubicBezTo>
                    <a:cubicBezTo>
                      <a:pt x="540" y="385"/>
                      <a:pt x="592" y="380"/>
                      <a:pt x="643" y="370"/>
                    </a:cubicBezTo>
                    <a:cubicBezTo>
                      <a:pt x="679" y="358"/>
                      <a:pt x="726" y="358"/>
                      <a:pt x="750" y="335"/>
                    </a:cubicBezTo>
                    <a:cubicBezTo>
                      <a:pt x="761" y="304"/>
                      <a:pt x="744" y="273"/>
                      <a:pt x="716" y="273"/>
                    </a:cubicBezTo>
                    <a:cubicBezTo>
                      <a:pt x="712" y="273"/>
                      <a:pt x="707" y="274"/>
                      <a:pt x="703" y="275"/>
                    </a:cubicBezTo>
                    <a:cubicBezTo>
                      <a:pt x="640" y="291"/>
                      <a:pt x="564" y="300"/>
                      <a:pt x="493" y="300"/>
                    </a:cubicBezTo>
                    <a:cubicBezTo>
                      <a:pt x="400" y="300"/>
                      <a:pt x="314" y="285"/>
                      <a:pt x="274" y="251"/>
                    </a:cubicBezTo>
                    <a:cubicBezTo>
                      <a:pt x="214" y="204"/>
                      <a:pt x="191" y="144"/>
                      <a:pt x="131" y="61"/>
                    </a:cubicBezTo>
                    <a:cubicBezTo>
                      <a:pt x="107" y="49"/>
                      <a:pt x="107" y="25"/>
                      <a:pt x="83" y="13"/>
                    </a:cubicBezTo>
                    <a:cubicBezTo>
                      <a:pt x="75" y="5"/>
                      <a:pt x="65" y="1"/>
                      <a:pt x="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8"/>
              <p:cNvSpPr/>
              <p:nvPr/>
            </p:nvSpPr>
            <p:spPr>
              <a:xfrm>
                <a:off x="4081750" y="3691025"/>
                <a:ext cx="271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86" extrusionOk="0">
                    <a:moveTo>
                      <a:pt x="1056" y="0"/>
                    </a:moveTo>
                    <a:cubicBezTo>
                      <a:pt x="1039" y="0"/>
                      <a:pt x="1019" y="13"/>
                      <a:pt x="1012" y="26"/>
                    </a:cubicBezTo>
                    <a:cubicBezTo>
                      <a:pt x="798" y="383"/>
                      <a:pt x="548" y="681"/>
                      <a:pt x="203" y="966"/>
                    </a:cubicBezTo>
                    <a:cubicBezTo>
                      <a:pt x="143" y="1026"/>
                      <a:pt x="72" y="1073"/>
                      <a:pt x="12" y="1133"/>
                    </a:cubicBezTo>
                    <a:cubicBezTo>
                      <a:pt x="0" y="1133"/>
                      <a:pt x="0" y="1145"/>
                      <a:pt x="0" y="1157"/>
                    </a:cubicBezTo>
                    <a:cubicBezTo>
                      <a:pt x="0" y="1174"/>
                      <a:pt x="20" y="1185"/>
                      <a:pt x="34" y="1185"/>
                    </a:cubicBezTo>
                    <a:cubicBezTo>
                      <a:pt x="40" y="1185"/>
                      <a:pt x="45" y="1184"/>
                      <a:pt x="48" y="1181"/>
                    </a:cubicBezTo>
                    <a:cubicBezTo>
                      <a:pt x="453" y="883"/>
                      <a:pt x="917" y="431"/>
                      <a:pt x="1084" y="38"/>
                    </a:cubicBezTo>
                    <a:cubicBezTo>
                      <a:pt x="1084" y="10"/>
                      <a:pt x="1071" y="0"/>
                      <a:pt x="1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8"/>
              <p:cNvSpPr/>
              <p:nvPr/>
            </p:nvSpPr>
            <p:spPr>
              <a:xfrm>
                <a:off x="4066450" y="3680250"/>
                <a:ext cx="303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298" extrusionOk="0">
                    <a:moveTo>
                      <a:pt x="1150" y="0"/>
                    </a:moveTo>
                    <a:cubicBezTo>
                      <a:pt x="1135" y="0"/>
                      <a:pt x="1117" y="8"/>
                      <a:pt x="1101" y="28"/>
                    </a:cubicBezTo>
                    <a:cubicBezTo>
                      <a:pt x="946" y="171"/>
                      <a:pt x="791" y="302"/>
                      <a:pt x="660" y="457"/>
                    </a:cubicBezTo>
                    <a:cubicBezTo>
                      <a:pt x="446" y="707"/>
                      <a:pt x="208" y="957"/>
                      <a:pt x="17" y="1231"/>
                    </a:cubicBezTo>
                    <a:cubicBezTo>
                      <a:pt x="0" y="1264"/>
                      <a:pt x="31" y="1298"/>
                      <a:pt x="59" y="1298"/>
                    </a:cubicBezTo>
                    <a:cubicBezTo>
                      <a:pt x="71" y="1298"/>
                      <a:pt x="82" y="1292"/>
                      <a:pt x="89" y="1278"/>
                    </a:cubicBezTo>
                    <a:cubicBezTo>
                      <a:pt x="267" y="1028"/>
                      <a:pt x="422" y="873"/>
                      <a:pt x="648" y="623"/>
                    </a:cubicBezTo>
                    <a:cubicBezTo>
                      <a:pt x="779" y="457"/>
                      <a:pt x="970" y="254"/>
                      <a:pt x="1160" y="88"/>
                    </a:cubicBezTo>
                    <a:cubicBezTo>
                      <a:pt x="1212" y="53"/>
                      <a:pt x="1189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8"/>
              <p:cNvSpPr/>
              <p:nvPr/>
            </p:nvSpPr>
            <p:spPr>
              <a:xfrm>
                <a:off x="4226175" y="3839475"/>
                <a:ext cx="3150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335" extrusionOk="0">
                    <a:moveTo>
                      <a:pt x="1214" y="0"/>
                    </a:moveTo>
                    <a:cubicBezTo>
                      <a:pt x="1209" y="0"/>
                      <a:pt x="1204" y="2"/>
                      <a:pt x="1200" y="5"/>
                    </a:cubicBezTo>
                    <a:cubicBezTo>
                      <a:pt x="1177" y="17"/>
                      <a:pt x="1177" y="41"/>
                      <a:pt x="1165" y="53"/>
                    </a:cubicBezTo>
                    <a:cubicBezTo>
                      <a:pt x="927" y="386"/>
                      <a:pt x="629" y="708"/>
                      <a:pt x="319" y="1017"/>
                    </a:cubicBezTo>
                    <a:cubicBezTo>
                      <a:pt x="224" y="1112"/>
                      <a:pt x="105" y="1196"/>
                      <a:pt x="10" y="1291"/>
                    </a:cubicBezTo>
                    <a:cubicBezTo>
                      <a:pt x="1" y="1309"/>
                      <a:pt x="20" y="1335"/>
                      <a:pt x="40" y="1335"/>
                    </a:cubicBezTo>
                    <a:cubicBezTo>
                      <a:pt x="46" y="1335"/>
                      <a:pt x="52" y="1332"/>
                      <a:pt x="57" y="1327"/>
                    </a:cubicBezTo>
                    <a:cubicBezTo>
                      <a:pt x="367" y="1077"/>
                      <a:pt x="653" y="791"/>
                      <a:pt x="915" y="505"/>
                    </a:cubicBezTo>
                    <a:cubicBezTo>
                      <a:pt x="1010" y="374"/>
                      <a:pt x="1117" y="255"/>
                      <a:pt x="1212" y="124"/>
                    </a:cubicBezTo>
                    <a:cubicBezTo>
                      <a:pt x="1224" y="88"/>
                      <a:pt x="1260" y="65"/>
                      <a:pt x="1248" y="29"/>
                    </a:cubicBezTo>
                    <a:cubicBezTo>
                      <a:pt x="1248" y="11"/>
                      <a:pt x="1229" y="0"/>
                      <a:pt x="1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8"/>
              <p:cNvSpPr/>
              <p:nvPr/>
            </p:nvSpPr>
            <p:spPr>
              <a:xfrm>
                <a:off x="4106450" y="3833625"/>
                <a:ext cx="133375" cy="73275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2931" extrusionOk="0">
                    <a:moveTo>
                      <a:pt x="3549" y="1180"/>
                    </a:moveTo>
                    <a:cubicBezTo>
                      <a:pt x="3418" y="1275"/>
                      <a:pt x="3263" y="1334"/>
                      <a:pt x="3108" y="1358"/>
                    </a:cubicBezTo>
                    <a:cubicBezTo>
                      <a:pt x="3071" y="1364"/>
                      <a:pt x="3010" y="1369"/>
                      <a:pt x="2955" y="1369"/>
                    </a:cubicBezTo>
                    <a:cubicBezTo>
                      <a:pt x="2887" y="1369"/>
                      <a:pt x="2828" y="1361"/>
                      <a:pt x="2834" y="1334"/>
                    </a:cubicBezTo>
                    <a:cubicBezTo>
                      <a:pt x="2906" y="1287"/>
                      <a:pt x="3013" y="1263"/>
                      <a:pt x="3120" y="1239"/>
                    </a:cubicBezTo>
                    <a:cubicBezTo>
                      <a:pt x="3275" y="1192"/>
                      <a:pt x="3406" y="1180"/>
                      <a:pt x="3549" y="1180"/>
                    </a:cubicBezTo>
                    <a:close/>
                    <a:moveTo>
                      <a:pt x="4005" y="1744"/>
                    </a:moveTo>
                    <a:cubicBezTo>
                      <a:pt x="4059" y="1744"/>
                      <a:pt x="4114" y="1746"/>
                      <a:pt x="4168" y="1751"/>
                    </a:cubicBezTo>
                    <a:cubicBezTo>
                      <a:pt x="4239" y="1751"/>
                      <a:pt x="4323" y="1763"/>
                      <a:pt x="4418" y="1787"/>
                    </a:cubicBezTo>
                    <a:cubicBezTo>
                      <a:pt x="4323" y="1906"/>
                      <a:pt x="4156" y="1942"/>
                      <a:pt x="3965" y="1942"/>
                    </a:cubicBezTo>
                    <a:cubicBezTo>
                      <a:pt x="3787" y="1942"/>
                      <a:pt x="3620" y="1930"/>
                      <a:pt x="3596" y="1823"/>
                    </a:cubicBezTo>
                    <a:cubicBezTo>
                      <a:pt x="3624" y="1776"/>
                      <a:pt x="3807" y="1744"/>
                      <a:pt x="4005" y="1744"/>
                    </a:cubicBezTo>
                    <a:close/>
                    <a:moveTo>
                      <a:pt x="2549" y="1"/>
                    </a:moveTo>
                    <a:cubicBezTo>
                      <a:pt x="2144" y="1"/>
                      <a:pt x="1751" y="84"/>
                      <a:pt x="1370" y="191"/>
                    </a:cubicBezTo>
                    <a:cubicBezTo>
                      <a:pt x="1144" y="263"/>
                      <a:pt x="882" y="322"/>
                      <a:pt x="667" y="442"/>
                    </a:cubicBezTo>
                    <a:cubicBezTo>
                      <a:pt x="646" y="473"/>
                      <a:pt x="672" y="515"/>
                      <a:pt x="704" y="515"/>
                    </a:cubicBezTo>
                    <a:cubicBezTo>
                      <a:pt x="707" y="515"/>
                      <a:pt x="711" y="514"/>
                      <a:pt x="715" y="513"/>
                    </a:cubicBezTo>
                    <a:cubicBezTo>
                      <a:pt x="1156" y="322"/>
                      <a:pt x="1608" y="191"/>
                      <a:pt x="2084" y="132"/>
                    </a:cubicBezTo>
                    <a:cubicBezTo>
                      <a:pt x="2226" y="106"/>
                      <a:pt x="2386" y="93"/>
                      <a:pt x="2549" y="93"/>
                    </a:cubicBezTo>
                    <a:cubicBezTo>
                      <a:pt x="2922" y="93"/>
                      <a:pt x="3316" y="162"/>
                      <a:pt x="3573" y="311"/>
                    </a:cubicBezTo>
                    <a:cubicBezTo>
                      <a:pt x="3739" y="453"/>
                      <a:pt x="3834" y="632"/>
                      <a:pt x="3834" y="834"/>
                    </a:cubicBezTo>
                    <a:cubicBezTo>
                      <a:pt x="3823" y="930"/>
                      <a:pt x="3763" y="1025"/>
                      <a:pt x="3668" y="1096"/>
                    </a:cubicBezTo>
                    <a:lnTo>
                      <a:pt x="3584" y="1096"/>
                    </a:lnTo>
                    <a:cubicBezTo>
                      <a:pt x="3418" y="1096"/>
                      <a:pt x="3251" y="1120"/>
                      <a:pt x="3096" y="1156"/>
                    </a:cubicBezTo>
                    <a:cubicBezTo>
                      <a:pt x="2989" y="1192"/>
                      <a:pt x="2858" y="1215"/>
                      <a:pt x="2775" y="1287"/>
                    </a:cubicBezTo>
                    <a:cubicBezTo>
                      <a:pt x="2751" y="1311"/>
                      <a:pt x="2763" y="1370"/>
                      <a:pt x="2787" y="1394"/>
                    </a:cubicBezTo>
                    <a:cubicBezTo>
                      <a:pt x="2825" y="1447"/>
                      <a:pt x="2891" y="1457"/>
                      <a:pt x="2960" y="1457"/>
                    </a:cubicBezTo>
                    <a:cubicBezTo>
                      <a:pt x="2998" y="1457"/>
                      <a:pt x="3038" y="1454"/>
                      <a:pt x="3072" y="1454"/>
                    </a:cubicBezTo>
                    <a:cubicBezTo>
                      <a:pt x="3275" y="1418"/>
                      <a:pt x="3537" y="1334"/>
                      <a:pt x="3715" y="1192"/>
                    </a:cubicBezTo>
                    <a:cubicBezTo>
                      <a:pt x="3977" y="1203"/>
                      <a:pt x="4227" y="1263"/>
                      <a:pt x="4394" y="1442"/>
                    </a:cubicBezTo>
                    <a:cubicBezTo>
                      <a:pt x="4454" y="1513"/>
                      <a:pt x="4501" y="1608"/>
                      <a:pt x="4465" y="1704"/>
                    </a:cubicBezTo>
                    <a:cubicBezTo>
                      <a:pt x="4370" y="1680"/>
                      <a:pt x="4275" y="1668"/>
                      <a:pt x="4168" y="1656"/>
                    </a:cubicBezTo>
                    <a:cubicBezTo>
                      <a:pt x="4116" y="1652"/>
                      <a:pt x="4062" y="1649"/>
                      <a:pt x="4007" y="1649"/>
                    </a:cubicBezTo>
                    <a:cubicBezTo>
                      <a:pt x="3913" y="1649"/>
                      <a:pt x="3818" y="1657"/>
                      <a:pt x="3727" y="1680"/>
                    </a:cubicBezTo>
                    <a:cubicBezTo>
                      <a:pt x="3668" y="1692"/>
                      <a:pt x="3608" y="1704"/>
                      <a:pt x="3561" y="1751"/>
                    </a:cubicBezTo>
                    <a:cubicBezTo>
                      <a:pt x="3501" y="1799"/>
                      <a:pt x="3513" y="1882"/>
                      <a:pt x="3573" y="1930"/>
                    </a:cubicBezTo>
                    <a:cubicBezTo>
                      <a:pt x="3668" y="2025"/>
                      <a:pt x="3811" y="2025"/>
                      <a:pt x="3930" y="2037"/>
                    </a:cubicBezTo>
                    <a:cubicBezTo>
                      <a:pt x="4084" y="2037"/>
                      <a:pt x="4251" y="2025"/>
                      <a:pt x="4394" y="1942"/>
                    </a:cubicBezTo>
                    <a:cubicBezTo>
                      <a:pt x="4454" y="1906"/>
                      <a:pt x="4501" y="1858"/>
                      <a:pt x="4525" y="1811"/>
                    </a:cubicBezTo>
                    <a:cubicBezTo>
                      <a:pt x="4549" y="1811"/>
                      <a:pt x="4561" y="1823"/>
                      <a:pt x="4585" y="1823"/>
                    </a:cubicBezTo>
                    <a:cubicBezTo>
                      <a:pt x="4668" y="1858"/>
                      <a:pt x="4775" y="1918"/>
                      <a:pt x="4870" y="1989"/>
                    </a:cubicBezTo>
                    <a:cubicBezTo>
                      <a:pt x="5001" y="2096"/>
                      <a:pt x="5156" y="2275"/>
                      <a:pt x="5144" y="2406"/>
                    </a:cubicBezTo>
                    <a:cubicBezTo>
                      <a:pt x="5108" y="2406"/>
                      <a:pt x="4989" y="2370"/>
                      <a:pt x="4977" y="2370"/>
                    </a:cubicBezTo>
                    <a:cubicBezTo>
                      <a:pt x="4871" y="2348"/>
                      <a:pt x="4761" y="2338"/>
                      <a:pt x="4649" y="2338"/>
                    </a:cubicBezTo>
                    <a:cubicBezTo>
                      <a:pt x="3936" y="2338"/>
                      <a:pt x="3136" y="2739"/>
                      <a:pt x="2477" y="2811"/>
                    </a:cubicBezTo>
                    <a:cubicBezTo>
                      <a:pt x="2380" y="2822"/>
                      <a:pt x="2282" y="2827"/>
                      <a:pt x="2185" y="2827"/>
                    </a:cubicBezTo>
                    <a:cubicBezTo>
                      <a:pt x="1761" y="2827"/>
                      <a:pt x="1345" y="2726"/>
                      <a:pt x="977" y="2561"/>
                    </a:cubicBezTo>
                    <a:cubicBezTo>
                      <a:pt x="691" y="2418"/>
                      <a:pt x="417" y="2192"/>
                      <a:pt x="227" y="2001"/>
                    </a:cubicBezTo>
                    <a:cubicBezTo>
                      <a:pt x="215" y="1977"/>
                      <a:pt x="215" y="1977"/>
                      <a:pt x="215" y="1965"/>
                    </a:cubicBezTo>
                    <a:cubicBezTo>
                      <a:pt x="203" y="1942"/>
                      <a:pt x="179" y="1918"/>
                      <a:pt x="144" y="1918"/>
                    </a:cubicBezTo>
                    <a:cubicBezTo>
                      <a:pt x="1" y="2001"/>
                      <a:pt x="334" y="2216"/>
                      <a:pt x="394" y="2287"/>
                    </a:cubicBezTo>
                    <a:cubicBezTo>
                      <a:pt x="608" y="2466"/>
                      <a:pt x="834" y="2632"/>
                      <a:pt x="1096" y="2727"/>
                    </a:cubicBezTo>
                    <a:cubicBezTo>
                      <a:pt x="1444" y="2846"/>
                      <a:pt x="1812" y="2930"/>
                      <a:pt x="2186" y="2930"/>
                    </a:cubicBezTo>
                    <a:cubicBezTo>
                      <a:pt x="2299" y="2930"/>
                      <a:pt x="2412" y="2923"/>
                      <a:pt x="2525" y="2906"/>
                    </a:cubicBezTo>
                    <a:cubicBezTo>
                      <a:pt x="3180" y="2835"/>
                      <a:pt x="3834" y="2501"/>
                      <a:pt x="4465" y="2466"/>
                    </a:cubicBezTo>
                    <a:cubicBezTo>
                      <a:pt x="4513" y="2458"/>
                      <a:pt x="4571" y="2455"/>
                      <a:pt x="4629" y="2455"/>
                    </a:cubicBezTo>
                    <a:cubicBezTo>
                      <a:pt x="4760" y="2455"/>
                      <a:pt x="4900" y="2469"/>
                      <a:pt x="4966" y="2477"/>
                    </a:cubicBezTo>
                    <a:cubicBezTo>
                      <a:pt x="5000" y="2477"/>
                      <a:pt x="5066" y="2503"/>
                      <a:pt x="5127" y="2503"/>
                    </a:cubicBezTo>
                    <a:cubicBezTo>
                      <a:pt x="5150" y="2503"/>
                      <a:pt x="5172" y="2499"/>
                      <a:pt x="5192" y="2489"/>
                    </a:cubicBezTo>
                    <a:cubicBezTo>
                      <a:pt x="5335" y="2418"/>
                      <a:pt x="5120" y="2120"/>
                      <a:pt x="5049" y="2049"/>
                    </a:cubicBezTo>
                    <a:cubicBezTo>
                      <a:pt x="4930" y="1930"/>
                      <a:pt x="4787" y="1823"/>
                      <a:pt x="4644" y="1751"/>
                    </a:cubicBezTo>
                    <a:cubicBezTo>
                      <a:pt x="4620" y="1739"/>
                      <a:pt x="4596" y="1739"/>
                      <a:pt x="4573" y="1727"/>
                    </a:cubicBezTo>
                    <a:cubicBezTo>
                      <a:pt x="4608" y="1584"/>
                      <a:pt x="4537" y="1418"/>
                      <a:pt x="4382" y="1299"/>
                    </a:cubicBezTo>
                    <a:cubicBezTo>
                      <a:pt x="4215" y="1180"/>
                      <a:pt x="4013" y="1120"/>
                      <a:pt x="3799" y="1108"/>
                    </a:cubicBezTo>
                    <a:cubicBezTo>
                      <a:pt x="3870" y="1025"/>
                      <a:pt x="3930" y="930"/>
                      <a:pt x="3942" y="823"/>
                    </a:cubicBezTo>
                    <a:cubicBezTo>
                      <a:pt x="3930" y="596"/>
                      <a:pt x="3811" y="382"/>
                      <a:pt x="3620" y="227"/>
                    </a:cubicBezTo>
                    <a:cubicBezTo>
                      <a:pt x="3513" y="156"/>
                      <a:pt x="3370" y="120"/>
                      <a:pt x="3239" y="84"/>
                    </a:cubicBezTo>
                    <a:cubicBezTo>
                      <a:pt x="3013" y="37"/>
                      <a:pt x="2775" y="13"/>
                      <a:pt x="2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8"/>
              <p:cNvSpPr/>
              <p:nvPr/>
            </p:nvSpPr>
            <p:spPr>
              <a:xfrm>
                <a:off x="4060025" y="3732100"/>
                <a:ext cx="92300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4705" extrusionOk="0">
                    <a:moveTo>
                      <a:pt x="1870" y="2383"/>
                    </a:moveTo>
                    <a:lnTo>
                      <a:pt x="1870" y="2383"/>
                    </a:lnTo>
                    <a:cubicBezTo>
                      <a:pt x="1750" y="2502"/>
                      <a:pt x="1596" y="2598"/>
                      <a:pt x="1441" y="2681"/>
                    </a:cubicBezTo>
                    <a:cubicBezTo>
                      <a:pt x="1322" y="2728"/>
                      <a:pt x="1143" y="2800"/>
                      <a:pt x="977" y="2800"/>
                    </a:cubicBezTo>
                    <a:cubicBezTo>
                      <a:pt x="798" y="2788"/>
                      <a:pt x="810" y="2717"/>
                      <a:pt x="965" y="2598"/>
                    </a:cubicBezTo>
                    <a:cubicBezTo>
                      <a:pt x="1239" y="2455"/>
                      <a:pt x="1548" y="2407"/>
                      <a:pt x="1870" y="2383"/>
                    </a:cubicBezTo>
                    <a:close/>
                    <a:moveTo>
                      <a:pt x="596" y="1"/>
                    </a:moveTo>
                    <a:cubicBezTo>
                      <a:pt x="548" y="1"/>
                      <a:pt x="500" y="2"/>
                      <a:pt x="453" y="2"/>
                    </a:cubicBezTo>
                    <a:cubicBezTo>
                      <a:pt x="310" y="14"/>
                      <a:pt x="167" y="26"/>
                      <a:pt x="36" y="85"/>
                    </a:cubicBezTo>
                    <a:cubicBezTo>
                      <a:pt x="0" y="97"/>
                      <a:pt x="12" y="157"/>
                      <a:pt x="36" y="169"/>
                    </a:cubicBezTo>
                    <a:cubicBezTo>
                      <a:pt x="48" y="175"/>
                      <a:pt x="57" y="178"/>
                      <a:pt x="66" y="178"/>
                    </a:cubicBezTo>
                    <a:cubicBezTo>
                      <a:pt x="75" y="178"/>
                      <a:pt x="84" y="175"/>
                      <a:pt x="96" y="169"/>
                    </a:cubicBezTo>
                    <a:lnTo>
                      <a:pt x="107" y="169"/>
                    </a:lnTo>
                    <a:cubicBezTo>
                      <a:pt x="155" y="145"/>
                      <a:pt x="215" y="133"/>
                      <a:pt x="274" y="121"/>
                    </a:cubicBezTo>
                    <a:cubicBezTo>
                      <a:pt x="316" y="113"/>
                      <a:pt x="495" y="104"/>
                      <a:pt x="622" y="104"/>
                    </a:cubicBezTo>
                    <a:cubicBezTo>
                      <a:pt x="674" y="104"/>
                      <a:pt x="718" y="106"/>
                      <a:pt x="738" y="109"/>
                    </a:cubicBezTo>
                    <a:cubicBezTo>
                      <a:pt x="1143" y="145"/>
                      <a:pt x="1000" y="621"/>
                      <a:pt x="786" y="871"/>
                    </a:cubicBezTo>
                    <a:cubicBezTo>
                      <a:pt x="619" y="1050"/>
                      <a:pt x="488" y="1169"/>
                      <a:pt x="286" y="1288"/>
                    </a:cubicBezTo>
                    <a:cubicBezTo>
                      <a:pt x="238" y="1312"/>
                      <a:pt x="215" y="1312"/>
                      <a:pt x="191" y="1359"/>
                    </a:cubicBezTo>
                    <a:cubicBezTo>
                      <a:pt x="184" y="1416"/>
                      <a:pt x="214" y="1430"/>
                      <a:pt x="253" y="1430"/>
                    </a:cubicBezTo>
                    <a:cubicBezTo>
                      <a:pt x="279" y="1430"/>
                      <a:pt x="309" y="1424"/>
                      <a:pt x="334" y="1419"/>
                    </a:cubicBezTo>
                    <a:cubicBezTo>
                      <a:pt x="429" y="1395"/>
                      <a:pt x="465" y="1395"/>
                      <a:pt x="548" y="1383"/>
                    </a:cubicBezTo>
                    <a:cubicBezTo>
                      <a:pt x="659" y="1383"/>
                      <a:pt x="770" y="1381"/>
                      <a:pt x="880" y="1381"/>
                    </a:cubicBezTo>
                    <a:cubicBezTo>
                      <a:pt x="1265" y="1381"/>
                      <a:pt x="1635" y="1403"/>
                      <a:pt x="1941" y="1597"/>
                    </a:cubicBezTo>
                    <a:cubicBezTo>
                      <a:pt x="2191" y="1824"/>
                      <a:pt x="2143" y="2074"/>
                      <a:pt x="1965" y="2288"/>
                    </a:cubicBezTo>
                    <a:cubicBezTo>
                      <a:pt x="1608" y="2312"/>
                      <a:pt x="1250" y="2359"/>
                      <a:pt x="941" y="2514"/>
                    </a:cubicBezTo>
                    <a:cubicBezTo>
                      <a:pt x="869" y="2562"/>
                      <a:pt x="774" y="2621"/>
                      <a:pt x="750" y="2717"/>
                    </a:cubicBezTo>
                    <a:cubicBezTo>
                      <a:pt x="738" y="2800"/>
                      <a:pt x="810" y="2871"/>
                      <a:pt x="881" y="2883"/>
                    </a:cubicBezTo>
                    <a:cubicBezTo>
                      <a:pt x="927" y="2894"/>
                      <a:pt x="973" y="2899"/>
                      <a:pt x="1018" y="2899"/>
                    </a:cubicBezTo>
                    <a:cubicBezTo>
                      <a:pt x="1173" y="2899"/>
                      <a:pt x="1324" y="2843"/>
                      <a:pt x="1453" y="2788"/>
                    </a:cubicBezTo>
                    <a:cubicBezTo>
                      <a:pt x="1643" y="2705"/>
                      <a:pt x="1858" y="2550"/>
                      <a:pt x="2012" y="2371"/>
                    </a:cubicBezTo>
                    <a:lnTo>
                      <a:pt x="2334" y="2371"/>
                    </a:lnTo>
                    <a:cubicBezTo>
                      <a:pt x="2608" y="2371"/>
                      <a:pt x="2882" y="2395"/>
                      <a:pt x="3108" y="2478"/>
                    </a:cubicBezTo>
                    <a:cubicBezTo>
                      <a:pt x="3298" y="2574"/>
                      <a:pt x="3453" y="2728"/>
                      <a:pt x="3501" y="2931"/>
                    </a:cubicBezTo>
                    <a:cubicBezTo>
                      <a:pt x="3525" y="3074"/>
                      <a:pt x="3429" y="3205"/>
                      <a:pt x="3274" y="3324"/>
                    </a:cubicBezTo>
                    <a:cubicBezTo>
                      <a:pt x="3084" y="3479"/>
                      <a:pt x="2822" y="3621"/>
                      <a:pt x="2620" y="3800"/>
                    </a:cubicBezTo>
                    <a:cubicBezTo>
                      <a:pt x="2417" y="3967"/>
                      <a:pt x="2239" y="4169"/>
                      <a:pt x="2096" y="4383"/>
                    </a:cubicBezTo>
                    <a:cubicBezTo>
                      <a:pt x="2048" y="4467"/>
                      <a:pt x="1977" y="4562"/>
                      <a:pt x="1989" y="4657"/>
                    </a:cubicBezTo>
                    <a:cubicBezTo>
                      <a:pt x="2002" y="4691"/>
                      <a:pt x="2026" y="4704"/>
                      <a:pt x="2055" y="4704"/>
                    </a:cubicBezTo>
                    <a:cubicBezTo>
                      <a:pt x="2126" y="4704"/>
                      <a:pt x="2230" y="4627"/>
                      <a:pt x="2298" y="4610"/>
                    </a:cubicBezTo>
                    <a:cubicBezTo>
                      <a:pt x="2354" y="4599"/>
                      <a:pt x="2337" y="4525"/>
                      <a:pt x="2286" y="4525"/>
                    </a:cubicBezTo>
                    <a:cubicBezTo>
                      <a:pt x="2282" y="4525"/>
                      <a:pt x="2278" y="4526"/>
                      <a:pt x="2274" y="4526"/>
                    </a:cubicBezTo>
                    <a:cubicBezTo>
                      <a:pt x="2227" y="4550"/>
                      <a:pt x="2143" y="4574"/>
                      <a:pt x="2096" y="4598"/>
                    </a:cubicBezTo>
                    <a:cubicBezTo>
                      <a:pt x="2191" y="4348"/>
                      <a:pt x="2524" y="3967"/>
                      <a:pt x="2774" y="3788"/>
                    </a:cubicBezTo>
                    <a:cubicBezTo>
                      <a:pt x="2989" y="3621"/>
                      <a:pt x="3227" y="3479"/>
                      <a:pt x="3429" y="3276"/>
                    </a:cubicBezTo>
                    <a:cubicBezTo>
                      <a:pt x="3691" y="3038"/>
                      <a:pt x="3525" y="2681"/>
                      <a:pt x="3274" y="2502"/>
                    </a:cubicBezTo>
                    <a:cubicBezTo>
                      <a:pt x="2953" y="2276"/>
                      <a:pt x="2524" y="2300"/>
                      <a:pt x="2131" y="2288"/>
                    </a:cubicBezTo>
                    <a:lnTo>
                      <a:pt x="2072" y="2288"/>
                    </a:lnTo>
                    <a:cubicBezTo>
                      <a:pt x="2227" y="2062"/>
                      <a:pt x="2262" y="1788"/>
                      <a:pt x="1977" y="1538"/>
                    </a:cubicBezTo>
                    <a:cubicBezTo>
                      <a:pt x="1634" y="1316"/>
                      <a:pt x="1215" y="1299"/>
                      <a:pt x="820" y="1299"/>
                    </a:cubicBezTo>
                    <a:cubicBezTo>
                      <a:pt x="748" y="1299"/>
                      <a:pt x="677" y="1300"/>
                      <a:pt x="607" y="1300"/>
                    </a:cubicBezTo>
                    <a:lnTo>
                      <a:pt x="500" y="1300"/>
                    </a:lnTo>
                    <a:cubicBezTo>
                      <a:pt x="560" y="1252"/>
                      <a:pt x="619" y="1216"/>
                      <a:pt x="655" y="1169"/>
                    </a:cubicBezTo>
                    <a:cubicBezTo>
                      <a:pt x="786" y="1038"/>
                      <a:pt x="917" y="907"/>
                      <a:pt x="1000" y="740"/>
                    </a:cubicBezTo>
                    <a:cubicBezTo>
                      <a:pt x="1131" y="502"/>
                      <a:pt x="1167" y="181"/>
                      <a:pt x="881" y="38"/>
                    </a:cubicBezTo>
                    <a:cubicBezTo>
                      <a:pt x="786" y="6"/>
                      <a:pt x="691" y="1"/>
                      <a:pt x="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8"/>
              <p:cNvSpPr/>
              <p:nvPr/>
            </p:nvSpPr>
            <p:spPr>
              <a:xfrm>
                <a:off x="4016275" y="3712575"/>
                <a:ext cx="83350" cy="17032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6813" extrusionOk="0">
                    <a:moveTo>
                      <a:pt x="887" y="1"/>
                    </a:moveTo>
                    <a:cubicBezTo>
                      <a:pt x="819" y="1"/>
                      <a:pt x="749" y="29"/>
                      <a:pt x="691" y="69"/>
                    </a:cubicBezTo>
                    <a:cubicBezTo>
                      <a:pt x="536" y="164"/>
                      <a:pt x="429" y="319"/>
                      <a:pt x="333" y="473"/>
                    </a:cubicBezTo>
                    <a:cubicBezTo>
                      <a:pt x="202" y="747"/>
                      <a:pt x="119" y="1057"/>
                      <a:pt x="60" y="1354"/>
                    </a:cubicBezTo>
                    <a:cubicBezTo>
                      <a:pt x="12" y="1724"/>
                      <a:pt x="0" y="2093"/>
                      <a:pt x="0" y="2462"/>
                    </a:cubicBezTo>
                    <a:cubicBezTo>
                      <a:pt x="12" y="2878"/>
                      <a:pt x="60" y="3307"/>
                      <a:pt x="167" y="3712"/>
                    </a:cubicBezTo>
                    <a:cubicBezTo>
                      <a:pt x="322" y="4236"/>
                      <a:pt x="595" y="4712"/>
                      <a:pt x="905" y="5176"/>
                    </a:cubicBezTo>
                    <a:cubicBezTo>
                      <a:pt x="1250" y="5641"/>
                      <a:pt x="1679" y="6200"/>
                      <a:pt x="2262" y="6474"/>
                    </a:cubicBezTo>
                    <a:cubicBezTo>
                      <a:pt x="2441" y="6569"/>
                      <a:pt x="2619" y="6653"/>
                      <a:pt x="2810" y="6712"/>
                    </a:cubicBezTo>
                    <a:cubicBezTo>
                      <a:pt x="2965" y="6748"/>
                      <a:pt x="3108" y="6784"/>
                      <a:pt x="3250" y="6807"/>
                    </a:cubicBezTo>
                    <a:cubicBezTo>
                      <a:pt x="3254" y="6811"/>
                      <a:pt x="3260" y="6813"/>
                      <a:pt x="3265" y="6813"/>
                    </a:cubicBezTo>
                    <a:cubicBezTo>
                      <a:pt x="3277" y="6813"/>
                      <a:pt x="3290" y="6807"/>
                      <a:pt x="3298" y="6807"/>
                    </a:cubicBezTo>
                    <a:cubicBezTo>
                      <a:pt x="3334" y="6784"/>
                      <a:pt x="3322" y="6712"/>
                      <a:pt x="3274" y="6700"/>
                    </a:cubicBezTo>
                    <a:cubicBezTo>
                      <a:pt x="2750" y="6629"/>
                      <a:pt x="2227" y="6391"/>
                      <a:pt x="1834" y="6081"/>
                    </a:cubicBezTo>
                    <a:cubicBezTo>
                      <a:pt x="1405" y="5688"/>
                      <a:pt x="1131" y="5307"/>
                      <a:pt x="845" y="4855"/>
                    </a:cubicBezTo>
                    <a:cubicBezTo>
                      <a:pt x="512" y="4331"/>
                      <a:pt x="310" y="3890"/>
                      <a:pt x="214" y="3271"/>
                    </a:cubicBezTo>
                    <a:cubicBezTo>
                      <a:pt x="155" y="2890"/>
                      <a:pt x="131" y="2378"/>
                      <a:pt x="167" y="1938"/>
                    </a:cubicBezTo>
                    <a:cubicBezTo>
                      <a:pt x="167" y="1688"/>
                      <a:pt x="179" y="1450"/>
                      <a:pt x="238" y="1259"/>
                    </a:cubicBezTo>
                    <a:cubicBezTo>
                      <a:pt x="333" y="878"/>
                      <a:pt x="429" y="533"/>
                      <a:pt x="655" y="295"/>
                    </a:cubicBezTo>
                    <a:cubicBezTo>
                      <a:pt x="733" y="217"/>
                      <a:pt x="819" y="154"/>
                      <a:pt x="887" y="154"/>
                    </a:cubicBezTo>
                    <a:cubicBezTo>
                      <a:pt x="902" y="154"/>
                      <a:pt x="916" y="157"/>
                      <a:pt x="929" y="164"/>
                    </a:cubicBezTo>
                    <a:cubicBezTo>
                      <a:pt x="1048" y="235"/>
                      <a:pt x="1084" y="450"/>
                      <a:pt x="1000" y="652"/>
                    </a:cubicBezTo>
                    <a:cubicBezTo>
                      <a:pt x="988" y="664"/>
                      <a:pt x="976" y="688"/>
                      <a:pt x="976" y="700"/>
                    </a:cubicBezTo>
                    <a:cubicBezTo>
                      <a:pt x="976" y="700"/>
                      <a:pt x="976" y="700"/>
                      <a:pt x="976" y="712"/>
                    </a:cubicBezTo>
                    <a:cubicBezTo>
                      <a:pt x="964" y="712"/>
                      <a:pt x="964" y="723"/>
                      <a:pt x="964" y="723"/>
                    </a:cubicBezTo>
                    <a:cubicBezTo>
                      <a:pt x="964" y="735"/>
                      <a:pt x="964" y="747"/>
                      <a:pt x="964" y="759"/>
                    </a:cubicBezTo>
                    <a:cubicBezTo>
                      <a:pt x="973" y="794"/>
                      <a:pt x="1001" y="816"/>
                      <a:pt x="1029" y="816"/>
                    </a:cubicBezTo>
                    <a:cubicBezTo>
                      <a:pt x="1040" y="816"/>
                      <a:pt x="1050" y="813"/>
                      <a:pt x="1060" y="807"/>
                    </a:cubicBezTo>
                    <a:cubicBezTo>
                      <a:pt x="1072" y="795"/>
                      <a:pt x="1084" y="783"/>
                      <a:pt x="1095" y="771"/>
                    </a:cubicBezTo>
                    <a:cubicBezTo>
                      <a:pt x="1107" y="735"/>
                      <a:pt x="1143" y="700"/>
                      <a:pt x="1191" y="652"/>
                    </a:cubicBezTo>
                    <a:cubicBezTo>
                      <a:pt x="1357" y="497"/>
                      <a:pt x="1524" y="390"/>
                      <a:pt x="1762" y="283"/>
                    </a:cubicBezTo>
                    <a:cubicBezTo>
                      <a:pt x="1885" y="211"/>
                      <a:pt x="2025" y="156"/>
                      <a:pt x="2146" y="156"/>
                    </a:cubicBezTo>
                    <a:cubicBezTo>
                      <a:pt x="2224" y="156"/>
                      <a:pt x="2294" y="179"/>
                      <a:pt x="2346" y="235"/>
                    </a:cubicBezTo>
                    <a:cubicBezTo>
                      <a:pt x="2369" y="271"/>
                      <a:pt x="2298" y="450"/>
                      <a:pt x="2167" y="581"/>
                    </a:cubicBezTo>
                    <a:cubicBezTo>
                      <a:pt x="2107" y="640"/>
                      <a:pt x="2096" y="640"/>
                      <a:pt x="2060" y="676"/>
                    </a:cubicBezTo>
                    <a:cubicBezTo>
                      <a:pt x="2048" y="676"/>
                      <a:pt x="2048" y="700"/>
                      <a:pt x="2048" y="712"/>
                    </a:cubicBezTo>
                    <a:cubicBezTo>
                      <a:pt x="2057" y="741"/>
                      <a:pt x="2073" y="753"/>
                      <a:pt x="2094" y="753"/>
                    </a:cubicBezTo>
                    <a:cubicBezTo>
                      <a:pt x="2183" y="753"/>
                      <a:pt x="2352" y="531"/>
                      <a:pt x="2381" y="473"/>
                    </a:cubicBezTo>
                    <a:cubicBezTo>
                      <a:pt x="2560" y="223"/>
                      <a:pt x="2429" y="57"/>
                      <a:pt x="2143" y="33"/>
                    </a:cubicBezTo>
                    <a:cubicBezTo>
                      <a:pt x="2024" y="33"/>
                      <a:pt x="1893" y="69"/>
                      <a:pt x="1786" y="116"/>
                    </a:cubicBezTo>
                    <a:cubicBezTo>
                      <a:pt x="1572" y="223"/>
                      <a:pt x="1357" y="331"/>
                      <a:pt x="1179" y="485"/>
                    </a:cubicBezTo>
                    <a:cubicBezTo>
                      <a:pt x="1191" y="331"/>
                      <a:pt x="1155" y="176"/>
                      <a:pt x="1048" y="69"/>
                    </a:cubicBezTo>
                    <a:cubicBezTo>
                      <a:pt x="999" y="20"/>
                      <a:pt x="944" y="1"/>
                      <a:pt x="8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8"/>
              <p:cNvSpPr/>
              <p:nvPr/>
            </p:nvSpPr>
            <p:spPr>
              <a:xfrm>
                <a:off x="4109125" y="3752975"/>
                <a:ext cx="1937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372" extrusionOk="0">
                    <a:moveTo>
                      <a:pt x="382" y="0"/>
                    </a:moveTo>
                    <a:cubicBezTo>
                      <a:pt x="334" y="0"/>
                      <a:pt x="275" y="0"/>
                      <a:pt x="239" y="12"/>
                    </a:cubicBezTo>
                    <a:cubicBezTo>
                      <a:pt x="215" y="12"/>
                      <a:pt x="203" y="24"/>
                      <a:pt x="191" y="24"/>
                    </a:cubicBezTo>
                    <a:cubicBezTo>
                      <a:pt x="179" y="24"/>
                      <a:pt x="167" y="36"/>
                      <a:pt x="167" y="36"/>
                    </a:cubicBezTo>
                    <a:cubicBezTo>
                      <a:pt x="1" y="167"/>
                      <a:pt x="132" y="334"/>
                      <a:pt x="287" y="358"/>
                    </a:cubicBezTo>
                    <a:cubicBezTo>
                      <a:pt x="329" y="367"/>
                      <a:pt x="369" y="372"/>
                      <a:pt x="407" y="372"/>
                    </a:cubicBezTo>
                    <a:cubicBezTo>
                      <a:pt x="506" y="372"/>
                      <a:pt x="590" y="341"/>
                      <a:pt x="668" y="298"/>
                    </a:cubicBezTo>
                    <a:cubicBezTo>
                      <a:pt x="715" y="262"/>
                      <a:pt x="727" y="250"/>
                      <a:pt x="751" y="215"/>
                    </a:cubicBezTo>
                    <a:cubicBezTo>
                      <a:pt x="763" y="191"/>
                      <a:pt x="775" y="167"/>
                      <a:pt x="763" y="131"/>
                    </a:cubicBezTo>
                    <a:cubicBezTo>
                      <a:pt x="751" y="119"/>
                      <a:pt x="739" y="108"/>
                      <a:pt x="727" y="108"/>
                    </a:cubicBezTo>
                    <a:cubicBezTo>
                      <a:pt x="727" y="96"/>
                      <a:pt x="727" y="96"/>
                      <a:pt x="727" y="96"/>
                    </a:cubicBezTo>
                    <a:cubicBezTo>
                      <a:pt x="715" y="96"/>
                      <a:pt x="703" y="84"/>
                      <a:pt x="691" y="84"/>
                    </a:cubicBezTo>
                    <a:cubicBezTo>
                      <a:pt x="679" y="72"/>
                      <a:pt x="679" y="72"/>
                      <a:pt x="668" y="72"/>
                    </a:cubicBezTo>
                    <a:cubicBezTo>
                      <a:pt x="572" y="24"/>
                      <a:pt x="477" y="12"/>
                      <a:pt x="3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8"/>
              <p:cNvSpPr/>
              <p:nvPr/>
            </p:nvSpPr>
            <p:spPr>
              <a:xfrm>
                <a:off x="4184450" y="3806350"/>
                <a:ext cx="13400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671" extrusionOk="0">
                    <a:moveTo>
                      <a:pt x="125" y="1"/>
                    </a:moveTo>
                    <a:cubicBezTo>
                      <a:pt x="115" y="1"/>
                      <a:pt x="107" y="6"/>
                      <a:pt x="107" y="20"/>
                    </a:cubicBezTo>
                    <a:cubicBezTo>
                      <a:pt x="0" y="163"/>
                      <a:pt x="24" y="342"/>
                      <a:pt x="95" y="473"/>
                    </a:cubicBezTo>
                    <a:cubicBezTo>
                      <a:pt x="144" y="560"/>
                      <a:pt x="224" y="671"/>
                      <a:pt x="316" y="671"/>
                    </a:cubicBezTo>
                    <a:cubicBezTo>
                      <a:pt x="337" y="671"/>
                      <a:pt x="359" y="665"/>
                      <a:pt x="381" y="651"/>
                    </a:cubicBezTo>
                    <a:cubicBezTo>
                      <a:pt x="536" y="532"/>
                      <a:pt x="453" y="318"/>
                      <a:pt x="369" y="199"/>
                    </a:cubicBezTo>
                    <a:cubicBezTo>
                      <a:pt x="333" y="139"/>
                      <a:pt x="286" y="80"/>
                      <a:pt x="250" y="56"/>
                    </a:cubicBezTo>
                    <a:cubicBezTo>
                      <a:pt x="226" y="32"/>
                      <a:pt x="202" y="9"/>
                      <a:pt x="167" y="9"/>
                    </a:cubicBezTo>
                    <a:lnTo>
                      <a:pt x="143" y="9"/>
                    </a:lnTo>
                    <a:cubicBezTo>
                      <a:pt x="138" y="4"/>
                      <a:pt x="131" y="1"/>
                      <a:pt x="1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8"/>
              <p:cNvSpPr/>
              <p:nvPr/>
            </p:nvSpPr>
            <p:spPr>
              <a:xfrm>
                <a:off x="4170150" y="3779325"/>
                <a:ext cx="21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3" extrusionOk="0">
                    <a:moveTo>
                      <a:pt x="36" y="0"/>
                    </a:moveTo>
                    <a:cubicBezTo>
                      <a:pt x="27" y="0"/>
                      <a:pt x="18" y="6"/>
                      <a:pt x="12" y="18"/>
                    </a:cubicBezTo>
                    <a:cubicBezTo>
                      <a:pt x="1" y="54"/>
                      <a:pt x="1" y="89"/>
                      <a:pt x="1" y="113"/>
                    </a:cubicBezTo>
                    <a:cubicBezTo>
                      <a:pt x="1" y="137"/>
                      <a:pt x="1" y="161"/>
                      <a:pt x="12" y="185"/>
                    </a:cubicBezTo>
                    <a:cubicBezTo>
                      <a:pt x="22" y="197"/>
                      <a:pt x="31" y="202"/>
                      <a:pt x="38" y="202"/>
                    </a:cubicBezTo>
                    <a:cubicBezTo>
                      <a:pt x="59" y="202"/>
                      <a:pt x="72" y="163"/>
                      <a:pt x="72" y="137"/>
                    </a:cubicBezTo>
                    <a:cubicBezTo>
                      <a:pt x="72" y="101"/>
                      <a:pt x="84" y="54"/>
                      <a:pt x="60" y="18"/>
                    </a:cubicBezTo>
                    <a:cubicBezTo>
                      <a:pt x="54" y="6"/>
                      <a:pt x="45" y="0"/>
                      <a:pt x="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8"/>
              <p:cNvSpPr/>
              <p:nvPr/>
            </p:nvSpPr>
            <p:spPr>
              <a:xfrm>
                <a:off x="4157350" y="3769975"/>
                <a:ext cx="5975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07" extrusionOk="0">
                    <a:moveTo>
                      <a:pt x="105" y="0"/>
                    </a:moveTo>
                    <a:cubicBezTo>
                      <a:pt x="75" y="0"/>
                      <a:pt x="46" y="7"/>
                      <a:pt x="24" y="23"/>
                    </a:cubicBezTo>
                    <a:cubicBezTo>
                      <a:pt x="1" y="35"/>
                      <a:pt x="1" y="70"/>
                      <a:pt x="36" y="82"/>
                    </a:cubicBezTo>
                    <a:cubicBezTo>
                      <a:pt x="36" y="94"/>
                      <a:pt x="48" y="94"/>
                      <a:pt x="60" y="94"/>
                    </a:cubicBezTo>
                    <a:lnTo>
                      <a:pt x="72" y="94"/>
                    </a:lnTo>
                    <a:cubicBezTo>
                      <a:pt x="108" y="106"/>
                      <a:pt x="132" y="106"/>
                      <a:pt x="167" y="106"/>
                    </a:cubicBezTo>
                    <a:lnTo>
                      <a:pt x="179" y="106"/>
                    </a:lnTo>
                    <a:cubicBezTo>
                      <a:pt x="203" y="94"/>
                      <a:pt x="215" y="94"/>
                      <a:pt x="227" y="82"/>
                    </a:cubicBezTo>
                    <a:cubicBezTo>
                      <a:pt x="239" y="59"/>
                      <a:pt x="227" y="35"/>
                      <a:pt x="215" y="23"/>
                    </a:cubicBezTo>
                    <a:cubicBezTo>
                      <a:pt x="182" y="10"/>
                      <a:pt x="142" y="0"/>
                      <a:pt x="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8"/>
              <p:cNvSpPr/>
              <p:nvPr/>
            </p:nvSpPr>
            <p:spPr>
              <a:xfrm>
                <a:off x="4135025" y="3703200"/>
                <a:ext cx="107175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3849" extrusionOk="0">
                    <a:moveTo>
                      <a:pt x="1675" y="0"/>
                    </a:moveTo>
                    <a:cubicBezTo>
                      <a:pt x="1285" y="0"/>
                      <a:pt x="901" y="91"/>
                      <a:pt x="572" y="301"/>
                    </a:cubicBezTo>
                    <a:cubicBezTo>
                      <a:pt x="429" y="384"/>
                      <a:pt x="239" y="598"/>
                      <a:pt x="132" y="765"/>
                    </a:cubicBezTo>
                    <a:cubicBezTo>
                      <a:pt x="60" y="860"/>
                      <a:pt x="13" y="967"/>
                      <a:pt x="13" y="1087"/>
                    </a:cubicBezTo>
                    <a:cubicBezTo>
                      <a:pt x="24" y="1122"/>
                      <a:pt x="1" y="1182"/>
                      <a:pt x="24" y="1229"/>
                    </a:cubicBezTo>
                    <a:cubicBezTo>
                      <a:pt x="29" y="1234"/>
                      <a:pt x="38" y="1237"/>
                      <a:pt x="48" y="1237"/>
                    </a:cubicBezTo>
                    <a:cubicBezTo>
                      <a:pt x="62" y="1237"/>
                      <a:pt x="77" y="1231"/>
                      <a:pt x="84" y="1217"/>
                    </a:cubicBezTo>
                    <a:cubicBezTo>
                      <a:pt x="96" y="1182"/>
                      <a:pt x="96" y="1194"/>
                      <a:pt x="96" y="1158"/>
                    </a:cubicBezTo>
                    <a:cubicBezTo>
                      <a:pt x="108" y="1063"/>
                      <a:pt x="96" y="1015"/>
                      <a:pt x="120" y="956"/>
                    </a:cubicBezTo>
                    <a:cubicBezTo>
                      <a:pt x="132" y="920"/>
                      <a:pt x="203" y="813"/>
                      <a:pt x="227" y="777"/>
                    </a:cubicBezTo>
                    <a:cubicBezTo>
                      <a:pt x="322" y="646"/>
                      <a:pt x="405" y="539"/>
                      <a:pt x="536" y="420"/>
                    </a:cubicBezTo>
                    <a:cubicBezTo>
                      <a:pt x="848" y="162"/>
                      <a:pt x="1257" y="59"/>
                      <a:pt x="1693" y="59"/>
                    </a:cubicBezTo>
                    <a:cubicBezTo>
                      <a:pt x="1740" y="59"/>
                      <a:pt x="1787" y="60"/>
                      <a:pt x="1834" y="63"/>
                    </a:cubicBezTo>
                    <a:cubicBezTo>
                      <a:pt x="2203" y="98"/>
                      <a:pt x="2656" y="241"/>
                      <a:pt x="3013" y="455"/>
                    </a:cubicBezTo>
                    <a:cubicBezTo>
                      <a:pt x="3251" y="610"/>
                      <a:pt x="3442" y="765"/>
                      <a:pt x="3632" y="991"/>
                    </a:cubicBezTo>
                    <a:cubicBezTo>
                      <a:pt x="3775" y="1146"/>
                      <a:pt x="3906" y="1325"/>
                      <a:pt x="4001" y="1515"/>
                    </a:cubicBezTo>
                    <a:cubicBezTo>
                      <a:pt x="3935" y="1521"/>
                      <a:pt x="3870" y="1524"/>
                      <a:pt x="3805" y="1524"/>
                    </a:cubicBezTo>
                    <a:cubicBezTo>
                      <a:pt x="3476" y="1524"/>
                      <a:pt x="3173" y="1446"/>
                      <a:pt x="2894" y="1277"/>
                    </a:cubicBezTo>
                    <a:cubicBezTo>
                      <a:pt x="2549" y="1087"/>
                      <a:pt x="2275" y="801"/>
                      <a:pt x="2156" y="455"/>
                    </a:cubicBezTo>
                    <a:cubicBezTo>
                      <a:pt x="2132" y="372"/>
                      <a:pt x="2120" y="313"/>
                      <a:pt x="2120" y="253"/>
                    </a:cubicBezTo>
                    <a:cubicBezTo>
                      <a:pt x="2108" y="241"/>
                      <a:pt x="2156" y="146"/>
                      <a:pt x="2072" y="122"/>
                    </a:cubicBezTo>
                    <a:cubicBezTo>
                      <a:pt x="2001" y="122"/>
                      <a:pt x="1989" y="182"/>
                      <a:pt x="2001" y="241"/>
                    </a:cubicBezTo>
                    <a:cubicBezTo>
                      <a:pt x="2001" y="241"/>
                      <a:pt x="2013" y="325"/>
                      <a:pt x="2037" y="372"/>
                    </a:cubicBezTo>
                    <a:cubicBezTo>
                      <a:pt x="2084" y="515"/>
                      <a:pt x="2132" y="646"/>
                      <a:pt x="2215" y="777"/>
                    </a:cubicBezTo>
                    <a:cubicBezTo>
                      <a:pt x="2358" y="956"/>
                      <a:pt x="2513" y="1134"/>
                      <a:pt x="2727" y="1253"/>
                    </a:cubicBezTo>
                    <a:cubicBezTo>
                      <a:pt x="3013" y="1444"/>
                      <a:pt x="3346" y="1563"/>
                      <a:pt x="3703" y="1587"/>
                    </a:cubicBezTo>
                    <a:cubicBezTo>
                      <a:pt x="3811" y="1587"/>
                      <a:pt x="3930" y="1587"/>
                      <a:pt x="4037" y="1575"/>
                    </a:cubicBezTo>
                    <a:cubicBezTo>
                      <a:pt x="4132" y="1777"/>
                      <a:pt x="4192" y="1991"/>
                      <a:pt x="4204" y="2194"/>
                    </a:cubicBezTo>
                    <a:cubicBezTo>
                      <a:pt x="4215" y="2372"/>
                      <a:pt x="4192" y="2575"/>
                      <a:pt x="4168" y="2718"/>
                    </a:cubicBezTo>
                    <a:cubicBezTo>
                      <a:pt x="4132" y="2968"/>
                      <a:pt x="4061" y="3134"/>
                      <a:pt x="3930" y="3349"/>
                    </a:cubicBezTo>
                    <a:cubicBezTo>
                      <a:pt x="3780" y="3591"/>
                      <a:pt x="3496" y="3766"/>
                      <a:pt x="3208" y="3766"/>
                    </a:cubicBezTo>
                    <a:cubicBezTo>
                      <a:pt x="3198" y="3766"/>
                      <a:pt x="3189" y="3766"/>
                      <a:pt x="3180" y="3765"/>
                    </a:cubicBezTo>
                    <a:cubicBezTo>
                      <a:pt x="3132" y="3754"/>
                      <a:pt x="3072" y="3742"/>
                      <a:pt x="3013" y="3718"/>
                    </a:cubicBezTo>
                    <a:cubicBezTo>
                      <a:pt x="3096" y="3587"/>
                      <a:pt x="3156" y="3468"/>
                      <a:pt x="3180" y="3313"/>
                    </a:cubicBezTo>
                    <a:cubicBezTo>
                      <a:pt x="3203" y="3253"/>
                      <a:pt x="3203" y="3182"/>
                      <a:pt x="3180" y="3111"/>
                    </a:cubicBezTo>
                    <a:cubicBezTo>
                      <a:pt x="3156" y="2968"/>
                      <a:pt x="3037" y="2825"/>
                      <a:pt x="2977" y="2753"/>
                    </a:cubicBezTo>
                    <a:cubicBezTo>
                      <a:pt x="2799" y="2527"/>
                      <a:pt x="2584" y="2349"/>
                      <a:pt x="2370" y="2170"/>
                    </a:cubicBezTo>
                    <a:cubicBezTo>
                      <a:pt x="2084" y="1908"/>
                      <a:pt x="1691" y="1658"/>
                      <a:pt x="1370" y="1575"/>
                    </a:cubicBezTo>
                    <a:cubicBezTo>
                      <a:pt x="1345" y="1566"/>
                      <a:pt x="1319" y="1558"/>
                      <a:pt x="1294" y="1558"/>
                    </a:cubicBezTo>
                    <a:cubicBezTo>
                      <a:pt x="1284" y="1558"/>
                      <a:pt x="1273" y="1559"/>
                      <a:pt x="1263" y="1563"/>
                    </a:cubicBezTo>
                    <a:cubicBezTo>
                      <a:pt x="1215" y="1563"/>
                      <a:pt x="1120" y="1634"/>
                      <a:pt x="1132" y="1634"/>
                    </a:cubicBezTo>
                    <a:cubicBezTo>
                      <a:pt x="1120" y="1646"/>
                      <a:pt x="1096" y="1658"/>
                      <a:pt x="1084" y="1670"/>
                    </a:cubicBezTo>
                    <a:cubicBezTo>
                      <a:pt x="1096" y="1646"/>
                      <a:pt x="1120" y="1610"/>
                      <a:pt x="1132" y="1575"/>
                    </a:cubicBezTo>
                    <a:cubicBezTo>
                      <a:pt x="1179" y="1503"/>
                      <a:pt x="1156" y="1432"/>
                      <a:pt x="1096" y="1372"/>
                    </a:cubicBezTo>
                    <a:cubicBezTo>
                      <a:pt x="941" y="1241"/>
                      <a:pt x="810" y="1158"/>
                      <a:pt x="667" y="1051"/>
                    </a:cubicBezTo>
                    <a:cubicBezTo>
                      <a:pt x="572" y="991"/>
                      <a:pt x="525" y="967"/>
                      <a:pt x="441" y="956"/>
                    </a:cubicBezTo>
                    <a:cubicBezTo>
                      <a:pt x="432" y="955"/>
                      <a:pt x="423" y="954"/>
                      <a:pt x="415" y="954"/>
                    </a:cubicBezTo>
                    <a:cubicBezTo>
                      <a:pt x="305" y="954"/>
                      <a:pt x="198" y="1020"/>
                      <a:pt x="132" y="1075"/>
                    </a:cubicBezTo>
                    <a:cubicBezTo>
                      <a:pt x="120" y="1098"/>
                      <a:pt x="132" y="1134"/>
                      <a:pt x="155" y="1134"/>
                    </a:cubicBezTo>
                    <a:cubicBezTo>
                      <a:pt x="191" y="1122"/>
                      <a:pt x="227" y="1087"/>
                      <a:pt x="263" y="1075"/>
                    </a:cubicBezTo>
                    <a:cubicBezTo>
                      <a:pt x="302" y="1045"/>
                      <a:pt x="373" y="1024"/>
                      <a:pt x="417" y="1024"/>
                    </a:cubicBezTo>
                    <a:cubicBezTo>
                      <a:pt x="427" y="1024"/>
                      <a:pt x="435" y="1025"/>
                      <a:pt x="441" y="1027"/>
                    </a:cubicBezTo>
                    <a:cubicBezTo>
                      <a:pt x="536" y="1039"/>
                      <a:pt x="727" y="1194"/>
                      <a:pt x="870" y="1301"/>
                    </a:cubicBezTo>
                    <a:cubicBezTo>
                      <a:pt x="977" y="1372"/>
                      <a:pt x="1120" y="1479"/>
                      <a:pt x="1084" y="1527"/>
                    </a:cubicBezTo>
                    <a:cubicBezTo>
                      <a:pt x="1060" y="1587"/>
                      <a:pt x="1025" y="1694"/>
                      <a:pt x="965" y="1777"/>
                    </a:cubicBezTo>
                    <a:cubicBezTo>
                      <a:pt x="953" y="1789"/>
                      <a:pt x="941" y="1801"/>
                      <a:pt x="941" y="1801"/>
                    </a:cubicBezTo>
                    <a:cubicBezTo>
                      <a:pt x="929" y="1813"/>
                      <a:pt x="917" y="1837"/>
                      <a:pt x="906" y="1849"/>
                    </a:cubicBezTo>
                    <a:cubicBezTo>
                      <a:pt x="906" y="1875"/>
                      <a:pt x="917" y="1885"/>
                      <a:pt x="933" y="1885"/>
                    </a:cubicBezTo>
                    <a:cubicBezTo>
                      <a:pt x="953" y="1885"/>
                      <a:pt x="981" y="1869"/>
                      <a:pt x="1001" y="1849"/>
                    </a:cubicBezTo>
                    <a:cubicBezTo>
                      <a:pt x="1108" y="1753"/>
                      <a:pt x="1144" y="1718"/>
                      <a:pt x="1227" y="1658"/>
                    </a:cubicBezTo>
                    <a:cubicBezTo>
                      <a:pt x="1257" y="1640"/>
                      <a:pt x="1269" y="1634"/>
                      <a:pt x="1282" y="1634"/>
                    </a:cubicBezTo>
                    <a:cubicBezTo>
                      <a:pt x="1295" y="1634"/>
                      <a:pt x="1310" y="1640"/>
                      <a:pt x="1346" y="1646"/>
                    </a:cubicBezTo>
                    <a:cubicBezTo>
                      <a:pt x="1477" y="1682"/>
                      <a:pt x="1632" y="1753"/>
                      <a:pt x="1775" y="1860"/>
                    </a:cubicBezTo>
                    <a:cubicBezTo>
                      <a:pt x="2084" y="2027"/>
                      <a:pt x="2239" y="2182"/>
                      <a:pt x="2513" y="2420"/>
                    </a:cubicBezTo>
                    <a:cubicBezTo>
                      <a:pt x="2703" y="2575"/>
                      <a:pt x="2906" y="2801"/>
                      <a:pt x="3001" y="2944"/>
                    </a:cubicBezTo>
                    <a:cubicBezTo>
                      <a:pt x="3132" y="3122"/>
                      <a:pt x="3132" y="3230"/>
                      <a:pt x="3084" y="3432"/>
                    </a:cubicBezTo>
                    <a:cubicBezTo>
                      <a:pt x="3061" y="3527"/>
                      <a:pt x="3013" y="3599"/>
                      <a:pt x="2965" y="3682"/>
                    </a:cubicBezTo>
                    <a:cubicBezTo>
                      <a:pt x="2882" y="3646"/>
                      <a:pt x="2811" y="3599"/>
                      <a:pt x="2751" y="3539"/>
                    </a:cubicBezTo>
                    <a:cubicBezTo>
                      <a:pt x="2572" y="3373"/>
                      <a:pt x="2465" y="3158"/>
                      <a:pt x="2287" y="2944"/>
                    </a:cubicBezTo>
                    <a:cubicBezTo>
                      <a:pt x="2084" y="2706"/>
                      <a:pt x="1870" y="2491"/>
                      <a:pt x="1620" y="2301"/>
                    </a:cubicBezTo>
                    <a:cubicBezTo>
                      <a:pt x="1453" y="2194"/>
                      <a:pt x="1287" y="2087"/>
                      <a:pt x="1108" y="2003"/>
                    </a:cubicBezTo>
                    <a:cubicBezTo>
                      <a:pt x="858" y="1908"/>
                      <a:pt x="644" y="1837"/>
                      <a:pt x="417" y="1682"/>
                    </a:cubicBezTo>
                    <a:cubicBezTo>
                      <a:pt x="322" y="1634"/>
                      <a:pt x="239" y="1563"/>
                      <a:pt x="179" y="1479"/>
                    </a:cubicBezTo>
                    <a:cubicBezTo>
                      <a:pt x="144" y="1444"/>
                      <a:pt x="132" y="1408"/>
                      <a:pt x="96" y="1372"/>
                    </a:cubicBezTo>
                    <a:cubicBezTo>
                      <a:pt x="96" y="1360"/>
                      <a:pt x="84" y="1360"/>
                      <a:pt x="72" y="1360"/>
                    </a:cubicBezTo>
                    <a:cubicBezTo>
                      <a:pt x="48" y="1360"/>
                      <a:pt x="36" y="1396"/>
                      <a:pt x="48" y="1408"/>
                    </a:cubicBezTo>
                    <a:cubicBezTo>
                      <a:pt x="120" y="1503"/>
                      <a:pt x="179" y="1598"/>
                      <a:pt x="274" y="1670"/>
                    </a:cubicBezTo>
                    <a:cubicBezTo>
                      <a:pt x="394" y="1753"/>
                      <a:pt x="513" y="1825"/>
                      <a:pt x="632" y="1884"/>
                    </a:cubicBezTo>
                    <a:cubicBezTo>
                      <a:pt x="775" y="1956"/>
                      <a:pt x="965" y="2015"/>
                      <a:pt x="1096" y="2075"/>
                    </a:cubicBezTo>
                    <a:cubicBezTo>
                      <a:pt x="1251" y="2158"/>
                      <a:pt x="1417" y="2253"/>
                      <a:pt x="1572" y="2349"/>
                    </a:cubicBezTo>
                    <a:cubicBezTo>
                      <a:pt x="1787" y="2515"/>
                      <a:pt x="2037" y="2765"/>
                      <a:pt x="2227" y="2992"/>
                    </a:cubicBezTo>
                    <a:cubicBezTo>
                      <a:pt x="2346" y="3146"/>
                      <a:pt x="2501" y="3396"/>
                      <a:pt x="2632" y="3539"/>
                    </a:cubicBezTo>
                    <a:cubicBezTo>
                      <a:pt x="2703" y="3634"/>
                      <a:pt x="2834" y="3718"/>
                      <a:pt x="2906" y="3754"/>
                    </a:cubicBezTo>
                    <a:cubicBezTo>
                      <a:pt x="2989" y="3801"/>
                      <a:pt x="3084" y="3837"/>
                      <a:pt x="3192" y="3849"/>
                    </a:cubicBezTo>
                    <a:cubicBezTo>
                      <a:pt x="3477" y="3849"/>
                      <a:pt x="3775" y="3694"/>
                      <a:pt x="3954" y="3468"/>
                    </a:cubicBezTo>
                    <a:cubicBezTo>
                      <a:pt x="4215" y="3111"/>
                      <a:pt x="4287" y="2753"/>
                      <a:pt x="4287" y="2313"/>
                    </a:cubicBezTo>
                    <a:cubicBezTo>
                      <a:pt x="4287" y="1801"/>
                      <a:pt x="4084" y="1372"/>
                      <a:pt x="3751" y="979"/>
                    </a:cubicBezTo>
                    <a:cubicBezTo>
                      <a:pt x="3549" y="729"/>
                      <a:pt x="3311" y="515"/>
                      <a:pt x="3025" y="348"/>
                    </a:cubicBezTo>
                    <a:cubicBezTo>
                      <a:pt x="2627" y="133"/>
                      <a:pt x="2147" y="0"/>
                      <a:pt x="16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8"/>
              <p:cNvSpPr/>
              <p:nvPr/>
            </p:nvSpPr>
            <p:spPr>
              <a:xfrm>
                <a:off x="4204975" y="3658425"/>
                <a:ext cx="54500" cy="46300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1852" extrusionOk="0">
                    <a:moveTo>
                      <a:pt x="847" y="1"/>
                    </a:moveTo>
                    <a:cubicBezTo>
                      <a:pt x="718" y="1"/>
                      <a:pt x="584" y="26"/>
                      <a:pt x="465" y="56"/>
                    </a:cubicBezTo>
                    <a:cubicBezTo>
                      <a:pt x="322" y="91"/>
                      <a:pt x="191" y="139"/>
                      <a:pt x="84" y="234"/>
                    </a:cubicBezTo>
                    <a:cubicBezTo>
                      <a:pt x="48" y="258"/>
                      <a:pt x="1" y="282"/>
                      <a:pt x="1" y="330"/>
                    </a:cubicBezTo>
                    <a:cubicBezTo>
                      <a:pt x="9" y="364"/>
                      <a:pt x="37" y="387"/>
                      <a:pt x="70" y="387"/>
                    </a:cubicBezTo>
                    <a:cubicBezTo>
                      <a:pt x="82" y="387"/>
                      <a:pt x="95" y="384"/>
                      <a:pt x="108" y="377"/>
                    </a:cubicBezTo>
                    <a:cubicBezTo>
                      <a:pt x="167" y="341"/>
                      <a:pt x="215" y="294"/>
                      <a:pt x="274" y="258"/>
                    </a:cubicBezTo>
                    <a:cubicBezTo>
                      <a:pt x="346" y="211"/>
                      <a:pt x="453" y="199"/>
                      <a:pt x="560" y="163"/>
                    </a:cubicBezTo>
                    <a:cubicBezTo>
                      <a:pt x="658" y="141"/>
                      <a:pt x="761" y="127"/>
                      <a:pt x="859" y="127"/>
                    </a:cubicBezTo>
                    <a:cubicBezTo>
                      <a:pt x="975" y="127"/>
                      <a:pt x="1083" y="147"/>
                      <a:pt x="1167" y="199"/>
                    </a:cubicBezTo>
                    <a:cubicBezTo>
                      <a:pt x="1560" y="389"/>
                      <a:pt x="1882" y="675"/>
                      <a:pt x="2013" y="1044"/>
                    </a:cubicBezTo>
                    <a:cubicBezTo>
                      <a:pt x="2072" y="1223"/>
                      <a:pt x="2072" y="1461"/>
                      <a:pt x="2048" y="1627"/>
                    </a:cubicBezTo>
                    <a:cubicBezTo>
                      <a:pt x="2037" y="1687"/>
                      <a:pt x="2001" y="1758"/>
                      <a:pt x="2013" y="1830"/>
                    </a:cubicBezTo>
                    <a:cubicBezTo>
                      <a:pt x="2023" y="1845"/>
                      <a:pt x="2039" y="1851"/>
                      <a:pt x="2054" y="1851"/>
                    </a:cubicBezTo>
                    <a:cubicBezTo>
                      <a:pt x="2076" y="1851"/>
                      <a:pt x="2096" y="1839"/>
                      <a:pt x="2096" y="1818"/>
                    </a:cubicBezTo>
                    <a:cubicBezTo>
                      <a:pt x="2179" y="1532"/>
                      <a:pt x="2179" y="1223"/>
                      <a:pt x="2096" y="937"/>
                    </a:cubicBezTo>
                    <a:cubicBezTo>
                      <a:pt x="2013" y="758"/>
                      <a:pt x="1906" y="603"/>
                      <a:pt x="1763" y="461"/>
                    </a:cubicBezTo>
                    <a:cubicBezTo>
                      <a:pt x="1572" y="270"/>
                      <a:pt x="1334" y="127"/>
                      <a:pt x="1072" y="32"/>
                    </a:cubicBezTo>
                    <a:cubicBezTo>
                      <a:pt x="1001" y="10"/>
                      <a:pt x="925" y="1"/>
                      <a:pt x="8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8"/>
              <p:cNvSpPr/>
              <p:nvPr/>
            </p:nvSpPr>
            <p:spPr>
              <a:xfrm>
                <a:off x="4262225" y="3711275"/>
                <a:ext cx="38850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801" extrusionOk="0">
                    <a:moveTo>
                      <a:pt x="69" y="0"/>
                    </a:moveTo>
                    <a:cubicBezTo>
                      <a:pt x="27" y="0"/>
                      <a:pt x="0" y="63"/>
                      <a:pt x="44" y="85"/>
                    </a:cubicBezTo>
                    <a:cubicBezTo>
                      <a:pt x="461" y="513"/>
                      <a:pt x="854" y="930"/>
                      <a:pt x="1187" y="1395"/>
                    </a:cubicBezTo>
                    <a:cubicBezTo>
                      <a:pt x="1282" y="1526"/>
                      <a:pt x="1390" y="1656"/>
                      <a:pt x="1485" y="1787"/>
                    </a:cubicBezTo>
                    <a:cubicBezTo>
                      <a:pt x="1494" y="1797"/>
                      <a:pt x="1503" y="1800"/>
                      <a:pt x="1512" y="1800"/>
                    </a:cubicBezTo>
                    <a:cubicBezTo>
                      <a:pt x="1536" y="1800"/>
                      <a:pt x="1553" y="1769"/>
                      <a:pt x="1544" y="1752"/>
                    </a:cubicBezTo>
                    <a:cubicBezTo>
                      <a:pt x="1104" y="1133"/>
                      <a:pt x="628" y="537"/>
                      <a:pt x="80" y="2"/>
                    </a:cubicBezTo>
                    <a:cubicBezTo>
                      <a:pt x="76" y="1"/>
                      <a:pt x="73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7" name="Google Shape;797;p38"/>
          <p:cNvGrpSpPr/>
          <p:nvPr/>
        </p:nvGrpSpPr>
        <p:grpSpPr>
          <a:xfrm rot="525885">
            <a:off x="515726" y="325812"/>
            <a:ext cx="659726" cy="650599"/>
            <a:chOff x="588850" y="618775"/>
            <a:chExt cx="703975" cy="694225"/>
          </a:xfrm>
        </p:grpSpPr>
        <p:sp>
          <p:nvSpPr>
            <p:cNvPr id="798" name="Google Shape;798;p38"/>
            <p:cNvSpPr/>
            <p:nvPr/>
          </p:nvSpPr>
          <p:spPr>
            <a:xfrm>
              <a:off x="612650" y="684225"/>
              <a:ext cx="625100" cy="608400"/>
            </a:xfrm>
            <a:custGeom>
              <a:avLst/>
              <a:gdLst/>
              <a:ahLst/>
              <a:cxnLst/>
              <a:rect l="l" t="t" r="r" b="b"/>
              <a:pathLst>
                <a:path w="25004" h="24336" extrusionOk="0">
                  <a:moveTo>
                    <a:pt x="10686" y="0"/>
                  </a:moveTo>
                  <a:cubicBezTo>
                    <a:pt x="10158" y="0"/>
                    <a:pt x="9636" y="288"/>
                    <a:pt x="9442" y="826"/>
                  </a:cubicBezTo>
                  <a:cubicBezTo>
                    <a:pt x="9323" y="945"/>
                    <a:pt x="9335" y="1314"/>
                    <a:pt x="9359" y="1659"/>
                  </a:cubicBezTo>
                  <a:cubicBezTo>
                    <a:pt x="9323" y="1743"/>
                    <a:pt x="9299" y="1826"/>
                    <a:pt x="9275" y="1909"/>
                  </a:cubicBezTo>
                  <a:cubicBezTo>
                    <a:pt x="8835" y="4124"/>
                    <a:pt x="8371" y="6338"/>
                    <a:pt x="7894" y="8541"/>
                  </a:cubicBezTo>
                  <a:cubicBezTo>
                    <a:pt x="7263" y="8601"/>
                    <a:pt x="6608" y="8660"/>
                    <a:pt x="5942" y="8743"/>
                  </a:cubicBezTo>
                  <a:cubicBezTo>
                    <a:pt x="5596" y="8779"/>
                    <a:pt x="5263" y="8815"/>
                    <a:pt x="4930" y="8851"/>
                  </a:cubicBezTo>
                  <a:cubicBezTo>
                    <a:pt x="4620" y="8874"/>
                    <a:pt x="4322" y="8934"/>
                    <a:pt x="4025" y="8993"/>
                  </a:cubicBezTo>
                  <a:cubicBezTo>
                    <a:pt x="3144" y="9101"/>
                    <a:pt x="2239" y="9208"/>
                    <a:pt x="1417" y="9565"/>
                  </a:cubicBezTo>
                  <a:cubicBezTo>
                    <a:pt x="905" y="9744"/>
                    <a:pt x="382" y="10113"/>
                    <a:pt x="262" y="10672"/>
                  </a:cubicBezTo>
                  <a:cubicBezTo>
                    <a:pt x="167" y="10982"/>
                    <a:pt x="203" y="11303"/>
                    <a:pt x="334" y="11577"/>
                  </a:cubicBezTo>
                  <a:cubicBezTo>
                    <a:pt x="1" y="12196"/>
                    <a:pt x="239" y="13030"/>
                    <a:pt x="870" y="13387"/>
                  </a:cubicBezTo>
                  <a:cubicBezTo>
                    <a:pt x="3084" y="14089"/>
                    <a:pt x="4501" y="14423"/>
                    <a:pt x="5942" y="15161"/>
                  </a:cubicBezTo>
                  <a:cubicBezTo>
                    <a:pt x="6073" y="15208"/>
                    <a:pt x="6192" y="15268"/>
                    <a:pt x="6311" y="15316"/>
                  </a:cubicBezTo>
                  <a:cubicBezTo>
                    <a:pt x="6180" y="15804"/>
                    <a:pt x="6073" y="16292"/>
                    <a:pt x="5942" y="16780"/>
                  </a:cubicBezTo>
                  <a:cubicBezTo>
                    <a:pt x="5525" y="18268"/>
                    <a:pt x="5025" y="19733"/>
                    <a:pt x="4668" y="21245"/>
                  </a:cubicBezTo>
                  <a:cubicBezTo>
                    <a:pt x="4465" y="21971"/>
                    <a:pt x="4275" y="22769"/>
                    <a:pt x="4644" y="23471"/>
                  </a:cubicBezTo>
                  <a:cubicBezTo>
                    <a:pt x="4842" y="24031"/>
                    <a:pt x="5387" y="24335"/>
                    <a:pt x="5941" y="24335"/>
                  </a:cubicBezTo>
                  <a:cubicBezTo>
                    <a:pt x="6187" y="24335"/>
                    <a:pt x="6436" y="24275"/>
                    <a:pt x="6656" y="24150"/>
                  </a:cubicBezTo>
                  <a:cubicBezTo>
                    <a:pt x="7847" y="23162"/>
                    <a:pt x="7561" y="23174"/>
                    <a:pt x="8609" y="22221"/>
                  </a:cubicBezTo>
                  <a:cubicBezTo>
                    <a:pt x="9907" y="20935"/>
                    <a:pt x="11383" y="19852"/>
                    <a:pt x="12681" y="18566"/>
                  </a:cubicBezTo>
                  <a:cubicBezTo>
                    <a:pt x="12824" y="18435"/>
                    <a:pt x="12966" y="18304"/>
                    <a:pt x="13109" y="18161"/>
                  </a:cubicBezTo>
                  <a:cubicBezTo>
                    <a:pt x="13836" y="18435"/>
                    <a:pt x="15907" y="19745"/>
                    <a:pt x="17348" y="20435"/>
                  </a:cubicBezTo>
                  <a:cubicBezTo>
                    <a:pt x="18200" y="20770"/>
                    <a:pt x="19673" y="21592"/>
                    <a:pt x="20761" y="21592"/>
                  </a:cubicBezTo>
                  <a:cubicBezTo>
                    <a:pt x="21451" y="21592"/>
                    <a:pt x="21986" y="21262"/>
                    <a:pt x="22110" y="20269"/>
                  </a:cubicBezTo>
                  <a:cubicBezTo>
                    <a:pt x="21598" y="18411"/>
                    <a:pt x="20408" y="16768"/>
                    <a:pt x="19574" y="15030"/>
                  </a:cubicBezTo>
                  <a:cubicBezTo>
                    <a:pt x="19217" y="14411"/>
                    <a:pt x="18848" y="13804"/>
                    <a:pt x="18479" y="13196"/>
                  </a:cubicBezTo>
                  <a:cubicBezTo>
                    <a:pt x="18479" y="13184"/>
                    <a:pt x="18479" y="13172"/>
                    <a:pt x="18491" y="13161"/>
                  </a:cubicBezTo>
                  <a:cubicBezTo>
                    <a:pt x="19384" y="12363"/>
                    <a:pt x="20289" y="11577"/>
                    <a:pt x="21229" y="10827"/>
                  </a:cubicBezTo>
                  <a:cubicBezTo>
                    <a:pt x="21944" y="10196"/>
                    <a:pt x="23349" y="9434"/>
                    <a:pt x="24408" y="7958"/>
                  </a:cubicBezTo>
                  <a:cubicBezTo>
                    <a:pt x="25004" y="7029"/>
                    <a:pt x="24361" y="5838"/>
                    <a:pt x="23325" y="5624"/>
                  </a:cubicBezTo>
                  <a:cubicBezTo>
                    <a:pt x="23123" y="5589"/>
                    <a:pt x="22922" y="5573"/>
                    <a:pt x="22720" y="5573"/>
                  </a:cubicBezTo>
                  <a:cubicBezTo>
                    <a:pt x="21696" y="5573"/>
                    <a:pt x="20677" y="5969"/>
                    <a:pt x="19682" y="6148"/>
                  </a:cubicBezTo>
                  <a:cubicBezTo>
                    <a:pt x="19539" y="6184"/>
                    <a:pt x="19396" y="6219"/>
                    <a:pt x="19265" y="6243"/>
                  </a:cubicBezTo>
                  <a:cubicBezTo>
                    <a:pt x="18812" y="6255"/>
                    <a:pt x="18336" y="6350"/>
                    <a:pt x="17919" y="6434"/>
                  </a:cubicBezTo>
                  <a:cubicBezTo>
                    <a:pt x="17110" y="6600"/>
                    <a:pt x="16324" y="6898"/>
                    <a:pt x="15538" y="7184"/>
                  </a:cubicBezTo>
                  <a:cubicBezTo>
                    <a:pt x="15324" y="7243"/>
                    <a:pt x="15098" y="7291"/>
                    <a:pt x="14883" y="7350"/>
                  </a:cubicBezTo>
                  <a:cubicBezTo>
                    <a:pt x="14133" y="6136"/>
                    <a:pt x="13336" y="4957"/>
                    <a:pt x="12669" y="3707"/>
                  </a:cubicBezTo>
                  <a:cubicBezTo>
                    <a:pt x="12490" y="2552"/>
                    <a:pt x="12323" y="1326"/>
                    <a:pt x="11645" y="385"/>
                  </a:cubicBezTo>
                  <a:cubicBezTo>
                    <a:pt x="11385" y="125"/>
                    <a:pt x="11034" y="0"/>
                    <a:pt x="10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8"/>
            <p:cNvSpPr/>
            <p:nvPr/>
          </p:nvSpPr>
          <p:spPr>
            <a:xfrm>
              <a:off x="588850" y="618775"/>
              <a:ext cx="703975" cy="694225"/>
            </a:xfrm>
            <a:custGeom>
              <a:avLst/>
              <a:gdLst/>
              <a:ahLst/>
              <a:cxnLst/>
              <a:rect l="l" t="t" r="r" b="b"/>
              <a:pathLst>
                <a:path w="28159" h="27769" extrusionOk="0">
                  <a:moveTo>
                    <a:pt x="11656" y="1301"/>
                  </a:moveTo>
                  <a:cubicBezTo>
                    <a:pt x="11680" y="1563"/>
                    <a:pt x="11787" y="1860"/>
                    <a:pt x="11894" y="2098"/>
                  </a:cubicBezTo>
                  <a:cubicBezTo>
                    <a:pt x="12132" y="2682"/>
                    <a:pt x="12311" y="3277"/>
                    <a:pt x="12561" y="3860"/>
                  </a:cubicBezTo>
                  <a:cubicBezTo>
                    <a:pt x="13216" y="5444"/>
                    <a:pt x="14157" y="6897"/>
                    <a:pt x="14954" y="8421"/>
                  </a:cubicBezTo>
                  <a:cubicBezTo>
                    <a:pt x="15323" y="9040"/>
                    <a:pt x="15526" y="9766"/>
                    <a:pt x="15966" y="10349"/>
                  </a:cubicBezTo>
                  <a:cubicBezTo>
                    <a:pt x="16143" y="10619"/>
                    <a:pt x="16435" y="10700"/>
                    <a:pt x="16736" y="10700"/>
                  </a:cubicBezTo>
                  <a:cubicBezTo>
                    <a:pt x="16821" y="10700"/>
                    <a:pt x="16906" y="10693"/>
                    <a:pt x="16990" y="10683"/>
                  </a:cubicBezTo>
                  <a:cubicBezTo>
                    <a:pt x="17597" y="10647"/>
                    <a:pt x="18193" y="10552"/>
                    <a:pt x="18800" y="10480"/>
                  </a:cubicBezTo>
                  <a:cubicBezTo>
                    <a:pt x="21253" y="10254"/>
                    <a:pt x="23979" y="9325"/>
                    <a:pt x="26146" y="9123"/>
                  </a:cubicBezTo>
                  <a:lnTo>
                    <a:pt x="26146" y="9123"/>
                  </a:lnTo>
                  <a:cubicBezTo>
                    <a:pt x="25194" y="10230"/>
                    <a:pt x="24063" y="11159"/>
                    <a:pt x="23003" y="12159"/>
                  </a:cubicBezTo>
                  <a:cubicBezTo>
                    <a:pt x="21908" y="13195"/>
                    <a:pt x="20931" y="14338"/>
                    <a:pt x="19943" y="15481"/>
                  </a:cubicBezTo>
                  <a:cubicBezTo>
                    <a:pt x="19681" y="16005"/>
                    <a:pt x="20086" y="16564"/>
                    <a:pt x="20229" y="17064"/>
                  </a:cubicBezTo>
                  <a:cubicBezTo>
                    <a:pt x="20753" y="19077"/>
                    <a:pt x="21562" y="21005"/>
                    <a:pt x="22193" y="22982"/>
                  </a:cubicBezTo>
                  <a:cubicBezTo>
                    <a:pt x="22289" y="23339"/>
                    <a:pt x="22372" y="23625"/>
                    <a:pt x="22443" y="23875"/>
                  </a:cubicBezTo>
                  <a:cubicBezTo>
                    <a:pt x="21634" y="23577"/>
                    <a:pt x="20288" y="22672"/>
                    <a:pt x="19098" y="22208"/>
                  </a:cubicBezTo>
                  <a:cubicBezTo>
                    <a:pt x="17490" y="21636"/>
                    <a:pt x="16478" y="20958"/>
                    <a:pt x="14418" y="20220"/>
                  </a:cubicBezTo>
                  <a:cubicBezTo>
                    <a:pt x="14254" y="20175"/>
                    <a:pt x="14102" y="20155"/>
                    <a:pt x="13959" y="20155"/>
                  </a:cubicBezTo>
                  <a:cubicBezTo>
                    <a:pt x="13378" y="20155"/>
                    <a:pt x="12944" y="20487"/>
                    <a:pt x="12418" y="20851"/>
                  </a:cubicBezTo>
                  <a:cubicBezTo>
                    <a:pt x="11704" y="21327"/>
                    <a:pt x="10989" y="21779"/>
                    <a:pt x="10323" y="22315"/>
                  </a:cubicBezTo>
                  <a:cubicBezTo>
                    <a:pt x="9192" y="23149"/>
                    <a:pt x="7727" y="24613"/>
                    <a:pt x="6679" y="25601"/>
                  </a:cubicBezTo>
                  <a:cubicBezTo>
                    <a:pt x="6727" y="25173"/>
                    <a:pt x="6775" y="24756"/>
                    <a:pt x="6798" y="24327"/>
                  </a:cubicBezTo>
                  <a:cubicBezTo>
                    <a:pt x="7049" y="21982"/>
                    <a:pt x="7370" y="19648"/>
                    <a:pt x="7322" y="17291"/>
                  </a:cubicBezTo>
                  <a:cubicBezTo>
                    <a:pt x="7299" y="16850"/>
                    <a:pt x="7441" y="16255"/>
                    <a:pt x="6977" y="15993"/>
                  </a:cubicBezTo>
                  <a:cubicBezTo>
                    <a:pt x="5525" y="14862"/>
                    <a:pt x="2953" y="13778"/>
                    <a:pt x="1893" y="13016"/>
                  </a:cubicBezTo>
                  <a:cubicBezTo>
                    <a:pt x="1976" y="12993"/>
                    <a:pt x="2048" y="12981"/>
                    <a:pt x="2131" y="12945"/>
                  </a:cubicBezTo>
                  <a:cubicBezTo>
                    <a:pt x="4501" y="12183"/>
                    <a:pt x="7584" y="11457"/>
                    <a:pt x="9501" y="10921"/>
                  </a:cubicBezTo>
                  <a:cubicBezTo>
                    <a:pt x="9977" y="10468"/>
                    <a:pt x="9704" y="10076"/>
                    <a:pt x="9882" y="9671"/>
                  </a:cubicBezTo>
                  <a:cubicBezTo>
                    <a:pt x="10120" y="8301"/>
                    <a:pt x="10382" y="6932"/>
                    <a:pt x="10751" y="5587"/>
                  </a:cubicBezTo>
                  <a:cubicBezTo>
                    <a:pt x="11061" y="4170"/>
                    <a:pt x="11430" y="2741"/>
                    <a:pt x="11656" y="1301"/>
                  </a:cubicBezTo>
                  <a:close/>
                  <a:moveTo>
                    <a:pt x="11368" y="0"/>
                  </a:moveTo>
                  <a:cubicBezTo>
                    <a:pt x="11186" y="0"/>
                    <a:pt x="11004" y="100"/>
                    <a:pt x="10954" y="312"/>
                  </a:cubicBezTo>
                  <a:cubicBezTo>
                    <a:pt x="10525" y="3337"/>
                    <a:pt x="9525" y="6254"/>
                    <a:pt x="9037" y="9278"/>
                  </a:cubicBezTo>
                  <a:cubicBezTo>
                    <a:pt x="9037" y="9433"/>
                    <a:pt x="8930" y="9718"/>
                    <a:pt x="8858" y="9945"/>
                  </a:cubicBezTo>
                  <a:cubicBezTo>
                    <a:pt x="8823" y="9945"/>
                    <a:pt x="8787" y="9956"/>
                    <a:pt x="8727" y="9968"/>
                  </a:cubicBezTo>
                  <a:cubicBezTo>
                    <a:pt x="6358" y="10552"/>
                    <a:pt x="4012" y="11183"/>
                    <a:pt x="1679" y="11861"/>
                  </a:cubicBezTo>
                  <a:cubicBezTo>
                    <a:pt x="1012" y="12016"/>
                    <a:pt x="1131" y="11957"/>
                    <a:pt x="548" y="12028"/>
                  </a:cubicBezTo>
                  <a:cubicBezTo>
                    <a:pt x="0" y="12183"/>
                    <a:pt x="0" y="12838"/>
                    <a:pt x="333" y="13207"/>
                  </a:cubicBezTo>
                  <a:cubicBezTo>
                    <a:pt x="1262" y="14481"/>
                    <a:pt x="2762" y="14957"/>
                    <a:pt x="4346" y="15898"/>
                  </a:cubicBezTo>
                  <a:cubicBezTo>
                    <a:pt x="4703" y="16005"/>
                    <a:pt x="5536" y="16672"/>
                    <a:pt x="5977" y="16969"/>
                  </a:cubicBezTo>
                  <a:cubicBezTo>
                    <a:pt x="6036" y="19708"/>
                    <a:pt x="5596" y="22422"/>
                    <a:pt x="5382" y="25149"/>
                  </a:cubicBezTo>
                  <a:cubicBezTo>
                    <a:pt x="5322" y="25732"/>
                    <a:pt x="5239" y="26316"/>
                    <a:pt x="5215" y="26899"/>
                  </a:cubicBezTo>
                  <a:cubicBezTo>
                    <a:pt x="5167" y="27197"/>
                    <a:pt x="5274" y="27518"/>
                    <a:pt x="5548" y="27673"/>
                  </a:cubicBezTo>
                  <a:cubicBezTo>
                    <a:pt x="5672" y="27740"/>
                    <a:pt x="5794" y="27768"/>
                    <a:pt x="5914" y="27768"/>
                  </a:cubicBezTo>
                  <a:cubicBezTo>
                    <a:pt x="6350" y="27768"/>
                    <a:pt x="6757" y="27391"/>
                    <a:pt x="7084" y="27101"/>
                  </a:cubicBezTo>
                  <a:cubicBezTo>
                    <a:pt x="7691" y="26542"/>
                    <a:pt x="8287" y="25947"/>
                    <a:pt x="8882" y="25363"/>
                  </a:cubicBezTo>
                  <a:cubicBezTo>
                    <a:pt x="10585" y="23708"/>
                    <a:pt x="11859" y="22815"/>
                    <a:pt x="13847" y="21541"/>
                  </a:cubicBezTo>
                  <a:lnTo>
                    <a:pt x="14121" y="21541"/>
                  </a:lnTo>
                  <a:cubicBezTo>
                    <a:pt x="14752" y="21708"/>
                    <a:pt x="15669" y="22244"/>
                    <a:pt x="16669" y="22660"/>
                  </a:cubicBezTo>
                  <a:cubicBezTo>
                    <a:pt x="17859" y="23184"/>
                    <a:pt x="19038" y="23553"/>
                    <a:pt x="20610" y="24494"/>
                  </a:cubicBezTo>
                  <a:cubicBezTo>
                    <a:pt x="21241" y="24851"/>
                    <a:pt x="21896" y="25161"/>
                    <a:pt x="22586" y="25351"/>
                  </a:cubicBezTo>
                  <a:cubicBezTo>
                    <a:pt x="22794" y="25397"/>
                    <a:pt x="23022" y="25478"/>
                    <a:pt x="23241" y="25478"/>
                  </a:cubicBezTo>
                  <a:cubicBezTo>
                    <a:pt x="23360" y="25478"/>
                    <a:pt x="23477" y="25454"/>
                    <a:pt x="23586" y="25387"/>
                  </a:cubicBezTo>
                  <a:cubicBezTo>
                    <a:pt x="24051" y="25089"/>
                    <a:pt x="23943" y="24470"/>
                    <a:pt x="23872" y="23994"/>
                  </a:cubicBezTo>
                  <a:cubicBezTo>
                    <a:pt x="23682" y="23089"/>
                    <a:pt x="23384" y="22220"/>
                    <a:pt x="23074" y="21339"/>
                  </a:cubicBezTo>
                  <a:cubicBezTo>
                    <a:pt x="22408" y="19577"/>
                    <a:pt x="21848" y="17779"/>
                    <a:pt x="21276" y="15981"/>
                  </a:cubicBezTo>
                  <a:cubicBezTo>
                    <a:pt x="22586" y="14528"/>
                    <a:pt x="23896" y="13076"/>
                    <a:pt x="25396" y="11826"/>
                  </a:cubicBezTo>
                  <a:cubicBezTo>
                    <a:pt x="26158" y="11147"/>
                    <a:pt x="26872" y="10433"/>
                    <a:pt x="27492" y="9623"/>
                  </a:cubicBezTo>
                  <a:cubicBezTo>
                    <a:pt x="27730" y="9278"/>
                    <a:pt x="28134" y="9004"/>
                    <a:pt x="28158" y="8563"/>
                  </a:cubicBezTo>
                  <a:cubicBezTo>
                    <a:pt x="28112" y="7906"/>
                    <a:pt x="27507" y="7698"/>
                    <a:pt x="26722" y="7698"/>
                  </a:cubicBezTo>
                  <a:cubicBezTo>
                    <a:pt x="25489" y="7698"/>
                    <a:pt x="23812" y="8210"/>
                    <a:pt x="23158" y="8290"/>
                  </a:cubicBezTo>
                  <a:cubicBezTo>
                    <a:pt x="20776" y="8837"/>
                    <a:pt x="19133" y="9147"/>
                    <a:pt x="16931" y="9325"/>
                  </a:cubicBezTo>
                  <a:cubicBezTo>
                    <a:pt x="16395" y="8325"/>
                    <a:pt x="15240" y="6039"/>
                    <a:pt x="14442" y="4706"/>
                  </a:cubicBezTo>
                  <a:cubicBezTo>
                    <a:pt x="13823" y="3491"/>
                    <a:pt x="13692" y="3039"/>
                    <a:pt x="13228" y="1801"/>
                  </a:cubicBezTo>
                  <a:cubicBezTo>
                    <a:pt x="13045" y="1327"/>
                    <a:pt x="12911" y="571"/>
                    <a:pt x="12332" y="571"/>
                  </a:cubicBezTo>
                  <a:cubicBezTo>
                    <a:pt x="12271" y="571"/>
                    <a:pt x="12204" y="580"/>
                    <a:pt x="12132" y="598"/>
                  </a:cubicBezTo>
                  <a:cubicBezTo>
                    <a:pt x="11894" y="670"/>
                    <a:pt x="11775" y="801"/>
                    <a:pt x="11704" y="955"/>
                  </a:cubicBezTo>
                  <a:cubicBezTo>
                    <a:pt x="11740" y="765"/>
                    <a:pt x="11775" y="562"/>
                    <a:pt x="11799" y="360"/>
                  </a:cubicBezTo>
                  <a:cubicBezTo>
                    <a:pt x="11780" y="127"/>
                    <a:pt x="11574" y="0"/>
                    <a:pt x="113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800;p38"/>
          <p:cNvGrpSpPr/>
          <p:nvPr/>
        </p:nvGrpSpPr>
        <p:grpSpPr>
          <a:xfrm>
            <a:off x="324928" y="828765"/>
            <a:ext cx="193200" cy="171550"/>
            <a:chOff x="1141700" y="1345000"/>
            <a:chExt cx="193200" cy="171550"/>
          </a:xfrm>
        </p:grpSpPr>
        <p:sp>
          <p:nvSpPr>
            <p:cNvPr id="801" name="Google Shape;801;p38"/>
            <p:cNvSpPr/>
            <p:nvPr/>
          </p:nvSpPr>
          <p:spPr>
            <a:xfrm>
              <a:off x="1157775" y="1362850"/>
              <a:ext cx="149825" cy="136225"/>
            </a:xfrm>
            <a:custGeom>
              <a:avLst/>
              <a:gdLst/>
              <a:ahLst/>
              <a:cxnLst/>
              <a:rect l="l" t="t" r="r" b="b"/>
              <a:pathLst>
                <a:path w="5993" h="5449" extrusionOk="0">
                  <a:moveTo>
                    <a:pt x="2636" y="0"/>
                  </a:moveTo>
                  <a:cubicBezTo>
                    <a:pt x="1842" y="0"/>
                    <a:pt x="1009" y="409"/>
                    <a:pt x="381" y="1400"/>
                  </a:cubicBezTo>
                  <a:cubicBezTo>
                    <a:pt x="36" y="2019"/>
                    <a:pt x="0" y="2697"/>
                    <a:pt x="155" y="3293"/>
                  </a:cubicBezTo>
                  <a:cubicBezTo>
                    <a:pt x="131" y="3543"/>
                    <a:pt x="131" y="3793"/>
                    <a:pt x="203" y="4055"/>
                  </a:cubicBezTo>
                  <a:cubicBezTo>
                    <a:pt x="512" y="5023"/>
                    <a:pt x="1335" y="5448"/>
                    <a:pt x="2210" y="5448"/>
                  </a:cubicBezTo>
                  <a:cubicBezTo>
                    <a:pt x="3120" y="5448"/>
                    <a:pt x="4086" y="4987"/>
                    <a:pt x="4584" y="4198"/>
                  </a:cubicBezTo>
                  <a:cubicBezTo>
                    <a:pt x="5992" y="2056"/>
                    <a:pt x="4416" y="0"/>
                    <a:pt x="2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8"/>
            <p:cNvSpPr/>
            <p:nvPr/>
          </p:nvSpPr>
          <p:spPr>
            <a:xfrm>
              <a:off x="1141700" y="1345000"/>
              <a:ext cx="193200" cy="171550"/>
            </a:xfrm>
            <a:custGeom>
              <a:avLst/>
              <a:gdLst/>
              <a:ahLst/>
              <a:cxnLst/>
              <a:rect l="l" t="t" r="r" b="b"/>
              <a:pathLst>
                <a:path w="7728" h="6862" extrusionOk="0">
                  <a:moveTo>
                    <a:pt x="3786" y="1363"/>
                  </a:moveTo>
                  <a:cubicBezTo>
                    <a:pt x="4298" y="1363"/>
                    <a:pt x="5096" y="1530"/>
                    <a:pt x="5358" y="2268"/>
                  </a:cubicBezTo>
                  <a:cubicBezTo>
                    <a:pt x="5754" y="3705"/>
                    <a:pt x="4574" y="5479"/>
                    <a:pt x="3180" y="5479"/>
                  </a:cubicBezTo>
                  <a:cubicBezTo>
                    <a:pt x="2981" y="5479"/>
                    <a:pt x="2776" y="5443"/>
                    <a:pt x="2572" y="5364"/>
                  </a:cubicBezTo>
                  <a:cubicBezTo>
                    <a:pt x="2048" y="5304"/>
                    <a:pt x="1393" y="4209"/>
                    <a:pt x="1369" y="3376"/>
                  </a:cubicBezTo>
                  <a:cubicBezTo>
                    <a:pt x="1239" y="2923"/>
                    <a:pt x="2251" y="1935"/>
                    <a:pt x="2893" y="1756"/>
                  </a:cubicBezTo>
                  <a:cubicBezTo>
                    <a:pt x="3191" y="1637"/>
                    <a:pt x="3572" y="1613"/>
                    <a:pt x="3786" y="1363"/>
                  </a:cubicBezTo>
                  <a:close/>
                  <a:moveTo>
                    <a:pt x="3862" y="1"/>
                  </a:moveTo>
                  <a:cubicBezTo>
                    <a:pt x="3664" y="1"/>
                    <a:pt x="3465" y="21"/>
                    <a:pt x="3286" y="101"/>
                  </a:cubicBezTo>
                  <a:cubicBezTo>
                    <a:pt x="3203" y="149"/>
                    <a:pt x="3144" y="185"/>
                    <a:pt x="3108" y="209"/>
                  </a:cubicBezTo>
                  <a:cubicBezTo>
                    <a:pt x="3060" y="232"/>
                    <a:pt x="3024" y="268"/>
                    <a:pt x="2989" y="304"/>
                  </a:cubicBezTo>
                  <a:cubicBezTo>
                    <a:pt x="1548" y="673"/>
                    <a:pt x="36" y="1792"/>
                    <a:pt x="0" y="3399"/>
                  </a:cubicBezTo>
                  <a:cubicBezTo>
                    <a:pt x="84" y="5289"/>
                    <a:pt x="1442" y="6861"/>
                    <a:pt x="3134" y="6861"/>
                  </a:cubicBezTo>
                  <a:cubicBezTo>
                    <a:pt x="3618" y="6861"/>
                    <a:pt x="4128" y="6733"/>
                    <a:pt x="4644" y="6447"/>
                  </a:cubicBezTo>
                  <a:cubicBezTo>
                    <a:pt x="7442" y="5090"/>
                    <a:pt x="7727" y="244"/>
                    <a:pt x="4060" y="6"/>
                  </a:cubicBezTo>
                  <a:cubicBezTo>
                    <a:pt x="3995" y="3"/>
                    <a:pt x="3929" y="1"/>
                    <a:pt x="3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38"/>
          <p:cNvGrpSpPr/>
          <p:nvPr/>
        </p:nvGrpSpPr>
        <p:grpSpPr>
          <a:xfrm>
            <a:off x="1049225" y="716050"/>
            <a:ext cx="175100" cy="143475"/>
            <a:chOff x="1808250" y="1643825"/>
            <a:chExt cx="175100" cy="143475"/>
          </a:xfrm>
        </p:grpSpPr>
        <p:sp>
          <p:nvSpPr>
            <p:cNvPr id="804" name="Google Shape;804;p38"/>
            <p:cNvSpPr/>
            <p:nvPr/>
          </p:nvSpPr>
          <p:spPr>
            <a:xfrm>
              <a:off x="1808250" y="1651700"/>
              <a:ext cx="175100" cy="135600"/>
            </a:xfrm>
            <a:custGeom>
              <a:avLst/>
              <a:gdLst/>
              <a:ahLst/>
              <a:cxnLst/>
              <a:rect l="l" t="t" r="r" b="b"/>
              <a:pathLst>
                <a:path w="7004" h="5424" extrusionOk="0">
                  <a:moveTo>
                    <a:pt x="3954" y="0"/>
                  </a:moveTo>
                  <a:cubicBezTo>
                    <a:pt x="3625" y="0"/>
                    <a:pt x="3268" y="74"/>
                    <a:pt x="2890" y="240"/>
                  </a:cubicBezTo>
                  <a:cubicBezTo>
                    <a:pt x="2544" y="430"/>
                    <a:pt x="2306" y="704"/>
                    <a:pt x="2151" y="1002"/>
                  </a:cubicBezTo>
                  <a:cubicBezTo>
                    <a:pt x="1" y="2826"/>
                    <a:pt x="817" y="5424"/>
                    <a:pt x="3003" y="5424"/>
                  </a:cubicBezTo>
                  <a:cubicBezTo>
                    <a:pt x="3685" y="5424"/>
                    <a:pt x="4501" y="5171"/>
                    <a:pt x="5402" y="4562"/>
                  </a:cubicBezTo>
                  <a:cubicBezTo>
                    <a:pt x="7004" y="2919"/>
                    <a:pt x="6019" y="0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8"/>
            <p:cNvSpPr/>
            <p:nvPr/>
          </p:nvSpPr>
          <p:spPr>
            <a:xfrm>
              <a:off x="1817675" y="1643825"/>
              <a:ext cx="158675" cy="140325"/>
            </a:xfrm>
            <a:custGeom>
              <a:avLst/>
              <a:gdLst/>
              <a:ahLst/>
              <a:cxnLst/>
              <a:rect l="l" t="t" r="r" b="b"/>
              <a:pathLst>
                <a:path w="6347" h="5613" extrusionOk="0">
                  <a:moveTo>
                    <a:pt x="4203" y="1293"/>
                  </a:moveTo>
                  <a:cubicBezTo>
                    <a:pt x="4227" y="1305"/>
                    <a:pt x="4263" y="1329"/>
                    <a:pt x="4299" y="1329"/>
                  </a:cubicBezTo>
                  <a:cubicBezTo>
                    <a:pt x="4489" y="1340"/>
                    <a:pt x="4846" y="1888"/>
                    <a:pt x="4822" y="2150"/>
                  </a:cubicBezTo>
                  <a:cubicBezTo>
                    <a:pt x="4810" y="2805"/>
                    <a:pt x="4799" y="2769"/>
                    <a:pt x="4739" y="3150"/>
                  </a:cubicBezTo>
                  <a:cubicBezTo>
                    <a:pt x="4715" y="3198"/>
                    <a:pt x="4703" y="3245"/>
                    <a:pt x="4691" y="3281"/>
                  </a:cubicBezTo>
                  <a:cubicBezTo>
                    <a:pt x="4668" y="3317"/>
                    <a:pt x="4656" y="3353"/>
                    <a:pt x="4632" y="3376"/>
                  </a:cubicBezTo>
                  <a:cubicBezTo>
                    <a:pt x="4013" y="4014"/>
                    <a:pt x="3484" y="4247"/>
                    <a:pt x="3179" y="4247"/>
                  </a:cubicBezTo>
                  <a:cubicBezTo>
                    <a:pt x="3085" y="4247"/>
                    <a:pt x="3013" y="4225"/>
                    <a:pt x="2965" y="4186"/>
                  </a:cubicBezTo>
                  <a:cubicBezTo>
                    <a:pt x="2167" y="3650"/>
                    <a:pt x="1941" y="3305"/>
                    <a:pt x="2572" y="2388"/>
                  </a:cubicBezTo>
                  <a:cubicBezTo>
                    <a:pt x="2679" y="2293"/>
                    <a:pt x="3322" y="1674"/>
                    <a:pt x="3477" y="1638"/>
                  </a:cubicBezTo>
                  <a:cubicBezTo>
                    <a:pt x="3882" y="1364"/>
                    <a:pt x="3787" y="1507"/>
                    <a:pt x="4203" y="1293"/>
                  </a:cubicBezTo>
                  <a:close/>
                  <a:moveTo>
                    <a:pt x="3898" y="1"/>
                  </a:moveTo>
                  <a:cubicBezTo>
                    <a:pt x="3839" y="1"/>
                    <a:pt x="3778" y="10"/>
                    <a:pt x="3715" y="31"/>
                  </a:cubicBezTo>
                  <a:cubicBezTo>
                    <a:pt x="2013" y="567"/>
                    <a:pt x="0" y="2603"/>
                    <a:pt x="1239" y="4436"/>
                  </a:cubicBezTo>
                  <a:cubicBezTo>
                    <a:pt x="1700" y="5095"/>
                    <a:pt x="2458" y="5612"/>
                    <a:pt x="3261" y="5612"/>
                  </a:cubicBezTo>
                  <a:cubicBezTo>
                    <a:pt x="3475" y="5612"/>
                    <a:pt x="3691" y="5576"/>
                    <a:pt x="3906" y="5496"/>
                  </a:cubicBezTo>
                  <a:cubicBezTo>
                    <a:pt x="4680" y="5162"/>
                    <a:pt x="5501" y="4650"/>
                    <a:pt x="5906" y="3888"/>
                  </a:cubicBezTo>
                  <a:cubicBezTo>
                    <a:pt x="6334" y="2757"/>
                    <a:pt x="6346" y="1269"/>
                    <a:pt x="5370" y="412"/>
                  </a:cubicBezTo>
                  <a:cubicBezTo>
                    <a:pt x="5133" y="220"/>
                    <a:pt x="4805" y="15"/>
                    <a:pt x="4482" y="15"/>
                  </a:cubicBezTo>
                  <a:cubicBezTo>
                    <a:pt x="4384" y="15"/>
                    <a:pt x="4286" y="34"/>
                    <a:pt x="4191" y="78"/>
                  </a:cubicBezTo>
                  <a:cubicBezTo>
                    <a:pt x="4106" y="32"/>
                    <a:pt x="4006" y="1"/>
                    <a:pt x="3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3564" y="223184"/>
            <a:ext cx="5735350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 the correct answer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02757"/>
          </a:xfrm>
          <a:prstGeom prst="rect">
            <a:avLst/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5602001" y="3873253"/>
            <a:ext cx="3281564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draw and dance</a:t>
            </a:r>
          </a:p>
        </p:txBody>
      </p:sp>
      <p:sp>
        <p:nvSpPr>
          <p:cNvPr id="29" name="2MsPham"/>
          <p:cNvSpPr/>
          <p:nvPr/>
        </p:nvSpPr>
        <p:spPr>
          <a:xfrm>
            <a:off x="216913" y="3823037"/>
            <a:ext cx="3189765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draw and act</a:t>
            </a:r>
          </a:p>
        </p:txBody>
      </p:sp>
      <p:sp>
        <p:nvSpPr>
          <p:cNvPr id="32" name="3MsPham"/>
          <p:cNvSpPr/>
          <p:nvPr/>
        </p:nvSpPr>
        <p:spPr>
          <a:xfrm>
            <a:off x="5602001" y="2549411"/>
            <a:ext cx="3255579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draw and sing</a:t>
            </a:r>
          </a:p>
        </p:txBody>
      </p:sp>
      <p:sp>
        <p:nvSpPr>
          <p:cNvPr id="33" name="4MsPham"/>
          <p:cNvSpPr/>
          <p:nvPr/>
        </p:nvSpPr>
        <p:spPr>
          <a:xfrm>
            <a:off x="199317" y="2535874"/>
            <a:ext cx="3233345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draw and paint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9642730" y="4123646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draw and da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41" y="12669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5985" y="57916"/>
            <a:ext cx="6996333" cy="2133373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8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 the correct picture</a:t>
            </a:r>
            <a:endParaRPr lang="en-US" sz="2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02757"/>
          </a:xfrm>
          <a:prstGeom prst="rect">
            <a:avLst/>
          </a:prstGeom>
          <a:blipFill dpi="0"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957547" y="721204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MsPham"/>
          <p:cNvSpPr/>
          <p:nvPr/>
        </p:nvSpPr>
        <p:spPr>
          <a:xfrm>
            <a:off x="199317" y="3798524"/>
            <a:ext cx="2878079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6000641" y="2549411"/>
            <a:ext cx="2856940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6000641" y="3798524"/>
            <a:ext cx="2856940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146803" y="2632055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0080" y="2549411"/>
            <a:ext cx="2927316" cy="1097280"/>
            <a:chOff x="150080" y="2549411"/>
            <a:chExt cx="2570523" cy="1097280"/>
          </a:xfrm>
        </p:grpSpPr>
        <p:sp>
          <p:nvSpPr>
            <p:cNvPr id="26" name="1MsPham"/>
            <p:cNvSpPr/>
            <p:nvPr/>
          </p:nvSpPr>
          <p:spPr>
            <a:xfrm>
              <a:off x="150080" y="2549411"/>
              <a:ext cx="2570523" cy="1097280"/>
            </a:xfrm>
            <a:prstGeom prst="snip2DiagRect">
              <a:avLst/>
            </a:prstGeom>
            <a:solidFill>
              <a:schemeClr val="bg1">
                <a:alpha val="92000"/>
              </a:schemeClr>
            </a:solidFill>
            <a:ln w="76200" cap="rnd" cmpd="dbl">
              <a:solidFill>
                <a:srgbClr val="FFC000"/>
              </a:solidFill>
              <a:rou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19EAF5E-3CA4-0316-1B4C-E62AFB8B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D9F1FC"/>
                </a:clrFrom>
                <a:clrTo>
                  <a:srgbClr val="D9F1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1799" y="2694807"/>
              <a:ext cx="1054771" cy="77444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E2E0B15-664C-FFF4-A871-E6715906A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DFBD8"/>
                </a:clrFrom>
                <a:clrTo>
                  <a:srgbClr val="FDFBD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4063" y="2746631"/>
              <a:ext cx="929996" cy="6639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7FD0276-CCE5-3EED-F233-2B7FEC4928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7967" y="3953376"/>
            <a:ext cx="984780" cy="7034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C9EAFF-46BE-1375-8B2D-365BF53DF15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D9F1FC"/>
              </a:clrFrom>
              <a:clrTo>
                <a:srgbClr val="D9F1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2776" y="2709089"/>
            <a:ext cx="1229543" cy="7779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2E0B15-664C-FFF4-A871-E6715906A856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DFBD8"/>
              </a:clrFrom>
              <a:clrTo>
                <a:srgbClr val="FDFBD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9119" y="3972549"/>
            <a:ext cx="929996" cy="663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2E0B15-664C-FFF4-A871-E6715906A856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DFBD8"/>
              </a:clrFrom>
              <a:clrTo>
                <a:srgbClr val="FDFBD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2318" y="2753132"/>
            <a:ext cx="929996" cy="6639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C9EAFF-46BE-1375-8B2D-365BF53DF15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D9F1FC"/>
              </a:clrFrom>
              <a:clrTo>
                <a:srgbClr val="D9F1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0877" y="3938250"/>
            <a:ext cx="1229543" cy="7779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9EAF5E-3CA4-0316-1B4C-E62AFB8BF8CA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D9F1FC"/>
              </a:clrFrom>
              <a:clrTo>
                <a:srgbClr val="D9F1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7543" y="3879550"/>
            <a:ext cx="1054771" cy="774445"/>
          </a:xfrm>
          <a:prstGeom prst="rect">
            <a:avLst/>
          </a:prstGeom>
        </p:spPr>
      </p:pic>
      <p:pic>
        <p:nvPicPr>
          <p:cNvPr id="2" name="play the keyboard, dr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52" y="1432979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192" y="3019387"/>
            <a:ext cx="4074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2131" y="3059179"/>
            <a:ext cx="3898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1608" y="4254508"/>
            <a:ext cx="4074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57331" y="4205041"/>
            <a:ext cx="4074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029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91845" y="1"/>
            <a:ext cx="9327689" cy="51434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338" y="467507"/>
            <a:ext cx="2019198" cy="20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990553" y="5715756"/>
            <a:ext cx="1347323" cy="521756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582" y="5272486"/>
            <a:ext cx="1527180" cy="704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696" y="3067662"/>
            <a:ext cx="5305562" cy="811934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6124" y="3852532"/>
            <a:ext cx="1531753" cy="7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9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43"/>
          <p:cNvSpPr/>
          <p:nvPr/>
        </p:nvSpPr>
        <p:spPr>
          <a:xfrm rot="-1100994">
            <a:off x="3856141" y="1169309"/>
            <a:ext cx="5346416" cy="2494808"/>
          </a:xfrm>
          <a:custGeom>
            <a:avLst/>
            <a:gdLst/>
            <a:ahLst/>
            <a:cxnLst/>
            <a:rect l="l" t="t" r="r" b="b"/>
            <a:pathLst>
              <a:path w="82525" h="49828" extrusionOk="0">
                <a:moveTo>
                  <a:pt x="63463" y="14936"/>
                </a:moveTo>
                <a:cubicBezTo>
                  <a:pt x="63499" y="15007"/>
                  <a:pt x="63534" y="15055"/>
                  <a:pt x="63570" y="15115"/>
                </a:cubicBezTo>
                <a:cubicBezTo>
                  <a:pt x="63511" y="15079"/>
                  <a:pt x="63439" y="15055"/>
                  <a:pt x="63380" y="15019"/>
                </a:cubicBezTo>
                <a:cubicBezTo>
                  <a:pt x="63415" y="14996"/>
                  <a:pt x="63439" y="14972"/>
                  <a:pt x="63463" y="14936"/>
                </a:cubicBezTo>
                <a:close/>
                <a:moveTo>
                  <a:pt x="42663" y="30640"/>
                </a:moveTo>
                <a:cubicBezTo>
                  <a:pt x="42651" y="30652"/>
                  <a:pt x="42639" y="30664"/>
                  <a:pt x="42627" y="30676"/>
                </a:cubicBezTo>
                <a:cubicBezTo>
                  <a:pt x="42627" y="30676"/>
                  <a:pt x="42627" y="30664"/>
                  <a:pt x="42627" y="30664"/>
                </a:cubicBezTo>
                <a:cubicBezTo>
                  <a:pt x="42639" y="30652"/>
                  <a:pt x="42651" y="30640"/>
                  <a:pt x="42663" y="30640"/>
                </a:cubicBezTo>
                <a:close/>
                <a:moveTo>
                  <a:pt x="56898" y="1"/>
                </a:moveTo>
                <a:cubicBezTo>
                  <a:pt x="56324" y="1"/>
                  <a:pt x="55747" y="187"/>
                  <a:pt x="55402" y="601"/>
                </a:cubicBezTo>
                <a:cubicBezTo>
                  <a:pt x="54390" y="1827"/>
                  <a:pt x="53366" y="3054"/>
                  <a:pt x="52319" y="4268"/>
                </a:cubicBezTo>
                <a:lnTo>
                  <a:pt x="52521" y="3958"/>
                </a:lnTo>
                <a:cubicBezTo>
                  <a:pt x="53541" y="2401"/>
                  <a:pt x="52099" y="884"/>
                  <a:pt x="50562" y="884"/>
                </a:cubicBezTo>
                <a:cubicBezTo>
                  <a:pt x="50054" y="884"/>
                  <a:pt x="49536" y="1050"/>
                  <a:pt x="49092" y="1434"/>
                </a:cubicBezTo>
                <a:cubicBezTo>
                  <a:pt x="45663" y="4399"/>
                  <a:pt x="42210" y="7387"/>
                  <a:pt x="38484" y="10007"/>
                </a:cubicBezTo>
                <a:cubicBezTo>
                  <a:pt x="39448" y="8911"/>
                  <a:pt x="40436" y="7828"/>
                  <a:pt x="41472" y="6780"/>
                </a:cubicBezTo>
                <a:cubicBezTo>
                  <a:pt x="42827" y="5416"/>
                  <a:pt x="41608" y="3170"/>
                  <a:pt x="39931" y="3170"/>
                </a:cubicBezTo>
                <a:cubicBezTo>
                  <a:pt x="39574" y="3170"/>
                  <a:pt x="39196" y="3272"/>
                  <a:pt x="38817" y="3506"/>
                </a:cubicBezTo>
                <a:cubicBezTo>
                  <a:pt x="38472" y="3720"/>
                  <a:pt x="38138" y="3947"/>
                  <a:pt x="37817" y="4173"/>
                </a:cubicBezTo>
                <a:cubicBezTo>
                  <a:pt x="38014" y="2979"/>
                  <a:pt x="37108" y="1704"/>
                  <a:pt x="35752" y="1704"/>
                </a:cubicBezTo>
                <a:cubicBezTo>
                  <a:pt x="35552" y="1704"/>
                  <a:pt x="35343" y="1732"/>
                  <a:pt x="35126" y="1792"/>
                </a:cubicBezTo>
                <a:cubicBezTo>
                  <a:pt x="32864" y="2399"/>
                  <a:pt x="30816" y="3435"/>
                  <a:pt x="28875" y="4649"/>
                </a:cubicBezTo>
                <a:cubicBezTo>
                  <a:pt x="29030" y="4518"/>
                  <a:pt x="29185" y="4387"/>
                  <a:pt x="29340" y="4256"/>
                </a:cubicBezTo>
                <a:cubicBezTo>
                  <a:pt x="30880" y="2964"/>
                  <a:pt x="29476" y="743"/>
                  <a:pt x="27765" y="743"/>
                </a:cubicBezTo>
                <a:cubicBezTo>
                  <a:pt x="27426" y="743"/>
                  <a:pt x="27075" y="831"/>
                  <a:pt x="26732" y="1030"/>
                </a:cubicBezTo>
                <a:lnTo>
                  <a:pt x="19577" y="5173"/>
                </a:lnTo>
                <a:cubicBezTo>
                  <a:pt x="18993" y="5506"/>
                  <a:pt x="18410" y="5852"/>
                  <a:pt x="17838" y="6185"/>
                </a:cubicBezTo>
                <a:cubicBezTo>
                  <a:pt x="18445" y="5482"/>
                  <a:pt x="19112" y="4804"/>
                  <a:pt x="19803" y="4149"/>
                </a:cubicBezTo>
                <a:cubicBezTo>
                  <a:pt x="19839" y="4152"/>
                  <a:pt x="19875" y="4153"/>
                  <a:pt x="19911" y="4153"/>
                </a:cubicBezTo>
                <a:cubicBezTo>
                  <a:pt x="20316" y="4153"/>
                  <a:pt x="20720" y="3966"/>
                  <a:pt x="20993" y="3518"/>
                </a:cubicBezTo>
                <a:lnTo>
                  <a:pt x="21732" y="2315"/>
                </a:lnTo>
                <a:cubicBezTo>
                  <a:pt x="22442" y="1161"/>
                  <a:pt x="21427" y="113"/>
                  <a:pt x="20279" y="113"/>
                </a:cubicBezTo>
                <a:cubicBezTo>
                  <a:pt x="20042" y="113"/>
                  <a:pt x="19799" y="158"/>
                  <a:pt x="19565" y="256"/>
                </a:cubicBezTo>
                <a:cubicBezTo>
                  <a:pt x="15338" y="2065"/>
                  <a:pt x="12397" y="6078"/>
                  <a:pt x="10802" y="10090"/>
                </a:cubicBezTo>
                <a:cubicBezTo>
                  <a:pt x="10480" y="10900"/>
                  <a:pt x="11016" y="11912"/>
                  <a:pt x="11754" y="12317"/>
                </a:cubicBezTo>
                <a:cubicBezTo>
                  <a:pt x="12298" y="12619"/>
                  <a:pt x="12834" y="12743"/>
                  <a:pt x="13363" y="12743"/>
                </a:cubicBezTo>
                <a:cubicBezTo>
                  <a:pt x="14061" y="12743"/>
                  <a:pt x="14745" y="12526"/>
                  <a:pt x="15409" y="12221"/>
                </a:cubicBezTo>
                <a:lnTo>
                  <a:pt x="15409" y="12221"/>
                </a:lnTo>
                <a:cubicBezTo>
                  <a:pt x="15302" y="12376"/>
                  <a:pt x="15183" y="12531"/>
                  <a:pt x="15076" y="12686"/>
                </a:cubicBezTo>
                <a:cubicBezTo>
                  <a:pt x="14080" y="14148"/>
                  <a:pt x="15477" y="15796"/>
                  <a:pt x="17063" y="15796"/>
                </a:cubicBezTo>
                <a:cubicBezTo>
                  <a:pt x="17221" y="15796"/>
                  <a:pt x="17381" y="15780"/>
                  <a:pt x="17541" y="15746"/>
                </a:cubicBezTo>
                <a:cubicBezTo>
                  <a:pt x="19910" y="15246"/>
                  <a:pt x="22041" y="14222"/>
                  <a:pt x="24053" y="12995"/>
                </a:cubicBezTo>
                <a:lnTo>
                  <a:pt x="24053" y="12995"/>
                </a:lnTo>
                <a:cubicBezTo>
                  <a:pt x="22898" y="14353"/>
                  <a:pt x="21827" y="15758"/>
                  <a:pt x="20874" y="17246"/>
                </a:cubicBezTo>
                <a:cubicBezTo>
                  <a:pt x="20757" y="17226"/>
                  <a:pt x="20636" y="17215"/>
                  <a:pt x="20512" y="17215"/>
                </a:cubicBezTo>
                <a:cubicBezTo>
                  <a:pt x="20046" y="17215"/>
                  <a:pt x="19542" y="17365"/>
                  <a:pt x="19053" y="17722"/>
                </a:cubicBezTo>
                <a:cubicBezTo>
                  <a:pt x="17850" y="18627"/>
                  <a:pt x="16659" y="19544"/>
                  <a:pt x="15457" y="20449"/>
                </a:cubicBezTo>
                <a:cubicBezTo>
                  <a:pt x="15600" y="20258"/>
                  <a:pt x="15743" y="20068"/>
                  <a:pt x="15897" y="19877"/>
                </a:cubicBezTo>
                <a:cubicBezTo>
                  <a:pt x="16588" y="19056"/>
                  <a:pt x="16743" y="17924"/>
                  <a:pt x="15897" y="17115"/>
                </a:cubicBezTo>
                <a:cubicBezTo>
                  <a:pt x="15496" y="16731"/>
                  <a:pt x="14993" y="16552"/>
                  <a:pt x="14486" y="16552"/>
                </a:cubicBezTo>
                <a:cubicBezTo>
                  <a:pt x="13955" y="16552"/>
                  <a:pt x="13419" y="16749"/>
                  <a:pt x="12992" y="17115"/>
                </a:cubicBezTo>
                <a:cubicBezTo>
                  <a:pt x="11099" y="18746"/>
                  <a:pt x="9182" y="20341"/>
                  <a:pt x="7230" y="21913"/>
                </a:cubicBezTo>
                <a:cubicBezTo>
                  <a:pt x="6765" y="22282"/>
                  <a:pt x="6301" y="22663"/>
                  <a:pt x="5837" y="23032"/>
                </a:cubicBezTo>
                <a:cubicBezTo>
                  <a:pt x="5872" y="22973"/>
                  <a:pt x="5896" y="22901"/>
                  <a:pt x="5932" y="22842"/>
                </a:cubicBezTo>
                <a:cubicBezTo>
                  <a:pt x="6337" y="22151"/>
                  <a:pt x="6777" y="21496"/>
                  <a:pt x="7289" y="20889"/>
                </a:cubicBezTo>
                <a:cubicBezTo>
                  <a:pt x="7599" y="20532"/>
                  <a:pt x="7920" y="20187"/>
                  <a:pt x="8266" y="19865"/>
                </a:cubicBezTo>
                <a:cubicBezTo>
                  <a:pt x="8373" y="19746"/>
                  <a:pt x="8599" y="19615"/>
                  <a:pt x="8670" y="19484"/>
                </a:cubicBezTo>
                <a:cubicBezTo>
                  <a:pt x="8682" y="19472"/>
                  <a:pt x="8682" y="19472"/>
                  <a:pt x="8682" y="19460"/>
                </a:cubicBezTo>
                <a:cubicBezTo>
                  <a:pt x="8863" y="19550"/>
                  <a:pt x="9047" y="19590"/>
                  <a:pt x="9227" y="19590"/>
                </a:cubicBezTo>
                <a:cubicBezTo>
                  <a:pt x="10366" y="19590"/>
                  <a:pt x="11350" y="17987"/>
                  <a:pt x="10302" y="17103"/>
                </a:cubicBezTo>
                <a:cubicBezTo>
                  <a:pt x="9771" y="16663"/>
                  <a:pt x="9221" y="16481"/>
                  <a:pt x="8670" y="16481"/>
                </a:cubicBezTo>
                <a:cubicBezTo>
                  <a:pt x="6820" y="16481"/>
                  <a:pt x="4967" y="18534"/>
                  <a:pt x="3884" y="19782"/>
                </a:cubicBezTo>
                <a:cubicBezTo>
                  <a:pt x="2205" y="21734"/>
                  <a:pt x="836" y="24056"/>
                  <a:pt x="253" y="26545"/>
                </a:cubicBezTo>
                <a:cubicBezTo>
                  <a:pt x="1" y="27631"/>
                  <a:pt x="761" y="29004"/>
                  <a:pt x="2056" y="29004"/>
                </a:cubicBezTo>
                <a:cubicBezTo>
                  <a:pt x="2109" y="29004"/>
                  <a:pt x="2163" y="29002"/>
                  <a:pt x="2217" y="28997"/>
                </a:cubicBezTo>
                <a:cubicBezTo>
                  <a:pt x="3420" y="28902"/>
                  <a:pt x="4479" y="28521"/>
                  <a:pt x="5456" y="28009"/>
                </a:cubicBezTo>
                <a:lnTo>
                  <a:pt x="5456" y="28009"/>
                </a:lnTo>
                <a:cubicBezTo>
                  <a:pt x="5420" y="28092"/>
                  <a:pt x="5372" y="28164"/>
                  <a:pt x="5325" y="28235"/>
                </a:cubicBezTo>
                <a:cubicBezTo>
                  <a:pt x="4848" y="29104"/>
                  <a:pt x="5015" y="30176"/>
                  <a:pt x="5861" y="30771"/>
                </a:cubicBezTo>
                <a:cubicBezTo>
                  <a:pt x="6248" y="31049"/>
                  <a:pt x="6658" y="31174"/>
                  <a:pt x="7067" y="31174"/>
                </a:cubicBezTo>
                <a:cubicBezTo>
                  <a:pt x="7589" y="31174"/>
                  <a:pt x="8108" y="30970"/>
                  <a:pt x="8575" y="30616"/>
                </a:cubicBezTo>
                <a:cubicBezTo>
                  <a:pt x="9587" y="29866"/>
                  <a:pt x="10599" y="29092"/>
                  <a:pt x="11611" y="28330"/>
                </a:cubicBezTo>
                <a:lnTo>
                  <a:pt x="11611" y="28330"/>
                </a:lnTo>
                <a:cubicBezTo>
                  <a:pt x="11349" y="28854"/>
                  <a:pt x="11099" y="29390"/>
                  <a:pt x="10873" y="29926"/>
                </a:cubicBezTo>
                <a:cubicBezTo>
                  <a:pt x="10563" y="30640"/>
                  <a:pt x="11028" y="31581"/>
                  <a:pt x="11611" y="32010"/>
                </a:cubicBezTo>
                <a:cubicBezTo>
                  <a:pt x="12003" y="32284"/>
                  <a:pt x="12424" y="32411"/>
                  <a:pt x="12854" y="32411"/>
                </a:cubicBezTo>
                <a:cubicBezTo>
                  <a:pt x="13207" y="32411"/>
                  <a:pt x="13567" y="32325"/>
                  <a:pt x="13921" y="32164"/>
                </a:cubicBezTo>
                <a:cubicBezTo>
                  <a:pt x="15588" y="31402"/>
                  <a:pt x="17124" y="30438"/>
                  <a:pt x="18600" y="29390"/>
                </a:cubicBezTo>
                <a:lnTo>
                  <a:pt x="18600" y="29390"/>
                </a:lnTo>
                <a:cubicBezTo>
                  <a:pt x="18481" y="29581"/>
                  <a:pt x="18362" y="29759"/>
                  <a:pt x="18255" y="29938"/>
                </a:cubicBezTo>
                <a:cubicBezTo>
                  <a:pt x="17437" y="31266"/>
                  <a:pt x="18641" y="32983"/>
                  <a:pt x="20070" y="32983"/>
                </a:cubicBezTo>
                <a:cubicBezTo>
                  <a:pt x="20409" y="32983"/>
                  <a:pt x="20760" y="32886"/>
                  <a:pt x="21101" y="32664"/>
                </a:cubicBezTo>
                <a:cubicBezTo>
                  <a:pt x="22875" y="31498"/>
                  <a:pt x="24660" y="30319"/>
                  <a:pt x="26423" y="29128"/>
                </a:cubicBezTo>
                <a:lnTo>
                  <a:pt x="26423" y="29128"/>
                </a:lnTo>
                <a:cubicBezTo>
                  <a:pt x="26208" y="29819"/>
                  <a:pt x="26399" y="30616"/>
                  <a:pt x="26935" y="31117"/>
                </a:cubicBezTo>
                <a:cubicBezTo>
                  <a:pt x="27089" y="31271"/>
                  <a:pt x="27256" y="31378"/>
                  <a:pt x="27435" y="31462"/>
                </a:cubicBezTo>
                <a:cubicBezTo>
                  <a:pt x="27161" y="31736"/>
                  <a:pt x="26887" y="32010"/>
                  <a:pt x="26613" y="32271"/>
                </a:cubicBezTo>
                <a:cubicBezTo>
                  <a:pt x="24911" y="33926"/>
                  <a:pt x="23208" y="35569"/>
                  <a:pt x="21505" y="37213"/>
                </a:cubicBezTo>
                <a:cubicBezTo>
                  <a:pt x="20815" y="37891"/>
                  <a:pt x="20755" y="38951"/>
                  <a:pt x="21351" y="39689"/>
                </a:cubicBezTo>
                <a:cubicBezTo>
                  <a:pt x="21716" y="40142"/>
                  <a:pt x="22347" y="40441"/>
                  <a:pt x="22967" y="40441"/>
                </a:cubicBezTo>
                <a:cubicBezTo>
                  <a:pt x="23276" y="40441"/>
                  <a:pt x="23582" y="40367"/>
                  <a:pt x="23851" y="40201"/>
                </a:cubicBezTo>
                <a:lnTo>
                  <a:pt x="23851" y="40201"/>
                </a:lnTo>
                <a:cubicBezTo>
                  <a:pt x="23577" y="40534"/>
                  <a:pt x="23303" y="40868"/>
                  <a:pt x="23029" y="41201"/>
                </a:cubicBezTo>
                <a:cubicBezTo>
                  <a:pt x="23029" y="41201"/>
                  <a:pt x="23017" y="41213"/>
                  <a:pt x="23017" y="41213"/>
                </a:cubicBezTo>
                <a:cubicBezTo>
                  <a:pt x="22922" y="41332"/>
                  <a:pt x="22827" y="41451"/>
                  <a:pt x="22732" y="41570"/>
                </a:cubicBezTo>
                <a:cubicBezTo>
                  <a:pt x="22184" y="42249"/>
                  <a:pt x="22541" y="43356"/>
                  <a:pt x="23196" y="43820"/>
                </a:cubicBezTo>
                <a:cubicBezTo>
                  <a:pt x="23363" y="43940"/>
                  <a:pt x="23541" y="44023"/>
                  <a:pt x="23732" y="44082"/>
                </a:cubicBezTo>
                <a:cubicBezTo>
                  <a:pt x="23666" y="45072"/>
                  <a:pt x="24645" y="45718"/>
                  <a:pt x="25627" y="45718"/>
                </a:cubicBezTo>
                <a:cubicBezTo>
                  <a:pt x="26075" y="45718"/>
                  <a:pt x="26524" y="45583"/>
                  <a:pt x="26875" y="45285"/>
                </a:cubicBezTo>
                <a:cubicBezTo>
                  <a:pt x="27101" y="45094"/>
                  <a:pt x="27327" y="44892"/>
                  <a:pt x="27542" y="44690"/>
                </a:cubicBezTo>
                <a:cubicBezTo>
                  <a:pt x="27613" y="44821"/>
                  <a:pt x="27697" y="44940"/>
                  <a:pt x="27792" y="45047"/>
                </a:cubicBezTo>
                <a:cubicBezTo>
                  <a:pt x="27321" y="46354"/>
                  <a:pt x="28484" y="47445"/>
                  <a:pt x="29757" y="47445"/>
                </a:cubicBezTo>
                <a:cubicBezTo>
                  <a:pt x="30224" y="47445"/>
                  <a:pt x="30704" y="47299"/>
                  <a:pt x="31126" y="46964"/>
                </a:cubicBezTo>
                <a:cubicBezTo>
                  <a:pt x="32269" y="46059"/>
                  <a:pt x="33400" y="45142"/>
                  <a:pt x="34507" y="44213"/>
                </a:cubicBezTo>
                <a:lnTo>
                  <a:pt x="34507" y="44213"/>
                </a:lnTo>
                <a:cubicBezTo>
                  <a:pt x="34197" y="44809"/>
                  <a:pt x="33924" y="45428"/>
                  <a:pt x="33697" y="46071"/>
                </a:cubicBezTo>
                <a:cubicBezTo>
                  <a:pt x="33201" y="47482"/>
                  <a:pt x="34468" y="48518"/>
                  <a:pt x="35755" y="48518"/>
                </a:cubicBezTo>
                <a:cubicBezTo>
                  <a:pt x="36260" y="48518"/>
                  <a:pt x="36768" y="48359"/>
                  <a:pt x="37174" y="48000"/>
                </a:cubicBezTo>
                <a:cubicBezTo>
                  <a:pt x="38734" y="46595"/>
                  <a:pt x="40305" y="45202"/>
                  <a:pt x="41865" y="43797"/>
                </a:cubicBezTo>
                <a:lnTo>
                  <a:pt x="41865" y="43797"/>
                </a:lnTo>
                <a:cubicBezTo>
                  <a:pt x="41508" y="44499"/>
                  <a:pt x="41151" y="45190"/>
                  <a:pt x="40793" y="45892"/>
                </a:cubicBezTo>
                <a:cubicBezTo>
                  <a:pt x="40031" y="47369"/>
                  <a:pt x="40996" y="48714"/>
                  <a:pt x="42615" y="48916"/>
                </a:cubicBezTo>
                <a:cubicBezTo>
                  <a:pt x="42760" y="48935"/>
                  <a:pt x="42904" y="48944"/>
                  <a:pt x="43045" y="48944"/>
                </a:cubicBezTo>
                <a:cubicBezTo>
                  <a:pt x="44454" y="48944"/>
                  <a:pt x="45660" y="48062"/>
                  <a:pt x="46699" y="47023"/>
                </a:cubicBezTo>
                <a:lnTo>
                  <a:pt x="46699" y="47023"/>
                </a:lnTo>
                <a:cubicBezTo>
                  <a:pt x="46169" y="48468"/>
                  <a:pt x="47206" y="49827"/>
                  <a:pt x="48636" y="49827"/>
                </a:cubicBezTo>
                <a:cubicBezTo>
                  <a:pt x="48974" y="49827"/>
                  <a:pt x="49333" y="49751"/>
                  <a:pt x="49699" y="49583"/>
                </a:cubicBezTo>
                <a:cubicBezTo>
                  <a:pt x="52176" y="48452"/>
                  <a:pt x="53509" y="46309"/>
                  <a:pt x="54795" y="44178"/>
                </a:cubicBezTo>
                <a:cubicBezTo>
                  <a:pt x="54915" y="44214"/>
                  <a:pt x="55042" y="44235"/>
                  <a:pt x="55173" y="44235"/>
                </a:cubicBezTo>
                <a:cubicBezTo>
                  <a:pt x="55381" y="44235"/>
                  <a:pt x="55600" y="44183"/>
                  <a:pt x="55819" y="44059"/>
                </a:cubicBezTo>
                <a:cubicBezTo>
                  <a:pt x="55843" y="44035"/>
                  <a:pt x="55867" y="44023"/>
                  <a:pt x="55891" y="43999"/>
                </a:cubicBezTo>
                <a:lnTo>
                  <a:pt x="55891" y="43999"/>
                </a:lnTo>
                <a:cubicBezTo>
                  <a:pt x="55605" y="44749"/>
                  <a:pt x="55319" y="45487"/>
                  <a:pt x="55057" y="46237"/>
                </a:cubicBezTo>
                <a:cubicBezTo>
                  <a:pt x="54783" y="47035"/>
                  <a:pt x="55236" y="48023"/>
                  <a:pt x="55986" y="48416"/>
                </a:cubicBezTo>
                <a:cubicBezTo>
                  <a:pt x="56414" y="48644"/>
                  <a:pt x="56820" y="48743"/>
                  <a:pt x="57205" y="48743"/>
                </a:cubicBezTo>
                <a:cubicBezTo>
                  <a:pt x="58973" y="48743"/>
                  <a:pt x="60308" y="46664"/>
                  <a:pt x="61403" y="45452"/>
                </a:cubicBezTo>
                <a:cubicBezTo>
                  <a:pt x="62725" y="43987"/>
                  <a:pt x="64046" y="42511"/>
                  <a:pt x="65380" y="41034"/>
                </a:cubicBezTo>
                <a:cubicBezTo>
                  <a:pt x="66082" y="40249"/>
                  <a:pt x="66189" y="39094"/>
                  <a:pt x="65380" y="38320"/>
                </a:cubicBezTo>
                <a:cubicBezTo>
                  <a:pt x="65003" y="37966"/>
                  <a:pt x="64449" y="37771"/>
                  <a:pt x="63900" y="37771"/>
                </a:cubicBezTo>
                <a:cubicBezTo>
                  <a:pt x="63563" y="37771"/>
                  <a:pt x="63229" y="37844"/>
                  <a:pt x="62939" y="37998"/>
                </a:cubicBezTo>
                <a:cubicBezTo>
                  <a:pt x="63141" y="37617"/>
                  <a:pt x="63344" y="37236"/>
                  <a:pt x="63546" y="36855"/>
                </a:cubicBezTo>
                <a:cubicBezTo>
                  <a:pt x="64034" y="35962"/>
                  <a:pt x="64630" y="34962"/>
                  <a:pt x="64737" y="33938"/>
                </a:cubicBezTo>
                <a:cubicBezTo>
                  <a:pt x="64856" y="33957"/>
                  <a:pt x="64977" y="33967"/>
                  <a:pt x="65099" y="33967"/>
                </a:cubicBezTo>
                <a:cubicBezTo>
                  <a:pt x="65586" y="33967"/>
                  <a:pt x="66087" y="33807"/>
                  <a:pt x="66535" y="33426"/>
                </a:cubicBezTo>
                <a:lnTo>
                  <a:pt x="69952" y="30521"/>
                </a:lnTo>
                <a:cubicBezTo>
                  <a:pt x="70090" y="31506"/>
                  <a:pt x="71118" y="32268"/>
                  <a:pt x="72196" y="32268"/>
                </a:cubicBezTo>
                <a:cubicBezTo>
                  <a:pt x="72696" y="32268"/>
                  <a:pt x="73206" y="32104"/>
                  <a:pt x="73643" y="31724"/>
                </a:cubicBezTo>
                <a:lnTo>
                  <a:pt x="75203" y="30366"/>
                </a:lnTo>
                <a:cubicBezTo>
                  <a:pt x="75369" y="30616"/>
                  <a:pt x="75595" y="30843"/>
                  <a:pt x="75905" y="31021"/>
                </a:cubicBezTo>
                <a:cubicBezTo>
                  <a:pt x="76225" y="31197"/>
                  <a:pt x="76607" y="31285"/>
                  <a:pt x="76992" y="31285"/>
                </a:cubicBezTo>
                <a:cubicBezTo>
                  <a:pt x="77754" y="31285"/>
                  <a:pt x="78530" y="30943"/>
                  <a:pt x="78870" y="30271"/>
                </a:cubicBezTo>
                <a:cubicBezTo>
                  <a:pt x="79858" y="28342"/>
                  <a:pt x="80846" y="26414"/>
                  <a:pt x="81834" y="24473"/>
                </a:cubicBezTo>
                <a:cubicBezTo>
                  <a:pt x="82525" y="23127"/>
                  <a:pt x="81668" y="21794"/>
                  <a:pt x="80465" y="21472"/>
                </a:cubicBezTo>
                <a:cubicBezTo>
                  <a:pt x="80477" y="21461"/>
                  <a:pt x="80489" y="21437"/>
                  <a:pt x="80501" y="21425"/>
                </a:cubicBezTo>
                <a:cubicBezTo>
                  <a:pt x="81505" y="19899"/>
                  <a:pt x="80096" y="18434"/>
                  <a:pt x="78584" y="18434"/>
                </a:cubicBezTo>
                <a:cubicBezTo>
                  <a:pt x="78197" y="18434"/>
                  <a:pt x="77803" y="18530"/>
                  <a:pt x="77441" y="18746"/>
                </a:cubicBezTo>
                <a:cubicBezTo>
                  <a:pt x="77453" y="18234"/>
                  <a:pt x="77274" y="17734"/>
                  <a:pt x="76846" y="17329"/>
                </a:cubicBezTo>
                <a:cubicBezTo>
                  <a:pt x="76432" y="16933"/>
                  <a:pt x="75889" y="16740"/>
                  <a:pt x="75346" y="16740"/>
                </a:cubicBezTo>
                <a:cubicBezTo>
                  <a:pt x="74794" y="16740"/>
                  <a:pt x="74241" y="16939"/>
                  <a:pt x="73821" y="17329"/>
                </a:cubicBezTo>
                <a:cubicBezTo>
                  <a:pt x="72631" y="18424"/>
                  <a:pt x="71428" y="19532"/>
                  <a:pt x="70214" y="20627"/>
                </a:cubicBezTo>
                <a:cubicBezTo>
                  <a:pt x="70488" y="20246"/>
                  <a:pt x="70750" y="19853"/>
                  <a:pt x="71012" y="19472"/>
                </a:cubicBezTo>
                <a:cubicBezTo>
                  <a:pt x="71994" y="18043"/>
                  <a:pt x="70536" y="16412"/>
                  <a:pt x="69068" y="16412"/>
                </a:cubicBezTo>
                <a:cubicBezTo>
                  <a:pt x="68580" y="16412"/>
                  <a:pt x="68091" y="16592"/>
                  <a:pt x="67690" y="17020"/>
                </a:cubicBezTo>
                <a:cubicBezTo>
                  <a:pt x="67225" y="17508"/>
                  <a:pt x="66773" y="18008"/>
                  <a:pt x="66309" y="18496"/>
                </a:cubicBezTo>
                <a:cubicBezTo>
                  <a:pt x="66225" y="17865"/>
                  <a:pt x="65832" y="17246"/>
                  <a:pt x="65273" y="16936"/>
                </a:cubicBezTo>
                <a:cubicBezTo>
                  <a:pt x="64935" y="16745"/>
                  <a:pt x="64590" y="16665"/>
                  <a:pt x="64255" y="16665"/>
                </a:cubicBezTo>
                <a:cubicBezTo>
                  <a:pt x="64153" y="16665"/>
                  <a:pt x="64051" y="16672"/>
                  <a:pt x="63951" y="16686"/>
                </a:cubicBezTo>
                <a:cubicBezTo>
                  <a:pt x="64023" y="16460"/>
                  <a:pt x="64082" y="16234"/>
                  <a:pt x="64154" y="16019"/>
                </a:cubicBezTo>
                <a:cubicBezTo>
                  <a:pt x="64261" y="15638"/>
                  <a:pt x="64261" y="15293"/>
                  <a:pt x="64165" y="14996"/>
                </a:cubicBezTo>
                <a:cubicBezTo>
                  <a:pt x="64189" y="14936"/>
                  <a:pt x="64225" y="14888"/>
                  <a:pt x="64249" y="14829"/>
                </a:cubicBezTo>
                <a:cubicBezTo>
                  <a:pt x="65130" y="12483"/>
                  <a:pt x="66023" y="10138"/>
                  <a:pt x="66904" y="7780"/>
                </a:cubicBezTo>
                <a:cubicBezTo>
                  <a:pt x="67456" y="6347"/>
                  <a:pt x="66067" y="5179"/>
                  <a:pt x="64705" y="5179"/>
                </a:cubicBezTo>
                <a:cubicBezTo>
                  <a:pt x="64539" y="5179"/>
                  <a:pt x="64374" y="5196"/>
                  <a:pt x="64213" y="5232"/>
                </a:cubicBezTo>
                <a:cubicBezTo>
                  <a:pt x="64487" y="4566"/>
                  <a:pt x="64701" y="3863"/>
                  <a:pt x="64808" y="3137"/>
                </a:cubicBezTo>
                <a:cubicBezTo>
                  <a:pt x="64951" y="2208"/>
                  <a:pt x="64713" y="1291"/>
                  <a:pt x="63808" y="791"/>
                </a:cubicBezTo>
                <a:cubicBezTo>
                  <a:pt x="63474" y="603"/>
                  <a:pt x="63098" y="514"/>
                  <a:pt x="62722" y="514"/>
                </a:cubicBezTo>
                <a:cubicBezTo>
                  <a:pt x="62146" y="514"/>
                  <a:pt x="61571" y="724"/>
                  <a:pt x="61153" y="1113"/>
                </a:cubicBezTo>
                <a:cubicBezTo>
                  <a:pt x="60344" y="1863"/>
                  <a:pt x="59582" y="2661"/>
                  <a:pt x="58843" y="3494"/>
                </a:cubicBezTo>
                <a:cubicBezTo>
                  <a:pt x="58927" y="3208"/>
                  <a:pt x="58998" y="2923"/>
                  <a:pt x="59058" y="2625"/>
                </a:cubicBezTo>
                <a:cubicBezTo>
                  <a:pt x="59236" y="1708"/>
                  <a:pt x="58939" y="768"/>
                  <a:pt x="58058" y="279"/>
                </a:cubicBezTo>
                <a:cubicBezTo>
                  <a:pt x="57732" y="99"/>
                  <a:pt x="57316" y="1"/>
                  <a:pt x="5689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43"/>
          <p:cNvSpPr txBox="1">
            <a:spLocks noGrp="1"/>
          </p:cNvSpPr>
          <p:nvPr>
            <p:ph type="title"/>
          </p:nvPr>
        </p:nvSpPr>
        <p:spPr>
          <a:xfrm>
            <a:off x="3309460" y="2526071"/>
            <a:ext cx="6035684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070C0"/>
                </a:solidFill>
              </a:rPr>
              <a:t>SPEAKING</a:t>
            </a:r>
            <a:endParaRPr sz="7200" dirty="0">
              <a:solidFill>
                <a:srgbClr val="0070C0"/>
              </a:solidFill>
            </a:endParaRPr>
          </a:p>
        </p:txBody>
      </p:sp>
      <p:sp>
        <p:nvSpPr>
          <p:cNvPr id="1139" name="Google Shape;1139;p43"/>
          <p:cNvSpPr txBox="1">
            <a:spLocks noGrp="1"/>
          </p:cNvSpPr>
          <p:nvPr>
            <p:ph type="title" idx="2"/>
          </p:nvPr>
        </p:nvSpPr>
        <p:spPr>
          <a:xfrm>
            <a:off x="4691841" y="1401813"/>
            <a:ext cx="25902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02</a:t>
            </a:r>
            <a:endParaRPr sz="6000" dirty="0"/>
          </a:p>
        </p:txBody>
      </p:sp>
      <p:grpSp>
        <p:nvGrpSpPr>
          <p:cNvPr id="1140" name="Google Shape;1140;p43"/>
          <p:cNvGrpSpPr/>
          <p:nvPr/>
        </p:nvGrpSpPr>
        <p:grpSpPr>
          <a:xfrm>
            <a:off x="1094353" y="1447025"/>
            <a:ext cx="2647805" cy="3989586"/>
            <a:chOff x="-1123150" y="1399463"/>
            <a:chExt cx="984900" cy="1484000"/>
          </a:xfrm>
        </p:grpSpPr>
        <p:sp>
          <p:nvSpPr>
            <p:cNvPr id="1141" name="Google Shape;1141;p43"/>
            <p:cNvSpPr/>
            <p:nvPr/>
          </p:nvSpPr>
          <p:spPr>
            <a:xfrm>
              <a:off x="-1120650" y="1406513"/>
              <a:ext cx="676350" cy="446875"/>
            </a:xfrm>
            <a:custGeom>
              <a:avLst/>
              <a:gdLst/>
              <a:ahLst/>
              <a:cxnLst/>
              <a:rect l="l" t="t" r="r" b="b"/>
              <a:pathLst>
                <a:path w="27054" h="17875" extrusionOk="0">
                  <a:moveTo>
                    <a:pt x="21817" y="6372"/>
                  </a:moveTo>
                  <a:cubicBezTo>
                    <a:pt x="21850" y="6405"/>
                    <a:pt x="21850" y="6405"/>
                    <a:pt x="21883" y="6405"/>
                  </a:cubicBezTo>
                  <a:cubicBezTo>
                    <a:pt x="21817" y="6438"/>
                    <a:pt x="21783" y="6472"/>
                    <a:pt x="21750" y="6472"/>
                  </a:cubicBezTo>
                  <a:cubicBezTo>
                    <a:pt x="21783" y="6472"/>
                    <a:pt x="21817" y="6438"/>
                    <a:pt x="21817" y="6405"/>
                  </a:cubicBezTo>
                  <a:cubicBezTo>
                    <a:pt x="21817" y="6405"/>
                    <a:pt x="21817" y="6372"/>
                    <a:pt x="21817" y="6372"/>
                  </a:cubicBezTo>
                  <a:close/>
                  <a:moveTo>
                    <a:pt x="20516" y="0"/>
                  </a:moveTo>
                  <a:cubicBezTo>
                    <a:pt x="19848" y="0"/>
                    <a:pt x="19215" y="267"/>
                    <a:pt x="18614" y="568"/>
                  </a:cubicBezTo>
                  <a:cubicBezTo>
                    <a:pt x="17747" y="968"/>
                    <a:pt x="16980" y="1502"/>
                    <a:pt x="16146" y="1902"/>
                  </a:cubicBezTo>
                  <a:cubicBezTo>
                    <a:pt x="15612" y="2169"/>
                    <a:pt x="15112" y="2402"/>
                    <a:pt x="14611" y="2669"/>
                  </a:cubicBezTo>
                  <a:cubicBezTo>
                    <a:pt x="13978" y="3003"/>
                    <a:pt x="13377" y="3370"/>
                    <a:pt x="12743" y="3703"/>
                  </a:cubicBezTo>
                  <a:cubicBezTo>
                    <a:pt x="12210" y="3970"/>
                    <a:pt x="11676" y="4237"/>
                    <a:pt x="11109" y="4537"/>
                  </a:cubicBezTo>
                  <a:cubicBezTo>
                    <a:pt x="10508" y="4871"/>
                    <a:pt x="9908" y="5204"/>
                    <a:pt x="9308" y="5538"/>
                  </a:cubicBezTo>
                  <a:cubicBezTo>
                    <a:pt x="8574" y="5938"/>
                    <a:pt x="7873" y="6372"/>
                    <a:pt x="7173" y="6772"/>
                  </a:cubicBezTo>
                  <a:cubicBezTo>
                    <a:pt x="6806" y="7005"/>
                    <a:pt x="6472" y="7172"/>
                    <a:pt x="6105" y="7372"/>
                  </a:cubicBezTo>
                  <a:cubicBezTo>
                    <a:pt x="5705" y="7639"/>
                    <a:pt x="5338" y="7873"/>
                    <a:pt x="4904" y="8106"/>
                  </a:cubicBezTo>
                  <a:cubicBezTo>
                    <a:pt x="4437" y="8406"/>
                    <a:pt x="3937" y="8673"/>
                    <a:pt x="3470" y="8940"/>
                  </a:cubicBezTo>
                  <a:cubicBezTo>
                    <a:pt x="3437" y="8974"/>
                    <a:pt x="3403" y="8974"/>
                    <a:pt x="3370" y="9007"/>
                  </a:cubicBezTo>
                  <a:cubicBezTo>
                    <a:pt x="3003" y="9174"/>
                    <a:pt x="2670" y="9374"/>
                    <a:pt x="2336" y="9607"/>
                  </a:cubicBezTo>
                  <a:cubicBezTo>
                    <a:pt x="2236" y="9674"/>
                    <a:pt x="2136" y="9741"/>
                    <a:pt x="2069" y="9807"/>
                  </a:cubicBezTo>
                  <a:cubicBezTo>
                    <a:pt x="1869" y="9974"/>
                    <a:pt x="1669" y="10141"/>
                    <a:pt x="1469" y="10308"/>
                  </a:cubicBezTo>
                  <a:cubicBezTo>
                    <a:pt x="1335" y="10408"/>
                    <a:pt x="1168" y="10508"/>
                    <a:pt x="1002" y="10641"/>
                  </a:cubicBezTo>
                  <a:cubicBezTo>
                    <a:pt x="835" y="10775"/>
                    <a:pt x="668" y="10875"/>
                    <a:pt x="535" y="11008"/>
                  </a:cubicBezTo>
                  <a:lnTo>
                    <a:pt x="468" y="11008"/>
                  </a:lnTo>
                  <a:cubicBezTo>
                    <a:pt x="268" y="11008"/>
                    <a:pt x="101" y="11142"/>
                    <a:pt x="68" y="11309"/>
                  </a:cubicBezTo>
                  <a:cubicBezTo>
                    <a:pt x="34" y="11442"/>
                    <a:pt x="34" y="11542"/>
                    <a:pt x="34" y="11642"/>
                  </a:cubicBezTo>
                  <a:cubicBezTo>
                    <a:pt x="1" y="11842"/>
                    <a:pt x="1" y="12076"/>
                    <a:pt x="1" y="12276"/>
                  </a:cubicBezTo>
                  <a:cubicBezTo>
                    <a:pt x="68" y="12976"/>
                    <a:pt x="68" y="13710"/>
                    <a:pt x="401" y="14377"/>
                  </a:cubicBezTo>
                  <a:cubicBezTo>
                    <a:pt x="701" y="14978"/>
                    <a:pt x="1068" y="15578"/>
                    <a:pt x="1402" y="16145"/>
                  </a:cubicBezTo>
                  <a:cubicBezTo>
                    <a:pt x="1502" y="16379"/>
                    <a:pt x="1635" y="16579"/>
                    <a:pt x="1769" y="16812"/>
                  </a:cubicBezTo>
                  <a:cubicBezTo>
                    <a:pt x="1869" y="17013"/>
                    <a:pt x="2002" y="17146"/>
                    <a:pt x="2203" y="17146"/>
                  </a:cubicBezTo>
                  <a:cubicBezTo>
                    <a:pt x="2303" y="17246"/>
                    <a:pt x="2369" y="17346"/>
                    <a:pt x="2469" y="17413"/>
                  </a:cubicBezTo>
                  <a:cubicBezTo>
                    <a:pt x="2670" y="17613"/>
                    <a:pt x="2936" y="17780"/>
                    <a:pt x="3237" y="17847"/>
                  </a:cubicBezTo>
                  <a:cubicBezTo>
                    <a:pt x="3300" y="17866"/>
                    <a:pt x="3363" y="17875"/>
                    <a:pt x="3426" y="17875"/>
                  </a:cubicBezTo>
                  <a:cubicBezTo>
                    <a:pt x="3787" y="17875"/>
                    <a:pt x="4124" y="17579"/>
                    <a:pt x="4437" y="17380"/>
                  </a:cubicBezTo>
                  <a:cubicBezTo>
                    <a:pt x="5071" y="16946"/>
                    <a:pt x="5705" y="16546"/>
                    <a:pt x="6305" y="16079"/>
                  </a:cubicBezTo>
                  <a:cubicBezTo>
                    <a:pt x="6472" y="15945"/>
                    <a:pt x="6639" y="15845"/>
                    <a:pt x="6806" y="15712"/>
                  </a:cubicBezTo>
                  <a:cubicBezTo>
                    <a:pt x="6873" y="15678"/>
                    <a:pt x="6939" y="15645"/>
                    <a:pt x="7006" y="15612"/>
                  </a:cubicBezTo>
                  <a:cubicBezTo>
                    <a:pt x="7940" y="15045"/>
                    <a:pt x="8941" y="14544"/>
                    <a:pt x="9875" y="13977"/>
                  </a:cubicBezTo>
                  <a:cubicBezTo>
                    <a:pt x="10308" y="13744"/>
                    <a:pt x="10709" y="13477"/>
                    <a:pt x="11142" y="13243"/>
                  </a:cubicBezTo>
                  <a:cubicBezTo>
                    <a:pt x="11709" y="12943"/>
                    <a:pt x="12276" y="12643"/>
                    <a:pt x="12877" y="12376"/>
                  </a:cubicBezTo>
                  <a:cubicBezTo>
                    <a:pt x="13844" y="11942"/>
                    <a:pt x="14578" y="11675"/>
                    <a:pt x="15679" y="11175"/>
                  </a:cubicBezTo>
                  <a:cubicBezTo>
                    <a:pt x="16913" y="10641"/>
                    <a:pt x="18047" y="9908"/>
                    <a:pt x="19215" y="9240"/>
                  </a:cubicBezTo>
                  <a:cubicBezTo>
                    <a:pt x="19582" y="9007"/>
                    <a:pt x="20215" y="8607"/>
                    <a:pt x="20682" y="8306"/>
                  </a:cubicBezTo>
                  <a:cubicBezTo>
                    <a:pt x="20816" y="8240"/>
                    <a:pt x="20916" y="8173"/>
                    <a:pt x="21049" y="8140"/>
                  </a:cubicBezTo>
                  <a:cubicBezTo>
                    <a:pt x="21183" y="8040"/>
                    <a:pt x="21316" y="7973"/>
                    <a:pt x="21450" y="7906"/>
                  </a:cubicBezTo>
                  <a:cubicBezTo>
                    <a:pt x="21516" y="7873"/>
                    <a:pt x="21616" y="7839"/>
                    <a:pt x="21683" y="7739"/>
                  </a:cubicBezTo>
                  <a:cubicBezTo>
                    <a:pt x="21783" y="7639"/>
                    <a:pt x="21783" y="7506"/>
                    <a:pt x="21750" y="7406"/>
                  </a:cubicBezTo>
                  <a:cubicBezTo>
                    <a:pt x="22050" y="7272"/>
                    <a:pt x="22350" y="7139"/>
                    <a:pt x="22584" y="6939"/>
                  </a:cubicBezTo>
                  <a:cubicBezTo>
                    <a:pt x="22617" y="6905"/>
                    <a:pt x="22650" y="6872"/>
                    <a:pt x="22684" y="6839"/>
                  </a:cubicBezTo>
                  <a:cubicBezTo>
                    <a:pt x="22984" y="6805"/>
                    <a:pt x="23218" y="6572"/>
                    <a:pt x="23484" y="6405"/>
                  </a:cubicBezTo>
                  <a:cubicBezTo>
                    <a:pt x="23851" y="6071"/>
                    <a:pt x="24218" y="5671"/>
                    <a:pt x="24552" y="5304"/>
                  </a:cubicBezTo>
                  <a:cubicBezTo>
                    <a:pt x="25019" y="4737"/>
                    <a:pt x="25519" y="4203"/>
                    <a:pt x="26020" y="3670"/>
                  </a:cubicBezTo>
                  <a:cubicBezTo>
                    <a:pt x="26320" y="3370"/>
                    <a:pt x="26653" y="3069"/>
                    <a:pt x="26820" y="2669"/>
                  </a:cubicBezTo>
                  <a:cubicBezTo>
                    <a:pt x="26987" y="2369"/>
                    <a:pt x="27054" y="2035"/>
                    <a:pt x="26954" y="1702"/>
                  </a:cubicBezTo>
                  <a:cubicBezTo>
                    <a:pt x="26787" y="1235"/>
                    <a:pt x="26286" y="968"/>
                    <a:pt x="25819" y="901"/>
                  </a:cubicBezTo>
                  <a:lnTo>
                    <a:pt x="25753" y="901"/>
                  </a:lnTo>
                  <a:cubicBezTo>
                    <a:pt x="25686" y="868"/>
                    <a:pt x="25619" y="834"/>
                    <a:pt x="25553" y="801"/>
                  </a:cubicBezTo>
                  <a:cubicBezTo>
                    <a:pt x="25252" y="634"/>
                    <a:pt x="24885" y="534"/>
                    <a:pt x="24552" y="467"/>
                  </a:cubicBezTo>
                  <a:cubicBezTo>
                    <a:pt x="23584" y="367"/>
                    <a:pt x="22617" y="401"/>
                    <a:pt x="21683" y="367"/>
                  </a:cubicBezTo>
                  <a:lnTo>
                    <a:pt x="21650" y="367"/>
                  </a:lnTo>
                  <a:cubicBezTo>
                    <a:pt x="21450" y="0"/>
                    <a:pt x="20916" y="0"/>
                    <a:pt x="20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-927175" y="2003888"/>
              <a:ext cx="542075" cy="761600"/>
            </a:xfrm>
            <a:custGeom>
              <a:avLst/>
              <a:gdLst/>
              <a:ahLst/>
              <a:cxnLst/>
              <a:rect l="l" t="t" r="r" b="b"/>
              <a:pathLst>
                <a:path w="21683" h="30464" extrusionOk="0">
                  <a:moveTo>
                    <a:pt x="13119" y="1"/>
                  </a:moveTo>
                  <a:cubicBezTo>
                    <a:pt x="12983" y="1"/>
                    <a:pt x="12854" y="62"/>
                    <a:pt x="12743" y="223"/>
                  </a:cubicBezTo>
                  <a:cubicBezTo>
                    <a:pt x="12176" y="990"/>
                    <a:pt x="11776" y="1824"/>
                    <a:pt x="11309" y="2624"/>
                  </a:cubicBezTo>
                  <a:cubicBezTo>
                    <a:pt x="10809" y="3458"/>
                    <a:pt x="10375" y="3892"/>
                    <a:pt x="10075" y="4326"/>
                  </a:cubicBezTo>
                  <a:cubicBezTo>
                    <a:pt x="9141" y="5660"/>
                    <a:pt x="7473" y="7395"/>
                    <a:pt x="6372" y="7828"/>
                  </a:cubicBezTo>
                  <a:cubicBezTo>
                    <a:pt x="6339" y="7761"/>
                    <a:pt x="6272" y="7695"/>
                    <a:pt x="6172" y="7628"/>
                  </a:cubicBezTo>
                  <a:cubicBezTo>
                    <a:pt x="5538" y="7261"/>
                    <a:pt x="4838" y="7028"/>
                    <a:pt x="4137" y="6794"/>
                  </a:cubicBezTo>
                  <a:cubicBezTo>
                    <a:pt x="3603" y="6627"/>
                    <a:pt x="3503" y="6661"/>
                    <a:pt x="3136" y="6594"/>
                  </a:cubicBezTo>
                  <a:lnTo>
                    <a:pt x="3136" y="6594"/>
                  </a:lnTo>
                  <a:cubicBezTo>
                    <a:pt x="3136" y="6600"/>
                    <a:pt x="3138" y="6606"/>
                    <a:pt x="3140" y="6610"/>
                  </a:cubicBezTo>
                  <a:lnTo>
                    <a:pt x="3140" y="6610"/>
                  </a:lnTo>
                  <a:cubicBezTo>
                    <a:pt x="3095" y="6594"/>
                    <a:pt x="3022" y="6594"/>
                    <a:pt x="2970" y="6594"/>
                  </a:cubicBezTo>
                  <a:cubicBezTo>
                    <a:pt x="2803" y="6544"/>
                    <a:pt x="2628" y="6494"/>
                    <a:pt x="2461" y="6494"/>
                  </a:cubicBezTo>
                  <a:cubicBezTo>
                    <a:pt x="2294" y="6494"/>
                    <a:pt x="2136" y="6544"/>
                    <a:pt x="2002" y="6694"/>
                  </a:cubicBezTo>
                  <a:cubicBezTo>
                    <a:pt x="1735" y="6994"/>
                    <a:pt x="1535" y="7395"/>
                    <a:pt x="1335" y="7761"/>
                  </a:cubicBezTo>
                  <a:cubicBezTo>
                    <a:pt x="835" y="8629"/>
                    <a:pt x="568" y="9563"/>
                    <a:pt x="268" y="10497"/>
                  </a:cubicBezTo>
                  <a:cubicBezTo>
                    <a:pt x="134" y="11064"/>
                    <a:pt x="101" y="11364"/>
                    <a:pt x="68" y="11698"/>
                  </a:cubicBezTo>
                  <a:cubicBezTo>
                    <a:pt x="34" y="11931"/>
                    <a:pt x="1" y="12165"/>
                    <a:pt x="68" y="12398"/>
                  </a:cubicBezTo>
                  <a:cubicBezTo>
                    <a:pt x="201" y="12732"/>
                    <a:pt x="535" y="12898"/>
                    <a:pt x="868" y="12965"/>
                  </a:cubicBezTo>
                  <a:cubicBezTo>
                    <a:pt x="1702" y="13132"/>
                    <a:pt x="2703" y="13332"/>
                    <a:pt x="3203" y="13399"/>
                  </a:cubicBezTo>
                  <a:cubicBezTo>
                    <a:pt x="3437" y="13399"/>
                    <a:pt x="3437" y="13432"/>
                    <a:pt x="3603" y="13466"/>
                  </a:cubicBezTo>
                  <a:cubicBezTo>
                    <a:pt x="3603" y="13532"/>
                    <a:pt x="3603" y="13632"/>
                    <a:pt x="3603" y="13699"/>
                  </a:cubicBezTo>
                  <a:cubicBezTo>
                    <a:pt x="3603" y="14500"/>
                    <a:pt x="3537" y="15000"/>
                    <a:pt x="3437" y="15600"/>
                  </a:cubicBezTo>
                  <a:cubicBezTo>
                    <a:pt x="3303" y="16334"/>
                    <a:pt x="3203" y="17101"/>
                    <a:pt x="3036" y="17835"/>
                  </a:cubicBezTo>
                  <a:cubicBezTo>
                    <a:pt x="2936" y="18402"/>
                    <a:pt x="2803" y="18936"/>
                    <a:pt x="2736" y="19503"/>
                  </a:cubicBezTo>
                  <a:cubicBezTo>
                    <a:pt x="2369" y="21805"/>
                    <a:pt x="2136" y="23840"/>
                    <a:pt x="1835" y="25908"/>
                  </a:cubicBezTo>
                  <a:cubicBezTo>
                    <a:pt x="1702" y="26742"/>
                    <a:pt x="1669" y="27175"/>
                    <a:pt x="1569" y="27842"/>
                  </a:cubicBezTo>
                  <a:cubicBezTo>
                    <a:pt x="1461" y="28567"/>
                    <a:pt x="1699" y="28860"/>
                    <a:pt x="2231" y="28860"/>
                  </a:cubicBezTo>
                  <a:cubicBezTo>
                    <a:pt x="2360" y="28860"/>
                    <a:pt x="2506" y="28842"/>
                    <a:pt x="2669" y="28810"/>
                  </a:cubicBezTo>
                  <a:cubicBezTo>
                    <a:pt x="3003" y="28743"/>
                    <a:pt x="3303" y="28643"/>
                    <a:pt x="3637" y="28610"/>
                  </a:cubicBezTo>
                  <a:cubicBezTo>
                    <a:pt x="3670" y="28610"/>
                    <a:pt x="3670" y="28576"/>
                    <a:pt x="3670" y="28576"/>
                  </a:cubicBezTo>
                  <a:lnTo>
                    <a:pt x="3737" y="28576"/>
                  </a:lnTo>
                  <a:cubicBezTo>
                    <a:pt x="3937" y="28576"/>
                    <a:pt x="3970" y="28543"/>
                    <a:pt x="4037" y="28543"/>
                  </a:cubicBezTo>
                  <a:cubicBezTo>
                    <a:pt x="4337" y="29043"/>
                    <a:pt x="4671" y="29477"/>
                    <a:pt x="5171" y="29777"/>
                  </a:cubicBezTo>
                  <a:cubicBezTo>
                    <a:pt x="5897" y="30184"/>
                    <a:pt x="6723" y="30464"/>
                    <a:pt x="7563" y="30464"/>
                  </a:cubicBezTo>
                  <a:cubicBezTo>
                    <a:pt x="7688" y="30464"/>
                    <a:pt x="7814" y="30457"/>
                    <a:pt x="7940" y="30444"/>
                  </a:cubicBezTo>
                  <a:cubicBezTo>
                    <a:pt x="8774" y="30344"/>
                    <a:pt x="9608" y="30044"/>
                    <a:pt x="10308" y="29544"/>
                  </a:cubicBezTo>
                  <a:cubicBezTo>
                    <a:pt x="10675" y="29310"/>
                    <a:pt x="11009" y="29043"/>
                    <a:pt x="11309" y="28743"/>
                  </a:cubicBezTo>
                  <a:cubicBezTo>
                    <a:pt x="11309" y="28743"/>
                    <a:pt x="11342" y="28710"/>
                    <a:pt x="11376" y="28710"/>
                  </a:cubicBezTo>
                  <a:lnTo>
                    <a:pt x="11409" y="28710"/>
                  </a:lnTo>
                  <a:cubicBezTo>
                    <a:pt x="11409" y="28710"/>
                    <a:pt x="11409" y="28676"/>
                    <a:pt x="11409" y="28676"/>
                  </a:cubicBezTo>
                  <a:cubicBezTo>
                    <a:pt x="11442" y="28710"/>
                    <a:pt x="11442" y="28710"/>
                    <a:pt x="11476" y="28710"/>
                  </a:cubicBezTo>
                  <a:cubicBezTo>
                    <a:pt x="11642" y="28810"/>
                    <a:pt x="11843" y="28910"/>
                    <a:pt x="12043" y="28977"/>
                  </a:cubicBezTo>
                  <a:cubicBezTo>
                    <a:pt x="12610" y="29143"/>
                    <a:pt x="13144" y="29344"/>
                    <a:pt x="13711" y="29444"/>
                  </a:cubicBezTo>
                  <a:cubicBezTo>
                    <a:pt x="13934" y="29459"/>
                    <a:pt x="14158" y="29473"/>
                    <a:pt x="14379" y="29473"/>
                  </a:cubicBezTo>
                  <a:cubicBezTo>
                    <a:pt x="14652" y="29473"/>
                    <a:pt x="14920" y="29451"/>
                    <a:pt x="15178" y="29377"/>
                  </a:cubicBezTo>
                  <a:cubicBezTo>
                    <a:pt x="15445" y="29277"/>
                    <a:pt x="15712" y="29177"/>
                    <a:pt x="15946" y="29043"/>
                  </a:cubicBezTo>
                  <a:cubicBezTo>
                    <a:pt x="16179" y="28977"/>
                    <a:pt x="16379" y="28843"/>
                    <a:pt x="16546" y="28710"/>
                  </a:cubicBezTo>
                  <a:cubicBezTo>
                    <a:pt x="16713" y="28610"/>
                    <a:pt x="16846" y="28476"/>
                    <a:pt x="16946" y="28343"/>
                  </a:cubicBezTo>
                  <a:cubicBezTo>
                    <a:pt x="17080" y="28143"/>
                    <a:pt x="17180" y="27976"/>
                    <a:pt x="17313" y="27809"/>
                  </a:cubicBezTo>
                  <a:cubicBezTo>
                    <a:pt x="17347" y="27776"/>
                    <a:pt x="17347" y="27776"/>
                    <a:pt x="17380" y="27742"/>
                  </a:cubicBezTo>
                  <a:cubicBezTo>
                    <a:pt x="17413" y="27709"/>
                    <a:pt x="17447" y="27642"/>
                    <a:pt x="17480" y="27609"/>
                  </a:cubicBezTo>
                  <a:lnTo>
                    <a:pt x="17513" y="27609"/>
                  </a:lnTo>
                  <a:cubicBezTo>
                    <a:pt x="17547" y="27576"/>
                    <a:pt x="17613" y="27576"/>
                    <a:pt x="17647" y="27542"/>
                  </a:cubicBezTo>
                  <a:cubicBezTo>
                    <a:pt x="17780" y="27542"/>
                    <a:pt x="17880" y="27542"/>
                    <a:pt x="18014" y="27509"/>
                  </a:cubicBezTo>
                  <a:cubicBezTo>
                    <a:pt x="18347" y="27442"/>
                    <a:pt x="18614" y="27242"/>
                    <a:pt x="18848" y="27042"/>
                  </a:cubicBezTo>
                  <a:cubicBezTo>
                    <a:pt x="19114" y="26775"/>
                    <a:pt x="19248" y="26475"/>
                    <a:pt x="19448" y="26175"/>
                  </a:cubicBezTo>
                  <a:cubicBezTo>
                    <a:pt x="19581" y="26175"/>
                    <a:pt x="19715" y="26175"/>
                    <a:pt x="19882" y="26141"/>
                  </a:cubicBezTo>
                  <a:cubicBezTo>
                    <a:pt x="20115" y="26141"/>
                    <a:pt x="20315" y="26041"/>
                    <a:pt x="20515" y="25908"/>
                  </a:cubicBezTo>
                  <a:cubicBezTo>
                    <a:pt x="20716" y="25808"/>
                    <a:pt x="20949" y="25708"/>
                    <a:pt x="21116" y="25541"/>
                  </a:cubicBezTo>
                  <a:cubicBezTo>
                    <a:pt x="21683" y="25040"/>
                    <a:pt x="21249" y="24373"/>
                    <a:pt x="20916" y="23873"/>
                  </a:cubicBezTo>
                  <a:cubicBezTo>
                    <a:pt x="20515" y="23373"/>
                    <a:pt x="20215" y="22806"/>
                    <a:pt x="19915" y="22238"/>
                  </a:cubicBezTo>
                  <a:cubicBezTo>
                    <a:pt x="19782" y="21938"/>
                    <a:pt x="19715" y="21738"/>
                    <a:pt x="19481" y="21138"/>
                  </a:cubicBezTo>
                  <a:cubicBezTo>
                    <a:pt x="19348" y="20837"/>
                    <a:pt x="19281" y="20504"/>
                    <a:pt x="19181" y="20204"/>
                  </a:cubicBezTo>
                  <a:cubicBezTo>
                    <a:pt x="18748" y="19103"/>
                    <a:pt x="18314" y="18002"/>
                    <a:pt x="17780" y="16968"/>
                  </a:cubicBezTo>
                  <a:cubicBezTo>
                    <a:pt x="17447" y="16268"/>
                    <a:pt x="17313" y="16001"/>
                    <a:pt x="17080" y="15434"/>
                  </a:cubicBezTo>
                  <a:cubicBezTo>
                    <a:pt x="16813" y="14867"/>
                    <a:pt x="16646" y="14466"/>
                    <a:pt x="16546" y="14233"/>
                  </a:cubicBezTo>
                  <a:cubicBezTo>
                    <a:pt x="16413" y="13866"/>
                    <a:pt x="16046" y="13032"/>
                    <a:pt x="15712" y="12398"/>
                  </a:cubicBezTo>
                  <a:lnTo>
                    <a:pt x="15712" y="12365"/>
                  </a:lnTo>
                  <a:cubicBezTo>
                    <a:pt x="15679" y="12298"/>
                    <a:pt x="15645" y="12231"/>
                    <a:pt x="15645" y="12198"/>
                  </a:cubicBezTo>
                  <a:cubicBezTo>
                    <a:pt x="15479" y="11798"/>
                    <a:pt x="15479" y="11831"/>
                    <a:pt x="15312" y="11431"/>
                  </a:cubicBezTo>
                  <a:cubicBezTo>
                    <a:pt x="15178" y="11097"/>
                    <a:pt x="15045" y="10764"/>
                    <a:pt x="14945" y="10430"/>
                  </a:cubicBezTo>
                  <a:cubicBezTo>
                    <a:pt x="14878" y="10197"/>
                    <a:pt x="14845" y="9963"/>
                    <a:pt x="14745" y="9763"/>
                  </a:cubicBezTo>
                  <a:cubicBezTo>
                    <a:pt x="15045" y="9296"/>
                    <a:pt x="15278" y="8796"/>
                    <a:pt x="15512" y="8262"/>
                  </a:cubicBezTo>
                  <a:cubicBezTo>
                    <a:pt x="15879" y="7461"/>
                    <a:pt x="16179" y="6594"/>
                    <a:pt x="16446" y="5760"/>
                  </a:cubicBezTo>
                  <a:cubicBezTo>
                    <a:pt x="16579" y="5326"/>
                    <a:pt x="16779" y="4893"/>
                    <a:pt x="16880" y="4459"/>
                  </a:cubicBezTo>
                  <a:cubicBezTo>
                    <a:pt x="16946" y="4126"/>
                    <a:pt x="17013" y="3792"/>
                    <a:pt x="17113" y="3425"/>
                  </a:cubicBezTo>
                  <a:cubicBezTo>
                    <a:pt x="17146" y="3058"/>
                    <a:pt x="17146" y="3225"/>
                    <a:pt x="17180" y="2791"/>
                  </a:cubicBezTo>
                  <a:cubicBezTo>
                    <a:pt x="17180" y="2424"/>
                    <a:pt x="16913" y="2124"/>
                    <a:pt x="16613" y="1924"/>
                  </a:cubicBezTo>
                  <a:cubicBezTo>
                    <a:pt x="16179" y="1624"/>
                    <a:pt x="15745" y="1390"/>
                    <a:pt x="15278" y="1157"/>
                  </a:cubicBezTo>
                  <a:cubicBezTo>
                    <a:pt x="14878" y="957"/>
                    <a:pt x="14444" y="756"/>
                    <a:pt x="14044" y="490"/>
                  </a:cubicBezTo>
                  <a:cubicBezTo>
                    <a:pt x="13788" y="327"/>
                    <a:pt x="13434" y="1"/>
                    <a:pt x="13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3"/>
            <p:cNvSpPr/>
            <p:nvPr/>
          </p:nvSpPr>
          <p:spPr>
            <a:xfrm>
              <a:off x="-865450" y="27041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3"/>
            <p:cNvSpPr/>
            <p:nvPr/>
          </p:nvSpPr>
          <p:spPr>
            <a:xfrm>
              <a:off x="-847950" y="216956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0"/>
                  </a:moveTo>
                  <a:cubicBezTo>
                    <a:pt x="34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FF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3"/>
            <p:cNvSpPr/>
            <p:nvPr/>
          </p:nvSpPr>
          <p:spPr>
            <a:xfrm>
              <a:off x="-892975" y="1891388"/>
              <a:ext cx="287725" cy="327550"/>
            </a:xfrm>
            <a:custGeom>
              <a:avLst/>
              <a:gdLst/>
              <a:ahLst/>
              <a:cxnLst/>
              <a:rect l="l" t="t" r="r" b="b"/>
              <a:pathLst>
                <a:path w="11509" h="13102" extrusionOk="0">
                  <a:moveTo>
                    <a:pt x="7156" y="854"/>
                  </a:moveTo>
                  <a:cubicBezTo>
                    <a:pt x="7337" y="860"/>
                    <a:pt x="7817" y="961"/>
                    <a:pt x="8140" y="1187"/>
                  </a:cubicBezTo>
                  <a:cubicBezTo>
                    <a:pt x="7839" y="1053"/>
                    <a:pt x="7506" y="953"/>
                    <a:pt x="7172" y="887"/>
                  </a:cubicBezTo>
                  <a:cubicBezTo>
                    <a:pt x="7172" y="860"/>
                    <a:pt x="7172" y="855"/>
                    <a:pt x="7156" y="854"/>
                  </a:cubicBezTo>
                  <a:close/>
                  <a:moveTo>
                    <a:pt x="734" y="3789"/>
                  </a:moveTo>
                  <a:lnTo>
                    <a:pt x="734" y="3789"/>
                  </a:lnTo>
                  <a:cubicBezTo>
                    <a:pt x="732" y="3791"/>
                    <a:pt x="716" y="3808"/>
                    <a:pt x="707" y="3829"/>
                  </a:cubicBezTo>
                  <a:lnTo>
                    <a:pt x="707" y="3829"/>
                  </a:lnTo>
                  <a:cubicBezTo>
                    <a:pt x="716" y="3815"/>
                    <a:pt x="725" y="3802"/>
                    <a:pt x="734" y="3789"/>
                  </a:cubicBezTo>
                  <a:lnTo>
                    <a:pt x="734" y="3789"/>
                  </a:lnTo>
                  <a:cubicBezTo>
                    <a:pt x="734" y="3789"/>
                    <a:pt x="734" y="3789"/>
                    <a:pt x="734" y="3789"/>
                  </a:cubicBezTo>
                  <a:close/>
                  <a:moveTo>
                    <a:pt x="2269" y="3455"/>
                  </a:moveTo>
                  <a:cubicBezTo>
                    <a:pt x="2302" y="3488"/>
                    <a:pt x="2269" y="3522"/>
                    <a:pt x="2269" y="3555"/>
                  </a:cubicBezTo>
                  <a:cubicBezTo>
                    <a:pt x="2235" y="3655"/>
                    <a:pt x="2202" y="3755"/>
                    <a:pt x="2169" y="3822"/>
                  </a:cubicBezTo>
                  <a:cubicBezTo>
                    <a:pt x="2135" y="3922"/>
                    <a:pt x="2102" y="3989"/>
                    <a:pt x="2069" y="4089"/>
                  </a:cubicBezTo>
                  <a:cubicBezTo>
                    <a:pt x="2135" y="3855"/>
                    <a:pt x="2202" y="3655"/>
                    <a:pt x="2269" y="3455"/>
                  </a:cubicBezTo>
                  <a:close/>
                  <a:moveTo>
                    <a:pt x="6905" y="1"/>
                  </a:moveTo>
                  <a:cubicBezTo>
                    <a:pt x="6644" y="1"/>
                    <a:pt x="6385" y="37"/>
                    <a:pt x="6138" y="119"/>
                  </a:cubicBezTo>
                  <a:cubicBezTo>
                    <a:pt x="5871" y="219"/>
                    <a:pt x="5604" y="353"/>
                    <a:pt x="5371" y="520"/>
                  </a:cubicBezTo>
                  <a:cubicBezTo>
                    <a:pt x="5271" y="520"/>
                    <a:pt x="5204" y="486"/>
                    <a:pt x="5137" y="486"/>
                  </a:cubicBezTo>
                  <a:cubicBezTo>
                    <a:pt x="5039" y="475"/>
                    <a:pt x="4939" y="469"/>
                    <a:pt x="4839" y="469"/>
                  </a:cubicBezTo>
                  <a:cubicBezTo>
                    <a:pt x="4363" y="469"/>
                    <a:pt x="3877" y="594"/>
                    <a:pt x="3436" y="787"/>
                  </a:cubicBezTo>
                  <a:cubicBezTo>
                    <a:pt x="3236" y="887"/>
                    <a:pt x="3069" y="1020"/>
                    <a:pt x="2869" y="1153"/>
                  </a:cubicBezTo>
                  <a:cubicBezTo>
                    <a:pt x="2736" y="1220"/>
                    <a:pt x="2636" y="1320"/>
                    <a:pt x="2536" y="1420"/>
                  </a:cubicBezTo>
                  <a:cubicBezTo>
                    <a:pt x="2581" y="1375"/>
                    <a:pt x="2599" y="1357"/>
                    <a:pt x="2596" y="1357"/>
                  </a:cubicBezTo>
                  <a:lnTo>
                    <a:pt x="2596" y="1357"/>
                  </a:lnTo>
                  <a:cubicBezTo>
                    <a:pt x="2592" y="1357"/>
                    <a:pt x="2557" y="1384"/>
                    <a:pt x="2502" y="1420"/>
                  </a:cubicBezTo>
                  <a:cubicBezTo>
                    <a:pt x="2069" y="1787"/>
                    <a:pt x="1668" y="2221"/>
                    <a:pt x="1301" y="2721"/>
                  </a:cubicBezTo>
                  <a:cubicBezTo>
                    <a:pt x="1081" y="3068"/>
                    <a:pt x="920" y="3414"/>
                    <a:pt x="734" y="3789"/>
                  </a:cubicBezTo>
                  <a:lnTo>
                    <a:pt x="734" y="3789"/>
                  </a:lnTo>
                  <a:cubicBezTo>
                    <a:pt x="734" y="3789"/>
                    <a:pt x="734" y="3789"/>
                    <a:pt x="734" y="3789"/>
                  </a:cubicBezTo>
                  <a:lnTo>
                    <a:pt x="734" y="3789"/>
                  </a:lnTo>
                  <a:cubicBezTo>
                    <a:pt x="734" y="3789"/>
                    <a:pt x="734" y="3789"/>
                    <a:pt x="734" y="3789"/>
                  </a:cubicBezTo>
                  <a:lnTo>
                    <a:pt x="734" y="3789"/>
                  </a:lnTo>
                  <a:cubicBezTo>
                    <a:pt x="723" y="3811"/>
                    <a:pt x="712" y="3833"/>
                    <a:pt x="701" y="3855"/>
                  </a:cubicBezTo>
                  <a:cubicBezTo>
                    <a:pt x="701" y="3846"/>
                    <a:pt x="703" y="3837"/>
                    <a:pt x="707" y="3829"/>
                  </a:cubicBezTo>
                  <a:lnTo>
                    <a:pt x="707" y="3829"/>
                  </a:lnTo>
                  <a:cubicBezTo>
                    <a:pt x="560" y="4056"/>
                    <a:pt x="495" y="4336"/>
                    <a:pt x="401" y="4556"/>
                  </a:cubicBezTo>
                  <a:cubicBezTo>
                    <a:pt x="267" y="4923"/>
                    <a:pt x="167" y="5323"/>
                    <a:pt x="101" y="5690"/>
                  </a:cubicBezTo>
                  <a:cubicBezTo>
                    <a:pt x="34" y="6124"/>
                    <a:pt x="0" y="6591"/>
                    <a:pt x="34" y="6991"/>
                  </a:cubicBezTo>
                  <a:cubicBezTo>
                    <a:pt x="101" y="7425"/>
                    <a:pt x="201" y="7825"/>
                    <a:pt x="367" y="8192"/>
                  </a:cubicBezTo>
                  <a:cubicBezTo>
                    <a:pt x="834" y="9293"/>
                    <a:pt x="1668" y="10594"/>
                    <a:pt x="2802" y="11094"/>
                  </a:cubicBezTo>
                  <a:cubicBezTo>
                    <a:pt x="2969" y="11194"/>
                    <a:pt x="3136" y="11294"/>
                    <a:pt x="3336" y="11361"/>
                  </a:cubicBezTo>
                  <a:cubicBezTo>
                    <a:pt x="3536" y="11428"/>
                    <a:pt x="3736" y="11461"/>
                    <a:pt x="3937" y="11494"/>
                  </a:cubicBezTo>
                  <a:cubicBezTo>
                    <a:pt x="4170" y="11561"/>
                    <a:pt x="4370" y="11594"/>
                    <a:pt x="4604" y="11628"/>
                  </a:cubicBezTo>
                  <a:cubicBezTo>
                    <a:pt x="4637" y="11661"/>
                    <a:pt x="4704" y="11661"/>
                    <a:pt x="4737" y="11694"/>
                  </a:cubicBezTo>
                  <a:cubicBezTo>
                    <a:pt x="4937" y="11728"/>
                    <a:pt x="5137" y="11728"/>
                    <a:pt x="5304" y="11728"/>
                  </a:cubicBezTo>
                  <a:cubicBezTo>
                    <a:pt x="5304" y="11761"/>
                    <a:pt x="5304" y="11794"/>
                    <a:pt x="5304" y="11828"/>
                  </a:cubicBezTo>
                  <a:cubicBezTo>
                    <a:pt x="5304" y="12095"/>
                    <a:pt x="5471" y="12328"/>
                    <a:pt x="5638" y="12528"/>
                  </a:cubicBezTo>
                  <a:cubicBezTo>
                    <a:pt x="5705" y="12628"/>
                    <a:pt x="5805" y="12728"/>
                    <a:pt x="5905" y="12795"/>
                  </a:cubicBezTo>
                  <a:cubicBezTo>
                    <a:pt x="6005" y="12862"/>
                    <a:pt x="6138" y="12962"/>
                    <a:pt x="6305" y="12995"/>
                  </a:cubicBezTo>
                  <a:cubicBezTo>
                    <a:pt x="6438" y="13029"/>
                    <a:pt x="6605" y="13095"/>
                    <a:pt x="6972" y="13095"/>
                  </a:cubicBezTo>
                  <a:cubicBezTo>
                    <a:pt x="7012" y="13100"/>
                    <a:pt x="7051" y="13102"/>
                    <a:pt x="7091" y="13102"/>
                  </a:cubicBezTo>
                  <a:cubicBezTo>
                    <a:pt x="7351" y="13102"/>
                    <a:pt x="7612" y="13011"/>
                    <a:pt x="7873" y="12895"/>
                  </a:cubicBezTo>
                  <a:cubicBezTo>
                    <a:pt x="8406" y="12695"/>
                    <a:pt x="8773" y="12195"/>
                    <a:pt x="8873" y="11628"/>
                  </a:cubicBezTo>
                  <a:cubicBezTo>
                    <a:pt x="8907" y="11394"/>
                    <a:pt x="8940" y="11094"/>
                    <a:pt x="8873" y="10860"/>
                  </a:cubicBezTo>
                  <a:cubicBezTo>
                    <a:pt x="9140" y="10627"/>
                    <a:pt x="9374" y="10360"/>
                    <a:pt x="9641" y="10127"/>
                  </a:cubicBezTo>
                  <a:cubicBezTo>
                    <a:pt x="10008" y="9826"/>
                    <a:pt x="10308" y="9459"/>
                    <a:pt x="10541" y="9059"/>
                  </a:cubicBezTo>
                  <a:cubicBezTo>
                    <a:pt x="10741" y="8759"/>
                    <a:pt x="10908" y="8459"/>
                    <a:pt x="10975" y="8125"/>
                  </a:cubicBezTo>
                  <a:cubicBezTo>
                    <a:pt x="10975" y="8092"/>
                    <a:pt x="11008" y="8058"/>
                    <a:pt x="11008" y="8058"/>
                  </a:cubicBezTo>
                  <a:cubicBezTo>
                    <a:pt x="11208" y="7625"/>
                    <a:pt x="11342" y="7158"/>
                    <a:pt x="11409" y="6691"/>
                  </a:cubicBezTo>
                  <a:cubicBezTo>
                    <a:pt x="11509" y="5924"/>
                    <a:pt x="11475" y="5123"/>
                    <a:pt x="11242" y="4356"/>
                  </a:cubicBezTo>
                  <a:cubicBezTo>
                    <a:pt x="11042" y="3755"/>
                    <a:pt x="10775" y="3188"/>
                    <a:pt x="10508" y="2655"/>
                  </a:cubicBezTo>
                  <a:cubicBezTo>
                    <a:pt x="10274" y="2288"/>
                    <a:pt x="9974" y="1954"/>
                    <a:pt x="9707" y="1620"/>
                  </a:cubicBezTo>
                  <a:cubicBezTo>
                    <a:pt x="9307" y="1153"/>
                    <a:pt x="8907" y="620"/>
                    <a:pt x="8306" y="320"/>
                  </a:cubicBezTo>
                  <a:cubicBezTo>
                    <a:pt x="7874" y="125"/>
                    <a:pt x="7386" y="1"/>
                    <a:pt x="6905" y="1"/>
                  </a:cubicBezTo>
                  <a:close/>
                </a:path>
              </a:pathLst>
            </a:custGeom>
            <a:solidFill>
              <a:srgbClr val="FF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-881300" y="21870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1"/>
                  </a:moveTo>
                  <a:lnTo>
                    <a:pt x="34" y="1"/>
                  </a:lnTo>
                  <a:lnTo>
                    <a:pt x="0" y="1"/>
                  </a:lnTo>
                  <a:cubicBezTo>
                    <a:pt x="34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8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-938850" y="1857138"/>
              <a:ext cx="337775" cy="380825"/>
            </a:xfrm>
            <a:custGeom>
              <a:avLst/>
              <a:gdLst/>
              <a:ahLst/>
              <a:cxnLst/>
              <a:rect l="l" t="t" r="r" b="b"/>
              <a:pathLst>
                <a:path w="13511" h="15233" extrusionOk="0">
                  <a:moveTo>
                    <a:pt x="7172" y="1"/>
                  </a:moveTo>
                  <a:cubicBezTo>
                    <a:pt x="6719" y="1"/>
                    <a:pt x="6258" y="91"/>
                    <a:pt x="5838" y="222"/>
                  </a:cubicBezTo>
                  <a:cubicBezTo>
                    <a:pt x="5338" y="422"/>
                    <a:pt x="4871" y="722"/>
                    <a:pt x="4471" y="1056"/>
                  </a:cubicBezTo>
                  <a:cubicBezTo>
                    <a:pt x="4304" y="1223"/>
                    <a:pt x="4170" y="1389"/>
                    <a:pt x="4104" y="1556"/>
                  </a:cubicBezTo>
                  <a:cubicBezTo>
                    <a:pt x="4070" y="1545"/>
                    <a:pt x="4037" y="1541"/>
                    <a:pt x="4005" y="1541"/>
                  </a:cubicBezTo>
                  <a:cubicBezTo>
                    <a:pt x="3941" y="1541"/>
                    <a:pt x="3881" y="1556"/>
                    <a:pt x="3837" y="1556"/>
                  </a:cubicBezTo>
                  <a:lnTo>
                    <a:pt x="3737" y="1556"/>
                  </a:lnTo>
                  <a:cubicBezTo>
                    <a:pt x="3670" y="1556"/>
                    <a:pt x="3603" y="1589"/>
                    <a:pt x="3537" y="1623"/>
                  </a:cubicBezTo>
                  <a:lnTo>
                    <a:pt x="3503" y="1623"/>
                  </a:lnTo>
                  <a:cubicBezTo>
                    <a:pt x="3503" y="1623"/>
                    <a:pt x="3503" y="1656"/>
                    <a:pt x="3503" y="1656"/>
                  </a:cubicBezTo>
                  <a:lnTo>
                    <a:pt x="3470" y="1656"/>
                  </a:lnTo>
                  <a:cubicBezTo>
                    <a:pt x="2736" y="2290"/>
                    <a:pt x="2269" y="3157"/>
                    <a:pt x="1936" y="4025"/>
                  </a:cubicBezTo>
                  <a:cubicBezTo>
                    <a:pt x="1769" y="4458"/>
                    <a:pt x="1669" y="4925"/>
                    <a:pt x="1635" y="5392"/>
                  </a:cubicBezTo>
                  <a:cubicBezTo>
                    <a:pt x="1635" y="5526"/>
                    <a:pt x="1602" y="5692"/>
                    <a:pt x="1602" y="5826"/>
                  </a:cubicBezTo>
                  <a:cubicBezTo>
                    <a:pt x="1569" y="6059"/>
                    <a:pt x="1569" y="6259"/>
                    <a:pt x="1569" y="6493"/>
                  </a:cubicBezTo>
                  <a:lnTo>
                    <a:pt x="1569" y="6526"/>
                  </a:lnTo>
                  <a:cubicBezTo>
                    <a:pt x="1569" y="6560"/>
                    <a:pt x="1535" y="6560"/>
                    <a:pt x="1535" y="6593"/>
                  </a:cubicBezTo>
                  <a:cubicBezTo>
                    <a:pt x="1535" y="6626"/>
                    <a:pt x="1535" y="6693"/>
                    <a:pt x="1535" y="6727"/>
                  </a:cubicBezTo>
                  <a:cubicBezTo>
                    <a:pt x="1535" y="6893"/>
                    <a:pt x="1535" y="7027"/>
                    <a:pt x="1535" y="7194"/>
                  </a:cubicBezTo>
                  <a:cubicBezTo>
                    <a:pt x="1535" y="7227"/>
                    <a:pt x="1535" y="7260"/>
                    <a:pt x="1535" y="7294"/>
                  </a:cubicBezTo>
                  <a:cubicBezTo>
                    <a:pt x="1535" y="7327"/>
                    <a:pt x="1535" y="7360"/>
                    <a:pt x="1535" y="7360"/>
                  </a:cubicBezTo>
                  <a:cubicBezTo>
                    <a:pt x="1502" y="7527"/>
                    <a:pt x="1535" y="7694"/>
                    <a:pt x="1502" y="7861"/>
                  </a:cubicBezTo>
                  <a:cubicBezTo>
                    <a:pt x="1469" y="8128"/>
                    <a:pt x="1469" y="8428"/>
                    <a:pt x="1469" y="8695"/>
                  </a:cubicBezTo>
                  <a:cubicBezTo>
                    <a:pt x="1435" y="8628"/>
                    <a:pt x="1402" y="8528"/>
                    <a:pt x="1368" y="8428"/>
                  </a:cubicBezTo>
                  <a:cubicBezTo>
                    <a:pt x="1335" y="8261"/>
                    <a:pt x="1268" y="8094"/>
                    <a:pt x="1202" y="7894"/>
                  </a:cubicBezTo>
                  <a:cubicBezTo>
                    <a:pt x="1202" y="7827"/>
                    <a:pt x="1168" y="7727"/>
                    <a:pt x="1168" y="7627"/>
                  </a:cubicBezTo>
                  <a:cubicBezTo>
                    <a:pt x="1102" y="7394"/>
                    <a:pt x="1102" y="7127"/>
                    <a:pt x="1035" y="6860"/>
                  </a:cubicBezTo>
                  <a:cubicBezTo>
                    <a:pt x="968" y="6760"/>
                    <a:pt x="968" y="6626"/>
                    <a:pt x="901" y="6560"/>
                  </a:cubicBezTo>
                  <a:cubicBezTo>
                    <a:pt x="935" y="5659"/>
                    <a:pt x="1135" y="4858"/>
                    <a:pt x="1502" y="3791"/>
                  </a:cubicBezTo>
                  <a:cubicBezTo>
                    <a:pt x="1502" y="3758"/>
                    <a:pt x="1535" y="3658"/>
                    <a:pt x="1569" y="3624"/>
                  </a:cubicBezTo>
                  <a:cubicBezTo>
                    <a:pt x="1669" y="3391"/>
                    <a:pt x="1769" y="3157"/>
                    <a:pt x="1936" y="2957"/>
                  </a:cubicBezTo>
                  <a:cubicBezTo>
                    <a:pt x="2069" y="2824"/>
                    <a:pt x="2169" y="2690"/>
                    <a:pt x="2302" y="2557"/>
                  </a:cubicBezTo>
                  <a:cubicBezTo>
                    <a:pt x="2369" y="2490"/>
                    <a:pt x="2403" y="2423"/>
                    <a:pt x="2403" y="2323"/>
                  </a:cubicBezTo>
                  <a:cubicBezTo>
                    <a:pt x="2403" y="2145"/>
                    <a:pt x="2239" y="2027"/>
                    <a:pt x="2071" y="2027"/>
                  </a:cubicBezTo>
                  <a:cubicBezTo>
                    <a:pt x="1987" y="2027"/>
                    <a:pt x="1902" y="2056"/>
                    <a:pt x="1835" y="2123"/>
                  </a:cubicBezTo>
                  <a:cubicBezTo>
                    <a:pt x="1335" y="2590"/>
                    <a:pt x="935" y="3157"/>
                    <a:pt x="635" y="3791"/>
                  </a:cubicBezTo>
                  <a:cubicBezTo>
                    <a:pt x="334" y="4592"/>
                    <a:pt x="134" y="5426"/>
                    <a:pt x="68" y="6259"/>
                  </a:cubicBezTo>
                  <a:cubicBezTo>
                    <a:pt x="1" y="6960"/>
                    <a:pt x="101" y="7627"/>
                    <a:pt x="134" y="8328"/>
                  </a:cubicBezTo>
                  <a:cubicBezTo>
                    <a:pt x="168" y="8828"/>
                    <a:pt x="234" y="9362"/>
                    <a:pt x="368" y="9862"/>
                  </a:cubicBezTo>
                  <a:cubicBezTo>
                    <a:pt x="434" y="10162"/>
                    <a:pt x="501" y="10496"/>
                    <a:pt x="568" y="10796"/>
                  </a:cubicBezTo>
                  <a:cubicBezTo>
                    <a:pt x="868" y="11663"/>
                    <a:pt x="1035" y="12064"/>
                    <a:pt x="1235" y="12531"/>
                  </a:cubicBezTo>
                  <a:cubicBezTo>
                    <a:pt x="1268" y="12664"/>
                    <a:pt x="1469" y="12998"/>
                    <a:pt x="1635" y="13331"/>
                  </a:cubicBezTo>
                  <a:cubicBezTo>
                    <a:pt x="1635" y="13365"/>
                    <a:pt x="1635" y="13365"/>
                    <a:pt x="1635" y="13365"/>
                  </a:cubicBezTo>
                  <a:cubicBezTo>
                    <a:pt x="1635" y="13365"/>
                    <a:pt x="1635" y="13398"/>
                    <a:pt x="1635" y="13398"/>
                  </a:cubicBezTo>
                  <a:cubicBezTo>
                    <a:pt x="1684" y="13519"/>
                    <a:pt x="1802" y="13605"/>
                    <a:pt x="1914" y="13605"/>
                  </a:cubicBezTo>
                  <a:cubicBezTo>
                    <a:pt x="1957" y="13605"/>
                    <a:pt x="1999" y="13592"/>
                    <a:pt x="2036" y="13565"/>
                  </a:cubicBezTo>
                  <a:cubicBezTo>
                    <a:pt x="2169" y="13465"/>
                    <a:pt x="2236" y="13331"/>
                    <a:pt x="2302" y="13198"/>
                  </a:cubicBezTo>
                  <a:cubicBezTo>
                    <a:pt x="2336" y="13164"/>
                    <a:pt x="2403" y="13098"/>
                    <a:pt x="2436" y="13098"/>
                  </a:cubicBezTo>
                  <a:cubicBezTo>
                    <a:pt x="2469" y="13064"/>
                    <a:pt x="2503" y="13031"/>
                    <a:pt x="2569" y="12998"/>
                  </a:cubicBezTo>
                  <a:cubicBezTo>
                    <a:pt x="2603" y="13098"/>
                    <a:pt x="2636" y="13198"/>
                    <a:pt x="2703" y="13265"/>
                  </a:cubicBezTo>
                  <a:cubicBezTo>
                    <a:pt x="2936" y="13798"/>
                    <a:pt x="3270" y="14332"/>
                    <a:pt x="3470" y="14632"/>
                  </a:cubicBezTo>
                  <a:cubicBezTo>
                    <a:pt x="3570" y="14832"/>
                    <a:pt x="3770" y="14932"/>
                    <a:pt x="3970" y="14999"/>
                  </a:cubicBezTo>
                  <a:cubicBezTo>
                    <a:pt x="4504" y="15199"/>
                    <a:pt x="5038" y="15166"/>
                    <a:pt x="5571" y="15233"/>
                  </a:cubicBezTo>
                  <a:cubicBezTo>
                    <a:pt x="5972" y="15233"/>
                    <a:pt x="6372" y="15233"/>
                    <a:pt x="6772" y="15133"/>
                  </a:cubicBezTo>
                  <a:cubicBezTo>
                    <a:pt x="6939" y="15099"/>
                    <a:pt x="7139" y="15066"/>
                    <a:pt x="7273" y="14966"/>
                  </a:cubicBezTo>
                  <a:cubicBezTo>
                    <a:pt x="7339" y="14966"/>
                    <a:pt x="7406" y="14932"/>
                    <a:pt x="7406" y="14866"/>
                  </a:cubicBezTo>
                  <a:cubicBezTo>
                    <a:pt x="7573" y="14699"/>
                    <a:pt x="7473" y="14499"/>
                    <a:pt x="7306" y="14399"/>
                  </a:cubicBezTo>
                  <a:cubicBezTo>
                    <a:pt x="7173" y="14232"/>
                    <a:pt x="7106" y="14199"/>
                    <a:pt x="7039" y="14098"/>
                  </a:cubicBezTo>
                  <a:lnTo>
                    <a:pt x="7173" y="14098"/>
                  </a:lnTo>
                  <a:cubicBezTo>
                    <a:pt x="7306" y="14098"/>
                    <a:pt x="7439" y="14098"/>
                    <a:pt x="7506" y="13965"/>
                  </a:cubicBezTo>
                  <a:cubicBezTo>
                    <a:pt x="7506" y="13965"/>
                    <a:pt x="7506" y="13932"/>
                    <a:pt x="7506" y="13932"/>
                  </a:cubicBezTo>
                  <a:cubicBezTo>
                    <a:pt x="7526" y="13941"/>
                    <a:pt x="7545" y="13945"/>
                    <a:pt x="7564" y="13945"/>
                  </a:cubicBezTo>
                  <a:cubicBezTo>
                    <a:pt x="7609" y="13945"/>
                    <a:pt x="7649" y="13922"/>
                    <a:pt x="7673" y="13898"/>
                  </a:cubicBezTo>
                  <a:cubicBezTo>
                    <a:pt x="7740" y="13765"/>
                    <a:pt x="7640" y="13665"/>
                    <a:pt x="7573" y="13565"/>
                  </a:cubicBezTo>
                  <a:cubicBezTo>
                    <a:pt x="7506" y="13465"/>
                    <a:pt x="7473" y="13331"/>
                    <a:pt x="7373" y="13231"/>
                  </a:cubicBezTo>
                  <a:cubicBezTo>
                    <a:pt x="7347" y="13206"/>
                    <a:pt x="7317" y="13195"/>
                    <a:pt x="7287" y="13195"/>
                  </a:cubicBezTo>
                  <a:cubicBezTo>
                    <a:pt x="7239" y="13195"/>
                    <a:pt x="7193" y="13223"/>
                    <a:pt x="7173" y="13265"/>
                  </a:cubicBezTo>
                  <a:lnTo>
                    <a:pt x="7073" y="13265"/>
                  </a:lnTo>
                  <a:cubicBezTo>
                    <a:pt x="7039" y="13231"/>
                    <a:pt x="7006" y="13198"/>
                    <a:pt x="6972" y="13164"/>
                  </a:cubicBezTo>
                  <a:cubicBezTo>
                    <a:pt x="6953" y="13155"/>
                    <a:pt x="6933" y="13151"/>
                    <a:pt x="6914" y="13151"/>
                  </a:cubicBezTo>
                  <a:cubicBezTo>
                    <a:pt x="6867" y="13151"/>
                    <a:pt x="6820" y="13174"/>
                    <a:pt x="6772" y="13198"/>
                  </a:cubicBezTo>
                  <a:lnTo>
                    <a:pt x="6672" y="13198"/>
                  </a:lnTo>
                  <a:cubicBezTo>
                    <a:pt x="6639" y="13164"/>
                    <a:pt x="6639" y="13164"/>
                    <a:pt x="6606" y="13164"/>
                  </a:cubicBezTo>
                  <a:cubicBezTo>
                    <a:pt x="6572" y="13131"/>
                    <a:pt x="6505" y="13131"/>
                    <a:pt x="6472" y="13131"/>
                  </a:cubicBezTo>
                  <a:lnTo>
                    <a:pt x="6439" y="13131"/>
                  </a:lnTo>
                  <a:cubicBezTo>
                    <a:pt x="6439" y="13131"/>
                    <a:pt x="6439" y="13098"/>
                    <a:pt x="6405" y="13098"/>
                  </a:cubicBezTo>
                  <a:cubicBezTo>
                    <a:pt x="6372" y="13064"/>
                    <a:pt x="6339" y="13031"/>
                    <a:pt x="6305" y="13031"/>
                  </a:cubicBezTo>
                  <a:cubicBezTo>
                    <a:pt x="5905" y="12397"/>
                    <a:pt x="5438" y="11663"/>
                    <a:pt x="5104" y="10996"/>
                  </a:cubicBezTo>
                  <a:cubicBezTo>
                    <a:pt x="4738" y="10396"/>
                    <a:pt x="4371" y="9795"/>
                    <a:pt x="4037" y="9162"/>
                  </a:cubicBezTo>
                  <a:cubicBezTo>
                    <a:pt x="3870" y="8861"/>
                    <a:pt x="3703" y="8528"/>
                    <a:pt x="3570" y="8194"/>
                  </a:cubicBezTo>
                  <a:cubicBezTo>
                    <a:pt x="3670" y="8094"/>
                    <a:pt x="3703" y="7961"/>
                    <a:pt x="3737" y="7827"/>
                  </a:cubicBezTo>
                  <a:cubicBezTo>
                    <a:pt x="3804" y="7694"/>
                    <a:pt x="3837" y="7560"/>
                    <a:pt x="3837" y="7394"/>
                  </a:cubicBezTo>
                  <a:cubicBezTo>
                    <a:pt x="3837" y="7394"/>
                    <a:pt x="3870" y="7394"/>
                    <a:pt x="3870" y="7360"/>
                  </a:cubicBezTo>
                  <a:cubicBezTo>
                    <a:pt x="4004" y="6860"/>
                    <a:pt x="4137" y="6360"/>
                    <a:pt x="4204" y="5826"/>
                  </a:cubicBezTo>
                  <a:cubicBezTo>
                    <a:pt x="4271" y="5426"/>
                    <a:pt x="4271" y="5159"/>
                    <a:pt x="4271" y="4858"/>
                  </a:cubicBezTo>
                  <a:cubicBezTo>
                    <a:pt x="4304" y="4658"/>
                    <a:pt x="4304" y="4391"/>
                    <a:pt x="4304" y="4125"/>
                  </a:cubicBezTo>
                  <a:cubicBezTo>
                    <a:pt x="4304" y="4025"/>
                    <a:pt x="4304" y="3924"/>
                    <a:pt x="4271" y="3824"/>
                  </a:cubicBezTo>
                  <a:cubicBezTo>
                    <a:pt x="4237" y="3324"/>
                    <a:pt x="4237" y="3091"/>
                    <a:pt x="4137" y="2724"/>
                  </a:cubicBezTo>
                  <a:cubicBezTo>
                    <a:pt x="4137" y="2690"/>
                    <a:pt x="4137" y="2657"/>
                    <a:pt x="4137" y="2624"/>
                  </a:cubicBezTo>
                  <a:cubicBezTo>
                    <a:pt x="4437" y="2957"/>
                    <a:pt x="4804" y="3224"/>
                    <a:pt x="5171" y="3457"/>
                  </a:cubicBezTo>
                  <a:cubicBezTo>
                    <a:pt x="5605" y="3691"/>
                    <a:pt x="6072" y="3891"/>
                    <a:pt x="6539" y="4058"/>
                  </a:cubicBezTo>
                  <a:cubicBezTo>
                    <a:pt x="6906" y="4191"/>
                    <a:pt x="7306" y="4358"/>
                    <a:pt x="7673" y="4425"/>
                  </a:cubicBezTo>
                  <a:cubicBezTo>
                    <a:pt x="7993" y="4478"/>
                    <a:pt x="8313" y="4505"/>
                    <a:pt x="8632" y="4505"/>
                  </a:cubicBezTo>
                  <a:cubicBezTo>
                    <a:pt x="9109" y="4505"/>
                    <a:pt x="9581" y="4445"/>
                    <a:pt x="10041" y="4325"/>
                  </a:cubicBezTo>
                  <a:cubicBezTo>
                    <a:pt x="10375" y="4225"/>
                    <a:pt x="10742" y="4158"/>
                    <a:pt x="11042" y="3991"/>
                  </a:cubicBezTo>
                  <a:cubicBezTo>
                    <a:pt x="11109" y="3958"/>
                    <a:pt x="11209" y="3924"/>
                    <a:pt x="11276" y="3891"/>
                  </a:cubicBezTo>
                  <a:cubicBezTo>
                    <a:pt x="11476" y="3858"/>
                    <a:pt x="11642" y="3691"/>
                    <a:pt x="11809" y="3591"/>
                  </a:cubicBezTo>
                  <a:cubicBezTo>
                    <a:pt x="11809" y="3624"/>
                    <a:pt x="11809" y="3658"/>
                    <a:pt x="11809" y="3658"/>
                  </a:cubicBezTo>
                  <a:cubicBezTo>
                    <a:pt x="11976" y="3858"/>
                    <a:pt x="12076" y="4091"/>
                    <a:pt x="12176" y="4291"/>
                  </a:cubicBezTo>
                  <a:cubicBezTo>
                    <a:pt x="12276" y="4458"/>
                    <a:pt x="12376" y="4625"/>
                    <a:pt x="12476" y="4792"/>
                  </a:cubicBezTo>
                  <a:cubicBezTo>
                    <a:pt x="12576" y="4959"/>
                    <a:pt x="12643" y="5125"/>
                    <a:pt x="12710" y="5292"/>
                  </a:cubicBezTo>
                  <a:cubicBezTo>
                    <a:pt x="12810" y="5426"/>
                    <a:pt x="12843" y="5492"/>
                    <a:pt x="12910" y="5592"/>
                  </a:cubicBezTo>
                  <a:cubicBezTo>
                    <a:pt x="12977" y="5659"/>
                    <a:pt x="13010" y="5759"/>
                    <a:pt x="13077" y="5826"/>
                  </a:cubicBezTo>
                  <a:cubicBezTo>
                    <a:pt x="13136" y="5915"/>
                    <a:pt x="13223" y="6031"/>
                    <a:pt x="13335" y="6031"/>
                  </a:cubicBezTo>
                  <a:cubicBezTo>
                    <a:pt x="13349" y="6031"/>
                    <a:pt x="13363" y="6030"/>
                    <a:pt x="13377" y="6026"/>
                  </a:cubicBezTo>
                  <a:cubicBezTo>
                    <a:pt x="13410" y="6026"/>
                    <a:pt x="13410" y="5993"/>
                    <a:pt x="13410" y="5993"/>
                  </a:cubicBezTo>
                  <a:cubicBezTo>
                    <a:pt x="13510" y="5959"/>
                    <a:pt x="13510" y="5792"/>
                    <a:pt x="13510" y="5659"/>
                  </a:cubicBezTo>
                  <a:cubicBezTo>
                    <a:pt x="13477" y="5559"/>
                    <a:pt x="13110" y="4825"/>
                    <a:pt x="13010" y="4625"/>
                  </a:cubicBezTo>
                  <a:cubicBezTo>
                    <a:pt x="12877" y="4291"/>
                    <a:pt x="12777" y="4025"/>
                    <a:pt x="12576" y="3658"/>
                  </a:cubicBezTo>
                  <a:cubicBezTo>
                    <a:pt x="12510" y="3558"/>
                    <a:pt x="12476" y="3391"/>
                    <a:pt x="12410" y="3324"/>
                  </a:cubicBezTo>
                  <a:cubicBezTo>
                    <a:pt x="12343" y="3291"/>
                    <a:pt x="12310" y="3291"/>
                    <a:pt x="12243" y="3291"/>
                  </a:cubicBezTo>
                  <a:cubicBezTo>
                    <a:pt x="12476" y="3057"/>
                    <a:pt x="12576" y="2790"/>
                    <a:pt x="12677" y="2490"/>
                  </a:cubicBezTo>
                  <a:cubicBezTo>
                    <a:pt x="12710" y="2457"/>
                    <a:pt x="12710" y="2423"/>
                    <a:pt x="12710" y="2390"/>
                  </a:cubicBezTo>
                  <a:cubicBezTo>
                    <a:pt x="12710" y="2323"/>
                    <a:pt x="12710" y="2290"/>
                    <a:pt x="12710" y="2257"/>
                  </a:cubicBezTo>
                  <a:cubicBezTo>
                    <a:pt x="12710" y="2090"/>
                    <a:pt x="12677" y="1956"/>
                    <a:pt x="12576" y="1823"/>
                  </a:cubicBezTo>
                  <a:cubicBezTo>
                    <a:pt x="12543" y="1790"/>
                    <a:pt x="12510" y="1756"/>
                    <a:pt x="12443" y="1723"/>
                  </a:cubicBezTo>
                  <a:cubicBezTo>
                    <a:pt x="12376" y="1690"/>
                    <a:pt x="12310" y="1690"/>
                    <a:pt x="12243" y="1656"/>
                  </a:cubicBezTo>
                  <a:cubicBezTo>
                    <a:pt x="11542" y="1489"/>
                    <a:pt x="11142" y="1323"/>
                    <a:pt x="10875" y="1156"/>
                  </a:cubicBezTo>
                  <a:cubicBezTo>
                    <a:pt x="10642" y="1056"/>
                    <a:pt x="10442" y="989"/>
                    <a:pt x="10275" y="922"/>
                  </a:cubicBezTo>
                  <a:cubicBezTo>
                    <a:pt x="10008" y="789"/>
                    <a:pt x="9808" y="622"/>
                    <a:pt x="9674" y="555"/>
                  </a:cubicBezTo>
                  <a:cubicBezTo>
                    <a:pt x="9591" y="522"/>
                    <a:pt x="9524" y="505"/>
                    <a:pt x="9466" y="505"/>
                  </a:cubicBezTo>
                  <a:cubicBezTo>
                    <a:pt x="9408" y="505"/>
                    <a:pt x="9358" y="522"/>
                    <a:pt x="9307" y="555"/>
                  </a:cubicBezTo>
                  <a:cubicBezTo>
                    <a:pt x="9007" y="422"/>
                    <a:pt x="8707" y="289"/>
                    <a:pt x="8407" y="188"/>
                  </a:cubicBezTo>
                  <a:cubicBezTo>
                    <a:pt x="8140" y="88"/>
                    <a:pt x="7873" y="55"/>
                    <a:pt x="7573" y="22"/>
                  </a:cubicBezTo>
                  <a:lnTo>
                    <a:pt x="7540" y="22"/>
                  </a:lnTo>
                  <a:cubicBezTo>
                    <a:pt x="7418" y="7"/>
                    <a:pt x="7296" y="1"/>
                    <a:pt x="7172" y="1"/>
                  </a:cubicBezTo>
                  <a:close/>
                </a:path>
              </a:pathLst>
            </a:custGeom>
            <a:solidFill>
              <a:srgbClr val="B58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-791225" y="18543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2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3"/>
            <p:cNvSpPr/>
            <p:nvPr/>
          </p:nvSpPr>
          <p:spPr>
            <a:xfrm>
              <a:off x="-907150" y="2059488"/>
              <a:ext cx="25" cy="85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0"/>
                    <a:pt x="0" y="0"/>
                    <a:pt x="0" y="34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3"/>
            <p:cNvSpPr/>
            <p:nvPr/>
          </p:nvSpPr>
          <p:spPr>
            <a:xfrm>
              <a:off x="-914650" y="1816863"/>
              <a:ext cx="145650" cy="246725"/>
            </a:xfrm>
            <a:custGeom>
              <a:avLst/>
              <a:gdLst/>
              <a:ahLst/>
              <a:cxnLst/>
              <a:rect l="l" t="t" r="r" b="b"/>
              <a:pathLst>
                <a:path w="5826" h="9869" extrusionOk="0">
                  <a:moveTo>
                    <a:pt x="2213" y="1"/>
                  </a:moveTo>
                  <a:cubicBezTo>
                    <a:pt x="2104" y="1"/>
                    <a:pt x="1969" y="58"/>
                    <a:pt x="1801" y="198"/>
                  </a:cubicBezTo>
                  <a:cubicBezTo>
                    <a:pt x="1735" y="265"/>
                    <a:pt x="1701" y="365"/>
                    <a:pt x="1668" y="465"/>
                  </a:cubicBezTo>
                  <a:cubicBezTo>
                    <a:pt x="1668" y="532"/>
                    <a:pt x="1668" y="565"/>
                    <a:pt x="1668" y="765"/>
                  </a:cubicBezTo>
                  <a:cubicBezTo>
                    <a:pt x="1668" y="1066"/>
                    <a:pt x="1701" y="1366"/>
                    <a:pt x="1768" y="1666"/>
                  </a:cubicBezTo>
                  <a:cubicBezTo>
                    <a:pt x="1801" y="1799"/>
                    <a:pt x="1868" y="1900"/>
                    <a:pt x="1902" y="2033"/>
                  </a:cubicBezTo>
                  <a:lnTo>
                    <a:pt x="1902" y="2066"/>
                  </a:lnTo>
                  <a:cubicBezTo>
                    <a:pt x="1868" y="2033"/>
                    <a:pt x="1835" y="2000"/>
                    <a:pt x="1801" y="2000"/>
                  </a:cubicBezTo>
                  <a:cubicBezTo>
                    <a:pt x="1801" y="1966"/>
                    <a:pt x="1768" y="1966"/>
                    <a:pt x="1735" y="1933"/>
                  </a:cubicBezTo>
                  <a:cubicBezTo>
                    <a:pt x="1635" y="1866"/>
                    <a:pt x="1501" y="1799"/>
                    <a:pt x="1401" y="1733"/>
                  </a:cubicBezTo>
                  <a:cubicBezTo>
                    <a:pt x="1236" y="1707"/>
                    <a:pt x="1089" y="1696"/>
                    <a:pt x="961" y="1696"/>
                  </a:cubicBezTo>
                  <a:cubicBezTo>
                    <a:pt x="753" y="1696"/>
                    <a:pt x="591" y="1725"/>
                    <a:pt x="467" y="1766"/>
                  </a:cubicBezTo>
                  <a:cubicBezTo>
                    <a:pt x="0" y="1933"/>
                    <a:pt x="34" y="2333"/>
                    <a:pt x="134" y="2467"/>
                  </a:cubicBezTo>
                  <a:cubicBezTo>
                    <a:pt x="167" y="2533"/>
                    <a:pt x="200" y="2600"/>
                    <a:pt x="267" y="2633"/>
                  </a:cubicBezTo>
                  <a:cubicBezTo>
                    <a:pt x="501" y="2900"/>
                    <a:pt x="934" y="2900"/>
                    <a:pt x="1301" y="2934"/>
                  </a:cubicBezTo>
                  <a:cubicBezTo>
                    <a:pt x="1668" y="2934"/>
                    <a:pt x="1635" y="2867"/>
                    <a:pt x="2035" y="2867"/>
                  </a:cubicBezTo>
                  <a:lnTo>
                    <a:pt x="2102" y="2867"/>
                  </a:lnTo>
                  <a:cubicBezTo>
                    <a:pt x="1668" y="3301"/>
                    <a:pt x="1268" y="3801"/>
                    <a:pt x="1001" y="4335"/>
                  </a:cubicBezTo>
                  <a:cubicBezTo>
                    <a:pt x="434" y="5335"/>
                    <a:pt x="67" y="6503"/>
                    <a:pt x="67" y="7904"/>
                  </a:cubicBezTo>
                  <a:cubicBezTo>
                    <a:pt x="100" y="8271"/>
                    <a:pt x="134" y="8604"/>
                    <a:pt x="200" y="8938"/>
                  </a:cubicBezTo>
                  <a:cubicBezTo>
                    <a:pt x="200" y="9171"/>
                    <a:pt x="234" y="9405"/>
                    <a:pt x="300" y="9672"/>
                  </a:cubicBezTo>
                  <a:lnTo>
                    <a:pt x="334" y="9772"/>
                  </a:lnTo>
                  <a:cubicBezTo>
                    <a:pt x="365" y="9835"/>
                    <a:pt x="427" y="9868"/>
                    <a:pt x="489" y="9868"/>
                  </a:cubicBezTo>
                  <a:cubicBezTo>
                    <a:pt x="560" y="9868"/>
                    <a:pt x="632" y="9827"/>
                    <a:pt x="667" y="9739"/>
                  </a:cubicBezTo>
                  <a:cubicBezTo>
                    <a:pt x="701" y="9705"/>
                    <a:pt x="667" y="9605"/>
                    <a:pt x="667" y="9572"/>
                  </a:cubicBezTo>
                  <a:cubicBezTo>
                    <a:pt x="634" y="9438"/>
                    <a:pt x="634" y="9305"/>
                    <a:pt x="634" y="9171"/>
                  </a:cubicBezTo>
                  <a:cubicBezTo>
                    <a:pt x="601" y="8938"/>
                    <a:pt x="567" y="8871"/>
                    <a:pt x="567" y="8771"/>
                  </a:cubicBezTo>
                  <a:cubicBezTo>
                    <a:pt x="567" y="8338"/>
                    <a:pt x="601" y="8137"/>
                    <a:pt x="634" y="7804"/>
                  </a:cubicBezTo>
                  <a:cubicBezTo>
                    <a:pt x="767" y="7337"/>
                    <a:pt x="867" y="6870"/>
                    <a:pt x="1034" y="6436"/>
                  </a:cubicBezTo>
                  <a:cubicBezTo>
                    <a:pt x="1201" y="6036"/>
                    <a:pt x="1435" y="5602"/>
                    <a:pt x="1701" y="5102"/>
                  </a:cubicBezTo>
                  <a:cubicBezTo>
                    <a:pt x="1902" y="4768"/>
                    <a:pt x="2135" y="4368"/>
                    <a:pt x="2302" y="4168"/>
                  </a:cubicBezTo>
                  <a:cubicBezTo>
                    <a:pt x="2502" y="3901"/>
                    <a:pt x="2602" y="3734"/>
                    <a:pt x="3002" y="3434"/>
                  </a:cubicBezTo>
                  <a:cubicBezTo>
                    <a:pt x="3269" y="3134"/>
                    <a:pt x="3536" y="2867"/>
                    <a:pt x="3836" y="2667"/>
                  </a:cubicBezTo>
                  <a:cubicBezTo>
                    <a:pt x="3970" y="2567"/>
                    <a:pt x="4103" y="2500"/>
                    <a:pt x="4237" y="2433"/>
                  </a:cubicBezTo>
                  <a:cubicBezTo>
                    <a:pt x="4370" y="2333"/>
                    <a:pt x="4570" y="2266"/>
                    <a:pt x="4704" y="2133"/>
                  </a:cubicBezTo>
                  <a:cubicBezTo>
                    <a:pt x="4737" y="2100"/>
                    <a:pt x="4737" y="2100"/>
                    <a:pt x="4737" y="2066"/>
                  </a:cubicBezTo>
                  <a:lnTo>
                    <a:pt x="4804" y="2033"/>
                  </a:lnTo>
                  <a:cubicBezTo>
                    <a:pt x="4870" y="2033"/>
                    <a:pt x="4904" y="2000"/>
                    <a:pt x="4970" y="2000"/>
                  </a:cubicBezTo>
                  <a:cubicBezTo>
                    <a:pt x="5037" y="1966"/>
                    <a:pt x="5104" y="1966"/>
                    <a:pt x="5171" y="1933"/>
                  </a:cubicBezTo>
                  <a:cubicBezTo>
                    <a:pt x="5171" y="1900"/>
                    <a:pt x="5171" y="1900"/>
                    <a:pt x="5204" y="1900"/>
                  </a:cubicBezTo>
                  <a:cubicBezTo>
                    <a:pt x="5304" y="1866"/>
                    <a:pt x="5437" y="1833"/>
                    <a:pt x="5571" y="1833"/>
                  </a:cubicBezTo>
                  <a:cubicBezTo>
                    <a:pt x="5581" y="1835"/>
                    <a:pt x="5590" y="1836"/>
                    <a:pt x="5599" y="1836"/>
                  </a:cubicBezTo>
                  <a:cubicBezTo>
                    <a:pt x="5748" y="1836"/>
                    <a:pt x="5826" y="1595"/>
                    <a:pt x="5638" y="1533"/>
                  </a:cubicBezTo>
                  <a:cubicBezTo>
                    <a:pt x="5471" y="1533"/>
                    <a:pt x="5337" y="1533"/>
                    <a:pt x="5204" y="1566"/>
                  </a:cubicBezTo>
                  <a:cubicBezTo>
                    <a:pt x="5155" y="1517"/>
                    <a:pt x="5088" y="1486"/>
                    <a:pt x="5017" y="1486"/>
                  </a:cubicBezTo>
                  <a:cubicBezTo>
                    <a:pt x="4991" y="1486"/>
                    <a:pt x="4964" y="1490"/>
                    <a:pt x="4937" y="1499"/>
                  </a:cubicBezTo>
                  <a:lnTo>
                    <a:pt x="4970" y="1499"/>
                  </a:lnTo>
                  <a:cubicBezTo>
                    <a:pt x="4804" y="1499"/>
                    <a:pt x="4670" y="1566"/>
                    <a:pt x="4537" y="1599"/>
                  </a:cubicBezTo>
                  <a:cubicBezTo>
                    <a:pt x="4370" y="1633"/>
                    <a:pt x="4203" y="1666"/>
                    <a:pt x="4036" y="1733"/>
                  </a:cubicBezTo>
                  <a:cubicBezTo>
                    <a:pt x="3603" y="1866"/>
                    <a:pt x="3169" y="2033"/>
                    <a:pt x="2769" y="2333"/>
                  </a:cubicBezTo>
                  <a:cubicBezTo>
                    <a:pt x="2669" y="2400"/>
                    <a:pt x="2535" y="2500"/>
                    <a:pt x="2402" y="2600"/>
                  </a:cubicBezTo>
                  <a:cubicBezTo>
                    <a:pt x="2402" y="2567"/>
                    <a:pt x="2402" y="2533"/>
                    <a:pt x="2402" y="2500"/>
                  </a:cubicBezTo>
                  <a:cubicBezTo>
                    <a:pt x="2469" y="2467"/>
                    <a:pt x="2502" y="2400"/>
                    <a:pt x="2469" y="2333"/>
                  </a:cubicBezTo>
                  <a:cubicBezTo>
                    <a:pt x="2469" y="2300"/>
                    <a:pt x="2469" y="2300"/>
                    <a:pt x="2469" y="2300"/>
                  </a:cubicBezTo>
                  <a:cubicBezTo>
                    <a:pt x="2569" y="2133"/>
                    <a:pt x="2569" y="1966"/>
                    <a:pt x="2602" y="1799"/>
                  </a:cubicBezTo>
                  <a:cubicBezTo>
                    <a:pt x="2602" y="1766"/>
                    <a:pt x="2602" y="1733"/>
                    <a:pt x="2602" y="1733"/>
                  </a:cubicBezTo>
                  <a:cubicBezTo>
                    <a:pt x="2635" y="1499"/>
                    <a:pt x="2669" y="1299"/>
                    <a:pt x="2669" y="1099"/>
                  </a:cubicBezTo>
                  <a:cubicBezTo>
                    <a:pt x="2669" y="912"/>
                    <a:pt x="2647" y="1"/>
                    <a:pt x="2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-677000" y="1990213"/>
              <a:ext cx="59250" cy="57425"/>
            </a:xfrm>
            <a:custGeom>
              <a:avLst/>
              <a:gdLst/>
              <a:ahLst/>
              <a:cxnLst/>
              <a:rect l="l" t="t" r="r" b="b"/>
              <a:pathLst>
                <a:path w="2370" h="2297" extrusionOk="0">
                  <a:moveTo>
                    <a:pt x="1233" y="1"/>
                  </a:moveTo>
                  <a:cubicBezTo>
                    <a:pt x="1023" y="1"/>
                    <a:pt x="812" y="63"/>
                    <a:pt x="635" y="203"/>
                  </a:cubicBezTo>
                  <a:cubicBezTo>
                    <a:pt x="201" y="503"/>
                    <a:pt x="1" y="1170"/>
                    <a:pt x="234" y="1670"/>
                  </a:cubicBezTo>
                  <a:cubicBezTo>
                    <a:pt x="335" y="1871"/>
                    <a:pt x="535" y="2037"/>
                    <a:pt x="735" y="2137"/>
                  </a:cubicBezTo>
                  <a:cubicBezTo>
                    <a:pt x="890" y="2246"/>
                    <a:pt x="1059" y="2297"/>
                    <a:pt x="1226" y="2297"/>
                  </a:cubicBezTo>
                  <a:cubicBezTo>
                    <a:pt x="1419" y="2297"/>
                    <a:pt x="1608" y="2229"/>
                    <a:pt x="1769" y="2104"/>
                  </a:cubicBezTo>
                  <a:cubicBezTo>
                    <a:pt x="2069" y="1904"/>
                    <a:pt x="2303" y="1637"/>
                    <a:pt x="2336" y="1270"/>
                  </a:cubicBezTo>
                  <a:cubicBezTo>
                    <a:pt x="2369" y="936"/>
                    <a:pt x="2269" y="636"/>
                    <a:pt x="2102" y="436"/>
                  </a:cubicBezTo>
                  <a:cubicBezTo>
                    <a:pt x="1916" y="167"/>
                    <a:pt x="1576" y="1"/>
                    <a:pt x="1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3"/>
            <p:cNvSpPr/>
            <p:nvPr/>
          </p:nvSpPr>
          <p:spPr>
            <a:xfrm>
              <a:off x="-827925" y="2054663"/>
              <a:ext cx="70075" cy="62500"/>
            </a:xfrm>
            <a:custGeom>
              <a:avLst/>
              <a:gdLst/>
              <a:ahLst/>
              <a:cxnLst/>
              <a:rect l="l" t="t" r="r" b="b"/>
              <a:pathLst>
                <a:path w="2803" h="2500" extrusionOk="0">
                  <a:moveTo>
                    <a:pt x="1509" y="0"/>
                  </a:moveTo>
                  <a:cubicBezTo>
                    <a:pt x="1153" y="0"/>
                    <a:pt x="797" y="177"/>
                    <a:pt x="534" y="493"/>
                  </a:cubicBezTo>
                  <a:cubicBezTo>
                    <a:pt x="0" y="1194"/>
                    <a:pt x="100" y="2295"/>
                    <a:pt x="1101" y="2428"/>
                  </a:cubicBezTo>
                  <a:cubicBezTo>
                    <a:pt x="1101" y="2428"/>
                    <a:pt x="1134" y="2461"/>
                    <a:pt x="1168" y="2461"/>
                  </a:cubicBezTo>
                  <a:cubicBezTo>
                    <a:pt x="1268" y="2461"/>
                    <a:pt x="1335" y="2495"/>
                    <a:pt x="1435" y="2495"/>
                  </a:cubicBezTo>
                  <a:cubicBezTo>
                    <a:pt x="1459" y="2498"/>
                    <a:pt x="1483" y="2500"/>
                    <a:pt x="1508" y="2500"/>
                  </a:cubicBezTo>
                  <a:cubicBezTo>
                    <a:pt x="1716" y="2500"/>
                    <a:pt x="1919" y="2377"/>
                    <a:pt x="2068" y="2228"/>
                  </a:cubicBezTo>
                  <a:cubicBezTo>
                    <a:pt x="2102" y="2228"/>
                    <a:pt x="2135" y="2195"/>
                    <a:pt x="2169" y="2161"/>
                  </a:cubicBezTo>
                  <a:cubicBezTo>
                    <a:pt x="2636" y="1728"/>
                    <a:pt x="2802" y="960"/>
                    <a:pt x="2402" y="460"/>
                  </a:cubicBezTo>
                  <a:cubicBezTo>
                    <a:pt x="2149" y="144"/>
                    <a:pt x="1829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3"/>
            <p:cNvSpPr/>
            <p:nvPr/>
          </p:nvSpPr>
          <p:spPr>
            <a:xfrm>
              <a:off x="-1123150" y="1399463"/>
              <a:ext cx="688850" cy="866325"/>
            </a:xfrm>
            <a:custGeom>
              <a:avLst/>
              <a:gdLst/>
              <a:ahLst/>
              <a:cxnLst/>
              <a:rect l="l" t="t" r="r" b="b"/>
              <a:pathLst>
                <a:path w="27554" h="34653" extrusionOk="0">
                  <a:moveTo>
                    <a:pt x="20320" y="413"/>
                  </a:moveTo>
                  <a:cubicBezTo>
                    <a:pt x="20721" y="413"/>
                    <a:pt x="21392" y="491"/>
                    <a:pt x="21883" y="516"/>
                  </a:cubicBezTo>
                  <a:cubicBezTo>
                    <a:pt x="22684" y="616"/>
                    <a:pt x="23484" y="649"/>
                    <a:pt x="24285" y="850"/>
                  </a:cubicBezTo>
                  <a:cubicBezTo>
                    <a:pt x="24281" y="846"/>
                    <a:pt x="24285" y="844"/>
                    <a:pt x="24295" y="844"/>
                  </a:cubicBezTo>
                  <a:cubicBezTo>
                    <a:pt x="24378" y="844"/>
                    <a:pt x="24884" y="957"/>
                    <a:pt x="25152" y="1016"/>
                  </a:cubicBezTo>
                  <a:cubicBezTo>
                    <a:pt x="25319" y="1016"/>
                    <a:pt x="25719" y="1150"/>
                    <a:pt x="26019" y="1250"/>
                  </a:cubicBezTo>
                  <a:cubicBezTo>
                    <a:pt x="26320" y="1317"/>
                    <a:pt x="26587" y="1383"/>
                    <a:pt x="26687" y="1483"/>
                  </a:cubicBezTo>
                  <a:cubicBezTo>
                    <a:pt x="26720" y="1483"/>
                    <a:pt x="26753" y="1517"/>
                    <a:pt x="26753" y="1517"/>
                  </a:cubicBezTo>
                  <a:cubicBezTo>
                    <a:pt x="26753" y="1550"/>
                    <a:pt x="26787" y="1550"/>
                    <a:pt x="26787" y="1550"/>
                  </a:cubicBezTo>
                  <a:cubicBezTo>
                    <a:pt x="26920" y="1750"/>
                    <a:pt x="26920" y="1750"/>
                    <a:pt x="27020" y="1917"/>
                  </a:cubicBezTo>
                  <a:cubicBezTo>
                    <a:pt x="27120" y="2084"/>
                    <a:pt x="27120" y="2117"/>
                    <a:pt x="27120" y="2150"/>
                  </a:cubicBezTo>
                  <a:cubicBezTo>
                    <a:pt x="27154" y="2284"/>
                    <a:pt x="27154" y="2184"/>
                    <a:pt x="27154" y="2317"/>
                  </a:cubicBezTo>
                  <a:lnTo>
                    <a:pt x="27154" y="2417"/>
                  </a:lnTo>
                  <a:cubicBezTo>
                    <a:pt x="27154" y="2417"/>
                    <a:pt x="27154" y="2484"/>
                    <a:pt x="27154" y="2484"/>
                  </a:cubicBezTo>
                  <a:cubicBezTo>
                    <a:pt x="27054" y="2617"/>
                    <a:pt x="26953" y="2784"/>
                    <a:pt x="26853" y="2918"/>
                  </a:cubicBezTo>
                  <a:cubicBezTo>
                    <a:pt x="26420" y="3485"/>
                    <a:pt x="25986" y="4018"/>
                    <a:pt x="25586" y="4452"/>
                  </a:cubicBezTo>
                  <a:cubicBezTo>
                    <a:pt x="24785" y="5453"/>
                    <a:pt x="24285" y="5920"/>
                    <a:pt x="23684" y="6587"/>
                  </a:cubicBezTo>
                  <a:cubicBezTo>
                    <a:pt x="23284" y="7054"/>
                    <a:pt x="23084" y="7321"/>
                    <a:pt x="22584" y="7721"/>
                  </a:cubicBezTo>
                  <a:cubicBezTo>
                    <a:pt x="22517" y="7754"/>
                    <a:pt x="22083" y="8021"/>
                    <a:pt x="21883" y="8121"/>
                  </a:cubicBezTo>
                  <a:cubicBezTo>
                    <a:pt x="21083" y="8588"/>
                    <a:pt x="20282" y="9022"/>
                    <a:pt x="19481" y="9489"/>
                  </a:cubicBezTo>
                  <a:cubicBezTo>
                    <a:pt x="19048" y="9723"/>
                    <a:pt x="18614" y="9923"/>
                    <a:pt x="18181" y="10190"/>
                  </a:cubicBezTo>
                  <a:cubicBezTo>
                    <a:pt x="17447" y="10623"/>
                    <a:pt x="16646" y="10957"/>
                    <a:pt x="15912" y="11390"/>
                  </a:cubicBezTo>
                  <a:cubicBezTo>
                    <a:pt x="15278" y="11757"/>
                    <a:pt x="14611" y="12124"/>
                    <a:pt x="13944" y="12458"/>
                  </a:cubicBezTo>
                  <a:cubicBezTo>
                    <a:pt x="13177" y="12858"/>
                    <a:pt x="12410" y="13225"/>
                    <a:pt x="11643" y="13625"/>
                  </a:cubicBezTo>
                  <a:cubicBezTo>
                    <a:pt x="11109" y="13892"/>
                    <a:pt x="10608" y="14159"/>
                    <a:pt x="10108" y="14459"/>
                  </a:cubicBezTo>
                  <a:cubicBezTo>
                    <a:pt x="9875" y="14593"/>
                    <a:pt x="9608" y="14693"/>
                    <a:pt x="9341" y="14793"/>
                  </a:cubicBezTo>
                  <a:cubicBezTo>
                    <a:pt x="8841" y="15060"/>
                    <a:pt x="8374" y="15293"/>
                    <a:pt x="7873" y="15560"/>
                  </a:cubicBezTo>
                  <a:cubicBezTo>
                    <a:pt x="7273" y="15860"/>
                    <a:pt x="6672" y="16194"/>
                    <a:pt x="6105" y="16527"/>
                  </a:cubicBezTo>
                  <a:lnTo>
                    <a:pt x="6072" y="16527"/>
                  </a:lnTo>
                  <a:cubicBezTo>
                    <a:pt x="5471" y="15927"/>
                    <a:pt x="5105" y="15226"/>
                    <a:pt x="4704" y="14393"/>
                  </a:cubicBezTo>
                  <a:cubicBezTo>
                    <a:pt x="4237" y="13459"/>
                    <a:pt x="3870" y="12525"/>
                    <a:pt x="3570" y="11591"/>
                  </a:cubicBezTo>
                  <a:cubicBezTo>
                    <a:pt x="3370" y="10957"/>
                    <a:pt x="3070" y="10356"/>
                    <a:pt x="2870" y="9756"/>
                  </a:cubicBezTo>
                  <a:cubicBezTo>
                    <a:pt x="2836" y="9723"/>
                    <a:pt x="2836" y="9723"/>
                    <a:pt x="2803" y="9689"/>
                  </a:cubicBezTo>
                  <a:cubicBezTo>
                    <a:pt x="2870" y="9656"/>
                    <a:pt x="2936" y="9622"/>
                    <a:pt x="3003" y="9589"/>
                  </a:cubicBezTo>
                  <a:cubicBezTo>
                    <a:pt x="3403" y="9322"/>
                    <a:pt x="3870" y="9089"/>
                    <a:pt x="4271" y="8822"/>
                  </a:cubicBezTo>
                  <a:cubicBezTo>
                    <a:pt x="4804" y="8455"/>
                    <a:pt x="5405" y="8188"/>
                    <a:pt x="5972" y="7888"/>
                  </a:cubicBezTo>
                  <a:cubicBezTo>
                    <a:pt x="6572" y="7554"/>
                    <a:pt x="7139" y="7221"/>
                    <a:pt x="7740" y="6887"/>
                  </a:cubicBezTo>
                  <a:cubicBezTo>
                    <a:pt x="8674" y="6320"/>
                    <a:pt x="9674" y="5786"/>
                    <a:pt x="10675" y="5219"/>
                  </a:cubicBezTo>
                  <a:cubicBezTo>
                    <a:pt x="11242" y="4886"/>
                    <a:pt x="11843" y="4586"/>
                    <a:pt x="12443" y="4252"/>
                  </a:cubicBezTo>
                  <a:cubicBezTo>
                    <a:pt x="12943" y="3985"/>
                    <a:pt x="13477" y="3685"/>
                    <a:pt x="14011" y="3385"/>
                  </a:cubicBezTo>
                  <a:cubicBezTo>
                    <a:pt x="14411" y="3151"/>
                    <a:pt x="14845" y="2951"/>
                    <a:pt x="15245" y="2718"/>
                  </a:cubicBezTo>
                  <a:cubicBezTo>
                    <a:pt x="15679" y="2484"/>
                    <a:pt x="16146" y="2284"/>
                    <a:pt x="16546" y="2050"/>
                  </a:cubicBezTo>
                  <a:cubicBezTo>
                    <a:pt x="16880" y="1884"/>
                    <a:pt x="17213" y="1717"/>
                    <a:pt x="17547" y="1517"/>
                  </a:cubicBezTo>
                  <a:cubicBezTo>
                    <a:pt x="17814" y="1383"/>
                    <a:pt x="18080" y="1283"/>
                    <a:pt x="18381" y="1150"/>
                  </a:cubicBezTo>
                  <a:cubicBezTo>
                    <a:pt x="18848" y="916"/>
                    <a:pt x="19315" y="683"/>
                    <a:pt x="19815" y="516"/>
                  </a:cubicBezTo>
                  <a:cubicBezTo>
                    <a:pt x="20149" y="1383"/>
                    <a:pt x="20482" y="2251"/>
                    <a:pt x="20916" y="3084"/>
                  </a:cubicBezTo>
                  <a:cubicBezTo>
                    <a:pt x="21216" y="3785"/>
                    <a:pt x="21550" y="4452"/>
                    <a:pt x="21950" y="5119"/>
                  </a:cubicBezTo>
                  <a:cubicBezTo>
                    <a:pt x="22283" y="5653"/>
                    <a:pt x="22517" y="6020"/>
                    <a:pt x="22817" y="6554"/>
                  </a:cubicBezTo>
                  <a:cubicBezTo>
                    <a:pt x="22884" y="6620"/>
                    <a:pt x="22884" y="6720"/>
                    <a:pt x="22984" y="6754"/>
                  </a:cubicBezTo>
                  <a:cubicBezTo>
                    <a:pt x="22999" y="6756"/>
                    <a:pt x="23013" y="6757"/>
                    <a:pt x="23027" y="6757"/>
                  </a:cubicBezTo>
                  <a:cubicBezTo>
                    <a:pt x="23193" y="6757"/>
                    <a:pt x="23241" y="6577"/>
                    <a:pt x="23117" y="6454"/>
                  </a:cubicBezTo>
                  <a:cubicBezTo>
                    <a:pt x="22650" y="5720"/>
                    <a:pt x="22183" y="5086"/>
                    <a:pt x="21783" y="4352"/>
                  </a:cubicBezTo>
                  <a:cubicBezTo>
                    <a:pt x="21416" y="3685"/>
                    <a:pt x="21083" y="2984"/>
                    <a:pt x="20749" y="2317"/>
                  </a:cubicBezTo>
                  <a:cubicBezTo>
                    <a:pt x="20482" y="1750"/>
                    <a:pt x="20282" y="1183"/>
                    <a:pt x="20015" y="616"/>
                  </a:cubicBezTo>
                  <a:cubicBezTo>
                    <a:pt x="20015" y="549"/>
                    <a:pt x="19982" y="516"/>
                    <a:pt x="19982" y="483"/>
                  </a:cubicBezTo>
                  <a:cubicBezTo>
                    <a:pt x="19982" y="483"/>
                    <a:pt x="20015" y="449"/>
                    <a:pt x="20015" y="449"/>
                  </a:cubicBezTo>
                  <a:cubicBezTo>
                    <a:pt x="20068" y="423"/>
                    <a:pt x="20177" y="413"/>
                    <a:pt x="20320" y="413"/>
                  </a:cubicBezTo>
                  <a:close/>
                  <a:moveTo>
                    <a:pt x="2603" y="9823"/>
                  </a:moveTo>
                  <a:cubicBezTo>
                    <a:pt x="2603" y="9856"/>
                    <a:pt x="2603" y="9856"/>
                    <a:pt x="2636" y="9856"/>
                  </a:cubicBezTo>
                  <a:cubicBezTo>
                    <a:pt x="2803" y="10390"/>
                    <a:pt x="3036" y="10857"/>
                    <a:pt x="3203" y="11390"/>
                  </a:cubicBezTo>
                  <a:cubicBezTo>
                    <a:pt x="3437" y="12158"/>
                    <a:pt x="3870" y="13258"/>
                    <a:pt x="4271" y="14126"/>
                  </a:cubicBezTo>
                  <a:cubicBezTo>
                    <a:pt x="4671" y="15026"/>
                    <a:pt x="5138" y="15960"/>
                    <a:pt x="5805" y="16694"/>
                  </a:cubicBezTo>
                  <a:cubicBezTo>
                    <a:pt x="5805" y="16728"/>
                    <a:pt x="5772" y="16728"/>
                    <a:pt x="5738" y="16761"/>
                  </a:cubicBezTo>
                  <a:cubicBezTo>
                    <a:pt x="5471" y="16427"/>
                    <a:pt x="5205" y="16094"/>
                    <a:pt x="4938" y="15760"/>
                  </a:cubicBezTo>
                  <a:cubicBezTo>
                    <a:pt x="4738" y="15460"/>
                    <a:pt x="4738" y="15460"/>
                    <a:pt x="4537" y="15160"/>
                  </a:cubicBezTo>
                  <a:cubicBezTo>
                    <a:pt x="4337" y="14793"/>
                    <a:pt x="3904" y="13959"/>
                    <a:pt x="3637" y="13392"/>
                  </a:cubicBezTo>
                  <a:cubicBezTo>
                    <a:pt x="3437" y="12858"/>
                    <a:pt x="3170" y="12324"/>
                    <a:pt x="2970" y="11791"/>
                  </a:cubicBezTo>
                  <a:cubicBezTo>
                    <a:pt x="2803" y="11357"/>
                    <a:pt x="2636" y="10623"/>
                    <a:pt x="2469" y="10056"/>
                  </a:cubicBezTo>
                  <a:cubicBezTo>
                    <a:pt x="2469" y="10023"/>
                    <a:pt x="2469" y="9956"/>
                    <a:pt x="2469" y="9923"/>
                  </a:cubicBezTo>
                  <a:cubicBezTo>
                    <a:pt x="2503" y="9889"/>
                    <a:pt x="2569" y="9856"/>
                    <a:pt x="2603" y="9823"/>
                  </a:cubicBezTo>
                  <a:close/>
                  <a:moveTo>
                    <a:pt x="2870" y="17361"/>
                  </a:moveTo>
                  <a:cubicBezTo>
                    <a:pt x="2870" y="17361"/>
                    <a:pt x="2903" y="17361"/>
                    <a:pt x="2903" y="17395"/>
                  </a:cubicBezTo>
                  <a:cubicBezTo>
                    <a:pt x="2870" y="17395"/>
                    <a:pt x="2870" y="17395"/>
                    <a:pt x="2836" y="17428"/>
                  </a:cubicBezTo>
                  <a:lnTo>
                    <a:pt x="2836" y="17395"/>
                  </a:lnTo>
                  <a:cubicBezTo>
                    <a:pt x="2836" y="17395"/>
                    <a:pt x="2836" y="17361"/>
                    <a:pt x="2836" y="17361"/>
                  </a:cubicBezTo>
                  <a:close/>
                  <a:moveTo>
                    <a:pt x="20460" y="0"/>
                  </a:moveTo>
                  <a:cubicBezTo>
                    <a:pt x="20259" y="0"/>
                    <a:pt x="20066" y="21"/>
                    <a:pt x="19882" y="82"/>
                  </a:cubicBezTo>
                  <a:cubicBezTo>
                    <a:pt x="19315" y="249"/>
                    <a:pt x="18781" y="549"/>
                    <a:pt x="18247" y="783"/>
                  </a:cubicBezTo>
                  <a:cubicBezTo>
                    <a:pt x="17980" y="950"/>
                    <a:pt x="17647" y="1050"/>
                    <a:pt x="17380" y="1183"/>
                  </a:cubicBezTo>
                  <a:cubicBezTo>
                    <a:pt x="17013" y="1383"/>
                    <a:pt x="16679" y="1583"/>
                    <a:pt x="16346" y="1750"/>
                  </a:cubicBezTo>
                  <a:cubicBezTo>
                    <a:pt x="15812" y="2017"/>
                    <a:pt x="15245" y="2317"/>
                    <a:pt x="14711" y="2617"/>
                  </a:cubicBezTo>
                  <a:cubicBezTo>
                    <a:pt x="14311" y="2818"/>
                    <a:pt x="13911" y="3051"/>
                    <a:pt x="13511" y="3285"/>
                  </a:cubicBezTo>
                  <a:cubicBezTo>
                    <a:pt x="13210" y="3418"/>
                    <a:pt x="13144" y="3485"/>
                    <a:pt x="12910" y="3618"/>
                  </a:cubicBezTo>
                  <a:cubicBezTo>
                    <a:pt x="12543" y="3818"/>
                    <a:pt x="12176" y="4018"/>
                    <a:pt x="11809" y="4252"/>
                  </a:cubicBezTo>
                  <a:cubicBezTo>
                    <a:pt x="10642" y="4819"/>
                    <a:pt x="9574" y="5486"/>
                    <a:pt x="8440" y="6120"/>
                  </a:cubicBezTo>
                  <a:cubicBezTo>
                    <a:pt x="7940" y="6420"/>
                    <a:pt x="7540" y="6687"/>
                    <a:pt x="6973" y="6987"/>
                  </a:cubicBezTo>
                  <a:cubicBezTo>
                    <a:pt x="6606" y="7187"/>
                    <a:pt x="6239" y="7421"/>
                    <a:pt x="5872" y="7621"/>
                  </a:cubicBezTo>
                  <a:cubicBezTo>
                    <a:pt x="5405" y="7855"/>
                    <a:pt x="4938" y="8121"/>
                    <a:pt x="4471" y="8388"/>
                  </a:cubicBezTo>
                  <a:cubicBezTo>
                    <a:pt x="3804" y="8822"/>
                    <a:pt x="3136" y="9155"/>
                    <a:pt x="2369" y="9689"/>
                  </a:cubicBezTo>
                  <a:cubicBezTo>
                    <a:pt x="1802" y="10089"/>
                    <a:pt x="1235" y="10390"/>
                    <a:pt x="668" y="10890"/>
                  </a:cubicBezTo>
                  <a:cubicBezTo>
                    <a:pt x="468" y="11057"/>
                    <a:pt x="234" y="11224"/>
                    <a:pt x="134" y="11457"/>
                  </a:cubicBezTo>
                  <a:cubicBezTo>
                    <a:pt x="34" y="11657"/>
                    <a:pt x="34" y="11891"/>
                    <a:pt x="34" y="12124"/>
                  </a:cubicBezTo>
                  <a:cubicBezTo>
                    <a:pt x="1" y="12691"/>
                    <a:pt x="201" y="13358"/>
                    <a:pt x="368" y="13892"/>
                  </a:cubicBezTo>
                  <a:cubicBezTo>
                    <a:pt x="568" y="14459"/>
                    <a:pt x="701" y="15093"/>
                    <a:pt x="902" y="15660"/>
                  </a:cubicBezTo>
                  <a:cubicBezTo>
                    <a:pt x="1135" y="16094"/>
                    <a:pt x="1402" y="16494"/>
                    <a:pt x="1669" y="16928"/>
                  </a:cubicBezTo>
                  <a:cubicBezTo>
                    <a:pt x="1836" y="17195"/>
                    <a:pt x="2002" y="17461"/>
                    <a:pt x="2202" y="17728"/>
                  </a:cubicBezTo>
                  <a:cubicBezTo>
                    <a:pt x="2207" y="17733"/>
                    <a:pt x="2212" y="17735"/>
                    <a:pt x="2218" y="17735"/>
                  </a:cubicBezTo>
                  <a:cubicBezTo>
                    <a:pt x="2253" y="17735"/>
                    <a:pt x="2298" y="17657"/>
                    <a:pt x="2269" y="17628"/>
                  </a:cubicBezTo>
                  <a:cubicBezTo>
                    <a:pt x="1869" y="16994"/>
                    <a:pt x="1402" y="16361"/>
                    <a:pt x="1068" y="15693"/>
                  </a:cubicBezTo>
                  <a:cubicBezTo>
                    <a:pt x="902" y="15327"/>
                    <a:pt x="835" y="14960"/>
                    <a:pt x="735" y="14593"/>
                  </a:cubicBezTo>
                  <a:cubicBezTo>
                    <a:pt x="501" y="13725"/>
                    <a:pt x="134" y="12858"/>
                    <a:pt x="234" y="12024"/>
                  </a:cubicBezTo>
                  <a:cubicBezTo>
                    <a:pt x="234" y="11591"/>
                    <a:pt x="368" y="11424"/>
                    <a:pt x="701" y="11157"/>
                  </a:cubicBezTo>
                  <a:cubicBezTo>
                    <a:pt x="1068" y="10823"/>
                    <a:pt x="1469" y="10556"/>
                    <a:pt x="1802" y="10356"/>
                  </a:cubicBezTo>
                  <a:cubicBezTo>
                    <a:pt x="1969" y="10256"/>
                    <a:pt x="2102" y="10190"/>
                    <a:pt x="2236" y="10089"/>
                  </a:cubicBezTo>
                  <a:cubicBezTo>
                    <a:pt x="2369" y="10690"/>
                    <a:pt x="2503" y="11290"/>
                    <a:pt x="2703" y="11891"/>
                  </a:cubicBezTo>
                  <a:cubicBezTo>
                    <a:pt x="2870" y="12391"/>
                    <a:pt x="3103" y="12891"/>
                    <a:pt x="3303" y="13392"/>
                  </a:cubicBezTo>
                  <a:cubicBezTo>
                    <a:pt x="3737" y="14426"/>
                    <a:pt x="4237" y="15493"/>
                    <a:pt x="4904" y="16394"/>
                  </a:cubicBezTo>
                  <a:cubicBezTo>
                    <a:pt x="5071" y="16561"/>
                    <a:pt x="5238" y="16828"/>
                    <a:pt x="5371" y="16994"/>
                  </a:cubicBezTo>
                  <a:cubicBezTo>
                    <a:pt x="5371" y="17028"/>
                    <a:pt x="5338" y="17028"/>
                    <a:pt x="5305" y="17061"/>
                  </a:cubicBezTo>
                  <a:cubicBezTo>
                    <a:pt x="5171" y="17161"/>
                    <a:pt x="5004" y="17261"/>
                    <a:pt x="4838" y="17328"/>
                  </a:cubicBezTo>
                  <a:cubicBezTo>
                    <a:pt x="4838" y="17295"/>
                    <a:pt x="4871" y="17228"/>
                    <a:pt x="4871" y="17161"/>
                  </a:cubicBezTo>
                  <a:cubicBezTo>
                    <a:pt x="4871" y="16994"/>
                    <a:pt x="4871" y="16761"/>
                    <a:pt x="4771" y="16627"/>
                  </a:cubicBezTo>
                  <a:cubicBezTo>
                    <a:pt x="4729" y="16586"/>
                    <a:pt x="4681" y="16567"/>
                    <a:pt x="4633" y="16567"/>
                  </a:cubicBezTo>
                  <a:cubicBezTo>
                    <a:pt x="4565" y="16567"/>
                    <a:pt x="4496" y="16603"/>
                    <a:pt x="4437" y="16661"/>
                  </a:cubicBezTo>
                  <a:cubicBezTo>
                    <a:pt x="4437" y="16694"/>
                    <a:pt x="4404" y="16728"/>
                    <a:pt x="4371" y="16761"/>
                  </a:cubicBezTo>
                  <a:cubicBezTo>
                    <a:pt x="4337" y="16761"/>
                    <a:pt x="4337" y="16761"/>
                    <a:pt x="4304" y="16794"/>
                  </a:cubicBezTo>
                  <a:cubicBezTo>
                    <a:pt x="4237" y="16828"/>
                    <a:pt x="4237" y="16894"/>
                    <a:pt x="4237" y="16961"/>
                  </a:cubicBezTo>
                  <a:cubicBezTo>
                    <a:pt x="4237" y="16961"/>
                    <a:pt x="4237" y="16994"/>
                    <a:pt x="4237" y="17061"/>
                  </a:cubicBezTo>
                  <a:cubicBezTo>
                    <a:pt x="4237" y="17061"/>
                    <a:pt x="4204" y="17094"/>
                    <a:pt x="4204" y="17094"/>
                  </a:cubicBezTo>
                  <a:cubicBezTo>
                    <a:pt x="4137" y="17261"/>
                    <a:pt x="4104" y="17428"/>
                    <a:pt x="4037" y="17595"/>
                  </a:cubicBezTo>
                  <a:cubicBezTo>
                    <a:pt x="4037" y="17461"/>
                    <a:pt x="4004" y="17295"/>
                    <a:pt x="4004" y="17195"/>
                  </a:cubicBezTo>
                  <a:cubicBezTo>
                    <a:pt x="3945" y="16989"/>
                    <a:pt x="3809" y="16320"/>
                    <a:pt x="3550" y="16320"/>
                  </a:cubicBezTo>
                  <a:cubicBezTo>
                    <a:pt x="3515" y="16320"/>
                    <a:pt x="3477" y="16332"/>
                    <a:pt x="3437" y="16361"/>
                  </a:cubicBezTo>
                  <a:cubicBezTo>
                    <a:pt x="3370" y="16394"/>
                    <a:pt x="3370" y="16427"/>
                    <a:pt x="3370" y="16494"/>
                  </a:cubicBezTo>
                  <a:cubicBezTo>
                    <a:pt x="3370" y="16594"/>
                    <a:pt x="3370" y="16728"/>
                    <a:pt x="3370" y="16828"/>
                  </a:cubicBezTo>
                  <a:cubicBezTo>
                    <a:pt x="3370" y="16861"/>
                    <a:pt x="3337" y="16928"/>
                    <a:pt x="3370" y="16961"/>
                  </a:cubicBezTo>
                  <a:cubicBezTo>
                    <a:pt x="3370" y="17028"/>
                    <a:pt x="3403" y="17128"/>
                    <a:pt x="3403" y="17195"/>
                  </a:cubicBezTo>
                  <a:cubicBezTo>
                    <a:pt x="3437" y="17428"/>
                    <a:pt x="3470" y="17628"/>
                    <a:pt x="3503" y="17862"/>
                  </a:cubicBezTo>
                  <a:cubicBezTo>
                    <a:pt x="3503" y="17862"/>
                    <a:pt x="3503" y="17862"/>
                    <a:pt x="3503" y="17895"/>
                  </a:cubicBezTo>
                  <a:cubicBezTo>
                    <a:pt x="3503" y="17895"/>
                    <a:pt x="3503" y="17928"/>
                    <a:pt x="3503" y="17928"/>
                  </a:cubicBezTo>
                  <a:cubicBezTo>
                    <a:pt x="3470" y="17828"/>
                    <a:pt x="3437" y="17762"/>
                    <a:pt x="3403" y="17662"/>
                  </a:cubicBezTo>
                  <a:cubicBezTo>
                    <a:pt x="3270" y="17428"/>
                    <a:pt x="3136" y="17261"/>
                    <a:pt x="3003" y="17161"/>
                  </a:cubicBezTo>
                  <a:cubicBezTo>
                    <a:pt x="2952" y="17136"/>
                    <a:pt x="2896" y="17125"/>
                    <a:pt x="2845" y="17125"/>
                  </a:cubicBezTo>
                  <a:cubicBezTo>
                    <a:pt x="2762" y="17125"/>
                    <a:pt x="2690" y="17153"/>
                    <a:pt x="2669" y="17195"/>
                  </a:cubicBezTo>
                  <a:cubicBezTo>
                    <a:pt x="2636" y="17228"/>
                    <a:pt x="2603" y="17295"/>
                    <a:pt x="2569" y="17361"/>
                  </a:cubicBezTo>
                  <a:cubicBezTo>
                    <a:pt x="2569" y="17428"/>
                    <a:pt x="2569" y="17461"/>
                    <a:pt x="2569" y="17495"/>
                  </a:cubicBezTo>
                  <a:cubicBezTo>
                    <a:pt x="2569" y="17495"/>
                    <a:pt x="2569" y="17528"/>
                    <a:pt x="2569" y="17528"/>
                  </a:cubicBezTo>
                  <a:cubicBezTo>
                    <a:pt x="2603" y="17762"/>
                    <a:pt x="2603" y="17762"/>
                    <a:pt x="2703" y="17928"/>
                  </a:cubicBezTo>
                  <a:cubicBezTo>
                    <a:pt x="2836" y="18162"/>
                    <a:pt x="3036" y="18362"/>
                    <a:pt x="3237" y="18529"/>
                  </a:cubicBezTo>
                  <a:cubicBezTo>
                    <a:pt x="3370" y="18662"/>
                    <a:pt x="3537" y="18762"/>
                    <a:pt x="3670" y="18896"/>
                  </a:cubicBezTo>
                  <a:cubicBezTo>
                    <a:pt x="3704" y="18896"/>
                    <a:pt x="3704" y="18929"/>
                    <a:pt x="3737" y="18929"/>
                  </a:cubicBezTo>
                  <a:cubicBezTo>
                    <a:pt x="3737" y="20630"/>
                    <a:pt x="3770" y="21965"/>
                    <a:pt x="3870" y="23466"/>
                  </a:cubicBezTo>
                  <a:cubicBezTo>
                    <a:pt x="4004" y="24600"/>
                    <a:pt x="4237" y="25701"/>
                    <a:pt x="4404" y="26835"/>
                  </a:cubicBezTo>
                  <a:cubicBezTo>
                    <a:pt x="4638" y="27836"/>
                    <a:pt x="4704" y="28870"/>
                    <a:pt x="5004" y="29837"/>
                  </a:cubicBezTo>
                  <a:cubicBezTo>
                    <a:pt x="5405" y="31105"/>
                    <a:pt x="6039" y="32272"/>
                    <a:pt x="6706" y="33406"/>
                  </a:cubicBezTo>
                  <a:cubicBezTo>
                    <a:pt x="6872" y="33740"/>
                    <a:pt x="7106" y="34040"/>
                    <a:pt x="7339" y="34340"/>
                  </a:cubicBezTo>
                  <a:cubicBezTo>
                    <a:pt x="7427" y="34457"/>
                    <a:pt x="7515" y="34652"/>
                    <a:pt x="7694" y="34652"/>
                  </a:cubicBezTo>
                  <a:cubicBezTo>
                    <a:pt x="7719" y="34652"/>
                    <a:pt x="7745" y="34648"/>
                    <a:pt x="7773" y="34640"/>
                  </a:cubicBezTo>
                  <a:cubicBezTo>
                    <a:pt x="7873" y="34607"/>
                    <a:pt x="7940" y="34507"/>
                    <a:pt x="7907" y="34407"/>
                  </a:cubicBezTo>
                  <a:cubicBezTo>
                    <a:pt x="7873" y="34240"/>
                    <a:pt x="7740" y="34140"/>
                    <a:pt x="7673" y="34007"/>
                  </a:cubicBezTo>
                  <a:cubicBezTo>
                    <a:pt x="7406" y="33640"/>
                    <a:pt x="7373" y="33573"/>
                    <a:pt x="7139" y="33206"/>
                  </a:cubicBezTo>
                  <a:cubicBezTo>
                    <a:pt x="6506" y="32039"/>
                    <a:pt x="5772" y="30671"/>
                    <a:pt x="5471" y="29570"/>
                  </a:cubicBezTo>
                  <a:cubicBezTo>
                    <a:pt x="5238" y="28903"/>
                    <a:pt x="5171" y="28202"/>
                    <a:pt x="5038" y="27502"/>
                  </a:cubicBezTo>
                  <a:cubicBezTo>
                    <a:pt x="4838" y="26368"/>
                    <a:pt x="4638" y="25234"/>
                    <a:pt x="4471" y="24099"/>
                  </a:cubicBezTo>
                  <a:cubicBezTo>
                    <a:pt x="4371" y="23532"/>
                    <a:pt x="4337" y="22799"/>
                    <a:pt x="4304" y="22465"/>
                  </a:cubicBezTo>
                  <a:cubicBezTo>
                    <a:pt x="4271" y="21698"/>
                    <a:pt x="4271" y="21031"/>
                    <a:pt x="4237" y="20030"/>
                  </a:cubicBezTo>
                  <a:cubicBezTo>
                    <a:pt x="4237" y="19696"/>
                    <a:pt x="4237" y="19396"/>
                    <a:pt x="4237" y="19063"/>
                  </a:cubicBezTo>
                  <a:lnTo>
                    <a:pt x="4237" y="18996"/>
                  </a:lnTo>
                  <a:cubicBezTo>
                    <a:pt x="4337" y="18962"/>
                    <a:pt x="4404" y="18896"/>
                    <a:pt x="4504" y="18862"/>
                  </a:cubicBezTo>
                  <a:cubicBezTo>
                    <a:pt x="4904" y="18629"/>
                    <a:pt x="5338" y="18329"/>
                    <a:pt x="5638" y="17962"/>
                  </a:cubicBezTo>
                  <a:cubicBezTo>
                    <a:pt x="5705" y="17862"/>
                    <a:pt x="5772" y="17628"/>
                    <a:pt x="5605" y="17561"/>
                  </a:cubicBezTo>
                  <a:cubicBezTo>
                    <a:pt x="5585" y="17552"/>
                    <a:pt x="5563" y="17548"/>
                    <a:pt x="5539" y="17548"/>
                  </a:cubicBezTo>
                  <a:cubicBezTo>
                    <a:pt x="5482" y="17548"/>
                    <a:pt x="5419" y="17571"/>
                    <a:pt x="5371" y="17595"/>
                  </a:cubicBezTo>
                  <a:cubicBezTo>
                    <a:pt x="5071" y="17695"/>
                    <a:pt x="4938" y="17795"/>
                    <a:pt x="4704" y="17928"/>
                  </a:cubicBezTo>
                  <a:cubicBezTo>
                    <a:pt x="4704" y="17962"/>
                    <a:pt x="4671" y="17962"/>
                    <a:pt x="4638" y="17995"/>
                  </a:cubicBezTo>
                  <a:lnTo>
                    <a:pt x="4671" y="17928"/>
                  </a:lnTo>
                  <a:cubicBezTo>
                    <a:pt x="4838" y="17828"/>
                    <a:pt x="5004" y="17728"/>
                    <a:pt x="5171" y="17628"/>
                  </a:cubicBezTo>
                  <a:cubicBezTo>
                    <a:pt x="5371" y="17528"/>
                    <a:pt x="5538" y="17395"/>
                    <a:pt x="5738" y="17295"/>
                  </a:cubicBezTo>
                  <a:cubicBezTo>
                    <a:pt x="5838" y="17295"/>
                    <a:pt x="5938" y="17228"/>
                    <a:pt x="5938" y="17128"/>
                  </a:cubicBezTo>
                  <a:cubicBezTo>
                    <a:pt x="6039" y="17061"/>
                    <a:pt x="6139" y="16994"/>
                    <a:pt x="6205" y="16961"/>
                  </a:cubicBezTo>
                  <a:cubicBezTo>
                    <a:pt x="7239" y="16361"/>
                    <a:pt x="8240" y="15827"/>
                    <a:pt x="9308" y="15293"/>
                  </a:cubicBezTo>
                  <a:cubicBezTo>
                    <a:pt x="9541" y="15160"/>
                    <a:pt x="9808" y="15060"/>
                    <a:pt x="10041" y="14960"/>
                  </a:cubicBezTo>
                  <a:cubicBezTo>
                    <a:pt x="10375" y="14793"/>
                    <a:pt x="10675" y="14626"/>
                    <a:pt x="10975" y="14459"/>
                  </a:cubicBezTo>
                  <a:cubicBezTo>
                    <a:pt x="11776" y="14026"/>
                    <a:pt x="12577" y="13625"/>
                    <a:pt x="13377" y="13225"/>
                  </a:cubicBezTo>
                  <a:cubicBezTo>
                    <a:pt x="14711" y="12591"/>
                    <a:pt x="15979" y="11857"/>
                    <a:pt x="17280" y="11190"/>
                  </a:cubicBezTo>
                  <a:cubicBezTo>
                    <a:pt x="17814" y="10923"/>
                    <a:pt x="18347" y="10590"/>
                    <a:pt x="18881" y="10290"/>
                  </a:cubicBezTo>
                  <a:cubicBezTo>
                    <a:pt x="19782" y="9856"/>
                    <a:pt x="20616" y="9356"/>
                    <a:pt x="21483" y="8889"/>
                  </a:cubicBezTo>
                  <a:cubicBezTo>
                    <a:pt x="21850" y="8655"/>
                    <a:pt x="22217" y="8455"/>
                    <a:pt x="22584" y="8221"/>
                  </a:cubicBezTo>
                  <a:lnTo>
                    <a:pt x="22617" y="8221"/>
                  </a:lnTo>
                  <a:cubicBezTo>
                    <a:pt x="22617" y="8221"/>
                    <a:pt x="22617" y="8188"/>
                    <a:pt x="22617" y="8188"/>
                  </a:cubicBezTo>
                  <a:lnTo>
                    <a:pt x="22650" y="8188"/>
                  </a:lnTo>
                  <a:cubicBezTo>
                    <a:pt x="22750" y="8121"/>
                    <a:pt x="22884" y="8055"/>
                    <a:pt x="22984" y="7955"/>
                  </a:cubicBezTo>
                  <a:cubicBezTo>
                    <a:pt x="23518" y="7488"/>
                    <a:pt x="23918" y="6921"/>
                    <a:pt x="24318" y="6520"/>
                  </a:cubicBezTo>
                  <a:cubicBezTo>
                    <a:pt x="24919" y="5886"/>
                    <a:pt x="25319" y="5419"/>
                    <a:pt x="25953" y="4619"/>
                  </a:cubicBezTo>
                  <a:cubicBezTo>
                    <a:pt x="26286" y="4285"/>
                    <a:pt x="26887" y="3585"/>
                    <a:pt x="27254" y="3051"/>
                  </a:cubicBezTo>
                  <a:cubicBezTo>
                    <a:pt x="27354" y="2884"/>
                    <a:pt x="27487" y="2751"/>
                    <a:pt x="27554" y="2584"/>
                  </a:cubicBezTo>
                  <a:cubicBezTo>
                    <a:pt x="27554" y="2417"/>
                    <a:pt x="27554" y="2251"/>
                    <a:pt x="27521" y="2084"/>
                  </a:cubicBezTo>
                  <a:lnTo>
                    <a:pt x="27487" y="2084"/>
                  </a:lnTo>
                  <a:cubicBezTo>
                    <a:pt x="27454" y="1817"/>
                    <a:pt x="27220" y="1417"/>
                    <a:pt x="26953" y="1150"/>
                  </a:cubicBezTo>
                  <a:cubicBezTo>
                    <a:pt x="26620" y="916"/>
                    <a:pt x="25953" y="816"/>
                    <a:pt x="25419" y="649"/>
                  </a:cubicBezTo>
                  <a:cubicBezTo>
                    <a:pt x="24752" y="516"/>
                    <a:pt x="24318" y="416"/>
                    <a:pt x="23651" y="282"/>
                  </a:cubicBezTo>
                  <a:cubicBezTo>
                    <a:pt x="22951" y="149"/>
                    <a:pt x="22250" y="149"/>
                    <a:pt x="21550" y="82"/>
                  </a:cubicBezTo>
                  <a:cubicBezTo>
                    <a:pt x="21170" y="61"/>
                    <a:pt x="20804" y="0"/>
                    <a:pt x="204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3"/>
            <p:cNvSpPr/>
            <p:nvPr/>
          </p:nvSpPr>
          <p:spPr>
            <a:xfrm>
              <a:off x="-558575" y="1604163"/>
              <a:ext cx="875" cy="850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34" y="0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34" y="33"/>
                    <a:pt x="34" y="0"/>
                  </a:cubicBezTo>
                  <a:close/>
                </a:path>
              </a:pathLst>
            </a:custGeom>
            <a:solidFill>
              <a:srgbClr val="42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3"/>
            <p:cNvSpPr/>
            <p:nvPr/>
          </p:nvSpPr>
          <p:spPr>
            <a:xfrm>
              <a:off x="-993875" y="1528263"/>
              <a:ext cx="315250" cy="173225"/>
            </a:xfrm>
            <a:custGeom>
              <a:avLst/>
              <a:gdLst/>
              <a:ahLst/>
              <a:cxnLst/>
              <a:rect l="l" t="t" r="r" b="b"/>
              <a:pathLst>
                <a:path w="12610" h="6929" extrusionOk="0">
                  <a:moveTo>
                    <a:pt x="11091" y="354"/>
                  </a:moveTo>
                  <a:cubicBezTo>
                    <a:pt x="11180" y="354"/>
                    <a:pt x="11264" y="358"/>
                    <a:pt x="11342" y="368"/>
                  </a:cubicBezTo>
                  <a:cubicBezTo>
                    <a:pt x="10994" y="368"/>
                    <a:pt x="10646" y="427"/>
                    <a:pt x="10298" y="491"/>
                  </a:cubicBezTo>
                  <a:lnTo>
                    <a:pt x="10298" y="491"/>
                  </a:lnTo>
                  <a:cubicBezTo>
                    <a:pt x="10304" y="486"/>
                    <a:pt x="10308" y="478"/>
                    <a:pt x="10308" y="468"/>
                  </a:cubicBezTo>
                  <a:cubicBezTo>
                    <a:pt x="10341" y="468"/>
                    <a:pt x="10374" y="434"/>
                    <a:pt x="10374" y="401"/>
                  </a:cubicBezTo>
                  <a:cubicBezTo>
                    <a:pt x="10634" y="377"/>
                    <a:pt x="10877" y="354"/>
                    <a:pt x="11091" y="354"/>
                  </a:cubicBezTo>
                  <a:close/>
                  <a:moveTo>
                    <a:pt x="11707" y="992"/>
                  </a:moveTo>
                  <a:cubicBezTo>
                    <a:pt x="11754" y="992"/>
                    <a:pt x="11799" y="995"/>
                    <a:pt x="11842" y="1001"/>
                  </a:cubicBezTo>
                  <a:cubicBezTo>
                    <a:pt x="11775" y="1035"/>
                    <a:pt x="11742" y="1101"/>
                    <a:pt x="11675" y="1168"/>
                  </a:cubicBezTo>
                  <a:cubicBezTo>
                    <a:pt x="11625" y="1151"/>
                    <a:pt x="11575" y="1143"/>
                    <a:pt x="11529" y="1143"/>
                  </a:cubicBezTo>
                  <a:cubicBezTo>
                    <a:pt x="11483" y="1143"/>
                    <a:pt x="11442" y="1151"/>
                    <a:pt x="11408" y="1168"/>
                  </a:cubicBezTo>
                  <a:cubicBezTo>
                    <a:pt x="10875" y="1201"/>
                    <a:pt x="10374" y="1302"/>
                    <a:pt x="9907" y="1435"/>
                  </a:cubicBezTo>
                  <a:cubicBezTo>
                    <a:pt x="10241" y="1302"/>
                    <a:pt x="10574" y="1201"/>
                    <a:pt x="11008" y="1101"/>
                  </a:cubicBezTo>
                  <a:cubicBezTo>
                    <a:pt x="11253" y="1047"/>
                    <a:pt x="11498" y="992"/>
                    <a:pt x="11707" y="992"/>
                  </a:cubicBezTo>
                  <a:close/>
                  <a:moveTo>
                    <a:pt x="8873" y="768"/>
                  </a:moveTo>
                  <a:lnTo>
                    <a:pt x="8873" y="768"/>
                  </a:lnTo>
                  <a:cubicBezTo>
                    <a:pt x="8606" y="901"/>
                    <a:pt x="8373" y="1001"/>
                    <a:pt x="8139" y="1101"/>
                  </a:cubicBezTo>
                  <a:cubicBezTo>
                    <a:pt x="7105" y="1468"/>
                    <a:pt x="6138" y="2002"/>
                    <a:pt x="5171" y="2569"/>
                  </a:cubicBezTo>
                  <a:cubicBezTo>
                    <a:pt x="4303" y="3036"/>
                    <a:pt x="3436" y="3536"/>
                    <a:pt x="2602" y="4104"/>
                  </a:cubicBezTo>
                  <a:cubicBezTo>
                    <a:pt x="2369" y="4270"/>
                    <a:pt x="2135" y="4470"/>
                    <a:pt x="1902" y="4637"/>
                  </a:cubicBezTo>
                  <a:cubicBezTo>
                    <a:pt x="2702" y="3937"/>
                    <a:pt x="3803" y="3203"/>
                    <a:pt x="4503" y="2769"/>
                  </a:cubicBezTo>
                  <a:cubicBezTo>
                    <a:pt x="5538" y="2135"/>
                    <a:pt x="7272" y="1302"/>
                    <a:pt x="8873" y="768"/>
                  </a:cubicBezTo>
                  <a:close/>
                  <a:moveTo>
                    <a:pt x="11175" y="1502"/>
                  </a:moveTo>
                  <a:cubicBezTo>
                    <a:pt x="11142" y="1535"/>
                    <a:pt x="11108" y="1535"/>
                    <a:pt x="11108" y="1568"/>
                  </a:cubicBezTo>
                  <a:cubicBezTo>
                    <a:pt x="10574" y="1802"/>
                    <a:pt x="10041" y="2035"/>
                    <a:pt x="9507" y="2269"/>
                  </a:cubicBezTo>
                  <a:cubicBezTo>
                    <a:pt x="9507" y="2269"/>
                    <a:pt x="9540" y="2236"/>
                    <a:pt x="9540" y="2202"/>
                  </a:cubicBezTo>
                  <a:cubicBezTo>
                    <a:pt x="9595" y="2093"/>
                    <a:pt x="9494" y="1984"/>
                    <a:pt x="9382" y="1984"/>
                  </a:cubicBezTo>
                  <a:cubicBezTo>
                    <a:pt x="9357" y="1984"/>
                    <a:pt x="9331" y="1990"/>
                    <a:pt x="9307" y="2002"/>
                  </a:cubicBezTo>
                  <a:cubicBezTo>
                    <a:pt x="8506" y="2402"/>
                    <a:pt x="7706" y="2836"/>
                    <a:pt x="6905" y="3303"/>
                  </a:cubicBezTo>
                  <a:cubicBezTo>
                    <a:pt x="6105" y="3770"/>
                    <a:pt x="5304" y="4270"/>
                    <a:pt x="4503" y="4704"/>
                  </a:cubicBezTo>
                  <a:cubicBezTo>
                    <a:pt x="4103" y="4871"/>
                    <a:pt x="3803" y="5038"/>
                    <a:pt x="3469" y="5104"/>
                  </a:cubicBezTo>
                  <a:cubicBezTo>
                    <a:pt x="4137" y="4504"/>
                    <a:pt x="4837" y="4070"/>
                    <a:pt x="5604" y="3637"/>
                  </a:cubicBezTo>
                  <a:cubicBezTo>
                    <a:pt x="6538" y="3136"/>
                    <a:pt x="7472" y="2669"/>
                    <a:pt x="8440" y="2302"/>
                  </a:cubicBezTo>
                  <a:cubicBezTo>
                    <a:pt x="9340" y="1935"/>
                    <a:pt x="10174" y="1635"/>
                    <a:pt x="11175" y="1502"/>
                  </a:cubicBezTo>
                  <a:close/>
                  <a:moveTo>
                    <a:pt x="11742" y="668"/>
                  </a:moveTo>
                  <a:cubicBezTo>
                    <a:pt x="11308" y="668"/>
                    <a:pt x="10875" y="801"/>
                    <a:pt x="10474" y="935"/>
                  </a:cubicBezTo>
                  <a:cubicBezTo>
                    <a:pt x="8506" y="1568"/>
                    <a:pt x="6672" y="2469"/>
                    <a:pt x="4937" y="3536"/>
                  </a:cubicBezTo>
                  <a:cubicBezTo>
                    <a:pt x="4036" y="4070"/>
                    <a:pt x="3169" y="4671"/>
                    <a:pt x="2302" y="5271"/>
                  </a:cubicBezTo>
                  <a:cubicBezTo>
                    <a:pt x="2369" y="5204"/>
                    <a:pt x="2435" y="5138"/>
                    <a:pt x="2469" y="5104"/>
                  </a:cubicBezTo>
                  <a:cubicBezTo>
                    <a:pt x="3069" y="4504"/>
                    <a:pt x="3736" y="3970"/>
                    <a:pt x="4403" y="3503"/>
                  </a:cubicBezTo>
                  <a:cubicBezTo>
                    <a:pt x="4904" y="3103"/>
                    <a:pt x="5337" y="2836"/>
                    <a:pt x="5838" y="2536"/>
                  </a:cubicBezTo>
                  <a:cubicBezTo>
                    <a:pt x="6405" y="2236"/>
                    <a:pt x="7005" y="1969"/>
                    <a:pt x="7539" y="1668"/>
                  </a:cubicBezTo>
                  <a:cubicBezTo>
                    <a:pt x="7606" y="1635"/>
                    <a:pt x="7672" y="1635"/>
                    <a:pt x="7739" y="1602"/>
                  </a:cubicBezTo>
                  <a:cubicBezTo>
                    <a:pt x="8940" y="1068"/>
                    <a:pt x="10208" y="734"/>
                    <a:pt x="11408" y="668"/>
                  </a:cubicBezTo>
                  <a:close/>
                  <a:moveTo>
                    <a:pt x="8473" y="3069"/>
                  </a:moveTo>
                  <a:cubicBezTo>
                    <a:pt x="7172" y="3737"/>
                    <a:pt x="5871" y="4437"/>
                    <a:pt x="4537" y="5071"/>
                  </a:cubicBezTo>
                  <a:cubicBezTo>
                    <a:pt x="4237" y="5238"/>
                    <a:pt x="3903" y="5404"/>
                    <a:pt x="3569" y="5538"/>
                  </a:cubicBezTo>
                  <a:cubicBezTo>
                    <a:pt x="3636" y="5505"/>
                    <a:pt x="3703" y="5471"/>
                    <a:pt x="3770" y="5438"/>
                  </a:cubicBezTo>
                  <a:cubicBezTo>
                    <a:pt x="4670" y="4971"/>
                    <a:pt x="5571" y="4504"/>
                    <a:pt x="6505" y="4037"/>
                  </a:cubicBezTo>
                  <a:cubicBezTo>
                    <a:pt x="7139" y="3670"/>
                    <a:pt x="7806" y="3370"/>
                    <a:pt x="8473" y="3069"/>
                  </a:cubicBezTo>
                  <a:close/>
                  <a:moveTo>
                    <a:pt x="2902" y="5238"/>
                  </a:moveTo>
                  <a:cubicBezTo>
                    <a:pt x="2869" y="5338"/>
                    <a:pt x="2902" y="5438"/>
                    <a:pt x="2969" y="5471"/>
                  </a:cubicBezTo>
                  <a:cubicBezTo>
                    <a:pt x="2769" y="5571"/>
                    <a:pt x="2602" y="5671"/>
                    <a:pt x="2402" y="5771"/>
                  </a:cubicBezTo>
                  <a:cubicBezTo>
                    <a:pt x="2202" y="5838"/>
                    <a:pt x="2035" y="5905"/>
                    <a:pt x="1902" y="5972"/>
                  </a:cubicBezTo>
                  <a:cubicBezTo>
                    <a:pt x="2235" y="5705"/>
                    <a:pt x="2569" y="5471"/>
                    <a:pt x="2902" y="5238"/>
                  </a:cubicBezTo>
                  <a:close/>
                  <a:moveTo>
                    <a:pt x="2836" y="4337"/>
                  </a:moveTo>
                  <a:cubicBezTo>
                    <a:pt x="2502" y="4637"/>
                    <a:pt x="1601" y="5404"/>
                    <a:pt x="1435" y="5905"/>
                  </a:cubicBezTo>
                  <a:cubicBezTo>
                    <a:pt x="1435" y="5938"/>
                    <a:pt x="1435" y="5938"/>
                    <a:pt x="1435" y="5938"/>
                  </a:cubicBezTo>
                  <a:cubicBezTo>
                    <a:pt x="1368" y="5972"/>
                    <a:pt x="1268" y="6005"/>
                    <a:pt x="1234" y="6105"/>
                  </a:cubicBezTo>
                  <a:cubicBezTo>
                    <a:pt x="1201" y="6138"/>
                    <a:pt x="1201" y="6205"/>
                    <a:pt x="1201" y="6272"/>
                  </a:cubicBezTo>
                  <a:cubicBezTo>
                    <a:pt x="1068" y="6272"/>
                    <a:pt x="1068" y="6272"/>
                    <a:pt x="1001" y="6205"/>
                  </a:cubicBezTo>
                  <a:cubicBezTo>
                    <a:pt x="1001" y="5972"/>
                    <a:pt x="1401" y="5505"/>
                    <a:pt x="1968" y="5038"/>
                  </a:cubicBezTo>
                  <a:cubicBezTo>
                    <a:pt x="2269" y="4804"/>
                    <a:pt x="2535" y="4537"/>
                    <a:pt x="2802" y="4337"/>
                  </a:cubicBezTo>
                  <a:close/>
                  <a:moveTo>
                    <a:pt x="11375" y="1935"/>
                  </a:moveTo>
                  <a:lnTo>
                    <a:pt x="11375" y="1935"/>
                  </a:lnTo>
                  <a:cubicBezTo>
                    <a:pt x="10608" y="2636"/>
                    <a:pt x="9574" y="3270"/>
                    <a:pt x="8673" y="3770"/>
                  </a:cubicBezTo>
                  <a:cubicBezTo>
                    <a:pt x="8006" y="4170"/>
                    <a:pt x="7305" y="4504"/>
                    <a:pt x="6605" y="4837"/>
                  </a:cubicBezTo>
                  <a:cubicBezTo>
                    <a:pt x="5938" y="5204"/>
                    <a:pt x="5271" y="5538"/>
                    <a:pt x="4570" y="5771"/>
                  </a:cubicBezTo>
                  <a:cubicBezTo>
                    <a:pt x="4070" y="5972"/>
                    <a:pt x="3569" y="6138"/>
                    <a:pt x="3036" y="6305"/>
                  </a:cubicBezTo>
                  <a:cubicBezTo>
                    <a:pt x="3603" y="6072"/>
                    <a:pt x="4137" y="5771"/>
                    <a:pt x="4670" y="5471"/>
                  </a:cubicBezTo>
                  <a:cubicBezTo>
                    <a:pt x="5071" y="5271"/>
                    <a:pt x="5437" y="5038"/>
                    <a:pt x="5838" y="4837"/>
                  </a:cubicBezTo>
                  <a:cubicBezTo>
                    <a:pt x="6005" y="4737"/>
                    <a:pt x="6171" y="4671"/>
                    <a:pt x="6338" y="4571"/>
                  </a:cubicBezTo>
                  <a:cubicBezTo>
                    <a:pt x="7072" y="4204"/>
                    <a:pt x="7806" y="3837"/>
                    <a:pt x="8540" y="3436"/>
                  </a:cubicBezTo>
                  <a:cubicBezTo>
                    <a:pt x="8907" y="3270"/>
                    <a:pt x="9307" y="3069"/>
                    <a:pt x="9674" y="2869"/>
                  </a:cubicBezTo>
                  <a:cubicBezTo>
                    <a:pt x="10274" y="2602"/>
                    <a:pt x="10841" y="2302"/>
                    <a:pt x="11375" y="1935"/>
                  </a:cubicBezTo>
                  <a:close/>
                  <a:moveTo>
                    <a:pt x="10875" y="1"/>
                  </a:moveTo>
                  <a:cubicBezTo>
                    <a:pt x="9574" y="101"/>
                    <a:pt x="8406" y="568"/>
                    <a:pt x="7139" y="1068"/>
                  </a:cubicBezTo>
                  <a:cubicBezTo>
                    <a:pt x="5838" y="1602"/>
                    <a:pt x="4570" y="2236"/>
                    <a:pt x="3403" y="3036"/>
                  </a:cubicBezTo>
                  <a:cubicBezTo>
                    <a:pt x="2535" y="3603"/>
                    <a:pt x="1701" y="4237"/>
                    <a:pt x="1001" y="5004"/>
                  </a:cubicBezTo>
                  <a:cubicBezTo>
                    <a:pt x="601" y="5471"/>
                    <a:pt x="0" y="6639"/>
                    <a:pt x="1034" y="6872"/>
                  </a:cubicBezTo>
                  <a:cubicBezTo>
                    <a:pt x="1185" y="6912"/>
                    <a:pt x="1339" y="6928"/>
                    <a:pt x="1492" y="6928"/>
                  </a:cubicBezTo>
                  <a:cubicBezTo>
                    <a:pt x="1850" y="6928"/>
                    <a:pt x="2209" y="6842"/>
                    <a:pt x="2535" y="6772"/>
                  </a:cubicBezTo>
                  <a:cubicBezTo>
                    <a:pt x="3536" y="6572"/>
                    <a:pt x="4470" y="6238"/>
                    <a:pt x="5371" y="5871"/>
                  </a:cubicBezTo>
                  <a:cubicBezTo>
                    <a:pt x="6105" y="5538"/>
                    <a:pt x="6805" y="5171"/>
                    <a:pt x="7506" y="4804"/>
                  </a:cubicBezTo>
                  <a:cubicBezTo>
                    <a:pt x="8540" y="4270"/>
                    <a:pt x="9474" y="3737"/>
                    <a:pt x="10374" y="3170"/>
                  </a:cubicBezTo>
                  <a:cubicBezTo>
                    <a:pt x="11008" y="2736"/>
                    <a:pt x="11609" y="2269"/>
                    <a:pt x="12142" y="1702"/>
                  </a:cubicBezTo>
                  <a:cubicBezTo>
                    <a:pt x="12342" y="1468"/>
                    <a:pt x="12609" y="1201"/>
                    <a:pt x="12609" y="868"/>
                  </a:cubicBezTo>
                  <a:cubicBezTo>
                    <a:pt x="12576" y="701"/>
                    <a:pt x="12476" y="601"/>
                    <a:pt x="12342" y="534"/>
                  </a:cubicBezTo>
                  <a:cubicBezTo>
                    <a:pt x="12176" y="1"/>
                    <a:pt x="11342" y="1"/>
                    <a:pt x="108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3"/>
            <p:cNvSpPr/>
            <p:nvPr/>
          </p:nvSpPr>
          <p:spPr>
            <a:xfrm>
              <a:off x="-659075" y="1424813"/>
              <a:ext cx="99700" cy="595000"/>
            </a:xfrm>
            <a:custGeom>
              <a:avLst/>
              <a:gdLst/>
              <a:ahLst/>
              <a:cxnLst/>
              <a:rect l="l" t="t" r="r" b="b"/>
              <a:pathLst>
                <a:path w="3988" h="23800" extrusionOk="0">
                  <a:moveTo>
                    <a:pt x="3087" y="7141"/>
                  </a:moveTo>
                  <a:cubicBezTo>
                    <a:pt x="3087" y="7241"/>
                    <a:pt x="3053" y="7308"/>
                    <a:pt x="3053" y="7408"/>
                  </a:cubicBezTo>
                  <a:cubicBezTo>
                    <a:pt x="3053" y="7608"/>
                    <a:pt x="3053" y="7541"/>
                    <a:pt x="3020" y="7674"/>
                  </a:cubicBezTo>
                  <a:cubicBezTo>
                    <a:pt x="2953" y="7808"/>
                    <a:pt x="2953" y="7875"/>
                    <a:pt x="2853" y="8075"/>
                  </a:cubicBezTo>
                  <a:cubicBezTo>
                    <a:pt x="2853" y="8103"/>
                    <a:pt x="2829" y="8107"/>
                    <a:pt x="2822" y="8129"/>
                  </a:cubicBezTo>
                  <a:lnTo>
                    <a:pt x="2822" y="8129"/>
                  </a:lnTo>
                  <a:cubicBezTo>
                    <a:pt x="2888" y="7702"/>
                    <a:pt x="2955" y="7405"/>
                    <a:pt x="3087" y="7141"/>
                  </a:cubicBezTo>
                  <a:close/>
                  <a:moveTo>
                    <a:pt x="199" y="1"/>
                  </a:moveTo>
                  <a:cubicBezTo>
                    <a:pt x="103" y="1"/>
                    <a:pt x="1" y="102"/>
                    <a:pt x="51" y="202"/>
                  </a:cubicBezTo>
                  <a:cubicBezTo>
                    <a:pt x="285" y="803"/>
                    <a:pt x="485" y="1403"/>
                    <a:pt x="718" y="2004"/>
                  </a:cubicBezTo>
                  <a:cubicBezTo>
                    <a:pt x="1019" y="2738"/>
                    <a:pt x="1352" y="3505"/>
                    <a:pt x="1652" y="4239"/>
                  </a:cubicBezTo>
                  <a:cubicBezTo>
                    <a:pt x="1919" y="4706"/>
                    <a:pt x="2153" y="5173"/>
                    <a:pt x="2453" y="5606"/>
                  </a:cubicBezTo>
                  <a:cubicBezTo>
                    <a:pt x="2620" y="5940"/>
                    <a:pt x="2953" y="6374"/>
                    <a:pt x="3053" y="6507"/>
                  </a:cubicBezTo>
                  <a:cubicBezTo>
                    <a:pt x="2987" y="6574"/>
                    <a:pt x="2920" y="6640"/>
                    <a:pt x="2853" y="6707"/>
                  </a:cubicBezTo>
                  <a:cubicBezTo>
                    <a:pt x="2753" y="6841"/>
                    <a:pt x="2653" y="6974"/>
                    <a:pt x="2620" y="7107"/>
                  </a:cubicBezTo>
                  <a:cubicBezTo>
                    <a:pt x="2586" y="6941"/>
                    <a:pt x="2520" y="6774"/>
                    <a:pt x="2420" y="6607"/>
                  </a:cubicBezTo>
                  <a:cubicBezTo>
                    <a:pt x="2362" y="6515"/>
                    <a:pt x="2281" y="6475"/>
                    <a:pt x="2201" y="6475"/>
                  </a:cubicBezTo>
                  <a:cubicBezTo>
                    <a:pt x="2048" y="6475"/>
                    <a:pt x="1897" y="6622"/>
                    <a:pt x="1919" y="6841"/>
                  </a:cubicBezTo>
                  <a:cubicBezTo>
                    <a:pt x="1950" y="6932"/>
                    <a:pt x="1952" y="7052"/>
                    <a:pt x="1953" y="7174"/>
                  </a:cubicBezTo>
                  <a:lnTo>
                    <a:pt x="1953" y="7174"/>
                  </a:lnTo>
                  <a:cubicBezTo>
                    <a:pt x="1828" y="6893"/>
                    <a:pt x="1615" y="6671"/>
                    <a:pt x="1424" y="6671"/>
                  </a:cubicBezTo>
                  <a:cubicBezTo>
                    <a:pt x="1411" y="6671"/>
                    <a:pt x="1398" y="6672"/>
                    <a:pt x="1385" y="6674"/>
                  </a:cubicBezTo>
                  <a:cubicBezTo>
                    <a:pt x="1252" y="6707"/>
                    <a:pt x="1185" y="6841"/>
                    <a:pt x="1185" y="6974"/>
                  </a:cubicBezTo>
                  <a:cubicBezTo>
                    <a:pt x="1194" y="6941"/>
                    <a:pt x="1198" y="6929"/>
                    <a:pt x="1199" y="6929"/>
                  </a:cubicBezTo>
                  <a:lnTo>
                    <a:pt x="1199" y="6929"/>
                  </a:lnTo>
                  <a:cubicBezTo>
                    <a:pt x="1204" y="6929"/>
                    <a:pt x="1185" y="7049"/>
                    <a:pt x="1185" y="7074"/>
                  </a:cubicBezTo>
                  <a:cubicBezTo>
                    <a:pt x="1185" y="7241"/>
                    <a:pt x="1285" y="7674"/>
                    <a:pt x="1419" y="7975"/>
                  </a:cubicBezTo>
                  <a:lnTo>
                    <a:pt x="1319" y="7975"/>
                  </a:lnTo>
                  <a:cubicBezTo>
                    <a:pt x="1242" y="7955"/>
                    <a:pt x="1154" y="7936"/>
                    <a:pt x="1067" y="7936"/>
                  </a:cubicBezTo>
                  <a:cubicBezTo>
                    <a:pt x="1004" y="7936"/>
                    <a:pt x="942" y="7946"/>
                    <a:pt x="885" y="7975"/>
                  </a:cubicBezTo>
                  <a:cubicBezTo>
                    <a:pt x="685" y="8075"/>
                    <a:pt x="718" y="8342"/>
                    <a:pt x="885" y="8442"/>
                  </a:cubicBezTo>
                  <a:cubicBezTo>
                    <a:pt x="1119" y="8608"/>
                    <a:pt x="1352" y="8742"/>
                    <a:pt x="1586" y="8875"/>
                  </a:cubicBezTo>
                  <a:cubicBezTo>
                    <a:pt x="1752" y="8909"/>
                    <a:pt x="1886" y="9009"/>
                    <a:pt x="2019" y="9009"/>
                  </a:cubicBezTo>
                  <a:cubicBezTo>
                    <a:pt x="2119" y="9009"/>
                    <a:pt x="2153" y="8975"/>
                    <a:pt x="2186" y="8909"/>
                  </a:cubicBezTo>
                  <a:cubicBezTo>
                    <a:pt x="2353" y="9576"/>
                    <a:pt x="2553" y="10243"/>
                    <a:pt x="2686" y="10910"/>
                  </a:cubicBezTo>
                  <a:cubicBezTo>
                    <a:pt x="2853" y="11777"/>
                    <a:pt x="2953" y="12678"/>
                    <a:pt x="3087" y="13545"/>
                  </a:cubicBezTo>
                  <a:cubicBezTo>
                    <a:pt x="3153" y="14112"/>
                    <a:pt x="3253" y="14646"/>
                    <a:pt x="3320" y="15213"/>
                  </a:cubicBezTo>
                  <a:cubicBezTo>
                    <a:pt x="3420" y="16047"/>
                    <a:pt x="3420" y="16414"/>
                    <a:pt x="3454" y="17148"/>
                  </a:cubicBezTo>
                  <a:cubicBezTo>
                    <a:pt x="3454" y="17715"/>
                    <a:pt x="3487" y="18649"/>
                    <a:pt x="3454" y="19416"/>
                  </a:cubicBezTo>
                  <a:cubicBezTo>
                    <a:pt x="3354" y="20217"/>
                    <a:pt x="3354" y="21017"/>
                    <a:pt x="3220" y="21818"/>
                  </a:cubicBezTo>
                  <a:cubicBezTo>
                    <a:pt x="3153" y="22218"/>
                    <a:pt x="3187" y="22618"/>
                    <a:pt x="3087" y="23019"/>
                  </a:cubicBezTo>
                  <a:cubicBezTo>
                    <a:pt x="3053" y="23152"/>
                    <a:pt x="3020" y="23319"/>
                    <a:pt x="3020" y="23486"/>
                  </a:cubicBezTo>
                  <a:cubicBezTo>
                    <a:pt x="3020" y="23486"/>
                    <a:pt x="3020" y="23465"/>
                    <a:pt x="3020" y="23452"/>
                  </a:cubicBezTo>
                  <a:cubicBezTo>
                    <a:pt x="2987" y="23552"/>
                    <a:pt x="2953" y="23653"/>
                    <a:pt x="3020" y="23719"/>
                  </a:cubicBezTo>
                  <a:cubicBezTo>
                    <a:pt x="3057" y="23774"/>
                    <a:pt x="3104" y="23799"/>
                    <a:pt x="3155" y="23799"/>
                  </a:cubicBezTo>
                  <a:cubicBezTo>
                    <a:pt x="3197" y="23799"/>
                    <a:pt x="3242" y="23783"/>
                    <a:pt x="3287" y="23753"/>
                  </a:cubicBezTo>
                  <a:cubicBezTo>
                    <a:pt x="3320" y="23719"/>
                    <a:pt x="3320" y="23686"/>
                    <a:pt x="3354" y="23653"/>
                  </a:cubicBezTo>
                  <a:cubicBezTo>
                    <a:pt x="3354" y="23619"/>
                    <a:pt x="3354" y="23552"/>
                    <a:pt x="3354" y="23519"/>
                  </a:cubicBezTo>
                  <a:lnTo>
                    <a:pt x="3387" y="23519"/>
                  </a:lnTo>
                  <a:cubicBezTo>
                    <a:pt x="3454" y="23219"/>
                    <a:pt x="3454" y="23152"/>
                    <a:pt x="3520" y="22819"/>
                  </a:cubicBezTo>
                  <a:cubicBezTo>
                    <a:pt x="3620" y="22385"/>
                    <a:pt x="3620" y="21918"/>
                    <a:pt x="3720" y="21484"/>
                  </a:cubicBezTo>
                  <a:cubicBezTo>
                    <a:pt x="3787" y="20951"/>
                    <a:pt x="3821" y="20384"/>
                    <a:pt x="3887" y="19816"/>
                  </a:cubicBezTo>
                  <a:cubicBezTo>
                    <a:pt x="3987" y="19016"/>
                    <a:pt x="3954" y="18215"/>
                    <a:pt x="3954" y="17415"/>
                  </a:cubicBezTo>
                  <a:cubicBezTo>
                    <a:pt x="3921" y="16681"/>
                    <a:pt x="3887" y="15980"/>
                    <a:pt x="3787" y="15146"/>
                  </a:cubicBezTo>
                  <a:cubicBezTo>
                    <a:pt x="3720" y="14713"/>
                    <a:pt x="3654" y="14313"/>
                    <a:pt x="3587" y="13912"/>
                  </a:cubicBezTo>
                  <a:cubicBezTo>
                    <a:pt x="3520" y="13278"/>
                    <a:pt x="3454" y="12645"/>
                    <a:pt x="3354" y="12011"/>
                  </a:cubicBezTo>
                  <a:cubicBezTo>
                    <a:pt x="3220" y="10977"/>
                    <a:pt x="2953" y="10009"/>
                    <a:pt x="2720" y="9009"/>
                  </a:cubicBezTo>
                  <a:cubicBezTo>
                    <a:pt x="2853" y="8909"/>
                    <a:pt x="2920" y="8775"/>
                    <a:pt x="3020" y="8642"/>
                  </a:cubicBezTo>
                  <a:cubicBezTo>
                    <a:pt x="3287" y="8242"/>
                    <a:pt x="3387" y="7975"/>
                    <a:pt x="3454" y="7608"/>
                  </a:cubicBezTo>
                  <a:cubicBezTo>
                    <a:pt x="3487" y="7408"/>
                    <a:pt x="3487" y="7241"/>
                    <a:pt x="3487" y="7041"/>
                  </a:cubicBezTo>
                  <a:cubicBezTo>
                    <a:pt x="3487" y="6841"/>
                    <a:pt x="3487" y="6540"/>
                    <a:pt x="3253" y="6507"/>
                  </a:cubicBezTo>
                  <a:cubicBezTo>
                    <a:pt x="3253" y="6474"/>
                    <a:pt x="3253" y="6474"/>
                    <a:pt x="3253" y="6440"/>
                  </a:cubicBezTo>
                  <a:cubicBezTo>
                    <a:pt x="3253" y="6340"/>
                    <a:pt x="3120" y="6207"/>
                    <a:pt x="3120" y="6173"/>
                  </a:cubicBezTo>
                  <a:cubicBezTo>
                    <a:pt x="2853" y="5773"/>
                    <a:pt x="2620" y="5506"/>
                    <a:pt x="2420" y="5073"/>
                  </a:cubicBezTo>
                  <a:cubicBezTo>
                    <a:pt x="2119" y="4539"/>
                    <a:pt x="1819" y="4005"/>
                    <a:pt x="1619" y="3438"/>
                  </a:cubicBezTo>
                  <a:cubicBezTo>
                    <a:pt x="1319" y="2738"/>
                    <a:pt x="1019" y="2070"/>
                    <a:pt x="752" y="1337"/>
                  </a:cubicBezTo>
                  <a:cubicBezTo>
                    <a:pt x="585" y="936"/>
                    <a:pt x="485" y="436"/>
                    <a:pt x="285" y="36"/>
                  </a:cubicBezTo>
                  <a:cubicBezTo>
                    <a:pt x="260" y="11"/>
                    <a:pt x="230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3"/>
            <p:cNvSpPr/>
            <p:nvPr/>
          </p:nvSpPr>
          <p:spPr>
            <a:xfrm>
              <a:off x="-917150" y="1816213"/>
              <a:ext cx="259375" cy="262625"/>
            </a:xfrm>
            <a:custGeom>
              <a:avLst/>
              <a:gdLst/>
              <a:ahLst/>
              <a:cxnLst/>
              <a:rect l="l" t="t" r="r" b="b"/>
              <a:pathLst>
                <a:path w="10375" h="10505" extrusionOk="0">
                  <a:moveTo>
                    <a:pt x="2235" y="158"/>
                  </a:moveTo>
                  <a:cubicBezTo>
                    <a:pt x="2302" y="191"/>
                    <a:pt x="2402" y="324"/>
                    <a:pt x="2435" y="525"/>
                  </a:cubicBezTo>
                  <a:cubicBezTo>
                    <a:pt x="2469" y="691"/>
                    <a:pt x="2469" y="891"/>
                    <a:pt x="2469" y="1158"/>
                  </a:cubicBezTo>
                  <a:cubicBezTo>
                    <a:pt x="2435" y="1592"/>
                    <a:pt x="2402" y="1959"/>
                    <a:pt x="2335" y="2359"/>
                  </a:cubicBezTo>
                  <a:cubicBezTo>
                    <a:pt x="2102" y="1659"/>
                    <a:pt x="1835" y="1025"/>
                    <a:pt x="2102" y="358"/>
                  </a:cubicBezTo>
                  <a:cubicBezTo>
                    <a:pt x="2102" y="324"/>
                    <a:pt x="2135" y="258"/>
                    <a:pt x="2168" y="224"/>
                  </a:cubicBezTo>
                  <a:cubicBezTo>
                    <a:pt x="2168" y="191"/>
                    <a:pt x="2202" y="158"/>
                    <a:pt x="2235" y="158"/>
                  </a:cubicBezTo>
                  <a:close/>
                  <a:moveTo>
                    <a:pt x="910" y="2150"/>
                  </a:moveTo>
                  <a:cubicBezTo>
                    <a:pt x="980" y="2150"/>
                    <a:pt x="1055" y="2153"/>
                    <a:pt x="1134" y="2159"/>
                  </a:cubicBezTo>
                  <a:cubicBezTo>
                    <a:pt x="1268" y="2159"/>
                    <a:pt x="1468" y="2192"/>
                    <a:pt x="1635" y="2326"/>
                  </a:cubicBezTo>
                  <a:cubicBezTo>
                    <a:pt x="1801" y="2393"/>
                    <a:pt x="2102" y="2559"/>
                    <a:pt x="2168" y="2626"/>
                  </a:cubicBezTo>
                  <a:cubicBezTo>
                    <a:pt x="2035" y="2693"/>
                    <a:pt x="1968" y="2693"/>
                    <a:pt x="1868" y="2693"/>
                  </a:cubicBezTo>
                  <a:cubicBezTo>
                    <a:pt x="1799" y="2698"/>
                    <a:pt x="1733" y="2701"/>
                    <a:pt x="1667" y="2701"/>
                  </a:cubicBezTo>
                  <a:cubicBezTo>
                    <a:pt x="1350" y="2701"/>
                    <a:pt x="1060" y="2637"/>
                    <a:pt x="701" y="2526"/>
                  </a:cubicBezTo>
                  <a:cubicBezTo>
                    <a:pt x="667" y="2493"/>
                    <a:pt x="500" y="2393"/>
                    <a:pt x="434" y="2326"/>
                  </a:cubicBezTo>
                  <a:cubicBezTo>
                    <a:pt x="434" y="2292"/>
                    <a:pt x="434" y="2292"/>
                    <a:pt x="434" y="2292"/>
                  </a:cubicBezTo>
                  <a:cubicBezTo>
                    <a:pt x="434" y="2292"/>
                    <a:pt x="400" y="2259"/>
                    <a:pt x="400" y="2259"/>
                  </a:cubicBezTo>
                  <a:cubicBezTo>
                    <a:pt x="400" y="2205"/>
                    <a:pt x="601" y="2150"/>
                    <a:pt x="910" y="2150"/>
                  </a:cubicBezTo>
                  <a:close/>
                  <a:moveTo>
                    <a:pt x="6271" y="1592"/>
                  </a:moveTo>
                  <a:cubicBezTo>
                    <a:pt x="6171" y="1625"/>
                    <a:pt x="6038" y="1625"/>
                    <a:pt x="5938" y="1625"/>
                  </a:cubicBezTo>
                  <a:cubicBezTo>
                    <a:pt x="5738" y="1692"/>
                    <a:pt x="5537" y="1759"/>
                    <a:pt x="5337" y="1792"/>
                  </a:cubicBezTo>
                  <a:cubicBezTo>
                    <a:pt x="4503" y="1992"/>
                    <a:pt x="3836" y="2393"/>
                    <a:pt x="3136" y="2926"/>
                  </a:cubicBezTo>
                  <a:cubicBezTo>
                    <a:pt x="2835" y="3226"/>
                    <a:pt x="2335" y="3660"/>
                    <a:pt x="2168" y="3894"/>
                  </a:cubicBezTo>
                  <a:cubicBezTo>
                    <a:pt x="1768" y="4394"/>
                    <a:pt x="1434" y="4961"/>
                    <a:pt x="1134" y="5561"/>
                  </a:cubicBezTo>
                  <a:cubicBezTo>
                    <a:pt x="901" y="6028"/>
                    <a:pt x="767" y="6529"/>
                    <a:pt x="634" y="7063"/>
                  </a:cubicBezTo>
                  <a:cubicBezTo>
                    <a:pt x="500" y="7630"/>
                    <a:pt x="434" y="8197"/>
                    <a:pt x="434" y="8797"/>
                  </a:cubicBezTo>
                  <a:cubicBezTo>
                    <a:pt x="434" y="9097"/>
                    <a:pt x="467" y="9364"/>
                    <a:pt x="467" y="9664"/>
                  </a:cubicBezTo>
                  <a:cubicBezTo>
                    <a:pt x="300" y="9131"/>
                    <a:pt x="234" y="8564"/>
                    <a:pt x="234" y="7963"/>
                  </a:cubicBezTo>
                  <a:cubicBezTo>
                    <a:pt x="200" y="7663"/>
                    <a:pt x="200" y="7229"/>
                    <a:pt x="234" y="7029"/>
                  </a:cubicBezTo>
                  <a:cubicBezTo>
                    <a:pt x="334" y="6395"/>
                    <a:pt x="567" y="5628"/>
                    <a:pt x="767" y="5128"/>
                  </a:cubicBezTo>
                  <a:cubicBezTo>
                    <a:pt x="1101" y="4394"/>
                    <a:pt x="1501" y="3660"/>
                    <a:pt x="2035" y="3160"/>
                  </a:cubicBezTo>
                  <a:cubicBezTo>
                    <a:pt x="2135" y="3060"/>
                    <a:pt x="2268" y="2993"/>
                    <a:pt x="2402" y="2860"/>
                  </a:cubicBezTo>
                  <a:cubicBezTo>
                    <a:pt x="2535" y="2726"/>
                    <a:pt x="2702" y="2593"/>
                    <a:pt x="2869" y="2493"/>
                  </a:cubicBezTo>
                  <a:cubicBezTo>
                    <a:pt x="3036" y="2393"/>
                    <a:pt x="3169" y="2326"/>
                    <a:pt x="3336" y="2226"/>
                  </a:cubicBezTo>
                  <a:cubicBezTo>
                    <a:pt x="3436" y="2192"/>
                    <a:pt x="3703" y="2092"/>
                    <a:pt x="3870" y="2026"/>
                  </a:cubicBezTo>
                  <a:cubicBezTo>
                    <a:pt x="4036" y="1959"/>
                    <a:pt x="4437" y="1825"/>
                    <a:pt x="4703" y="1759"/>
                  </a:cubicBezTo>
                  <a:cubicBezTo>
                    <a:pt x="4970" y="1692"/>
                    <a:pt x="5204" y="1659"/>
                    <a:pt x="5504" y="1625"/>
                  </a:cubicBezTo>
                  <a:cubicBezTo>
                    <a:pt x="5771" y="1592"/>
                    <a:pt x="6038" y="1592"/>
                    <a:pt x="6271" y="1592"/>
                  </a:cubicBezTo>
                  <a:close/>
                  <a:moveTo>
                    <a:pt x="2208" y="1"/>
                  </a:moveTo>
                  <a:cubicBezTo>
                    <a:pt x="2101" y="1"/>
                    <a:pt x="1991" y="93"/>
                    <a:pt x="1901" y="324"/>
                  </a:cubicBezTo>
                  <a:cubicBezTo>
                    <a:pt x="1735" y="658"/>
                    <a:pt x="1768" y="1058"/>
                    <a:pt x="1801" y="1425"/>
                  </a:cubicBezTo>
                  <a:cubicBezTo>
                    <a:pt x="1868" y="1692"/>
                    <a:pt x="1968" y="1992"/>
                    <a:pt x="2068" y="2259"/>
                  </a:cubicBezTo>
                  <a:cubicBezTo>
                    <a:pt x="2002" y="2259"/>
                    <a:pt x="1935" y="2226"/>
                    <a:pt x="1868" y="2192"/>
                  </a:cubicBezTo>
                  <a:cubicBezTo>
                    <a:pt x="1701" y="2092"/>
                    <a:pt x="1535" y="1992"/>
                    <a:pt x="1368" y="1926"/>
                  </a:cubicBezTo>
                  <a:cubicBezTo>
                    <a:pt x="1134" y="1892"/>
                    <a:pt x="867" y="1892"/>
                    <a:pt x="634" y="1892"/>
                  </a:cubicBezTo>
                  <a:cubicBezTo>
                    <a:pt x="500" y="1926"/>
                    <a:pt x="334" y="1959"/>
                    <a:pt x="234" y="2059"/>
                  </a:cubicBezTo>
                  <a:cubicBezTo>
                    <a:pt x="67" y="2226"/>
                    <a:pt x="200" y="2459"/>
                    <a:pt x="367" y="2559"/>
                  </a:cubicBezTo>
                  <a:cubicBezTo>
                    <a:pt x="500" y="2659"/>
                    <a:pt x="634" y="2726"/>
                    <a:pt x="767" y="2759"/>
                  </a:cubicBezTo>
                  <a:cubicBezTo>
                    <a:pt x="1103" y="2837"/>
                    <a:pt x="1439" y="2915"/>
                    <a:pt x="1760" y="2915"/>
                  </a:cubicBezTo>
                  <a:cubicBezTo>
                    <a:pt x="1853" y="2915"/>
                    <a:pt x="1945" y="2908"/>
                    <a:pt x="2035" y="2893"/>
                  </a:cubicBezTo>
                  <a:lnTo>
                    <a:pt x="2035" y="2893"/>
                  </a:lnTo>
                  <a:cubicBezTo>
                    <a:pt x="2002" y="2926"/>
                    <a:pt x="1935" y="2960"/>
                    <a:pt x="1901" y="2993"/>
                  </a:cubicBezTo>
                  <a:cubicBezTo>
                    <a:pt x="1701" y="3160"/>
                    <a:pt x="1568" y="3360"/>
                    <a:pt x="1434" y="3560"/>
                  </a:cubicBezTo>
                  <a:cubicBezTo>
                    <a:pt x="1268" y="3794"/>
                    <a:pt x="1101" y="4060"/>
                    <a:pt x="967" y="4327"/>
                  </a:cubicBezTo>
                  <a:cubicBezTo>
                    <a:pt x="767" y="4761"/>
                    <a:pt x="567" y="5128"/>
                    <a:pt x="434" y="5561"/>
                  </a:cubicBezTo>
                  <a:cubicBezTo>
                    <a:pt x="267" y="6062"/>
                    <a:pt x="67" y="6729"/>
                    <a:pt x="0" y="7296"/>
                  </a:cubicBezTo>
                  <a:cubicBezTo>
                    <a:pt x="0" y="7763"/>
                    <a:pt x="0" y="8197"/>
                    <a:pt x="67" y="8630"/>
                  </a:cubicBezTo>
                  <a:cubicBezTo>
                    <a:pt x="100" y="8997"/>
                    <a:pt x="167" y="9364"/>
                    <a:pt x="267" y="9698"/>
                  </a:cubicBezTo>
                  <a:cubicBezTo>
                    <a:pt x="367" y="9931"/>
                    <a:pt x="467" y="10131"/>
                    <a:pt x="567" y="10332"/>
                  </a:cubicBezTo>
                  <a:cubicBezTo>
                    <a:pt x="601" y="10398"/>
                    <a:pt x="601" y="10465"/>
                    <a:pt x="667" y="10498"/>
                  </a:cubicBezTo>
                  <a:cubicBezTo>
                    <a:pt x="681" y="10503"/>
                    <a:pt x="694" y="10505"/>
                    <a:pt x="706" y="10505"/>
                  </a:cubicBezTo>
                  <a:cubicBezTo>
                    <a:pt x="783" y="10505"/>
                    <a:pt x="825" y="10423"/>
                    <a:pt x="767" y="10365"/>
                  </a:cubicBezTo>
                  <a:cubicBezTo>
                    <a:pt x="767" y="10332"/>
                    <a:pt x="734" y="10298"/>
                    <a:pt x="734" y="10265"/>
                  </a:cubicBezTo>
                  <a:cubicBezTo>
                    <a:pt x="601" y="9531"/>
                    <a:pt x="567" y="8764"/>
                    <a:pt x="634" y="7997"/>
                  </a:cubicBezTo>
                  <a:cubicBezTo>
                    <a:pt x="701" y="7429"/>
                    <a:pt x="901" y="6729"/>
                    <a:pt x="1101" y="6162"/>
                  </a:cubicBezTo>
                  <a:cubicBezTo>
                    <a:pt x="1234" y="5795"/>
                    <a:pt x="1401" y="5528"/>
                    <a:pt x="1601" y="5161"/>
                  </a:cubicBezTo>
                  <a:cubicBezTo>
                    <a:pt x="1801" y="4828"/>
                    <a:pt x="2035" y="4427"/>
                    <a:pt x="2235" y="4227"/>
                  </a:cubicBezTo>
                  <a:cubicBezTo>
                    <a:pt x="2368" y="4060"/>
                    <a:pt x="2435" y="3927"/>
                    <a:pt x="2535" y="3827"/>
                  </a:cubicBezTo>
                  <a:cubicBezTo>
                    <a:pt x="2769" y="3593"/>
                    <a:pt x="2969" y="3393"/>
                    <a:pt x="3202" y="3193"/>
                  </a:cubicBezTo>
                  <a:cubicBezTo>
                    <a:pt x="3636" y="2793"/>
                    <a:pt x="4403" y="2326"/>
                    <a:pt x="4904" y="2159"/>
                  </a:cubicBezTo>
                  <a:cubicBezTo>
                    <a:pt x="5237" y="2026"/>
                    <a:pt x="5738" y="1926"/>
                    <a:pt x="6004" y="1859"/>
                  </a:cubicBezTo>
                  <a:cubicBezTo>
                    <a:pt x="6138" y="1848"/>
                    <a:pt x="6271" y="1844"/>
                    <a:pt x="6406" y="1844"/>
                  </a:cubicBezTo>
                  <a:cubicBezTo>
                    <a:pt x="6675" y="1844"/>
                    <a:pt x="6950" y="1859"/>
                    <a:pt x="7239" y="1859"/>
                  </a:cubicBezTo>
                  <a:cubicBezTo>
                    <a:pt x="7305" y="1859"/>
                    <a:pt x="7639" y="1959"/>
                    <a:pt x="7839" y="1992"/>
                  </a:cubicBezTo>
                  <a:cubicBezTo>
                    <a:pt x="8139" y="2059"/>
                    <a:pt x="8339" y="2126"/>
                    <a:pt x="8573" y="2226"/>
                  </a:cubicBezTo>
                  <a:cubicBezTo>
                    <a:pt x="8740" y="2326"/>
                    <a:pt x="8806" y="2326"/>
                    <a:pt x="8973" y="2426"/>
                  </a:cubicBezTo>
                  <a:cubicBezTo>
                    <a:pt x="9107" y="2493"/>
                    <a:pt x="9240" y="2593"/>
                    <a:pt x="9407" y="2659"/>
                  </a:cubicBezTo>
                  <a:cubicBezTo>
                    <a:pt x="9540" y="2759"/>
                    <a:pt x="9707" y="2893"/>
                    <a:pt x="9874" y="2993"/>
                  </a:cubicBezTo>
                  <a:cubicBezTo>
                    <a:pt x="9896" y="2993"/>
                    <a:pt x="9918" y="3008"/>
                    <a:pt x="9941" y="3008"/>
                  </a:cubicBezTo>
                  <a:cubicBezTo>
                    <a:pt x="9952" y="3008"/>
                    <a:pt x="9963" y="3004"/>
                    <a:pt x="9974" y="2993"/>
                  </a:cubicBezTo>
                  <a:lnTo>
                    <a:pt x="10007" y="2993"/>
                  </a:lnTo>
                  <a:cubicBezTo>
                    <a:pt x="10107" y="3026"/>
                    <a:pt x="10174" y="3093"/>
                    <a:pt x="10274" y="3126"/>
                  </a:cubicBezTo>
                  <a:cubicBezTo>
                    <a:pt x="10284" y="3136"/>
                    <a:pt x="10294" y="3140"/>
                    <a:pt x="10303" y="3140"/>
                  </a:cubicBezTo>
                  <a:cubicBezTo>
                    <a:pt x="10324" y="3140"/>
                    <a:pt x="10341" y="3117"/>
                    <a:pt x="10341" y="3093"/>
                  </a:cubicBezTo>
                  <a:cubicBezTo>
                    <a:pt x="10374" y="3093"/>
                    <a:pt x="10374" y="3060"/>
                    <a:pt x="10341" y="3026"/>
                  </a:cubicBezTo>
                  <a:cubicBezTo>
                    <a:pt x="10174" y="2926"/>
                    <a:pt x="10074" y="2860"/>
                    <a:pt x="9941" y="2759"/>
                  </a:cubicBezTo>
                  <a:cubicBezTo>
                    <a:pt x="9707" y="2559"/>
                    <a:pt x="9407" y="2459"/>
                    <a:pt x="9173" y="2259"/>
                  </a:cubicBezTo>
                  <a:cubicBezTo>
                    <a:pt x="9007" y="2159"/>
                    <a:pt x="8873" y="2126"/>
                    <a:pt x="8706" y="2026"/>
                  </a:cubicBezTo>
                  <a:lnTo>
                    <a:pt x="8673" y="2026"/>
                  </a:lnTo>
                  <a:cubicBezTo>
                    <a:pt x="8640" y="1992"/>
                    <a:pt x="8640" y="1992"/>
                    <a:pt x="8640" y="1992"/>
                  </a:cubicBezTo>
                  <a:cubicBezTo>
                    <a:pt x="8606" y="1992"/>
                    <a:pt x="8606" y="1992"/>
                    <a:pt x="8573" y="1959"/>
                  </a:cubicBezTo>
                  <a:lnTo>
                    <a:pt x="8540" y="1959"/>
                  </a:lnTo>
                  <a:cubicBezTo>
                    <a:pt x="8339" y="1859"/>
                    <a:pt x="8106" y="1759"/>
                    <a:pt x="7872" y="1692"/>
                  </a:cubicBezTo>
                  <a:cubicBezTo>
                    <a:pt x="7293" y="1499"/>
                    <a:pt x="6687" y="1403"/>
                    <a:pt x="6088" y="1403"/>
                  </a:cubicBezTo>
                  <a:cubicBezTo>
                    <a:pt x="5756" y="1403"/>
                    <a:pt x="5425" y="1432"/>
                    <a:pt x="5104" y="1492"/>
                  </a:cubicBezTo>
                  <a:cubicBezTo>
                    <a:pt x="4670" y="1525"/>
                    <a:pt x="4103" y="1692"/>
                    <a:pt x="3636" y="1892"/>
                  </a:cubicBezTo>
                  <a:cubicBezTo>
                    <a:pt x="3469" y="1959"/>
                    <a:pt x="3136" y="2092"/>
                    <a:pt x="2902" y="2226"/>
                  </a:cubicBezTo>
                  <a:cubicBezTo>
                    <a:pt x="2769" y="2326"/>
                    <a:pt x="2635" y="2393"/>
                    <a:pt x="2502" y="2493"/>
                  </a:cubicBezTo>
                  <a:cubicBezTo>
                    <a:pt x="2535" y="2426"/>
                    <a:pt x="2535" y="2393"/>
                    <a:pt x="2535" y="2326"/>
                  </a:cubicBezTo>
                  <a:cubicBezTo>
                    <a:pt x="2635" y="1792"/>
                    <a:pt x="2702" y="1125"/>
                    <a:pt x="2602" y="525"/>
                  </a:cubicBezTo>
                  <a:cubicBezTo>
                    <a:pt x="2540" y="237"/>
                    <a:pt x="2378" y="1"/>
                    <a:pt x="220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3"/>
            <p:cNvSpPr/>
            <p:nvPr/>
          </p:nvSpPr>
          <p:spPr>
            <a:xfrm>
              <a:off x="-826025" y="1899188"/>
              <a:ext cx="199100" cy="68400"/>
            </a:xfrm>
            <a:custGeom>
              <a:avLst/>
              <a:gdLst/>
              <a:ahLst/>
              <a:cxnLst/>
              <a:rect l="l" t="t" r="r" b="b"/>
              <a:pathLst>
                <a:path w="7964" h="2736" extrusionOk="0">
                  <a:moveTo>
                    <a:pt x="119" y="1"/>
                  </a:moveTo>
                  <a:cubicBezTo>
                    <a:pt x="42" y="1"/>
                    <a:pt x="0" y="83"/>
                    <a:pt x="58" y="141"/>
                  </a:cubicBezTo>
                  <a:cubicBezTo>
                    <a:pt x="258" y="575"/>
                    <a:pt x="491" y="1008"/>
                    <a:pt x="792" y="1409"/>
                  </a:cubicBezTo>
                  <a:cubicBezTo>
                    <a:pt x="1159" y="1775"/>
                    <a:pt x="1626" y="2076"/>
                    <a:pt x="2126" y="2309"/>
                  </a:cubicBezTo>
                  <a:cubicBezTo>
                    <a:pt x="2726" y="2576"/>
                    <a:pt x="3427" y="2676"/>
                    <a:pt x="4094" y="2709"/>
                  </a:cubicBezTo>
                  <a:cubicBezTo>
                    <a:pt x="4254" y="2727"/>
                    <a:pt x="4413" y="2736"/>
                    <a:pt x="4572" y="2736"/>
                  </a:cubicBezTo>
                  <a:cubicBezTo>
                    <a:pt x="5312" y="2736"/>
                    <a:pt x="6043" y="2556"/>
                    <a:pt x="6729" y="2309"/>
                  </a:cubicBezTo>
                  <a:cubicBezTo>
                    <a:pt x="7129" y="2142"/>
                    <a:pt x="7530" y="1909"/>
                    <a:pt x="7863" y="1575"/>
                  </a:cubicBezTo>
                  <a:cubicBezTo>
                    <a:pt x="7897" y="1542"/>
                    <a:pt x="7930" y="1509"/>
                    <a:pt x="7930" y="1475"/>
                  </a:cubicBezTo>
                  <a:cubicBezTo>
                    <a:pt x="7963" y="1475"/>
                    <a:pt x="7963" y="1442"/>
                    <a:pt x="7963" y="1409"/>
                  </a:cubicBezTo>
                  <a:cubicBezTo>
                    <a:pt x="7939" y="1372"/>
                    <a:pt x="7914" y="1358"/>
                    <a:pt x="7890" y="1358"/>
                  </a:cubicBezTo>
                  <a:cubicBezTo>
                    <a:pt x="7848" y="1358"/>
                    <a:pt x="7805" y="1400"/>
                    <a:pt x="7763" y="1442"/>
                  </a:cubicBezTo>
                  <a:cubicBezTo>
                    <a:pt x="7663" y="1509"/>
                    <a:pt x="7563" y="1575"/>
                    <a:pt x="7430" y="1642"/>
                  </a:cubicBezTo>
                  <a:cubicBezTo>
                    <a:pt x="7129" y="1842"/>
                    <a:pt x="6863" y="2009"/>
                    <a:pt x="6596" y="2076"/>
                  </a:cubicBezTo>
                  <a:cubicBezTo>
                    <a:pt x="5995" y="2309"/>
                    <a:pt x="5362" y="2443"/>
                    <a:pt x="4794" y="2476"/>
                  </a:cubicBezTo>
                  <a:cubicBezTo>
                    <a:pt x="4461" y="2476"/>
                    <a:pt x="4161" y="2476"/>
                    <a:pt x="3827" y="2443"/>
                  </a:cubicBezTo>
                  <a:cubicBezTo>
                    <a:pt x="3460" y="2409"/>
                    <a:pt x="3260" y="2376"/>
                    <a:pt x="2860" y="2276"/>
                  </a:cubicBezTo>
                  <a:cubicBezTo>
                    <a:pt x="2193" y="2109"/>
                    <a:pt x="1459" y="1642"/>
                    <a:pt x="1058" y="1308"/>
                  </a:cubicBezTo>
                  <a:cubicBezTo>
                    <a:pt x="758" y="1042"/>
                    <a:pt x="625" y="808"/>
                    <a:pt x="425" y="441"/>
                  </a:cubicBezTo>
                  <a:cubicBezTo>
                    <a:pt x="325" y="308"/>
                    <a:pt x="258" y="174"/>
                    <a:pt x="191" y="41"/>
                  </a:cubicBezTo>
                  <a:cubicBezTo>
                    <a:pt x="191" y="8"/>
                    <a:pt x="158" y="8"/>
                    <a:pt x="158" y="8"/>
                  </a:cubicBezTo>
                  <a:cubicBezTo>
                    <a:pt x="144" y="3"/>
                    <a:pt x="131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3"/>
            <p:cNvSpPr/>
            <p:nvPr/>
          </p:nvSpPr>
          <p:spPr>
            <a:xfrm>
              <a:off x="-807075" y="1891013"/>
              <a:ext cx="161800" cy="53000"/>
            </a:xfrm>
            <a:custGeom>
              <a:avLst/>
              <a:gdLst/>
              <a:ahLst/>
              <a:cxnLst/>
              <a:rect l="l" t="t" r="r" b="b"/>
              <a:pathLst>
                <a:path w="6472" h="2120" extrusionOk="0">
                  <a:moveTo>
                    <a:pt x="100" y="1"/>
                  </a:moveTo>
                  <a:cubicBezTo>
                    <a:pt x="67" y="1"/>
                    <a:pt x="0" y="68"/>
                    <a:pt x="34" y="101"/>
                  </a:cubicBezTo>
                  <a:cubicBezTo>
                    <a:pt x="200" y="368"/>
                    <a:pt x="367" y="601"/>
                    <a:pt x="567" y="835"/>
                  </a:cubicBezTo>
                  <a:cubicBezTo>
                    <a:pt x="767" y="1002"/>
                    <a:pt x="1001" y="1135"/>
                    <a:pt x="1234" y="1269"/>
                  </a:cubicBezTo>
                  <a:cubicBezTo>
                    <a:pt x="1668" y="1569"/>
                    <a:pt x="2135" y="1702"/>
                    <a:pt x="2635" y="1836"/>
                  </a:cubicBezTo>
                  <a:cubicBezTo>
                    <a:pt x="3169" y="2002"/>
                    <a:pt x="3569" y="2036"/>
                    <a:pt x="4003" y="2069"/>
                  </a:cubicBezTo>
                  <a:cubicBezTo>
                    <a:pt x="4253" y="2102"/>
                    <a:pt x="4503" y="2119"/>
                    <a:pt x="4754" y="2119"/>
                  </a:cubicBezTo>
                  <a:cubicBezTo>
                    <a:pt x="5004" y="2119"/>
                    <a:pt x="5254" y="2102"/>
                    <a:pt x="5504" y="2069"/>
                  </a:cubicBezTo>
                  <a:cubicBezTo>
                    <a:pt x="5804" y="2002"/>
                    <a:pt x="6071" y="1936"/>
                    <a:pt x="6305" y="1769"/>
                  </a:cubicBezTo>
                  <a:cubicBezTo>
                    <a:pt x="6371" y="1736"/>
                    <a:pt x="6472" y="1669"/>
                    <a:pt x="6438" y="1569"/>
                  </a:cubicBezTo>
                  <a:cubicBezTo>
                    <a:pt x="6415" y="1546"/>
                    <a:pt x="6390" y="1537"/>
                    <a:pt x="6364" y="1537"/>
                  </a:cubicBezTo>
                  <a:cubicBezTo>
                    <a:pt x="6278" y="1537"/>
                    <a:pt x="6182" y="1635"/>
                    <a:pt x="6105" y="1635"/>
                  </a:cubicBezTo>
                  <a:cubicBezTo>
                    <a:pt x="5938" y="1702"/>
                    <a:pt x="5404" y="1836"/>
                    <a:pt x="5237" y="1869"/>
                  </a:cubicBezTo>
                  <a:cubicBezTo>
                    <a:pt x="5052" y="1889"/>
                    <a:pt x="4866" y="1897"/>
                    <a:pt x="4680" y="1897"/>
                  </a:cubicBezTo>
                  <a:cubicBezTo>
                    <a:pt x="4232" y="1897"/>
                    <a:pt x="3784" y="1849"/>
                    <a:pt x="3336" y="1802"/>
                  </a:cubicBezTo>
                  <a:cubicBezTo>
                    <a:pt x="3069" y="1769"/>
                    <a:pt x="2502" y="1602"/>
                    <a:pt x="2135" y="1502"/>
                  </a:cubicBezTo>
                  <a:cubicBezTo>
                    <a:pt x="1635" y="1335"/>
                    <a:pt x="1101" y="1035"/>
                    <a:pt x="701" y="735"/>
                  </a:cubicBezTo>
                  <a:cubicBezTo>
                    <a:pt x="534" y="601"/>
                    <a:pt x="434" y="468"/>
                    <a:pt x="300" y="301"/>
                  </a:cubicBezTo>
                  <a:lnTo>
                    <a:pt x="167" y="34"/>
                  </a:lnTo>
                  <a:cubicBezTo>
                    <a:pt x="134" y="34"/>
                    <a:pt x="134" y="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3"/>
            <p:cNvSpPr/>
            <p:nvPr/>
          </p:nvSpPr>
          <p:spPr>
            <a:xfrm>
              <a:off x="-779550" y="1880188"/>
              <a:ext cx="151800" cy="42750"/>
            </a:xfrm>
            <a:custGeom>
              <a:avLst/>
              <a:gdLst/>
              <a:ahLst/>
              <a:cxnLst/>
              <a:rect l="l" t="t" r="r" b="b"/>
              <a:pathLst>
                <a:path w="6072" h="1710" extrusionOk="0">
                  <a:moveTo>
                    <a:pt x="100" y="0"/>
                  </a:moveTo>
                  <a:cubicBezTo>
                    <a:pt x="67" y="0"/>
                    <a:pt x="0" y="67"/>
                    <a:pt x="33" y="100"/>
                  </a:cubicBezTo>
                  <a:cubicBezTo>
                    <a:pt x="567" y="1068"/>
                    <a:pt x="1668" y="1468"/>
                    <a:pt x="2702" y="1601"/>
                  </a:cubicBezTo>
                  <a:cubicBezTo>
                    <a:pt x="3119" y="1668"/>
                    <a:pt x="3544" y="1710"/>
                    <a:pt x="3970" y="1710"/>
                  </a:cubicBezTo>
                  <a:cubicBezTo>
                    <a:pt x="4395" y="1710"/>
                    <a:pt x="4820" y="1668"/>
                    <a:pt x="5237" y="1568"/>
                  </a:cubicBezTo>
                  <a:cubicBezTo>
                    <a:pt x="5471" y="1535"/>
                    <a:pt x="5671" y="1468"/>
                    <a:pt x="5871" y="1435"/>
                  </a:cubicBezTo>
                  <a:cubicBezTo>
                    <a:pt x="5971" y="1368"/>
                    <a:pt x="6071" y="1368"/>
                    <a:pt x="6038" y="1235"/>
                  </a:cubicBezTo>
                  <a:cubicBezTo>
                    <a:pt x="6018" y="1195"/>
                    <a:pt x="5987" y="1179"/>
                    <a:pt x="5958" y="1179"/>
                  </a:cubicBezTo>
                  <a:cubicBezTo>
                    <a:pt x="5938" y="1179"/>
                    <a:pt x="5918" y="1187"/>
                    <a:pt x="5904" y="1201"/>
                  </a:cubicBezTo>
                  <a:cubicBezTo>
                    <a:pt x="5838" y="1201"/>
                    <a:pt x="5771" y="1235"/>
                    <a:pt x="5704" y="1235"/>
                  </a:cubicBezTo>
                  <a:cubicBezTo>
                    <a:pt x="5337" y="1335"/>
                    <a:pt x="5004" y="1401"/>
                    <a:pt x="4637" y="1435"/>
                  </a:cubicBezTo>
                  <a:cubicBezTo>
                    <a:pt x="4385" y="1477"/>
                    <a:pt x="4081" y="1495"/>
                    <a:pt x="3768" y="1495"/>
                  </a:cubicBezTo>
                  <a:cubicBezTo>
                    <a:pt x="3334" y="1495"/>
                    <a:pt x="2884" y="1460"/>
                    <a:pt x="2535" y="1401"/>
                  </a:cubicBezTo>
                  <a:cubicBezTo>
                    <a:pt x="1901" y="1301"/>
                    <a:pt x="1368" y="1134"/>
                    <a:pt x="867" y="801"/>
                  </a:cubicBezTo>
                  <a:cubicBezTo>
                    <a:pt x="701" y="701"/>
                    <a:pt x="500" y="501"/>
                    <a:pt x="367" y="367"/>
                  </a:cubicBezTo>
                  <a:cubicBezTo>
                    <a:pt x="300" y="234"/>
                    <a:pt x="234" y="134"/>
                    <a:pt x="167" y="34"/>
                  </a:cubicBezTo>
                  <a:cubicBezTo>
                    <a:pt x="133" y="3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-742025" y="1871838"/>
              <a:ext cx="95075" cy="32550"/>
            </a:xfrm>
            <a:custGeom>
              <a:avLst/>
              <a:gdLst/>
              <a:ahLst/>
              <a:cxnLst/>
              <a:rect l="l" t="t" r="r" b="b"/>
              <a:pathLst>
                <a:path w="3803" h="1302" extrusionOk="0">
                  <a:moveTo>
                    <a:pt x="100" y="1"/>
                  </a:moveTo>
                  <a:cubicBezTo>
                    <a:pt x="33" y="1"/>
                    <a:pt x="0" y="101"/>
                    <a:pt x="33" y="134"/>
                  </a:cubicBezTo>
                  <a:cubicBezTo>
                    <a:pt x="534" y="568"/>
                    <a:pt x="1101" y="1035"/>
                    <a:pt x="1735" y="1168"/>
                  </a:cubicBezTo>
                  <a:cubicBezTo>
                    <a:pt x="2168" y="1268"/>
                    <a:pt x="2602" y="1302"/>
                    <a:pt x="3002" y="1302"/>
                  </a:cubicBezTo>
                  <a:lnTo>
                    <a:pt x="3703" y="1302"/>
                  </a:lnTo>
                  <a:cubicBezTo>
                    <a:pt x="3803" y="1268"/>
                    <a:pt x="3803" y="1135"/>
                    <a:pt x="3736" y="1135"/>
                  </a:cubicBezTo>
                  <a:cubicBezTo>
                    <a:pt x="3686" y="1102"/>
                    <a:pt x="3628" y="1093"/>
                    <a:pt x="3569" y="1093"/>
                  </a:cubicBezTo>
                  <a:cubicBezTo>
                    <a:pt x="3511" y="1093"/>
                    <a:pt x="3453" y="1102"/>
                    <a:pt x="3403" y="1102"/>
                  </a:cubicBezTo>
                  <a:cubicBezTo>
                    <a:pt x="2435" y="1035"/>
                    <a:pt x="1668" y="1135"/>
                    <a:pt x="901" y="601"/>
                  </a:cubicBezTo>
                  <a:cubicBezTo>
                    <a:pt x="634" y="434"/>
                    <a:pt x="400" y="234"/>
                    <a:pt x="234" y="101"/>
                  </a:cubicBezTo>
                  <a:cubicBezTo>
                    <a:pt x="200" y="67"/>
                    <a:pt x="167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3"/>
            <p:cNvSpPr/>
            <p:nvPr/>
          </p:nvSpPr>
          <p:spPr>
            <a:xfrm>
              <a:off x="-744525" y="2066163"/>
              <a:ext cx="74225" cy="40875"/>
            </a:xfrm>
            <a:custGeom>
              <a:avLst/>
              <a:gdLst/>
              <a:ahLst/>
              <a:cxnLst/>
              <a:rect l="l" t="t" r="r" b="b"/>
              <a:pathLst>
                <a:path w="2969" h="1635" extrusionOk="0">
                  <a:moveTo>
                    <a:pt x="2669" y="0"/>
                  </a:moveTo>
                  <a:cubicBezTo>
                    <a:pt x="2435" y="0"/>
                    <a:pt x="2102" y="33"/>
                    <a:pt x="1735" y="100"/>
                  </a:cubicBezTo>
                  <a:cubicBezTo>
                    <a:pt x="1434" y="200"/>
                    <a:pt x="1168" y="334"/>
                    <a:pt x="901" y="500"/>
                  </a:cubicBezTo>
                  <a:cubicBezTo>
                    <a:pt x="600" y="701"/>
                    <a:pt x="434" y="834"/>
                    <a:pt x="267" y="1134"/>
                  </a:cubicBezTo>
                  <a:lnTo>
                    <a:pt x="234" y="1134"/>
                  </a:lnTo>
                  <a:cubicBezTo>
                    <a:pt x="33" y="1201"/>
                    <a:pt x="0" y="1468"/>
                    <a:pt x="167" y="1568"/>
                  </a:cubicBezTo>
                  <a:cubicBezTo>
                    <a:pt x="200" y="1635"/>
                    <a:pt x="267" y="1635"/>
                    <a:pt x="300" y="1635"/>
                  </a:cubicBezTo>
                  <a:cubicBezTo>
                    <a:pt x="467" y="1635"/>
                    <a:pt x="634" y="1568"/>
                    <a:pt x="767" y="1534"/>
                  </a:cubicBezTo>
                  <a:cubicBezTo>
                    <a:pt x="901" y="1468"/>
                    <a:pt x="1001" y="1434"/>
                    <a:pt x="1101" y="1401"/>
                  </a:cubicBezTo>
                  <a:cubicBezTo>
                    <a:pt x="1268" y="1334"/>
                    <a:pt x="1534" y="1268"/>
                    <a:pt x="1768" y="1168"/>
                  </a:cubicBezTo>
                  <a:cubicBezTo>
                    <a:pt x="2001" y="1067"/>
                    <a:pt x="2202" y="901"/>
                    <a:pt x="2402" y="767"/>
                  </a:cubicBezTo>
                  <a:cubicBezTo>
                    <a:pt x="2602" y="634"/>
                    <a:pt x="2969" y="367"/>
                    <a:pt x="2869" y="133"/>
                  </a:cubicBezTo>
                  <a:cubicBezTo>
                    <a:pt x="2835" y="67"/>
                    <a:pt x="2769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3"/>
            <p:cNvSpPr/>
            <p:nvPr/>
          </p:nvSpPr>
          <p:spPr>
            <a:xfrm>
              <a:off x="-778725" y="2026113"/>
              <a:ext cx="117600" cy="81750"/>
            </a:xfrm>
            <a:custGeom>
              <a:avLst/>
              <a:gdLst/>
              <a:ahLst/>
              <a:cxnLst/>
              <a:rect l="l" t="t" r="r" b="b"/>
              <a:pathLst>
                <a:path w="4704" h="3270" extrusionOk="0">
                  <a:moveTo>
                    <a:pt x="4170" y="868"/>
                  </a:moveTo>
                  <a:cubicBezTo>
                    <a:pt x="4170" y="902"/>
                    <a:pt x="4170" y="968"/>
                    <a:pt x="4170" y="1035"/>
                  </a:cubicBezTo>
                  <a:cubicBezTo>
                    <a:pt x="4137" y="1068"/>
                    <a:pt x="4137" y="1068"/>
                    <a:pt x="4137" y="1068"/>
                  </a:cubicBezTo>
                  <a:cubicBezTo>
                    <a:pt x="4137" y="1035"/>
                    <a:pt x="4137" y="968"/>
                    <a:pt x="4137" y="902"/>
                  </a:cubicBezTo>
                  <a:cubicBezTo>
                    <a:pt x="4137" y="902"/>
                    <a:pt x="4137" y="868"/>
                    <a:pt x="4170" y="868"/>
                  </a:cubicBezTo>
                  <a:close/>
                  <a:moveTo>
                    <a:pt x="3870" y="1002"/>
                  </a:moveTo>
                  <a:cubicBezTo>
                    <a:pt x="3836" y="1035"/>
                    <a:pt x="3803" y="1068"/>
                    <a:pt x="3803" y="1135"/>
                  </a:cubicBezTo>
                  <a:cubicBezTo>
                    <a:pt x="3803" y="1068"/>
                    <a:pt x="3803" y="1035"/>
                    <a:pt x="3836" y="1002"/>
                  </a:cubicBezTo>
                  <a:close/>
                  <a:moveTo>
                    <a:pt x="746" y="1409"/>
                  </a:moveTo>
                  <a:cubicBezTo>
                    <a:pt x="740" y="1414"/>
                    <a:pt x="734" y="1422"/>
                    <a:pt x="734" y="1435"/>
                  </a:cubicBezTo>
                  <a:cubicBezTo>
                    <a:pt x="701" y="1435"/>
                    <a:pt x="668" y="1469"/>
                    <a:pt x="634" y="1469"/>
                  </a:cubicBezTo>
                  <a:lnTo>
                    <a:pt x="601" y="1469"/>
                  </a:lnTo>
                  <a:cubicBezTo>
                    <a:pt x="601" y="1469"/>
                    <a:pt x="601" y="1502"/>
                    <a:pt x="601" y="1502"/>
                  </a:cubicBezTo>
                  <a:lnTo>
                    <a:pt x="567" y="1502"/>
                  </a:lnTo>
                  <a:cubicBezTo>
                    <a:pt x="567" y="1502"/>
                    <a:pt x="567" y="1535"/>
                    <a:pt x="567" y="1535"/>
                  </a:cubicBezTo>
                  <a:lnTo>
                    <a:pt x="534" y="1535"/>
                  </a:lnTo>
                  <a:cubicBezTo>
                    <a:pt x="534" y="1502"/>
                    <a:pt x="501" y="1502"/>
                    <a:pt x="501" y="1502"/>
                  </a:cubicBezTo>
                  <a:cubicBezTo>
                    <a:pt x="563" y="1471"/>
                    <a:pt x="653" y="1440"/>
                    <a:pt x="746" y="1409"/>
                  </a:cubicBezTo>
                  <a:close/>
                  <a:moveTo>
                    <a:pt x="267" y="1669"/>
                  </a:moveTo>
                  <a:cubicBezTo>
                    <a:pt x="234" y="1735"/>
                    <a:pt x="234" y="1802"/>
                    <a:pt x="201" y="1869"/>
                  </a:cubicBezTo>
                  <a:cubicBezTo>
                    <a:pt x="201" y="1836"/>
                    <a:pt x="201" y="1769"/>
                    <a:pt x="234" y="1735"/>
                  </a:cubicBezTo>
                  <a:cubicBezTo>
                    <a:pt x="234" y="1735"/>
                    <a:pt x="234" y="1702"/>
                    <a:pt x="267" y="1669"/>
                  </a:cubicBezTo>
                  <a:close/>
                  <a:moveTo>
                    <a:pt x="1068" y="1602"/>
                  </a:moveTo>
                  <a:cubicBezTo>
                    <a:pt x="1034" y="1669"/>
                    <a:pt x="1034" y="1735"/>
                    <a:pt x="1001" y="1836"/>
                  </a:cubicBezTo>
                  <a:cubicBezTo>
                    <a:pt x="968" y="1836"/>
                    <a:pt x="968" y="1836"/>
                    <a:pt x="934" y="1869"/>
                  </a:cubicBezTo>
                  <a:cubicBezTo>
                    <a:pt x="934" y="1802"/>
                    <a:pt x="968" y="1769"/>
                    <a:pt x="968" y="1702"/>
                  </a:cubicBezTo>
                  <a:cubicBezTo>
                    <a:pt x="968" y="1702"/>
                    <a:pt x="968" y="1669"/>
                    <a:pt x="1001" y="1635"/>
                  </a:cubicBezTo>
                  <a:cubicBezTo>
                    <a:pt x="1001" y="1602"/>
                    <a:pt x="1034" y="1602"/>
                    <a:pt x="1068" y="1602"/>
                  </a:cubicBezTo>
                  <a:close/>
                  <a:moveTo>
                    <a:pt x="734" y="1735"/>
                  </a:moveTo>
                  <a:cubicBezTo>
                    <a:pt x="705" y="1854"/>
                    <a:pt x="675" y="2000"/>
                    <a:pt x="669" y="2148"/>
                  </a:cubicBezTo>
                  <a:lnTo>
                    <a:pt x="669" y="2148"/>
                  </a:lnTo>
                  <a:cubicBezTo>
                    <a:pt x="675" y="2006"/>
                    <a:pt x="701" y="1884"/>
                    <a:pt x="701" y="1735"/>
                  </a:cubicBezTo>
                  <a:close/>
                  <a:moveTo>
                    <a:pt x="401" y="1635"/>
                  </a:moveTo>
                  <a:cubicBezTo>
                    <a:pt x="401" y="1669"/>
                    <a:pt x="401" y="1702"/>
                    <a:pt x="367" y="1735"/>
                  </a:cubicBezTo>
                  <a:cubicBezTo>
                    <a:pt x="367" y="1802"/>
                    <a:pt x="334" y="1869"/>
                    <a:pt x="334" y="1936"/>
                  </a:cubicBezTo>
                  <a:cubicBezTo>
                    <a:pt x="334" y="2002"/>
                    <a:pt x="334" y="2036"/>
                    <a:pt x="367" y="2069"/>
                  </a:cubicBezTo>
                  <a:cubicBezTo>
                    <a:pt x="367" y="2102"/>
                    <a:pt x="367" y="2169"/>
                    <a:pt x="367" y="2202"/>
                  </a:cubicBezTo>
                  <a:cubicBezTo>
                    <a:pt x="367" y="2236"/>
                    <a:pt x="334" y="2236"/>
                    <a:pt x="301" y="2269"/>
                  </a:cubicBezTo>
                  <a:cubicBezTo>
                    <a:pt x="234" y="2136"/>
                    <a:pt x="267" y="2002"/>
                    <a:pt x="301" y="1902"/>
                  </a:cubicBezTo>
                  <a:cubicBezTo>
                    <a:pt x="301" y="1802"/>
                    <a:pt x="334" y="1702"/>
                    <a:pt x="401" y="1635"/>
                  </a:cubicBezTo>
                  <a:close/>
                  <a:moveTo>
                    <a:pt x="1135" y="2269"/>
                  </a:moveTo>
                  <a:cubicBezTo>
                    <a:pt x="1135" y="2303"/>
                    <a:pt x="1135" y="2336"/>
                    <a:pt x="1135" y="2369"/>
                  </a:cubicBezTo>
                  <a:cubicBezTo>
                    <a:pt x="1101" y="2369"/>
                    <a:pt x="1101" y="2369"/>
                    <a:pt x="1101" y="2403"/>
                  </a:cubicBezTo>
                  <a:lnTo>
                    <a:pt x="1068" y="2403"/>
                  </a:lnTo>
                  <a:cubicBezTo>
                    <a:pt x="1101" y="2369"/>
                    <a:pt x="1101" y="2336"/>
                    <a:pt x="1135" y="2269"/>
                  </a:cubicBezTo>
                  <a:close/>
                  <a:moveTo>
                    <a:pt x="534" y="2636"/>
                  </a:moveTo>
                  <a:cubicBezTo>
                    <a:pt x="601" y="2669"/>
                    <a:pt x="634" y="2669"/>
                    <a:pt x="668" y="2703"/>
                  </a:cubicBezTo>
                  <a:cubicBezTo>
                    <a:pt x="668" y="2736"/>
                    <a:pt x="668" y="2736"/>
                    <a:pt x="668" y="2736"/>
                  </a:cubicBezTo>
                  <a:cubicBezTo>
                    <a:pt x="634" y="2703"/>
                    <a:pt x="567" y="2669"/>
                    <a:pt x="534" y="2636"/>
                  </a:cubicBezTo>
                  <a:close/>
                  <a:moveTo>
                    <a:pt x="1568" y="2770"/>
                  </a:moveTo>
                  <a:lnTo>
                    <a:pt x="1568" y="2770"/>
                  </a:lnTo>
                  <a:cubicBezTo>
                    <a:pt x="1535" y="2836"/>
                    <a:pt x="1501" y="2936"/>
                    <a:pt x="1468" y="3003"/>
                  </a:cubicBezTo>
                  <a:lnTo>
                    <a:pt x="1401" y="3003"/>
                  </a:lnTo>
                  <a:cubicBezTo>
                    <a:pt x="1401" y="3003"/>
                    <a:pt x="1401" y="2970"/>
                    <a:pt x="1401" y="2970"/>
                  </a:cubicBezTo>
                  <a:cubicBezTo>
                    <a:pt x="1435" y="2903"/>
                    <a:pt x="1435" y="2870"/>
                    <a:pt x="1435" y="2836"/>
                  </a:cubicBezTo>
                  <a:cubicBezTo>
                    <a:pt x="1468" y="2836"/>
                    <a:pt x="1501" y="2803"/>
                    <a:pt x="1568" y="2770"/>
                  </a:cubicBezTo>
                  <a:close/>
                  <a:moveTo>
                    <a:pt x="3795" y="1744"/>
                  </a:moveTo>
                  <a:cubicBezTo>
                    <a:pt x="3878" y="1744"/>
                    <a:pt x="3953" y="1752"/>
                    <a:pt x="4037" y="1769"/>
                  </a:cubicBezTo>
                  <a:lnTo>
                    <a:pt x="4203" y="1769"/>
                  </a:lnTo>
                  <a:cubicBezTo>
                    <a:pt x="3970" y="2102"/>
                    <a:pt x="3636" y="2403"/>
                    <a:pt x="3169" y="2636"/>
                  </a:cubicBezTo>
                  <a:cubicBezTo>
                    <a:pt x="2769" y="2903"/>
                    <a:pt x="2435" y="2970"/>
                    <a:pt x="1935" y="3003"/>
                  </a:cubicBezTo>
                  <a:cubicBezTo>
                    <a:pt x="1835" y="3003"/>
                    <a:pt x="1735" y="3036"/>
                    <a:pt x="1668" y="3036"/>
                  </a:cubicBezTo>
                  <a:cubicBezTo>
                    <a:pt x="1968" y="2269"/>
                    <a:pt x="2669" y="1869"/>
                    <a:pt x="3503" y="1769"/>
                  </a:cubicBezTo>
                  <a:cubicBezTo>
                    <a:pt x="3620" y="1752"/>
                    <a:pt x="3711" y="1744"/>
                    <a:pt x="3795" y="1744"/>
                  </a:cubicBezTo>
                  <a:close/>
                  <a:moveTo>
                    <a:pt x="4037" y="1"/>
                  </a:moveTo>
                  <a:cubicBezTo>
                    <a:pt x="4003" y="1"/>
                    <a:pt x="3937" y="1"/>
                    <a:pt x="3870" y="34"/>
                  </a:cubicBezTo>
                  <a:cubicBezTo>
                    <a:pt x="3803" y="34"/>
                    <a:pt x="3736" y="68"/>
                    <a:pt x="3670" y="68"/>
                  </a:cubicBezTo>
                  <a:cubicBezTo>
                    <a:pt x="3470" y="134"/>
                    <a:pt x="3336" y="234"/>
                    <a:pt x="3169" y="334"/>
                  </a:cubicBezTo>
                  <a:cubicBezTo>
                    <a:pt x="3069" y="368"/>
                    <a:pt x="3003" y="435"/>
                    <a:pt x="2836" y="501"/>
                  </a:cubicBezTo>
                  <a:cubicBezTo>
                    <a:pt x="2702" y="568"/>
                    <a:pt x="2569" y="635"/>
                    <a:pt x="2435" y="701"/>
                  </a:cubicBezTo>
                  <a:cubicBezTo>
                    <a:pt x="2069" y="868"/>
                    <a:pt x="1735" y="968"/>
                    <a:pt x="1401" y="1035"/>
                  </a:cubicBezTo>
                  <a:cubicBezTo>
                    <a:pt x="1135" y="1102"/>
                    <a:pt x="934" y="1168"/>
                    <a:pt x="701" y="1235"/>
                  </a:cubicBezTo>
                  <a:cubicBezTo>
                    <a:pt x="401" y="1335"/>
                    <a:pt x="0" y="1502"/>
                    <a:pt x="0" y="1902"/>
                  </a:cubicBezTo>
                  <a:cubicBezTo>
                    <a:pt x="0" y="2236"/>
                    <a:pt x="167" y="2603"/>
                    <a:pt x="401" y="2803"/>
                  </a:cubicBezTo>
                  <a:cubicBezTo>
                    <a:pt x="534" y="2903"/>
                    <a:pt x="701" y="3003"/>
                    <a:pt x="868" y="3070"/>
                  </a:cubicBezTo>
                  <a:cubicBezTo>
                    <a:pt x="1068" y="3136"/>
                    <a:pt x="1235" y="3203"/>
                    <a:pt x="1401" y="3237"/>
                  </a:cubicBezTo>
                  <a:cubicBezTo>
                    <a:pt x="1668" y="3270"/>
                    <a:pt x="1802" y="3270"/>
                    <a:pt x="2002" y="3270"/>
                  </a:cubicBezTo>
                  <a:cubicBezTo>
                    <a:pt x="2269" y="3237"/>
                    <a:pt x="2536" y="3203"/>
                    <a:pt x="2802" y="3136"/>
                  </a:cubicBezTo>
                  <a:cubicBezTo>
                    <a:pt x="3036" y="3036"/>
                    <a:pt x="3269" y="2903"/>
                    <a:pt x="3503" y="2770"/>
                  </a:cubicBezTo>
                  <a:cubicBezTo>
                    <a:pt x="3970" y="2503"/>
                    <a:pt x="4404" y="2136"/>
                    <a:pt x="4570" y="1602"/>
                  </a:cubicBezTo>
                  <a:cubicBezTo>
                    <a:pt x="4637" y="1402"/>
                    <a:pt x="4670" y="1235"/>
                    <a:pt x="4704" y="935"/>
                  </a:cubicBezTo>
                  <a:cubicBezTo>
                    <a:pt x="4704" y="835"/>
                    <a:pt x="4704" y="735"/>
                    <a:pt x="4704" y="601"/>
                  </a:cubicBezTo>
                  <a:cubicBezTo>
                    <a:pt x="4704" y="468"/>
                    <a:pt x="4670" y="301"/>
                    <a:pt x="4570" y="201"/>
                  </a:cubicBezTo>
                  <a:cubicBezTo>
                    <a:pt x="4437" y="68"/>
                    <a:pt x="4237" y="34"/>
                    <a:pt x="403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3"/>
            <p:cNvSpPr/>
            <p:nvPr/>
          </p:nvSpPr>
          <p:spPr>
            <a:xfrm>
              <a:off x="-749325" y="2180288"/>
              <a:ext cx="79025" cy="37675"/>
            </a:xfrm>
            <a:custGeom>
              <a:avLst/>
              <a:gdLst/>
              <a:ahLst/>
              <a:cxnLst/>
              <a:rect l="l" t="t" r="r" b="b"/>
              <a:pathLst>
                <a:path w="3161" h="1507" extrusionOk="0">
                  <a:moveTo>
                    <a:pt x="3062" y="1"/>
                  </a:moveTo>
                  <a:cubicBezTo>
                    <a:pt x="2960" y="1"/>
                    <a:pt x="2958" y="147"/>
                    <a:pt x="2927" y="238"/>
                  </a:cubicBezTo>
                  <a:cubicBezTo>
                    <a:pt x="2894" y="339"/>
                    <a:pt x="2861" y="372"/>
                    <a:pt x="2761" y="539"/>
                  </a:cubicBezTo>
                  <a:cubicBezTo>
                    <a:pt x="2594" y="806"/>
                    <a:pt x="2327" y="1039"/>
                    <a:pt x="2027" y="1139"/>
                  </a:cubicBezTo>
                  <a:cubicBezTo>
                    <a:pt x="1726" y="1239"/>
                    <a:pt x="1593" y="1273"/>
                    <a:pt x="1293" y="1273"/>
                  </a:cubicBezTo>
                  <a:cubicBezTo>
                    <a:pt x="1093" y="1273"/>
                    <a:pt x="1059" y="1239"/>
                    <a:pt x="859" y="1172"/>
                  </a:cubicBezTo>
                  <a:cubicBezTo>
                    <a:pt x="626" y="1106"/>
                    <a:pt x="559" y="1072"/>
                    <a:pt x="392" y="939"/>
                  </a:cubicBezTo>
                  <a:cubicBezTo>
                    <a:pt x="359" y="906"/>
                    <a:pt x="292" y="839"/>
                    <a:pt x="259" y="806"/>
                  </a:cubicBezTo>
                  <a:cubicBezTo>
                    <a:pt x="225" y="772"/>
                    <a:pt x="225" y="739"/>
                    <a:pt x="192" y="739"/>
                  </a:cubicBezTo>
                  <a:cubicBezTo>
                    <a:pt x="179" y="734"/>
                    <a:pt x="165" y="732"/>
                    <a:pt x="152" y="732"/>
                  </a:cubicBezTo>
                  <a:cubicBezTo>
                    <a:pt x="68" y="732"/>
                    <a:pt x="1" y="819"/>
                    <a:pt x="59" y="906"/>
                  </a:cubicBezTo>
                  <a:cubicBezTo>
                    <a:pt x="225" y="1139"/>
                    <a:pt x="492" y="1306"/>
                    <a:pt x="792" y="1406"/>
                  </a:cubicBezTo>
                  <a:cubicBezTo>
                    <a:pt x="993" y="1473"/>
                    <a:pt x="1193" y="1506"/>
                    <a:pt x="1426" y="1506"/>
                  </a:cubicBezTo>
                  <a:cubicBezTo>
                    <a:pt x="1560" y="1506"/>
                    <a:pt x="1726" y="1473"/>
                    <a:pt x="1860" y="1439"/>
                  </a:cubicBezTo>
                  <a:cubicBezTo>
                    <a:pt x="1960" y="1406"/>
                    <a:pt x="2060" y="1373"/>
                    <a:pt x="2160" y="1339"/>
                  </a:cubicBezTo>
                  <a:cubicBezTo>
                    <a:pt x="2560" y="1206"/>
                    <a:pt x="2861" y="872"/>
                    <a:pt x="3061" y="505"/>
                  </a:cubicBezTo>
                  <a:cubicBezTo>
                    <a:pt x="3094" y="372"/>
                    <a:pt x="3161" y="238"/>
                    <a:pt x="3161" y="105"/>
                  </a:cubicBezTo>
                  <a:cubicBezTo>
                    <a:pt x="3161" y="72"/>
                    <a:pt x="3127" y="5"/>
                    <a:pt x="3094" y="5"/>
                  </a:cubicBezTo>
                  <a:cubicBezTo>
                    <a:pt x="3082" y="2"/>
                    <a:pt x="3072" y="1"/>
                    <a:pt x="306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3"/>
            <p:cNvSpPr/>
            <p:nvPr/>
          </p:nvSpPr>
          <p:spPr>
            <a:xfrm>
              <a:off x="-671150" y="2182263"/>
              <a:ext cx="450" cy="675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3" y="1"/>
                  </a:moveTo>
                  <a:cubicBezTo>
                    <a:pt x="9" y="1"/>
                    <a:pt x="0" y="9"/>
                    <a:pt x="0" y="26"/>
                  </a:cubicBezTo>
                  <a:cubicBezTo>
                    <a:pt x="17" y="9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2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3"/>
            <p:cNvSpPr/>
            <p:nvPr/>
          </p:nvSpPr>
          <p:spPr>
            <a:xfrm>
              <a:off x="-941350" y="1908813"/>
              <a:ext cx="448675" cy="434600"/>
            </a:xfrm>
            <a:custGeom>
              <a:avLst/>
              <a:gdLst/>
              <a:ahLst/>
              <a:cxnLst/>
              <a:rect l="l" t="t" r="r" b="b"/>
              <a:pathLst>
                <a:path w="17947" h="17384" extrusionOk="0">
                  <a:moveTo>
                    <a:pt x="3837" y="10030"/>
                  </a:moveTo>
                  <a:cubicBezTo>
                    <a:pt x="4404" y="10364"/>
                    <a:pt x="5038" y="10630"/>
                    <a:pt x="5638" y="10897"/>
                  </a:cubicBezTo>
                  <a:cubicBezTo>
                    <a:pt x="5838" y="11097"/>
                    <a:pt x="6038" y="11331"/>
                    <a:pt x="6239" y="11531"/>
                  </a:cubicBezTo>
                  <a:cubicBezTo>
                    <a:pt x="5872" y="11431"/>
                    <a:pt x="5505" y="11298"/>
                    <a:pt x="5138" y="11164"/>
                  </a:cubicBezTo>
                  <a:cubicBezTo>
                    <a:pt x="4904" y="11097"/>
                    <a:pt x="4671" y="11064"/>
                    <a:pt x="4437" y="10997"/>
                  </a:cubicBezTo>
                  <a:cubicBezTo>
                    <a:pt x="4237" y="10697"/>
                    <a:pt x="4037" y="10364"/>
                    <a:pt x="3837" y="10030"/>
                  </a:cubicBezTo>
                  <a:close/>
                  <a:moveTo>
                    <a:pt x="2119" y="1"/>
                  </a:moveTo>
                  <a:cubicBezTo>
                    <a:pt x="2102" y="1"/>
                    <a:pt x="2084" y="7"/>
                    <a:pt x="2069" y="23"/>
                  </a:cubicBezTo>
                  <a:cubicBezTo>
                    <a:pt x="1468" y="490"/>
                    <a:pt x="968" y="1057"/>
                    <a:pt x="635" y="1757"/>
                  </a:cubicBezTo>
                  <a:cubicBezTo>
                    <a:pt x="434" y="2258"/>
                    <a:pt x="268" y="2791"/>
                    <a:pt x="168" y="3325"/>
                  </a:cubicBezTo>
                  <a:cubicBezTo>
                    <a:pt x="34" y="3892"/>
                    <a:pt x="34" y="4493"/>
                    <a:pt x="34" y="5093"/>
                  </a:cubicBezTo>
                  <a:cubicBezTo>
                    <a:pt x="1" y="5493"/>
                    <a:pt x="34" y="5894"/>
                    <a:pt x="67" y="6261"/>
                  </a:cubicBezTo>
                  <a:cubicBezTo>
                    <a:pt x="134" y="6728"/>
                    <a:pt x="168" y="7228"/>
                    <a:pt x="268" y="7662"/>
                  </a:cubicBezTo>
                  <a:cubicBezTo>
                    <a:pt x="434" y="8362"/>
                    <a:pt x="668" y="9029"/>
                    <a:pt x="935" y="9663"/>
                  </a:cubicBezTo>
                  <a:cubicBezTo>
                    <a:pt x="1135" y="10130"/>
                    <a:pt x="1335" y="10597"/>
                    <a:pt x="1569" y="11097"/>
                  </a:cubicBezTo>
                  <a:cubicBezTo>
                    <a:pt x="1602" y="11231"/>
                    <a:pt x="1669" y="11331"/>
                    <a:pt x="1735" y="11464"/>
                  </a:cubicBezTo>
                  <a:cubicBezTo>
                    <a:pt x="1735" y="11498"/>
                    <a:pt x="1769" y="11531"/>
                    <a:pt x="1769" y="11531"/>
                  </a:cubicBezTo>
                  <a:cubicBezTo>
                    <a:pt x="1785" y="11548"/>
                    <a:pt x="1802" y="11556"/>
                    <a:pt x="1819" y="11556"/>
                  </a:cubicBezTo>
                  <a:cubicBezTo>
                    <a:pt x="1835" y="11556"/>
                    <a:pt x="1852" y="11548"/>
                    <a:pt x="1869" y="11531"/>
                  </a:cubicBezTo>
                  <a:lnTo>
                    <a:pt x="1869" y="11531"/>
                  </a:lnTo>
                  <a:cubicBezTo>
                    <a:pt x="1735" y="11798"/>
                    <a:pt x="1569" y="12065"/>
                    <a:pt x="1435" y="12332"/>
                  </a:cubicBezTo>
                  <a:cubicBezTo>
                    <a:pt x="1068" y="13066"/>
                    <a:pt x="735" y="13799"/>
                    <a:pt x="568" y="14600"/>
                  </a:cubicBezTo>
                  <a:cubicBezTo>
                    <a:pt x="501" y="14867"/>
                    <a:pt x="434" y="15134"/>
                    <a:pt x="368" y="15401"/>
                  </a:cubicBezTo>
                  <a:cubicBezTo>
                    <a:pt x="334" y="15634"/>
                    <a:pt x="301" y="15801"/>
                    <a:pt x="268" y="16068"/>
                  </a:cubicBezTo>
                  <a:cubicBezTo>
                    <a:pt x="268" y="16201"/>
                    <a:pt x="368" y="16335"/>
                    <a:pt x="468" y="16401"/>
                  </a:cubicBezTo>
                  <a:cubicBezTo>
                    <a:pt x="601" y="16468"/>
                    <a:pt x="701" y="16535"/>
                    <a:pt x="835" y="16635"/>
                  </a:cubicBezTo>
                  <a:cubicBezTo>
                    <a:pt x="968" y="16735"/>
                    <a:pt x="968" y="16735"/>
                    <a:pt x="1068" y="16802"/>
                  </a:cubicBezTo>
                  <a:cubicBezTo>
                    <a:pt x="1168" y="16868"/>
                    <a:pt x="1302" y="16935"/>
                    <a:pt x="1435" y="16968"/>
                  </a:cubicBezTo>
                  <a:cubicBezTo>
                    <a:pt x="1635" y="17002"/>
                    <a:pt x="1869" y="17068"/>
                    <a:pt x="2036" y="17135"/>
                  </a:cubicBezTo>
                  <a:cubicBezTo>
                    <a:pt x="2202" y="17202"/>
                    <a:pt x="2336" y="17235"/>
                    <a:pt x="2503" y="17269"/>
                  </a:cubicBezTo>
                  <a:cubicBezTo>
                    <a:pt x="2803" y="17335"/>
                    <a:pt x="3136" y="17369"/>
                    <a:pt x="3470" y="17369"/>
                  </a:cubicBezTo>
                  <a:cubicBezTo>
                    <a:pt x="3581" y="17369"/>
                    <a:pt x="3677" y="17383"/>
                    <a:pt x="3779" y="17383"/>
                  </a:cubicBezTo>
                  <a:cubicBezTo>
                    <a:pt x="3829" y="17383"/>
                    <a:pt x="3881" y="17380"/>
                    <a:pt x="3937" y="17369"/>
                  </a:cubicBezTo>
                  <a:cubicBezTo>
                    <a:pt x="4070" y="17302"/>
                    <a:pt x="4004" y="17135"/>
                    <a:pt x="3870" y="17135"/>
                  </a:cubicBezTo>
                  <a:cubicBezTo>
                    <a:pt x="3770" y="17102"/>
                    <a:pt x="3103" y="17102"/>
                    <a:pt x="3003" y="17102"/>
                  </a:cubicBezTo>
                  <a:cubicBezTo>
                    <a:pt x="2569" y="17035"/>
                    <a:pt x="2169" y="16902"/>
                    <a:pt x="1769" y="16768"/>
                  </a:cubicBezTo>
                  <a:cubicBezTo>
                    <a:pt x="1569" y="16735"/>
                    <a:pt x="1368" y="16701"/>
                    <a:pt x="1268" y="16635"/>
                  </a:cubicBezTo>
                  <a:cubicBezTo>
                    <a:pt x="1135" y="16568"/>
                    <a:pt x="1001" y="16468"/>
                    <a:pt x="868" y="16368"/>
                  </a:cubicBezTo>
                  <a:cubicBezTo>
                    <a:pt x="701" y="16268"/>
                    <a:pt x="534" y="16234"/>
                    <a:pt x="468" y="16134"/>
                  </a:cubicBezTo>
                  <a:cubicBezTo>
                    <a:pt x="468" y="16134"/>
                    <a:pt x="468" y="16134"/>
                    <a:pt x="468" y="16101"/>
                  </a:cubicBezTo>
                  <a:cubicBezTo>
                    <a:pt x="468" y="16101"/>
                    <a:pt x="468" y="16034"/>
                    <a:pt x="468" y="16034"/>
                  </a:cubicBezTo>
                  <a:cubicBezTo>
                    <a:pt x="501" y="15868"/>
                    <a:pt x="534" y="15601"/>
                    <a:pt x="568" y="15401"/>
                  </a:cubicBezTo>
                  <a:cubicBezTo>
                    <a:pt x="635" y="15200"/>
                    <a:pt x="701" y="15000"/>
                    <a:pt x="735" y="14767"/>
                  </a:cubicBezTo>
                  <a:cubicBezTo>
                    <a:pt x="935" y="13966"/>
                    <a:pt x="1202" y="13299"/>
                    <a:pt x="1535" y="12599"/>
                  </a:cubicBezTo>
                  <a:cubicBezTo>
                    <a:pt x="1702" y="12265"/>
                    <a:pt x="1902" y="11965"/>
                    <a:pt x="2069" y="11631"/>
                  </a:cubicBezTo>
                  <a:cubicBezTo>
                    <a:pt x="2302" y="11264"/>
                    <a:pt x="2469" y="10964"/>
                    <a:pt x="2703" y="10964"/>
                  </a:cubicBezTo>
                  <a:lnTo>
                    <a:pt x="2803" y="10964"/>
                  </a:lnTo>
                  <a:cubicBezTo>
                    <a:pt x="3103" y="11464"/>
                    <a:pt x="3403" y="11998"/>
                    <a:pt x="3737" y="12465"/>
                  </a:cubicBezTo>
                  <a:cubicBezTo>
                    <a:pt x="3770" y="12532"/>
                    <a:pt x="3803" y="12565"/>
                    <a:pt x="3837" y="12632"/>
                  </a:cubicBezTo>
                  <a:cubicBezTo>
                    <a:pt x="3846" y="12641"/>
                    <a:pt x="3857" y="12645"/>
                    <a:pt x="3870" y="12645"/>
                  </a:cubicBezTo>
                  <a:cubicBezTo>
                    <a:pt x="3904" y="12645"/>
                    <a:pt x="3946" y="12614"/>
                    <a:pt x="3970" y="12565"/>
                  </a:cubicBezTo>
                  <a:cubicBezTo>
                    <a:pt x="3970" y="12565"/>
                    <a:pt x="3970" y="12532"/>
                    <a:pt x="3937" y="12498"/>
                  </a:cubicBezTo>
                  <a:cubicBezTo>
                    <a:pt x="3904" y="12465"/>
                    <a:pt x="3904" y="12398"/>
                    <a:pt x="3870" y="12332"/>
                  </a:cubicBezTo>
                  <a:cubicBezTo>
                    <a:pt x="3570" y="11898"/>
                    <a:pt x="3303" y="11431"/>
                    <a:pt x="3036" y="10997"/>
                  </a:cubicBezTo>
                  <a:cubicBezTo>
                    <a:pt x="3170" y="10997"/>
                    <a:pt x="3336" y="11064"/>
                    <a:pt x="3537" y="11097"/>
                  </a:cubicBezTo>
                  <a:cubicBezTo>
                    <a:pt x="3803" y="11131"/>
                    <a:pt x="4070" y="11164"/>
                    <a:pt x="4337" y="11231"/>
                  </a:cubicBezTo>
                  <a:cubicBezTo>
                    <a:pt x="4504" y="11498"/>
                    <a:pt x="4671" y="11798"/>
                    <a:pt x="4838" y="12065"/>
                  </a:cubicBezTo>
                  <a:cubicBezTo>
                    <a:pt x="4858" y="12105"/>
                    <a:pt x="4887" y="12121"/>
                    <a:pt x="4915" y="12121"/>
                  </a:cubicBezTo>
                  <a:cubicBezTo>
                    <a:pt x="4980" y="12121"/>
                    <a:pt x="5041" y="12035"/>
                    <a:pt x="4971" y="11965"/>
                  </a:cubicBezTo>
                  <a:cubicBezTo>
                    <a:pt x="4838" y="11731"/>
                    <a:pt x="4704" y="11498"/>
                    <a:pt x="4571" y="11264"/>
                  </a:cubicBezTo>
                  <a:lnTo>
                    <a:pt x="4571" y="11264"/>
                  </a:lnTo>
                  <a:cubicBezTo>
                    <a:pt x="4671" y="11298"/>
                    <a:pt x="4737" y="11331"/>
                    <a:pt x="4838" y="11331"/>
                  </a:cubicBezTo>
                  <a:cubicBezTo>
                    <a:pt x="5104" y="11431"/>
                    <a:pt x="5405" y="11531"/>
                    <a:pt x="5671" y="11598"/>
                  </a:cubicBezTo>
                  <a:cubicBezTo>
                    <a:pt x="5972" y="11698"/>
                    <a:pt x="6272" y="11798"/>
                    <a:pt x="6572" y="11865"/>
                  </a:cubicBezTo>
                  <a:cubicBezTo>
                    <a:pt x="6706" y="11998"/>
                    <a:pt x="6839" y="12098"/>
                    <a:pt x="6939" y="12198"/>
                  </a:cubicBezTo>
                  <a:cubicBezTo>
                    <a:pt x="7106" y="12298"/>
                    <a:pt x="7273" y="12432"/>
                    <a:pt x="7339" y="12498"/>
                  </a:cubicBezTo>
                  <a:cubicBezTo>
                    <a:pt x="7373" y="12498"/>
                    <a:pt x="7373" y="12532"/>
                    <a:pt x="7373" y="12532"/>
                  </a:cubicBezTo>
                  <a:lnTo>
                    <a:pt x="7406" y="12532"/>
                  </a:lnTo>
                  <a:cubicBezTo>
                    <a:pt x="7423" y="12548"/>
                    <a:pt x="7439" y="12557"/>
                    <a:pt x="7452" y="12557"/>
                  </a:cubicBezTo>
                  <a:cubicBezTo>
                    <a:pt x="7464" y="12557"/>
                    <a:pt x="7473" y="12548"/>
                    <a:pt x="7473" y="12532"/>
                  </a:cubicBezTo>
                  <a:cubicBezTo>
                    <a:pt x="7539" y="12532"/>
                    <a:pt x="7539" y="12465"/>
                    <a:pt x="7539" y="12432"/>
                  </a:cubicBezTo>
                  <a:cubicBezTo>
                    <a:pt x="7539" y="12365"/>
                    <a:pt x="7473" y="12332"/>
                    <a:pt x="7439" y="12298"/>
                  </a:cubicBezTo>
                  <a:cubicBezTo>
                    <a:pt x="7273" y="12198"/>
                    <a:pt x="7139" y="12065"/>
                    <a:pt x="6972" y="11931"/>
                  </a:cubicBezTo>
                  <a:cubicBezTo>
                    <a:pt x="7039" y="11865"/>
                    <a:pt x="7039" y="11731"/>
                    <a:pt x="6939" y="11731"/>
                  </a:cubicBezTo>
                  <a:lnTo>
                    <a:pt x="6672" y="11631"/>
                  </a:lnTo>
                  <a:cubicBezTo>
                    <a:pt x="6439" y="11431"/>
                    <a:pt x="6239" y="11231"/>
                    <a:pt x="6038" y="10997"/>
                  </a:cubicBezTo>
                  <a:lnTo>
                    <a:pt x="6038" y="10997"/>
                  </a:lnTo>
                  <a:cubicBezTo>
                    <a:pt x="6305" y="11097"/>
                    <a:pt x="6605" y="11131"/>
                    <a:pt x="6872" y="11164"/>
                  </a:cubicBezTo>
                  <a:cubicBezTo>
                    <a:pt x="7097" y="11194"/>
                    <a:pt x="7322" y="11211"/>
                    <a:pt x="7547" y="11211"/>
                  </a:cubicBezTo>
                  <a:cubicBezTo>
                    <a:pt x="7823" y="11211"/>
                    <a:pt x="8098" y="11186"/>
                    <a:pt x="8373" y="11131"/>
                  </a:cubicBezTo>
                  <a:cubicBezTo>
                    <a:pt x="9407" y="10897"/>
                    <a:pt x="10442" y="10464"/>
                    <a:pt x="11209" y="9763"/>
                  </a:cubicBezTo>
                  <a:cubicBezTo>
                    <a:pt x="12176" y="8996"/>
                    <a:pt x="12943" y="8029"/>
                    <a:pt x="13310" y="6894"/>
                  </a:cubicBezTo>
                  <a:cubicBezTo>
                    <a:pt x="13544" y="6161"/>
                    <a:pt x="13644" y="5360"/>
                    <a:pt x="13477" y="4593"/>
                  </a:cubicBezTo>
                  <a:cubicBezTo>
                    <a:pt x="13444" y="4393"/>
                    <a:pt x="13377" y="4226"/>
                    <a:pt x="13344" y="4059"/>
                  </a:cubicBezTo>
                  <a:lnTo>
                    <a:pt x="13344" y="4059"/>
                  </a:lnTo>
                  <a:cubicBezTo>
                    <a:pt x="13811" y="4226"/>
                    <a:pt x="14278" y="4393"/>
                    <a:pt x="14778" y="4559"/>
                  </a:cubicBezTo>
                  <a:cubicBezTo>
                    <a:pt x="15045" y="4693"/>
                    <a:pt x="15612" y="4960"/>
                    <a:pt x="15945" y="5160"/>
                  </a:cubicBezTo>
                  <a:cubicBezTo>
                    <a:pt x="16513" y="5493"/>
                    <a:pt x="17080" y="5860"/>
                    <a:pt x="17380" y="6261"/>
                  </a:cubicBezTo>
                  <a:cubicBezTo>
                    <a:pt x="17480" y="6394"/>
                    <a:pt x="17513" y="6394"/>
                    <a:pt x="17547" y="6594"/>
                  </a:cubicBezTo>
                  <a:cubicBezTo>
                    <a:pt x="17547" y="6828"/>
                    <a:pt x="17513" y="7095"/>
                    <a:pt x="17447" y="7428"/>
                  </a:cubicBezTo>
                  <a:cubicBezTo>
                    <a:pt x="17346" y="8229"/>
                    <a:pt x="17046" y="8996"/>
                    <a:pt x="16813" y="9530"/>
                  </a:cubicBezTo>
                  <a:cubicBezTo>
                    <a:pt x="16646" y="9863"/>
                    <a:pt x="16446" y="10264"/>
                    <a:pt x="16312" y="10597"/>
                  </a:cubicBezTo>
                  <a:cubicBezTo>
                    <a:pt x="16212" y="10931"/>
                    <a:pt x="16012" y="11264"/>
                    <a:pt x="15812" y="11665"/>
                  </a:cubicBezTo>
                  <a:cubicBezTo>
                    <a:pt x="15545" y="12265"/>
                    <a:pt x="15212" y="12699"/>
                    <a:pt x="14878" y="13099"/>
                  </a:cubicBezTo>
                  <a:cubicBezTo>
                    <a:pt x="14818" y="13188"/>
                    <a:pt x="14892" y="13304"/>
                    <a:pt x="15003" y="13304"/>
                  </a:cubicBezTo>
                  <a:cubicBezTo>
                    <a:pt x="15017" y="13304"/>
                    <a:pt x="15031" y="13303"/>
                    <a:pt x="15045" y="13299"/>
                  </a:cubicBezTo>
                  <a:cubicBezTo>
                    <a:pt x="15178" y="13232"/>
                    <a:pt x="15245" y="13066"/>
                    <a:pt x="15345" y="12932"/>
                  </a:cubicBezTo>
                  <a:cubicBezTo>
                    <a:pt x="15445" y="12832"/>
                    <a:pt x="15612" y="12632"/>
                    <a:pt x="15712" y="12432"/>
                  </a:cubicBezTo>
                  <a:cubicBezTo>
                    <a:pt x="15879" y="12232"/>
                    <a:pt x="15979" y="11965"/>
                    <a:pt x="16079" y="11731"/>
                  </a:cubicBezTo>
                  <a:cubicBezTo>
                    <a:pt x="16246" y="11498"/>
                    <a:pt x="16379" y="11231"/>
                    <a:pt x="16479" y="10964"/>
                  </a:cubicBezTo>
                  <a:cubicBezTo>
                    <a:pt x="16879" y="9997"/>
                    <a:pt x="17547" y="8863"/>
                    <a:pt x="17747" y="7695"/>
                  </a:cubicBezTo>
                  <a:cubicBezTo>
                    <a:pt x="17813" y="7328"/>
                    <a:pt x="17947" y="6861"/>
                    <a:pt x="17780" y="6394"/>
                  </a:cubicBezTo>
                  <a:cubicBezTo>
                    <a:pt x="17747" y="6294"/>
                    <a:pt x="17713" y="6227"/>
                    <a:pt x="17647" y="6161"/>
                  </a:cubicBezTo>
                  <a:cubicBezTo>
                    <a:pt x="17613" y="6127"/>
                    <a:pt x="17613" y="6127"/>
                    <a:pt x="17647" y="6127"/>
                  </a:cubicBezTo>
                  <a:lnTo>
                    <a:pt x="17613" y="6127"/>
                  </a:lnTo>
                  <a:cubicBezTo>
                    <a:pt x="17447" y="5894"/>
                    <a:pt x="17213" y="5660"/>
                    <a:pt x="16980" y="5493"/>
                  </a:cubicBezTo>
                  <a:cubicBezTo>
                    <a:pt x="16546" y="5160"/>
                    <a:pt x="16079" y="4926"/>
                    <a:pt x="15612" y="4693"/>
                  </a:cubicBezTo>
                  <a:cubicBezTo>
                    <a:pt x="15345" y="4559"/>
                    <a:pt x="15112" y="4459"/>
                    <a:pt x="14845" y="4326"/>
                  </a:cubicBezTo>
                  <a:cubicBezTo>
                    <a:pt x="14478" y="4226"/>
                    <a:pt x="14144" y="4092"/>
                    <a:pt x="13811" y="3959"/>
                  </a:cubicBezTo>
                  <a:cubicBezTo>
                    <a:pt x="13644" y="3926"/>
                    <a:pt x="13477" y="3859"/>
                    <a:pt x="13310" y="3792"/>
                  </a:cubicBezTo>
                  <a:lnTo>
                    <a:pt x="13277" y="3792"/>
                  </a:lnTo>
                  <a:cubicBezTo>
                    <a:pt x="13143" y="3492"/>
                    <a:pt x="13010" y="3192"/>
                    <a:pt x="12843" y="2892"/>
                  </a:cubicBezTo>
                  <a:cubicBezTo>
                    <a:pt x="12710" y="2625"/>
                    <a:pt x="12576" y="2391"/>
                    <a:pt x="12410" y="2158"/>
                  </a:cubicBezTo>
                  <a:cubicBezTo>
                    <a:pt x="12391" y="2145"/>
                    <a:pt x="12371" y="2140"/>
                    <a:pt x="12351" y="2140"/>
                  </a:cubicBezTo>
                  <a:cubicBezTo>
                    <a:pt x="12267" y="2140"/>
                    <a:pt x="12189" y="2243"/>
                    <a:pt x="12243" y="2324"/>
                  </a:cubicBezTo>
                  <a:cubicBezTo>
                    <a:pt x="12310" y="2491"/>
                    <a:pt x="12576" y="2858"/>
                    <a:pt x="12676" y="3125"/>
                  </a:cubicBezTo>
                  <a:cubicBezTo>
                    <a:pt x="12910" y="3559"/>
                    <a:pt x="13244" y="4293"/>
                    <a:pt x="13310" y="4826"/>
                  </a:cubicBezTo>
                  <a:cubicBezTo>
                    <a:pt x="13344" y="5227"/>
                    <a:pt x="13344" y="5660"/>
                    <a:pt x="13310" y="6094"/>
                  </a:cubicBezTo>
                  <a:cubicBezTo>
                    <a:pt x="13277" y="6327"/>
                    <a:pt x="13043" y="7128"/>
                    <a:pt x="12943" y="7361"/>
                  </a:cubicBezTo>
                  <a:cubicBezTo>
                    <a:pt x="12676" y="7929"/>
                    <a:pt x="12310" y="8429"/>
                    <a:pt x="11909" y="8829"/>
                  </a:cubicBezTo>
                  <a:cubicBezTo>
                    <a:pt x="11542" y="9229"/>
                    <a:pt x="11009" y="9696"/>
                    <a:pt x="10642" y="9963"/>
                  </a:cubicBezTo>
                  <a:cubicBezTo>
                    <a:pt x="10008" y="10397"/>
                    <a:pt x="9374" y="10664"/>
                    <a:pt x="8640" y="10864"/>
                  </a:cubicBezTo>
                  <a:cubicBezTo>
                    <a:pt x="8284" y="10966"/>
                    <a:pt x="7966" y="11009"/>
                    <a:pt x="7598" y="11009"/>
                  </a:cubicBezTo>
                  <a:cubicBezTo>
                    <a:pt x="7484" y="11009"/>
                    <a:pt x="7365" y="11005"/>
                    <a:pt x="7239" y="10997"/>
                  </a:cubicBezTo>
                  <a:cubicBezTo>
                    <a:pt x="6739" y="10964"/>
                    <a:pt x="6339" y="10897"/>
                    <a:pt x="5838" y="10764"/>
                  </a:cubicBezTo>
                  <a:cubicBezTo>
                    <a:pt x="5438" y="10297"/>
                    <a:pt x="5104" y="9830"/>
                    <a:pt x="4737" y="9296"/>
                  </a:cubicBezTo>
                  <a:cubicBezTo>
                    <a:pt x="4337" y="8662"/>
                    <a:pt x="4004" y="7995"/>
                    <a:pt x="3670" y="7295"/>
                  </a:cubicBezTo>
                  <a:cubicBezTo>
                    <a:pt x="3403" y="6628"/>
                    <a:pt x="3070" y="5860"/>
                    <a:pt x="2836" y="5026"/>
                  </a:cubicBezTo>
                  <a:cubicBezTo>
                    <a:pt x="2769" y="4826"/>
                    <a:pt x="2703" y="4593"/>
                    <a:pt x="2603" y="4393"/>
                  </a:cubicBezTo>
                  <a:cubicBezTo>
                    <a:pt x="2590" y="4367"/>
                    <a:pt x="2567" y="4356"/>
                    <a:pt x="2546" y="4356"/>
                  </a:cubicBezTo>
                  <a:cubicBezTo>
                    <a:pt x="2512" y="4356"/>
                    <a:pt x="2482" y="4385"/>
                    <a:pt x="2503" y="4426"/>
                  </a:cubicBezTo>
                  <a:cubicBezTo>
                    <a:pt x="2736" y="5260"/>
                    <a:pt x="2970" y="6061"/>
                    <a:pt x="3303" y="6828"/>
                  </a:cubicBezTo>
                  <a:cubicBezTo>
                    <a:pt x="3537" y="7528"/>
                    <a:pt x="3870" y="8162"/>
                    <a:pt x="4204" y="8796"/>
                  </a:cubicBezTo>
                  <a:cubicBezTo>
                    <a:pt x="4537" y="9430"/>
                    <a:pt x="4971" y="10030"/>
                    <a:pt x="5438" y="10630"/>
                  </a:cubicBezTo>
                  <a:cubicBezTo>
                    <a:pt x="4904" y="10430"/>
                    <a:pt x="4404" y="10197"/>
                    <a:pt x="3904" y="9930"/>
                  </a:cubicBezTo>
                  <a:cubicBezTo>
                    <a:pt x="3837" y="9897"/>
                    <a:pt x="3770" y="9830"/>
                    <a:pt x="3703" y="9797"/>
                  </a:cubicBezTo>
                  <a:cubicBezTo>
                    <a:pt x="3437" y="9330"/>
                    <a:pt x="3136" y="8829"/>
                    <a:pt x="2869" y="8362"/>
                  </a:cubicBezTo>
                  <a:cubicBezTo>
                    <a:pt x="2736" y="8129"/>
                    <a:pt x="2636" y="7895"/>
                    <a:pt x="2503" y="7662"/>
                  </a:cubicBezTo>
                  <a:cubicBezTo>
                    <a:pt x="2402" y="7462"/>
                    <a:pt x="2302" y="7261"/>
                    <a:pt x="2202" y="7061"/>
                  </a:cubicBezTo>
                  <a:cubicBezTo>
                    <a:pt x="2169" y="6961"/>
                    <a:pt x="2136" y="6894"/>
                    <a:pt x="2069" y="6794"/>
                  </a:cubicBezTo>
                  <a:cubicBezTo>
                    <a:pt x="2069" y="6794"/>
                    <a:pt x="2069" y="6761"/>
                    <a:pt x="2036" y="6761"/>
                  </a:cubicBezTo>
                  <a:cubicBezTo>
                    <a:pt x="2002" y="6761"/>
                    <a:pt x="1969" y="6828"/>
                    <a:pt x="1969" y="6861"/>
                  </a:cubicBezTo>
                  <a:cubicBezTo>
                    <a:pt x="2202" y="7295"/>
                    <a:pt x="2402" y="7728"/>
                    <a:pt x="2603" y="8195"/>
                  </a:cubicBezTo>
                  <a:cubicBezTo>
                    <a:pt x="2769" y="8529"/>
                    <a:pt x="2970" y="8829"/>
                    <a:pt x="3136" y="9163"/>
                  </a:cubicBezTo>
                  <a:cubicBezTo>
                    <a:pt x="3236" y="9363"/>
                    <a:pt x="3370" y="9563"/>
                    <a:pt x="3470" y="9763"/>
                  </a:cubicBezTo>
                  <a:cubicBezTo>
                    <a:pt x="3470" y="9763"/>
                    <a:pt x="3470" y="9797"/>
                    <a:pt x="3503" y="9797"/>
                  </a:cubicBezTo>
                  <a:cubicBezTo>
                    <a:pt x="3637" y="9997"/>
                    <a:pt x="3737" y="10197"/>
                    <a:pt x="3870" y="10397"/>
                  </a:cubicBezTo>
                  <a:lnTo>
                    <a:pt x="4170" y="10964"/>
                  </a:lnTo>
                  <a:cubicBezTo>
                    <a:pt x="4070" y="10931"/>
                    <a:pt x="3937" y="10897"/>
                    <a:pt x="3837" y="10897"/>
                  </a:cubicBezTo>
                  <a:cubicBezTo>
                    <a:pt x="3570" y="10897"/>
                    <a:pt x="3236" y="10764"/>
                    <a:pt x="2903" y="10731"/>
                  </a:cubicBezTo>
                  <a:cubicBezTo>
                    <a:pt x="2769" y="10530"/>
                    <a:pt x="2669" y="10364"/>
                    <a:pt x="2569" y="10163"/>
                  </a:cubicBezTo>
                  <a:cubicBezTo>
                    <a:pt x="2202" y="9430"/>
                    <a:pt x="1935" y="8796"/>
                    <a:pt x="1635" y="8062"/>
                  </a:cubicBezTo>
                  <a:cubicBezTo>
                    <a:pt x="1402" y="7428"/>
                    <a:pt x="1168" y="6761"/>
                    <a:pt x="1035" y="6094"/>
                  </a:cubicBezTo>
                  <a:cubicBezTo>
                    <a:pt x="1001" y="5927"/>
                    <a:pt x="1001" y="5794"/>
                    <a:pt x="968" y="5627"/>
                  </a:cubicBezTo>
                  <a:cubicBezTo>
                    <a:pt x="954" y="5613"/>
                    <a:pt x="935" y="5605"/>
                    <a:pt x="917" y="5605"/>
                  </a:cubicBezTo>
                  <a:cubicBezTo>
                    <a:pt x="891" y="5605"/>
                    <a:pt x="868" y="5621"/>
                    <a:pt x="868" y="5660"/>
                  </a:cubicBezTo>
                  <a:cubicBezTo>
                    <a:pt x="968" y="6728"/>
                    <a:pt x="1368" y="7762"/>
                    <a:pt x="1735" y="8729"/>
                  </a:cubicBezTo>
                  <a:cubicBezTo>
                    <a:pt x="1969" y="9296"/>
                    <a:pt x="2169" y="9830"/>
                    <a:pt x="2436" y="10364"/>
                  </a:cubicBezTo>
                  <a:cubicBezTo>
                    <a:pt x="2536" y="10464"/>
                    <a:pt x="2603" y="10597"/>
                    <a:pt x="2669" y="10731"/>
                  </a:cubicBezTo>
                  <a:cubicBezTo>
                    <a:pt x="2669" y="10731"/>
                    <a:pt x="2636" y="10731"/>
                    <a:pt x="2603" y="10764"/>
                  </a:cubicBezTo>
                  <a:cubicBezTo>
                    <a:pt x="2236" y="10831"/>
                    <a:pt x="2069" y="11198"/>
                    <a:pt x="1902" y="11498"/>
                  </a:cubicBezTo>
                  <a:cubicBezTo>
                    <a:pt x="1902" y="11464"/>
                    <a:pt x="1869" y="11398"/>
                    <a:pt x="1835" y="11364"/>
                  </a:cubicBezTo>
                  <a:cubicBezTo>
                    <a:pt x="1802" y="11298"/>
                    <a:pt x="1735" y="11097"/>
                    <a:pt x="1735" y="11097"/>
                  </a:cubicBezTo>
                  <a:cubicBezTo>
                    <a:pt x="1502" y="10530"/>
                    <a:pt x="1302" y="10063"/>
                    <a:pt x="1102" y="9596"/>
                  </a:cubicBezTo>
                  <a:cubicBezTo>
                    <a:pt x="968" y="9263"/>
                    <a:pt x="835" y="8896"/>
                    <a:pt x="735" y="8529"/>
                  </a:cubicBezTo>
                  <a:cubicBezTo>
                    <a:pt x="635" y="8229"/>
                    <a:pt x="534" y="7929"/>
                    <a:pt x="468" y="7595"/>
                  </a:cubicBezTo>
                  <a:cubicBezTo>
                    <a:pt x="368" y="7095"/>
                    <a:pt x="301" y="6494"/>
                    <a:pt x="268" y="5894"/>
                  </a:cubicBezTo>
                  <a:cubicBezTo>
                    <a:pt x="201" y="5093"/>
                    <a:pt x="234" y="4192"/>
                    <a:pt x="334" y="3492"/>
                  </a:cubicBezTo>
                  <a:cubicBezTo>
                    <a:pt x="401" y="3192"/>
                    <a:pt x="468" y="2925"/>
                    <a:pt x="534" y="2625"/>
                  </a:cubicBezTo>
                  <a:cubicBezTo>
                    <a:pt x="635" y="2324"/>
                    <a:pt x="701" y="2024"/>
                    <a:pt x="835" y="1724"/>
                  </a:cubicBezTo>
                  <a:cubicBezTo>
                    <a:pt x="1068" y="1290"/>
                    <a:pt x="1335" y="957"/>
                    <a:pt x="1669" y="623"/>
                  </a:cubicBezTo>
                  <a:cubicBezTo>
                    <a:pt x="1835" y="423"/>
                    <a:pt x="2036" y="290"/>
                    <a:pt x="2202" y="123"/>
                  </a:cubicBezTo>
                  <a:cubicBezTo>
                    <a:pt x="2228" y="72"/>
                    <a:pt x="2175" y="1"/>
                    <a:pt x="211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3"/>
            <p:cNvSpPr/>
            <p:nvPr/>
          </p:nvSpPr>
          <p:spPr>
            <a:xfrm>
              <a:off x="-891300" y="2351513"/>
              <a:ext cx="381950" cy="531950"/>
            </a:xfrm>
            <a:custGeom>
              <a:avLst/>
              <a:gdLst/>
              <a:ahLst/>
              <a:cxnLst/>
              <a:rect l="l" t="t" r="r" b="b"/>
              <a:pathLst>
                <a:path w="15278" h="21278" extrusionOk="0">
                  <a:moveTo>
                    <a:pt x="2272" y="0"/>
                  </a:moveTo>
                  <a:cubicBezTo>
                    <a:pt x="2225" y="0"/>
                    <a:pt x="2168" y="36"/>
                    <a:pt x="2168" y="94"/>
                  </a:cubicBezTo>
                  <a:cubicBezTo>
                    <a:pt x="2135" y="661"/>
                    <a:pt x="2102" y="1462"/>
                    <a:pt x="2035" y="1962"/>
                  </a:cubicBezTo>
                  <a:cubicBezTo>
                    <a:pt x="1902" y="2763"/>
                    <a:pt x="1735" y="3563"/>
                    <a:pt x="1635" y="4397"/>
                  </a:cubicBezTo>
                  <a:cubicBezTo>
                    <a:pt x="1368" y="6032"/>
                    <a:pt x="1234" y="7399"/>
                    <a:pt x="1034" y="8800"/>
                  </a:cubicBezTo>
                  <a:cubicBezTo>
                    <a:pt x="968" y="9334"/>
                    <a:pt x="867" y="9968"/>
                    <a:pt x="767" y="10602"/>
                  </a:cubicBezTo>
                  <a:cubicBezTo>
                    <a:pt x="701" y="11002"/>
                    <a:pt x="601" y="11402"/>
                    <a:pt x="534" y="11803"/>
                  </a:cubicBezTo>
                  <a:cubicBezTo>
                    <a:pt x="367" y="12503"/>
                    <a:pt x="234" y="13237"/>
                    <a:pt x="67" y="13937"/>
                  </a:cubicBezTo>
                  <a:cubicBezTo>
                    <a:pt x="0" y="14204"/>
                    <a:pt x="0" y="14505"/>
                    <a:pt x="0" y="14771"/>
                  </a:cubicBezTo>
                  <a:cubicBezTo>
                    <a:pt x="143" y="15115"/>
                    <a:pt x="556" y="15139"/>
                    <a:pt x="902" y="15139"/>
                  </a:cubicBezTo>
                  <a:cubicBezTo>
                    <a:pt x="959" y="15139"/>
                    <a:pt x="1015" y="15138"/>
                    <a:pt x="1068" y="15138"/>
                  </a:cubicBezTo>
                  <a:cubicBezTo>
                    <a:pt x="1354" y="15138"/>
                    <a:pt x="1672" y="15117"/>
                    <a:pt x="1955" y="15117"/>
                  </a:cubicBezTo>
                  <a:cubicBezTo>
                    <a:pt x="2167" y="15117"/>
                    <a:pt x="2359" y="15129"/>
                    <a:pt x="2502" y="15172"/>
                  </a:cubicBezTo>
                  <a:cubicBezTo>
                    <a:pt x="3136" y="15305"/>
                    <a:pt x="3469" y="15539"/>
                    <a:pt x="4103" y="15805"/>
                  </a:cubicBezTo>
                  <a:cubicBezTo>
                    <a:pt x="4570" y="16006"/>
                    <a:pt x="5104" y="16172"/>
                    <a:pt x="5638" y="16239"/>
                  </a:cubicBezTo>
                  <a:cubicBezTo>
                    <a:pt x="5771" y="16239"/>
                    <a:pt x="5938" y="16272"/>
                    <a:pt x="6071" y="16272"/>
                  </a:cubicBezTo>
                  <a:cubicBezTo>
                    <a:pt x="6205" y="17907"/>
                    <a:pt x="6105" y="19541"/>
                    <a:pt x="6205" y="21176"/>
                  </a:cubicBezTo>
                  <a:cubicBezTo>
                    <a:pt x="6205" y="21241"/>
                    <a:pt x="6260" y="21277"/>
                    <a:pt x="6318" y="21277"/>
                  </a:cubicBezTo>
                  <a:cubicBezTo>
                    <a:pt x="6349" y="21277"/>
                    <a:pt x="6381" y="21266"/>
                    <a:pt x="6405" y="21243"/>
                  </a:cubicBezTo>
                  <a:cubicBezTo>
                    <a:pt x="6471" y="21209"/>
                    <a:pt x="6438" y="21143"/>
                    <a:pt x="6438" y="21076"/>
                  </a:cubicBezTo>
                  <a:cubicBezTo>
                    <a:pt x="6371" y="19775"/>
                    <a:pt x="6471" y="18507"/>
                    <a:pt x="6405" y="17206"/>
                  </a:cubicBezTo>
                  <a:cubicBezTo>
                    <a:pt x="6405" y="16906"/>
                    <a:pt x="6371" y="16573"/>
                    <a:pt x="6371" y="16272"/>
                  </a:cubicBezTo>
                  <a:cubicBezTo>
                    <a:pt x="6538" y="16272"/>
                    <a:pt x="6738" y="16272"/>
                    <a:pt x="6905" y="16239"/>
                  </a:cubicBezTo>
                  <a:cubicBezTo>
                    <a:pt x="7606" y="16139"/>
                    <a:pt x="8540" y="15472"/>
                    <a:pt x="9007" y="15305"/>
                  </a:cubicBezTo>
                  <a:cubicBezTo>
                    <a:pt x="9307" y="15205"/>
                    <a:pt x="9340" y="15205"/>
                    <a:pt x="9607" y="15205"/>
                  </a:cubicBezTo>
                  <a:cubicBezTo>
                    <a:pt x="9941" y="15305"/>
                    <a:pt x="10308" y="15439"/>
                    <a:pt x="10641" y="15539"/>
                  </a:cubicBezTo>
                  <a:cubicBezTo>
                    <a:pt x="11041" y="15605"/>
                    <a:pt x="11442" y="15605"/>
                    <a:pt x="11809" y="15605"/>
                  </a:cubicBezTo>
                  <a:cubicBezTo>
                    <a:pt x="12409" y="15605"/>
                    <a:pt x="13043" y="15539"/>
                    <a:pt x="13610" y="15305"/>
                  </a:cubicBezTo>
                  <a:cubicBezTo>
                    <a:pt x="14144" y="15005"/>
                    <a:pt x="14811" y="14738"/>
                    <a:pt x="15144" y="14404"/>
                  </a:cubicBezTo>
                  <a:cubicBezTo>
                    <a:pt x="15211" y="14338"/>
                    <a:pt x="15278" y="14271"/>
                    <a:pt x="15278" y="14171"/>
                  </a:cubicBezTo>
                  <a:cubicBezTo>
                    <a:pt x="15278" y="14034"/>
                    <a:pt x="15168" y="13943"/>
                    <a:pt x="15056" y="13943"/>
                  </a:cubicBezTo>
                  <a:cubicBezTo>
                    <a:pt x="15004" y="13943"/>
                    <a:pt x="14953" y="13962"/>
                    <a:pt x="14911" y="14004"/>
                  </a:cubicBezTo>
                  <a:cubicBezTo>
                    <a:pt x="14877" y="14038"/>
                    <a:pt x="14744" y="14171"/>
                    <a:pt x="14544" y="14304"/>
                  </a:cubicBezTo>
                  <a:cubicBezTo>
                    <a:pt x="14244" y="14438"/>
                    <a:pt x="13476" y="14838"/>
                    <a:pt x="13376" y="14905"/>
                  </a:cubicBezTo>
                  <a:cubicBezTo>
                    <a:pt x="12890" y="15095"/>
                    <a:pt x="12283" y="15165"/>
                    <a:pt x="11725" y="15165"/>
                  </a:cubicBezTo>
                  <a:cubicBezTo>
                    <a:pt x="11403" y="15165"/>
                    <a:pt x="11098" y="15142"/>
                    <a:pt x="10841" y="15105"/>
                  </a:cubicBezTo>
                  <a:cubicBezTo>
                    <a:pt x="10441" y="15038"/>
                    <a:pt x="10074" y="14871"/>
                    <a:pt x="9674" y="14771"/>
                  </a:cubicBezTo>
                  <a:cubicBezTo>
                    <a:pt x="9618" y="14766"/>
                    <a:pt x="9563" y="14763"/>
                    <a:pt x="9507" y="14763"/>
                  </a:cubicBezTo>
                  <a:cubicBezTo>
                    <a:pt x="9230" y="14763"/>
                    <a:pt x="8957" y="14833"/>
                    <a:pt x="8706" y="14972"/>
                  </a:cubicBezTo>
                  <a:cubicBezTo>
                    <a:pt x="8173" y="15205"/>
                    <a:pt x="7606" y="15639"/>
                    <a:pt x="7205" y="15739"/>
                  </a:cubicBezTo>
                  <a:cubicBezTo>
                    <a:pt x="6838" y="15872"/>
                    <a:pt x="6705" y="15872"/>
                    <a:pt x="6338" y="15872"/>
                  </a:cubicBezTo>
                  <a:cubicBezTo>
                    <a:pt x="5938" y="15872"/>
                    <a:pt x="5771" y="15839"/>
                    <a:pt x="5471" y="15805"/>
                  </a:cubicBezTo>
                  <a:cubicBezTo>
                    <a:pt x="4970" y="15705"/>
                    <a:pt x="4470" y="15505"/>
                    <a:pt x="4270" y="15405"/>
                  </a:cubicBezTo>
                  <a:cubicBezTo>
                    <a:pt x="3703" y="15138"/>
                    <a:pt x="3136" y="14838"/>
                    <a:pt x="2502" y="14738"/>
                  </a:cubicBezTo>
                  <a:cubicBezTo>
                    <a:pt x="2324" y="14705"/>
                    <a:pt x="2146" y="14694"/>
                    <a:pt x="1967" y="14694"/>
                  </a:cubicBezTo>
                  <a:cubicBezTo>
                    <a:pt x="1609" y="14694"/>
                    <a:pt x="1246" y="14738"/>
                    <a:pt x="867" y="14738"/>
                  </a:cubicBezTo>
                  <a:cubicBezTo>
                    <a:pt x="501" y="14705"/>
                    <a:pt x="567" y="14738"/>
                    <a:pt x="367" y="14638"/>
                  </a:cubicBezTo>
                  <a:lnTo>
                    <a:pt x="334" y="14638"/>
                  </a:lnTo>
                  <a:cubicBezTo>
                    <a:pt x="334" y="14638"/>
                    <a:pt x="334" y="14605"/>
                    <a:pt x="334" y="14605"/>
                  </a:cubicBezTo>
                  <a:cubicBezTo>
                    <a:pt x="334" y="14204"/>
                    <a:pt x="400" y="13971"/>
                    <a:pt x="467" y="13537"/>
                  </a:cubicBezTo>
                  <a:cubicBezTo>
                    <a:pt x="534" y="13270"/>
                    <a:pt x="567" y="12970"/>
                    <a:pt x="634" y="12703"/>
                  </a:cubicBezTo>
                  <a:cubicBezTo>
                    <a:pt x="734" y="12270"/>
                    <a:pt x="834" y="11869"/>
                    <a:pt x="901" y="11436"/>
                  </a:cubicBezTo>
                  <a:cubicBezTo>
                    <a:pt x="1101" y="10635"/>
                    <a:pt x="1168" y="9901"/>
                    <a:pt x="1268" y="9167"/>
                  </a:cubicBezTo>
                  <a:cubicBezTo>
                    <a:pt x="1435" y="8100"/>
                    <a:pt x="1568" y="6932"/>
                    <a:pt x="1701" y="5765"/>
                  </a:cubicBezTo>
                  <a:cubicBezTo>
                    <a:pt x="1768" y="5064"/>
                    <a:pt x="1868" y="4297"/>
                    <a:pt x="1968" y="3630"/>
                  </a:cubicBezTo>
                  <a:cubicBezTo>
                    <a:pt x="2102" y="2796"/>
                    <a:pt x="2235" y="2096"/>
                    <a:pt x="2302" y="1228"/>
                  </a:cubicBezTo>
                  <a:cubicBezTo>
                    <a:pt x="2302" y="861"/>
                    <a:pt x="2369" y="461"/>
                    <a:pt x="2335" y="61"/>
                  </a:cubicBezTo>
                  <a:cubicBezTo>
                    <a:pt x="2335" y="19"/>
                    <a:pt x="2306" y="0"/>
                    <a:pt x="22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3"/>
            <p:cNvSpPr/>
            <p:nvPr/>
          </p:nvSpPr>
          <p:spPr>
            <a:xfrm>
              <a:off x="-550875" y="2267413"/>
              <a:ext cx="165775" cy="436475"/>
            </a:xfrm>
            <a:custGeom>
              <a:avLst/>
              <a:gdLst/>
              <a:ahLst/>
              <a:cxnLst/>
              <a:rect l="l" t="t" r="r" b="b"/>
              <a:pathLst>
                <a:path w="6631" h="17459" extrusionOk="0">
                  <a:moveTo>
                    <a:pt x="2728" y="17335"/>
                  </a:moveTo>
                  <a:cubicBezTo>
                    <a:pt x="2715" y="17335"/>
                    <a:pt x="2700" y="17338"/>
                    <a:pt x="2684" y="17342"/>
                  </a:cubicBezTo>
                  <a:lnTo>
                    <a:pt x="2684" y="17342"/>
                  </a:lnTo>
                  <a:cubicBezTo>
                    <a:pt x="2677" y="17346"/>
                    <a:pt x="2675" y="17349"/>
                    <a:pt x="2679" y="17349"/>
                  </a:cubicBezTo>
                  <a:cubicBezTo>
                    <a:pt x="2684" y="17349"/>
                    <a:pt x="2699" y="17345"/>
                    <a:pt x="2728" y="17335"/>
                  </a:cubicBezTo>
                  <a:close/>
                  <a:moveTo>
                    <a:pt x="140" y="1"/>
                  </a:moveTo>
                  <a:cubicBezTo>
                    <a:pt x="75" y="1"/>
                    <a:pt x="0" y="78"/>
                    <a:pt x="26" y="156"/>
                  </a:cubicBezTo>
                  <a:cubicBezTo>
                    <a:pt x="293" y="790"/>
                    <a:pt x="560" y="1457"/>
                    <a:pt x="827" y="2124"/>
                  </a:cubicBezTo>
                  <a:cubicBezTo>
                    <a:pt x="1194" y="3158"/>
                    <a:pt x="1561" y="4225"/>
                    <a:pt x="1928" y="5260"/>
                  </a:cubicBezTo>
                  <a:cubicBezTo>
                    <a:pt x="2261" y="6060"/>
                    <a:pt x="2561" y="6861"/>
                    <a:pt x="2862" y="7661"/>
                  </a:cubicBezTo>
                  <a:cubicBezTo>
                    <a:pt x="3095" y="8362"/>
                    <a:pt x="3362" y="9062"/>
                    <a:pt x="3662" y="9763"/>
                  </a:cubicBezTo>
                  <a:cubicBezTo>
                    <a:pt x="4129" y="10864"/>
                    <a:pt x="4796" y="11864"/>
                    <a:pt x="5297" y="12965"/>
                  </a:cubicBezTo>
                  <a:cubicBezTo>
                    <a:pt x="5497" y="13399"/>
                    <a:pt x="6097" y="14233"/>
                    <a:pt x="6097" y="14333"/>
                  </a:cubicBezTo>
                  <a:lnTo>
                    <a:pt x="6097" y="14366"/>
                  </a:lnTo>
                  <a:cubicBezTo>
                    <a:pt x="6097" y="14366"/>
                    <a:pt x="6097" y="14366"/>
                    <a:pt x="6097" y="14399"/>
                  </a:cubicBezTo>
                  <a:cubicBezTo>
                    <a:pt x="6097" y="14399"/>
                    <a:pt x="6097" y="14433"/>
                    <a:pt x="6097" y="14433"/>
                  </a:cubicBezTo>
                  <a:cubicBezTo>
                    <a:pt x="6064" y="14466"/>
                    <a:pt x="6064" y="14466"/>
                    <a:pt x="6064" y="14499"/>
                  </a:cubicBezTo>
                  <a:cubicBezTo>
                    <a:pt x="6064" y="14499"/>
                    <a:pt x="6064" y="14499"/>
                    <a:pt x="6031" y="14533"/>
                  </a:cubicBezTo>
                  <a:cubicBezTo>
                    <a:pt x="6031" y="14566"/>
                    <a:pt x="5964" y="14666"/>
                    <a:pt x="5930" y="14700"/>
                  </a:cubicBezTo>
                  <a:cubicBezTo>
                    <a:pt x="5463" y="15167"/>
                    <a:pt x="5230" y="15367"/>
                    <a:pt x="4696" y="15534"/>
                  </a:cubicBezTo>
                  <a:cubicBezTo>
                    <a:pt x="3796" y="15700"/>
                    <a:pt x="3862" y="15534"/>
                    <a:pt x="3262" y="16367"/>
                  </a:cubicBezTo>
                  <a:cubicBezTo>
                    <a:pt x="2995" y="16701"/>
                    <a:pt x="2828" y="16768"/>
                    <a:pt x="2395" y="16968"/>
                  </a:cubicBezTo>
                  <a:cubicBezTo>
                    <a:pt x="2295" y="17035"/>
                    <a:pt x="2261" y="17001"/>
                    <a:pt x="2161" y="17068"/>
                  </a:cubicBezTo>
                  <a:cubicBezTo>
                    <a:pt x="2094" y="17101"/>
                    <a:pt x="2061" y="17201"/>
                    <a:pt x="2094" y="17301"/>
                  </a:cubicBezTo>
                  <a:cubicBezTo>
                    <a:pt x="2142" y="17421"/>
                    <a:pt x="2220" y="17459"/>
                    <a:pt x="2305" y="17459"/>
                  </a:cubicBezTo>
                  <a:cubicBezTo>
                    <a:pt x="2437" y="17459"/>
                    <a:pt x="2588" y="17369"/>
                    <a:pt x="2684" y="17342"/>
                  </a:cubicBezTo>
                  <a:lnTo>
                    <a:pt x="2684" y="17342"/>
                  </a:lnTo>
                  <a:cubicBezTo>
                    <a:pt x="2697" y="17334"/>
                    <a:pt x="2729" y="17318"/>
                    <a:pt x="2762" y="17301"/>
                  </a:cubicBezTo>
                  <a:cubicBezTo>
                    <a:pt x="2862" y="17268"/>
                    <a:pt x="2995" y="17201"/>
                    <a:pt x="3128" y="17135"/>
                  </a:cubicBezTo>
                  <a:cubicBezTo>
                    <a:pt x="3295" y="17035"/>
                    <a:pt x="3429" y="16901"/>
                    <a:pt x="3562" y="16768"/>
                  </a:cubicBezTo>
                  <a:cubicBezTo>
                    <a:pt x="3796" y="16501"/>
                    <a:pt x="4029" y="16167"/>
                    <a:pt x="4062" y="16134"/>
                  </a:cubicBezTo>
                  <a:cubicBezTo>
                    <a:pt x="4129" y="16101"/>
                    <a:pt x="4196" y="16101"/>
                    <a:pt x="4429" y="16067"/>
                  </a:cubicBezTo>
                  <a:cubicBezTo>
                    <a:pt x="4563" y="16067"/>
                    <a:pt x="5163" y="15934"/>
                    <a:pt x="5463" y="15734"/>
                  </a:cubicBezTo>
                  <a:cubicBezTo>
                    <a:pt x="6031" y="15367"/>
                    <a:pt x="6631" y="14833"/>
                    <a:pt x="6531" y="14233"/>
                  </a:cubicBezTo>
                  <a:cubicBezTo>
                    <a:pt x="6431" y="13932"/>
                    <a:pt x="6197" y="13632"/>
                    <a:pt x="5997" y="13365"/>
                  </a:cubicBezTo>
                  <a:cubicBezTo>
                    <a:pt x="5864" y="13165"/>
                    <a:pt x="5730" y="12898"/>
                    <a:pt x="5630" y="12665"/>
                  </a:cubicBezTo>
                  <a:cubicBezTo>
                    <a:pt x="5063" y="11431"/>
                    <a:pt x="4229" y="10130"/>
                    <a:pt x="3829" y="9029"/>
                  </a:cubicBezTo>
                  <a:cubicBezTo>
                    <a:pt x="3462" y="8128"/>
                    <a:pt x="3162" y="7194"/>
                    <a:pt x="2762" y="6294"/>
                  </a:cubicBezTo>
                  <a:cubicBezTo>
                    <a:pt x="2261" y="5159"/>
                    <a:pt x="1928" y="4159"/>
                    <a:pt x="1394" y="2891"/>
                  </a:cubicBezTo>
                  <a:cubicBezTo>
                    <a:pt x="1160" y="2291"/>
                    <a:pt x="827" y="1423"/>
                    <a:pt x="527" y="756"/>
                  </a:cubicBezTo>
                  <a:cubicBezTo>
                    <a:pt x="427" y="556"/>
                    <a:pt x="326" y="289"/>
                    <a:pt x="193" y="22"/>
                  </a:cubicBezTo>
                  <a:cubicBezTo>
                    <a:pt x="178" y="7"/>
                    <a:pt x="160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3"/>
            <p:cNvSpPr/>
            <p:nvPr/>
          </p:nvSpPr>
          <p:spPr>
            <a:xfrm>
              <a:off x="-400125" y="2629888"/>
              <a:ext cx="850" cy="85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34" y="0"/>
                  </a:moveTo>
                  <a:cubicBezTo>
                    <a:pt x="1" y="0"/>
                    <a:pt x="1" y="0"/>
                    <a:pt x="1" y="34"/>
                  </a:cubicBezTo>
                  <a:cubicBezTo>
                    <a:pt x="1" y="34"/>
                    <a:pt x="1" y="0"/>
                    <a:pt x="34" y="0"/>
                  </a:cubicBezTo>
                  <a:close/>
                </a:path>
              </a:pathLst>
            </a:custGeom>
            <a:solidFill>
              <a:srgbClr val="42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3"/>
            <p:cNvSpPr/>
            <p:nvPr/>
          </p:nvSpPr>
          <p:spPr>
            <a:xfrm>
              <a:off x="-576075" y="2746288"/>
              <a:ext cx="12525" cy="125800"/>
            </a:xfrm>
            <a:custGeom>
              <a:avLst/>
              <a:gdLst/>
              <a:ahLst/>
              <a:cxnLst/>
              <a:rect l="l" t="t" r="r" b="b"/>
              <a:pathLst>
                <a:path w="501" h="5032" extrusionOk="0">
                  <a:moveTo>
                    <a:pt x="208" y="1"/>
                  </a:moveTo>
                  <a:cubicBezTo>
                    <a:pt x="108" y="1"/>
                    <a:pt x="0" y="68"/>
                    <a:pt x="0" y="181"/>
                  </a:cubicBezTo>
                  <a:cubicBezTo>
                    <a:pt x="34" y="1115"/>
                    <a:pt x="67" y="2016"/>
                    <a:pt x="100" y="2950"/>
                  </a:cubicBezTo>
                  <a:cubicBezTo>
                    <a:pt x="100" y="3584"/>
                    <a:pt x="100" y="4217"/>
                    <a:pt x="134" y="4851"/>
                  </a:cubicBezTo>
                  <a:cubicBezTo>
                    <a:pt x="134" y="4965"/>
                    <a:pt x="226" y="5032"/>
                    <a:pt x="317" y="5032"/>
                  </a:cubicBezTo>
                  <a:cubicBezTo>
                    <a:pt x="359" y="5032"/>
                    <a:pt x="402" y="5017"/>
                    <a:pt x="434" y="4985"/>
                  </a:cubicBezTo>
                  <a:cubicBezTo>
                    <a:pt x="501" y="4885"/>
                    <a:pt x="467" y="4785"/>
                    <a:pt x="467" y="4651"/>
                  </a:cubicBezTo>
                  <a:cubicBezTo>
                    <a:pt x="434" y="4117"/>
                    <a:pt x="467" y="3550"/>
                    <a:pt x="467" y="2983"/>
                  </a:cubicBezTo>
                  <a:cubicBezTo>
                    <a:pt x="467" y="2450"/>
                    <a:pt x="434" y="1882"/>
                    <a:pt x="434" y="1349"/>
                  </a:cubicBezTo>
                  <a:cubicBezTo>
                    <a:pt x="400" y="1015"/>
                    <a:pt x="400" y="682"/>
                    <a:pt x="400" y="348"/>
                  </a:cubicBezTo>
                  <a:cubicBezTo>
                    <a:pt x="400" y="248"/>
                    <a:pt x="434" y="148"/>
                    <a:pt x="334" y="48"/>
                  </a:cubicBezTo>
                  <a:cubicBezTo>
                    <a:pt x="302" y="16"/>
                    <a:pt x="256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3"/>
            <p:cNvSpPr/>
            <p:nvPr/>
          </p:nvSpPr>
          <p:spPr>
            <a:xfrm>
              <a:off x="-800400" y="2021113"/>
              <a:ext cx="28600" cy="19825"/>
            </a:xfrm>
            <a:custGeom>
              <a:avLst/>
              <a:gdLst/>
              <a:ahLst/>
              <a:cxnLst/>
              <a:rect l="l" t="t" r="r" b="b"/>
              <a:pathLst>
                <a:path w="1144" h="793" extrusionOk="0">
                  <a:moveTo>
                    <a:pt x="67" y="1"/>
                  </a:moveTo>
                  <a:cubicBezTo>
                    <a:pt x="33" y="1"/>
                    <a:pt x="0" y="67"/>
                    <a:pt x="33" y="134"/>
                  </a:cubicBezTo>
                  <a:cubicBezTo>
                    <a:pt x="33" y="134"/>
                    <a:pt x="33" y="168"/>
                    <a:pt x="33" y="168"/>
                  </a:cubicBezTo>
                  <a:cubicBezTo>
                    <a:pt x="100" y="268"/>
                    <a:pt x="167" y="368"/>
                    <a:pt x="300" y="434"/>
                  </a:cubicBezTo>
                  <a:cubicBezTo>
                    <a:pt x="300" y="601"/>
                    <a:pt x="400" y="735"/>
                    <a:pt x="601" y="768"/>
                  </a:cubicBezTo>
                  <a:cubicBezTo>
                    <a:pt x="634" y="785"/>
                    <a:pt x="667" y="793"/>
                    <a:pt x="701" y="793"/>
                  </a:cubicBezTo>
                  <a:cubicBezTo>
                    <a:pt x="734" y="793"/>
                    <a:pt x="767" y="785"/>
                    <a:pt x="801" y="768"/>
                  </a:cubicBezTo>
                  <a:cubicBezTo>
                    <a:pt x="867" y="735"/>
                    <a:pt x="934" y="668"/>
                    <a:pt x="967" y="601"/>
                  </a:cubicBezTo>
                  <a:cubicBezTo>
                    <a:pt x="1144" y="324"/>
                    <a:pt x="883" y="85"/>
                    <a:pt x="629" y="85"/>
                  </a:cubicBezTo>
                  <a:cubicBezTo>
                    <a:pt x="547" y="85"/>
                    <a:pt x="466" y="110"/>
                    <a:pt x="400" y="168"/>
                  </a:cubicBezTo>
                  <a:cubicBezTo>
                    <a:pt x="300" y="168"/>
                    <a:pt x="300" y="134"/>
                    <a:pt x="200" y="67"/>
                  </a:cubicBezTo>
                  <a:cubicBezTo>
                    <a:pt x="167" y="34"/>
                    <a:pt x="134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3"/>
            <p:cNvSpPr/>
            <p:nvPr/>
          </p:nvSpPr>
          <p:spPr>
            <a:xfrm>
              <a:off x="-704500" y="1975163"/>
              <a:ext cx="20875" cy="27625"/>
            </a:xfrm>
            <a:custGeom>
              <a:avLst/>
              <a:gdLst/>
              <a:ahLst/>
              <a:cxnLst/>
              <a:rect l="l" t="t" r="r" b="b"/>
              <a:pathLst>
                <a:path w="835" h="1105" extrusionOk="0">
                  <a:moveTo>
                    <a:pt x="498" y="1"/>
                  </a:moveTo>
                  <a:cubicBezTo>
                    <a:pt x="488" y="1"/>
                    <a:pt x="478" y="2"/>
                    <a:pt x="467" y="4"/>
                  </a:cubicBezTo>
                  <a:cubicBezTo>
                    <a:pt x="467" y="37"/>
                    <a:pt x="467" y="37"/>
                    <a:pt x="434" y="37"/>
                  </a:cubicBezTo>
                  <a:cubicBezTo>
                    <a:pt x="434" y="37"/>
                    <a:pt x="400" y="71"/>
                    <a:pt x="400" y="104"/>
                  </a:cubicBezTo>
                  <a:cubicBezTo>
                    <a:pt x="400" y="137"/>
                    <a:pt x="400" y="171"/>
                    <a:pt x="367" y="171"/>
                  </a:cubicBezTo>
                  <a:cubicBezTo>
                    <a:pt x="367" y="204"/>
                    <a:pt x="367" y="238"/>
                    <a:pt x="367" y="238"/>
                  </a:cubicBezTo>
                  <a:cubicBezTo>
                    <a:pt x="334" y="304"/>
                    <a:pt x="300" y="338"/>
                    <a:pt x="300" y="404"/>
                  </a:cubicBezTo>
                  <a:cubicBezTo>
                    <a:pt x="200" y="404"/>
                    <a:pt x="134" y="471"/>
                    <a:pt x="100" y="538"/>
                  </a:cubicBezTo>
                  <a:cubicBezTo>
                    <a:pt x="0" y="671"/>
                    <a:pt x="34" y="871"/>
                    <a:pt x="134" y="1005"/>
                  </a:cubicBezTo>
                  <a:cubicBezTo>
                    <a:pt x="200" y="1071"/>
                    <a:pt x="267" y="1105"/>
                    <a:pt x="367" y="1105"/>
                  </a:cubicBezTo>
                  <a:cubicBezTo>
                    <a:pt x="467" y="1105"/>
                    <a:pt x="567" y="1071"/>
                    <a:pt x="634" y="1005"/>
                  </a:cubicBezTo>
                  <a:cubicBezTo>
                    <a:pt x="834" y="838"/>
                    <a:pt x="801" y="538"/>
                    <a:pt x="601" y="438"/>
                  </a:cubicBezTo>
                  <a:cubicBezTo>
                    <a:pt x="601" y="404"/>
                    <a:pt x="601" y="338"/>
                    <a:pt x="634" y="304"/>
                  </a:cubicBezTo>
                  <a:cubicBezTo>
                    <a:pt x="634" y="211"/>
                    <a:pt x="634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3"/>
            <p:cNvSpPr/>
            <p:nvPr/>
          </p:nvSpPr>
          <p:spPr>
            <a:xfrm>
              <a:off x="-742025" y="2011788"/>
              <a:ext cx="16700" cy="13850"/>
            </a:xfrm>
            <a:custGeom>
              <a:avLst/>
              <a:gdLst/>
              <a:ahLst/>
              <a:cxnLst/>
              <a:rect l="l" t="t" r="r" b="b"/>
              <a:pathLst>
                <a:path w="668" h="554" extrusionOk="0">
                  <a:moveTo>
                    <a:pt x="365" y="0"/>
                  </a:moveTo>
                  <a:cubicBezTo>
                    <a:pt x="343" y="0"/>
                    <a:pt x="322" y="3"/>
                    <a:pt x="300" y="7"/>
                  </a:cubicBezTo>
                  <a:cubicBezTo>
                    <a:pt x="200" y="40"/>
                    <a:pt x="134" y="107"/>
                    <a:pt x="67" y="207"/>
                  </a:cubicBezTo>
                  <a:cubicBezTo>
                    <a:pt x="0" y="307"/>
                    <a:pt x="33" y="374"/>
                    <a:pt x="67" y="440"/>
                  </a:cubicBezTo>
                  <a:cubicBezTo>
                    <a:pt x="100" y="474"/>
                    <a:pt x="100" y="474"/>
                    <a:pt x="134" y="507"/>
                  </a:cubicBezTo>
                  <a:cubicBezTo>
                    <a:pt x="185" y="538"/>
                    <a:pt x="250" y="553"/>
                    <a:pt x="316" y="553"/>
                  </a:cubicBezTo>
                  <a:cubicBezTo>
                    <a:pt x="464" y="553"/>
                    <a:pt x="621" y="479"/>
                    <a:pt x="667" y="340"/>
                  </a:cubicBezTo>
                  <a:cubicBezTo>
                    <a:pt x="667" y="307"/>
                    <a:pt x="667" y="274"/>
                    <a:pt x="667" y="274"/>
                  </a:cubicBezTo>
                  <a:cubicBezTo>
                    <a:pt x="667" y="99"/>
                    <a:pt x="515" y="0"/>
                    <a:pt x="365" y="0"/>
                  </a:cubicBezTo>
                  <a:close/>
                </a:path>
              </a:pathLst>
            </a:custGeom>
            <a:solidFill>
              <a:srgbClr val="FF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3"/>
            <p:cNvSpPr/>
            <p:nvPr/>
          </p:nvSpPr>
          <p:spPr>
            <a:xfrm>
              <a:off x="-855450" y="2061988"/>
              <a:ext cx="25" cy="85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1" y="34"/>
                  </a:moveTo>
                  <a:lnTo>
                    <a:pt x="1" y="34"/>
                  </a:lnTo>
                  <a:cubicBezTo>
                    <a:pt x="1" y="0"/>
                    <a:pt x="1" y="0"/>
                    <a:pt x="1" y="34"/>
                  </a:cubicBezTo>
                  <a:close/>
                </a:path>
              </a:pathLst>
            </a:custGeom>
            <a:solidFill>
              <a:srgbClr val="42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3"/>
            <p:cNvSpPr/>
            <p:nvPr/>
          </p:nvSpPr>
          <p:spPr>
            <a:xfrm>
              <a:off x="-857125" y="1914988"/>
              <a:ext cx="29225" cy="151750"/>
            </a:xfrm>
            <a:custGeom>
              <a:avLst/>
              <a:gdLst/>
              <a:ahLst/>
              <a:cxnLst/>
              <a:rect l="l" t="t" r="r" b="b"/>
              <a:pathLst>
                <a:path w="1169" h="6070" extrusionOk="0">
                  <a:moveTo>
                    <a:pt x="732" y="0"/>
                  </a:moveTo>
                  <a:cubicBezTo>
                    <a:pt x="679" y="0"/>
                    <a:pt x="635" y="55"/>
                    <a:pt x="635" y="109"/>
                  </a:cubicBezTo>
                  <a:cubicBezTo>
                    <a:pt x="768" y="476"/>
                    <a:pt x="901" y="943"/>
                    <a:pt x="935" y="1244"/>
                  </a:cubicBezTo>
                  <a:cubicBezTo>
                    <a:pt x="968" y="1544"/>
                    <a:pt x="935" y="1877"/>
                    <a:pt x="935" y="2178"/>
                  </a:cubicBezTo>
                  <a:cubicBezTo>
                    <a:pt x="935" y="2678"/>
                    <a:pt x="868" y="3011"/>
                    <a:pt x="801" y="3512"/>
                  </a:cubicBezTo>
                  <a:cubicBezTo>
                    <a:pt x="701" y="4112"/>
                    <a:pt x="568" y="4713"/>
                    <a:pt x="334" y="5313"/>
                  </a:cubicBezTo>
                  <a:cubicBezTo>
                    <a:pt x="301" y="5413"/>
                    <a:pt x="134" y="5713"/>
                    <a:pt x="34" y="5914"/>
                  </a:cubicBezTo>
                  <a:cubicBezTo>
                    <a:pt x="34" y="5947"/>
                    <a:pt x="1" y="5980"/>
                    <a:pt x="34" y="6047"/>
                  </a:cubicBezTo>
                  <a:cubicBezTo>
                    <a:pt x="50" y="6063"/>
                    <a:pt x="68" y="6069"/>
                    <a:pt x="86" y="6069"/>
                  </a:cubicBezTo>
                  <a:cubicBezTo>
                    <a:pt x="143" y="6069"/>
                    <a:pt x="201" y="6006"/>
                    <a:pt x="201" y="5980"/>
                  </a:cubicBezTo>
                  <a:cubicBezTo>
                    <a:pt x="268" y="5914"/>
                    <a:pt x="268" y="5914"/>
                    <a:pt x="334" y="5847"/>
                  </a:cubicBezTo>
                  <a:cubicBezTo>
                    <a:pt x="835" y="5080"/>
                    <a:pt x="1002" y="3945"/>
                    <a:pt x="1102" y="3178"/>
                  </a:cubicBezTo>
                  <a:cubicBezTo>
                    <a:pt x="1168" y="2811"/>
                    <a:pt x="1168" y="2444"/>
                    <a:pt x="1168" y="2077"/>
                  </a:cubicBezTo>
                  <a:cubicBezTo>
                    <a:pt x="1168" y="1577"/>
                    <a:pt x="1135" y="1077"/>
                    <a:pt x="1002" y="610"/>
                  </a:cubicBezTo>
                  <a:cubicBezTo>
                    <a:pt x="935" y="410"/>
                    <a:pt x="868" y="243"/>
                    <a:pt x="835" y="76"/>
                  </a:cubicBezTo>
                  <a:cubicBezTo>
                    <a:pt x="801" y="43"/>
                    <a:pt x="801" y="9"/>
                    <a:pt x="768" y="9"/>
                  </a:cubicBezTo>
                  <a:cubicBezTo>
                    <a:pt x="756" y="3"/>
                    <a:pt x="744" y="0"/>
                    <a:pt x="7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3"/>
            <p:cNvSpPr/>
            <p:nvPr/>
          </p:nvSpPr>
          <p:spPr>
            <a:xfrm>
              <a:off x="-855450" y="2062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2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3"/>
            <p:cNvSpPr/>
            <p:nvPr/>
          </p:nvSpPr>
          <p:spPr>
            <a:xfrm>
              <a:off x="-862125" y="1941038"/>
              <a:ext cx="9200" cy="96275"/>
            </a:xfrm>
            <a:custGeom>
              <a:avLst/>
              <a:gdLst/>
              <a:ahLst/>
              <a:cxnLst/>
              <a:rect l="l" t="t" r="r" b="b"/>
              <a:pathLst>
                <a:path w="368" h="3851" extrusionOk="0">
                  <a:moveTo>
                    <a:pt x="130" y="0"/>
                  </a:moveTo>
                  <a:cubicBezTo>
                    <a:pt x="74" y="0"/>
                    <a:pt x="13" y="37"/>
                    <a:pt x="34" y="101"/>
                  </a:cubicBezTo>
                  <a:cubicBezTo>
                    <a:pt x="167" y="535"/>
                    <a:pt x="167" y="935"/>
                    <a:pt x="201" y="1369"/>
                  </a:cubicBezTo>
                  <a:cubicBezTo>
                    <a:pt x="201" y="1969"/>
                    <a:pt x="201" y="2570"/>
                    <a:pt x="101" y="3170"/>
                  </a:cubicBezTo>
                  <a:cubicBezTo>
                    <a:pt x="101" y="3204"/>
                    <a:pt x="67" y="3537"/>
                    <a:pt x="34" y="3671"/>
                  </a:cubicBezTo>
                  <a:cubicBezTo>
                    <a:pt x="1" y="3704"/>
                    <a:pt x="1" y="3737"/>
                    <a:pt x="1" y="3771"/>
                  </a:cubicBezTo>
                  <a:cubicBezTo>
                    <a:pt x="1" y="3820"/>
                    <a:pt x="54" y="3851"/>
                    <a:pt x="96" y="3851"/>
                  </a:cubicBezTo>
                  <a:cubicBezTo>
                    <a:pt x="111" y="3851"/>
                    <a:pt x="125" y="3846"/>
                    <a:pt x="134" y="3838"/>
                  </a:cubicBezTo>
                  <a:cubicBezTo>
                    <a:pt x="234" y="3637"/>
                    <a:pt x="268" y="3304"/>
                    <a:pt x="301" y="3037"/>
                  </a:cubicBezTo>
                  <a:cubicBezTo>
                    <a:pt x="334" y="2637"/>
                    <a:pt x="368" y="2203"/>
                    <a:pt x="368" y="1769"/>
                  </a:cubicBezTo>
                  <a:cubicBezTo>
                    <a:pt x="334" y="1202"/>
                    <a:pt x="334" y="602"/>
                    <a:pt x="201" y="35"/>
                  </a:cubicBezTo>
                  <a:cubicBezTo>
                    <a:pt x="189" y="11"/>
                    <a:pt x="16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3"/>
            <p:cNvSpPr/>
            <p:nvPr/>
          </p:nvSpPr>
          <p:spPr>
            <a:xfrm>
              <a:off x="-138275" y="24138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2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43"/>
          <p:cNvGrpSpPr/>
          <p:nvPr/>
        </p:nvGrpSpPr>
        <p:grpSpPr>
          <a:xfrm rot="-2410513">
            <a:off x="5729109" y="4060831"/>
            <a:ext cx="426121" cy="420183"/>
            <a:chOff x="588850" y="618775"/>
            <a:chExt cx="703975" cy="694225"/>
          </a:xfrm>
        </p:grpSpPr>
        <p:sp>
          <p:nvSpPr>
            <p:cNvPr id="1180" name="Google Shape;1180;p43"/>
            <p:cNvSpPr/>
            <p:nvPr/>
          </p:nvSpPr>
          <p:spPr>
            <a:xfrm>
              <a:off x="612650" y="684225"/>
              <a:ext cx="625100" cy="608400"/>
            </a:xfrm>
            <a:custGeom>
              <a:avLst/>
              <a:gdLst/>
              <a:ahLst/>
              <a:cxnLst/>
              <a:rect l="l" t="t" r="r" b="b"/>
              <a:pathLst>
                <a:path w="25004" h="24336" extrusionOk="0">
                  <a:moveTo>
                    <a:pt x="10686" y="0"/>
                  </a:moveTo>
                  <a:cubicBezTo>
                    <a:pt x="10158" y="0"/>
                    <a:pt x="9636" y="288"/>
                    <a:pt x="9442" y="826"/>
                  </a:cubicBezTo>
                  <a:cubicBezTo>
                    <a:pt x="9323" y="945"/>
                    <a:pt x="9335" y="1314"/>
                    <a:pt x="9359" y="1659"/>
                  </a:cubicBezTo>
                  <a:cubicBezTo>
                    <a:pt x="9323" y="1743"/>
                    <a:pt x="9299" y="1826"/>
                    <a:pt x="9275" y="1909"/>
                  </a:cubicBezTo>
                  <a:cubicBezTo>
                    <a:pt x="8835" y="4124"/>
                    <a:pt x="8371" y="6338"/>
                    <a:pt x="7894" y="8541"/>
                  </a:cubicBezTo>
                  <a:cubicBezTo>
                    <a:pt x="7263" y="8601"/>
                    <a:pt x="6608" y="8660"/>
                    <a:pt x="5942" y="8743"/>
                  </a:cubicBezTo>
                  <a:cubicBezTo>
                    <a:pt x="5596" y="8779"/>
                    <a:pt x="5263" y="8815"/>
                    <a:pt x="4930" y="8851"/>
                  </a:cubicBezTo>
                  <a:cubicBezTo>
                    <a:pt x="4620" y="8874"/>
                    <a:pt x="4322" y="8934"/>
                    <a:pt x="4025" y="8993"/>
                  </a:cubicBezTo>
                  <a:cubicBezTo>
                    <a:pt x="3144" y="9101"/>
                    <a:pt x="2239" y="9208"/>
                    <a:pt x="1417" y="9565"/>
                  </a:cubicBezTo>
                  <a:cubicBezTo>
                    <a:pt x="905" y="9744"/>
                    <a:pt x="382" y="10113"/>
                    <a:pt x="262" y="10672"/>
                  </a:cubicBezTo>
                  <a:cubicBezTo>
                    <a:pt x="167" y="10982"/>
                    <a:pt x="203" y="11303"/>
                    <a:pt x="334" y="11577"/>
                  </a:cubicBezTo>
                  <a:cubicBezTo>
                    <a:pt x="1" y="12196"/>
                    <a:pt x="239" y="13030"/>
                    <a:pt x="870" y="13387"/>
                  </a:cubicBezTo>
                  <a:cubicBezTo>
                    <a:pt x="3084" y="14089"/>
                    <a:pt x="4501" y="14423"/>
                    <a:pt x="5942" y="15161"/>
                  </a:cubicBezTo>
                  <a:cubicBezTo>
                    <a:pt x="6073" y="15208"/>
                    <a:pt x="6192" y="15268"/>
                    <a:pt x="6311" y="15316"/>
                  </a:cubicBezTo>
                  <a:cubicBezTo>
                    <a:pt x="6180" y="15804"/>
                    <a:pt x="6073" y="16292"/>
                    <a:pt x="5942" y="16780"/>
                  </a:cubicBezTo>
                  <a:cubicBezTo>
                    <a:pt x="5525" y="18268"/>
                    <a:pt x="5025" y="19733"/>
                    <a:pt x="4668" y="21245"/>
                  </a:cubicBezTo>
                  <a:cubicBezTo>
                    <a:pt x="4465" y="21971"/>
                    <a:pt x="4275" y="22769"/>
                    <a:pt x="4644" y="23471"/>
                  </a:cubicBezTo>
                  <a:cubicBezTo>
                    <a:pt x="4842" y="24031"/>
                    <a:pt x="5387" y="24335"/>
                    <a:pt x="5941" y="24335"/>
                  </a:cubicBezTo>
                  <a:cubicBezTo>
                    <a:pt x="6187" y="24335"/>
                    <a:pt x="6436" y="24275"/>
                    <a:pt x="6656" y="24150"/>
                  </a:cubicBezTo>
                  <a:cubicBezTo>
                    <a:pt x="7847" y="23162"/>
                    <a:pt x="7561" y="23174"/>
                    <a:pt x="8609" y="22221"/>
                  </a:cubicBezTo>
                  <a:cubicBezTo>
                    <a:pt x="9907" y="20935"/>
                    <a:pt x="11383" y="19852"/>
                    <a:pt x="12681" y="18566"/>
                  </a:cubicBezTo>
                  <a:cubicBezTo>
                    <a:pt x="12824" y="18435"/>
                    <a:pt x="12966" y="18304"/>
                    <a:pt x="13109" y="18161"/>
                  </a:cubicBezTo>
                  <a:cubicBezTo>
                    <a:pt x="13836" y="18435"/>
                    <a:pt x="15907" y="19745"/>
                    <a:pt x="17348" y="20435"/>
                  </a:cubicBezTo>
                  <a:cubicBezTo>
                    <a:pt x="18200" y="20770"/>
                    <a:pt x="19673" y="21592"/>
                    <a:pt x="20761" y="21592"/>
                  </a:cubicBezTo>
                  <a:cubicBezTo>
                    <a:pt x="21451" y="21592"/>
                    <a:pt x="21986" y="21262"/>
                    <a:pt x="22110" y="20269"/>
                  </a:cubicBezTo>
                  <a:cubicBezTo>
                    <a:pt x="21598" y="18411"/>
                    <a:pt x="20408" y="16768"/>
                    <a:pt x="19574" y="15030"/>
                  </a:cubicBezTo>
                  <a:cubicBezTo>
                    <a:pt x="19217" y="14411"/>
                    <a:pt x="18848" y="13804"/>
                    <a:pt x="18479" y="13196"/>
                  </a:cubicBezTo>
                  <a:cubicBezTo>
                    <a:pt x="18479" y="13184"/>
                    <a:pt x="18479" y="13172"/>
                    <a:pt x="18491" y="13161"/>
                  </a:cubicBezTo>
                  <a:cubicBezTo>
                    <a:pt x="19384" y="12363"/>
                    <a:pt x="20289" y="11577"/>
                    <a:pt x="21229" y="10827"/>
                  </a:cubicBezTo>
                  <a:cubicBezTo>
                    <a:pt x="21944" y="10196"/>
                    <a:pt x="23349" y="9434"/>
                    <a:pt x="24408" y="7958"/>
                  </a:cubicBezTo>
                  <a:cubicBezTo>
                    <a:pt x="25004" y="7029"/>
                    <a:pt x="24361" y="5838"/>
                    <a:pt x="23325" y="5624"/>
                  </a:cubicBezTo>
                  <a:cubicBezTo>
                    <a:pt x="23123" y="5589"/>
                    <a:pt x="22922" y="5573"/>
                    <a:pt x="22720" y="5573"/>
                  </a:cubicBezTo>
                  <a:cubicBezTo>
                    <a:pt x="21696" y="5573"/>
                    <a:pt x="20677" y="5969"/>
                    <a:pt x="19682" y="6148"/>
                  </a:cubicBezTo>
                  <a:cubicBezTo>
                    <a:pt x="19539" y="6184"/>
                    <a:pt x="19396" y="6219"/>
                    <a:pt x="19265" y="6243"/>
                  </a:cubicBezTo>
                  <a:cubicBezTo>
                    <a:pt x="18812" y="6255"/>
                    <a:pt x="18336" y="6350"/>
                    <a:pt x="17919" y="6434"/>
                  </a:cubicBezTo>
                  <a:cubicBezTo>
                    <a:pt x="17110" y="6600"/>
                    <a:pt x="16324" y="6898"/>
                    <a:pt x="15538" y="7184"/>
                  </a:cubicBezTo>
                  <a:cubicBezTo>
                    <a:pt x="15324" y="7243"/>
                    <a:pt x="15098" y="7291"/>
                    <a:pt x="14883" y="7350"/>
                  </a:cubicBezTo>
                  <a:cubicBezTo>
                    <a:pt x="14133" y="6136"/>
                    <a:pt x="13336" y="4957"/>
                    <a:pt x="12669" y="3707"/>
                  </a:cubicBezTo>
                  <a:cubicBezTo>
                    <a:pt x="12490" y="2552"/>
                    <a:pt x="12323" y="1326"/>
                    <a:pt x="11645" y="385"/>
                  </a:cubicBezTo>
                  <a:cubicBezTo>
                    <a:pt x="11385" y="125"/>
                    <a:pt x="11034" y="0"/>
                    <a:pt x="10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3"/>
            <p:cNvSpPr/>
            <p:nvPr/>
          </p:nvSpPr>
          <p:spPr>
            <a:xfrm>
              <a:off x="588850" y="618775"/>
              <a:ext cx="703975" cy="694225"/>
            </a:xfrm>
            <a:custGeom>
              <a:avLst/>
              <a:gdLst/>
              <a:ahLst/>
              <a:cxnLst/>
              <a:rect l="l" t="t" r="r" b="b"/>
              <a:pathLst>
                <a:path w="28159" h="27769" extrusionOk="0">
                  <a:moveTo>
                    <a:pt x="11656" y="1301"/>
                  </a:moveTo>
                  <a:cubicBezTo>
                    <a:pt x="11680" y="1563"/>
                    <a:pt x="11787" y="1860"/>
                    <a:pt x="11894" y="2098"/>
                  </a:cubicBezTo>
                  <a:cubicBezTo>
                    <a:pt x="12132" y="2682"/>
                    <a:pt x="12311" y="3277"/>
                    <a:pt x="12561" y="3860"/>
                  </a:cubicBezTo>
                  <a:cubicBezTo>
                    <a:pt x="13216" y="5444"/>
                    <a:pt x="14157" y="6897"/>
                    <a:pt x="14954" y="8421"/>
                  </a:cubicBezTo>
                  <a:cubicBezTo>
                    <a:pt x="15323" y="9040"/>
                    <a:pt x="15526" y="9766"/>
                    <a:pt x="15966" y="10349"/>
                  </a:cubicBezTo>
                  <a:cubicBezTo>
                    <a:pt x="16143" y="10619"/>
                    <a:pt x="16435" y="10700"/>
                    <a:pt x="16736" y="10700"/>
                  </a:cubicBezTo>
                  <a:cubicBezTo>
                    <a:pt x="16821" y="10700"/>
                    <a:pt x="16906" y="10693"/>
                    <a:pt x="16990" y="10683"/>
                  </a:cubicBezTo>
                  <a:cubicBezTo>
                    <a:pt x="17597" y="10647"/>
                    <a:pt x="18193" y="10552"/>
                    <a:pt x="18800" y="10480"/>
                  </a:cubicBezTo>
                  <a:cubicBezTo>
                    <a:pt x="21253" y="10254"/>
                    <a:pt x="23979" y="9325"/>
                    <a:pt x="26146" y="9123"/>
                  </a:cubicBezTo>
                  <a:lnTo>
                    <a:pt x="26146" y="9123"/>
                  </a:lnTo>
                  <a:cubicBezTo>
                    <a:pt x="25194" y="10230"/>
                    <a:pt x="24063" y="11159"/>
                    <a:pt x="23003" y="12159"/>
                  </a:cubicBezTo>
                  <a:cubicBezTo>
                    <a:pt x="21908" y="13195"/>
                    <a:pt x="20931" y="14338"/>
                    <a:pt x="19943" y="15481"/>
                  </a:cubicBezTo>
                  <a:cubicBezTo>
                    <a:pt x="19681" y="16005"/>
                    <a:pt x="20086" y="16564"/>
                    <a:pt x="20229" y="17064"/>
                  </a:cubicBezTo>
                  <a:cubicBezTo>
                    <a:pt x="20753" y="19077"/>
                    <a:pt x="21562" y="21005"/>
                    <a:pt x="22193" y="22982"/>
                  </a:cubicBezTo>
                  <a:cubicBezTo>
                    <a:pt x="22289" y="23339"/>
                    <a:pt x="22372" y="23625"/>
                    <a:pt x="22443" y="23875"/>
                  </a:cubicBezTo>
                  <a:cubicBezTo>
                    <a:pt x="21634" y="23577"/>
                    <a:pt x="20288" y="22672"/>
                    <a:pt x="19098" y="22208"/>
                  </a:cubicBezTo>
                  <a:cubicBezTo>
                    <a:pt x="17490" y="21636"/>
                    <a:pt x="16478" y="20958"/>
                    <a:pt x="14418" y="20220"/>
                  </a:cubicBezTo>
                  <a:cubicBezTo>
                    <a:pt x="14254" y="20175"/>
                    <a:pt x="14102" y="20155"/>
                    <a:pt x="13959" y="20155"/>
                  </a:cubicBezTo>
                  <a:cubicBezTo>
                    <a:pt x="13378" y="20155"/>
                    <a:pt x="12944" y="20487"/>
                    <a:pt x="12418" y="20851"/>
                  </a:cubicBezTo>
                  <a:cubicBezTo>
                    <a:pt x="11704" y="21327"/>
                    <a:pt x="10989" y="21779"/>
                    <a:pt x="10323" y="22315"/>
                  </a:cubicBezTo>
                  <a:cubicBezTo>
                    <a:pt x="9192" y="23149"/>
                    <a:pt x="7727" y="24613"/>
                    <a:pt x="6679" y="25601"/>
                  </a:cubicBezTo>
                  <a:cubicBezTo>
                    <a:pt x="6727" y="25173"/>
                    <a:pt x="6775" y="24756"/>
                    <a:pt x="6798" y="24327"/>
                  </a:cubicBezTo>
                  <a:cubicBezTo>
                    <a:pt x="7049" y="21982"/>
                    <a:pt x="7370" y="19648"/>
                    <a:pt x="7322" y="17291"/>
                  </a:cubicBezTo>
                  <a:cubicBezTo>
                    <a:pt x="7299" y="16850"/>
                    <a:pt x="7441" y="16255"/>
                    <a:pt x="6977" y="15993"/>
                  </a:cubicBezTo>
                  <a:cubicBezTo>
                    <a:pt x="5525" y="14862"/>
                    <a:pt x="2953" y="13778"/>
                    <a:pt x="1893" y="13016"/>
                  </a:cubicBezTo>
                  <a:cubicBezTo>
                    <a:pt x="1976" y="12993"/>
                    <a:pt x="2048" y="12981"/>
                    <a:pt x="2131" y="12945"/>
                  </a:cubicBezTo>
                  <a:cubicBezTo>
                    <a:pt x="4501" y="12183"/>
                    <a:pt x="7584" y="11457"/>
                    <a:pt x="9501" y="10921"/>
                  </a:cubicBezTo>
                  <a:cubicBezTo>
                    <a:pt x="9977" y="10468"/>
                    <a:pt x="9704" y="10076"/>
                    <a:pt x="9882" y="9671"/>
                  </a:cubicBezTo>
                  <a:cubicBezTo>
                    <a:pt x="10120" y="8301"/>
                    <a:pt x="10382" y="6932"/>
                    <a:pt x="10751" y="5587"/>
                  </a:cubicBezTo>
                  <a:cubicBezTo>
                    <a:pt x="11061" y="4170"/>
                    <a:pt x="11430" y="2741"/>
                    <a:pt x="11656" y="1301"/>
                  </a:cubicBezTo>
                  <a:close/>
                  <a:moveTo>
                    <a:pt x="11368" y="0"/>
                  </a:moveTo>
                  <a:cubicBezTo>
                    <a:pt x="11186" y="0"/>
                    <a:pt x="11004" y="100"/>
                    <a:pt x="10954" y="312"/>
                  </a:cubicBezTo>
                  <a:cubicBezTo>
                    <a:pt x="10525" y="3337"/>
                    <a:pt x="9525" y="6254"/>
                    <a:pt x="9037" y="9278"/>
                  </a:cubicBezTo>
                  <a:cubicBezTo>
                    <a:pt x="9037" y="9433"/>
                    <a:pt x="8930" y="9718"/>
                    <a:pt x="8858" y="9945"/>
                  </a:cubicBezTo>
                  <a:cubicBezTo>
                    <a:pt x="8823" y="9945"/>
                    <a:pt x="8787" y="9956"/>
                    <a:pt x="8727" y="9968"/>
                  </a:cubicBezTo>
                  <a:cubicBezTo>
                    <a:pt x="6358" y="10552"/>
                    <a:pt x="4012" y="11183"/>
                    <a:pt x="1679" y="11861"/>
                  </a:cubicBezTo>
                  <a:cubicBezTo>
                    <a:pt x="1012" y="12016"/>
                    <a:pt x="1131" y="11957"/>
                    <a:pt x="548" y="12028"/>
                  </a:cubicBezTo>
                  <a:cubicBezTo>
                    <a:pt x="0" y="12183"/>
                    <a:pt x="0" y="12838"/>
                    <a:pt x="333" y="13207"/>
                  </a:cubicBezTo>
                  <a:cubicBezTo>
                    <a:pt x="1262" y="14481"/>
                    <a:pt x="2762" y="14957"/>
                    <a:pt x="4346" y="15898"/>
                  </a:cubicBezTo>
                  <a:cubicBezTo>
                    <a:pt x="4703" y="16005"/>
                    <a:pt x="5536" y="16672"/>
                    <a:pt x="5977" y="16969"/>
                  </a:cubicBezTo>
                  <a:cubicBezTo>
                    <a:pt x="6036" y="19708"/>
                    <a:pt x="5596" y="22422"/>
                    <a:pt x="5382" y="25149"/>
                  </a:cubicBezTo>
                  <a:cubicBezTo>
                    <a:pt x="5322" y="25732"/>
                    <a:pt x="5239" y="26316"/>
                    <a:pt x="5215" y="26899"/>
                  </a:cubicBezTo>
                  <a:cubicBezTo>
                    <a:pt x="5167" y="27197"/>
                    <a:pt x="5274" y="27518"/>
                    <a:pt x="5548" y="27673"/>
                  </a:cubicBezTo>
                  <a:cubicBezTo>
                    <a:pt x="5672" y="27740"/>
                    <a:pt x="5794" y="27768"/>
                    <a:pt x="5914" y="27768"/>
                  </a:cubicBezTo>
                  <a:cubicBezTo>
                    <a:pt x="6350" y="27768"/>
                    <a:pt x="6757" y="27391"/>
                    <a:pt x="7084" y="27101"/>
                  </a:cubicBezTo>
                  <a:cubicBezTo>
                    <a:pt x="7691" y="26542"/>
                    <a:pt x="8287" y="25947"/>
                    <a:pt x="8882" y="25363"/>
                  </a:cubicBezTo>
                  <a:cubicBezTo>
                    <a:pt x="10585" y="23708"/>
                    <a:pt x="11859" y="22815"/>
                    <a:pt x="13847" y="21541"/>
                  </a:cubicBezTo>
                  <a:lnTo>
                    <a:pt x="14121" y="21541"/>
                  </a:lnTo>
                  <a:cubicBezTo>
                    <a:pt x="14752" y="21708"/>
                    <a:pt x="15669" y="22244"/>
                    <a:pt x="16669" y="22660"/>
                  </a:cubicBezTo>
                  <a:cubicBezTo>
                    <a:pt x="17859" y="23184"/>
                    <a:pt x="19038" y="23553"/>
                    <a:pt x="20610" y="24494"/>
                  </a:cubicBezTo>
                  <a:cubicBezTo>
                    <a:pt x="21241" y="24851"/>
                    <a:pt x="21896" y="25161"/>
                    <a:pt x="22586" y="25351"/>
                  </a:cubicBezTo>
                  <a:cubicBezTo>
                    <a:pt x="22794" y="25397"/>
                    <a:pt x="23022" y="25478"/>
                    <a:pt x="23241" y="25478"/>
                  </a:cubicBezTo>
                  <a:cubicBezTo>
                    <a:pt x="23360" y="25478"/>
                    <a:pt x="23477" y="25454"/>
                    <a:pt x="23586" y="25387"/>
                  </a:cubicBezTo>
                  <a:cubicBezTo>
                    <a:pt x="24051" y="25089"/>
                    <a:pt x="23943" y="24470"/>
                    <a:pt x="23872" y="23994"/>
                  </a:cubicBezTo>
                  <a:cubicBezTo>
                    <a:pt x="23682" y="23089"/>
                    <a:pt x="23384" y="22220"/>
                    <a:pt x="23074" y="21339"/>
                  </a:cubicBezTo>
                  <a:cubicBezTo>
                    <a:pt x="22408" y="19577"/>
                    <a:pt x="21848" y="17779"/>
                    <a:pt x="21276" y="15981"/>
                  </a:cubicBezTo>
                  <a:cubicBezTo>
                    <a:pt x="22586" y="14528"/>
                    <a:pt x="23896" y="13076"/>
                    <a:pt x="25396" y="11826"/>
                  </a:cubicBezTo>
                  <a:cubicBezTo>
                    <a:pt x="26158" y="11147"/>
                    <a:pt x="26872" y="10433"/>
                    <a:pt x="27492" y="9623"/>
                  </a:cubicBezTo>
                  <a:cubicBezTo>
                    <a:pt x="27730" y="9278"/>
                    <a:pt x="28134" y="9004"/>
                    <a:pt x="28158" y="8563"/>
                  </a:cubicBezTo>
                  <a:cubicBezTo>
                    <a:pt x="28112" y="7906"/>
                    <a:pt x="27507" y="7698"/>
                    <a:pt x="26722" y="7698"/>
                  </a:cubicBezTo>
                  <a:cubicBezTo>
                    <a:pt x="25489" y="7698"/>
                    <a:pt x="23812" y="8210"/>
                    <a:pt x="23158" y="8290"/>
                  </a:cubicBezTo>
                  <a:cubicBezTo>
                    <a:pt x="20776" y="8837"/>
                    <a:pt x="19133" y="9147"/>
                    <a:pt x="16931" y="9325"/>
                  </a:cubicBezTo>
                  <a:cubicBezTo>
                    <a:pt x="16395" y="8325"/>
                    <a:pt x="15240" y="6039"/>
                    <a:pt x="14442" y="4706"/>
                  </a:cubicBezTo>
                  <a:cubicBezTo>
                    <a:pt x="13823" y="3491"/>
                    <a:pt x="13692" y="3039"/>
                    <a:pt x="13228" y="1801"/>
                  </a:cubicBezTo>
                  <a:cubicBezTo>
                    <a:pt x="13045" y="1327"/>
                    <a:pt x="12911" y="571"/>
                    <a:pt x="12332" y="571"/>
                  </a:cubicBezTo>
                  <a:cubicBezTo>
                    <a:pt x="12271" y="571"/>
                    <a:pt x="12204" y="580"/>
                    <a:pt x="12132" y="598"/>
                  </a:cubicBezTo>
                  <a:cubicBezTo>
                    <a:pt x="11894" y="670"/>
                    <a:pt x="11775" y="801"/>
                    <a:pt x="11704" y="955"/>
                  </a:cubicBezTo>
                  <a:cubicBezTo>
                    <a:pt x="11740" y="765"/>
                    <a:pt x="11775" y="562"/>
                    <a:pt x="11799" y="360"/>
                  </a:cubicBezTo>
                  <a:cubicBezTo>
                    <a:pt x="11780" y="127"/>
                    <a:pt x="11574" y="0"/>
                    <a:pt x="113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43"/>
          <p:cNvGrpSpPr/>
          <p:nvPr/>
        </p:nvGrpSpPr>
        <p:grpSpPr>
          <a:xfrm rot="1556237">
            <a:off x="734312" y="3429840"/>
            <a:ext cx="1269638" cy="559467"/>
            <a:chOff x="7172525" y="754625"/>
            <a:chExt cx="1269600" cy="559450"/>
          </a:xfrm>
        </p:grpSpPr>
        <p:grpSp>
          <p:nvGrpSpPr>
            <p:cNvPr id="1183" name="Google Shape;1183;p43"/>
            <p:cNvGrpSpPr/>
            <p:nvPr/>
          </p:nvGrpSpPr>
          <p:grpSpPr>
            <a:xfrm>
              <a:off x="7518202" y="754634"/>
              <a:ext cx="521153" cy="513935"/>
              <a:chOff x="588850" y="618775"/>
              <a:chExt cx="703975" cy="694225"/>
            </a:xfrm>
          </p:grpSpPr>
          <p:sp>
            <p:nvSpPr>
              <p:cNvPr id="1184" name="Google Shape;1184;p43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3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6" name="Google Shape;1186;p43"/>
            <p:cNvGrpSpPr/>
            <p:nvPr/>
          </p:nvGrpSpPr>
          <p:grpSpPr>
            <a:xfrm>
              <a:off x="7172525" y="754625"/>
              <a:ext cx="193200" cy="171550"/>
              <a:chOff x="1141700" y="1345000"/>
              <a:chExt cx="193200" cy="171550"/>
            </a:xfrm>
          </p:grpSpPr>
          <p:sp>
            <p:nvSpPr>
              <p:cNvPr id="1187" name="Google Shape;1187;p43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3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9" name="Google Shape;1189;p43"/>
            <p:cNvGrpSpPr/>
            <p:nvPr/>
          </p:nvGrpSpPr>
          <p:grpSpPr>
            <a:xfrm>
              <a:off x="8267025" y="1170600"/>
              <a:ext cx="175100" cy="143475"/>
              <a:chOff x="1808250" y="1643825"/>
              <a:chExt cx="175100" cy="143475"/>
            </a:xfrm>
          </p:grpSpPr>
          <p:sp>
            <p:nvSpPr>
              <p:cNvPr id="1190" name="Google Shape;1190;p43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3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2" name="Google Shape;1192;p43"/>
          <p:cNvGrpSpPr/>
          <p:nvPr/>
        </p:nvGrpSpPr>
        <p:grpSpPr>
          <a:xfrm>
            <a:off x="4222000" y="701275"/>
            <a:ext cx="993275" cy="1241332"/>
            <a:chOff x="1787075" y="3346150"/>
            <a:chExt cx="993275" cy="1241332"/>
          </a:xfrm>
        </p:grpSpPr>
        <p:grpSp>
          <p:nvGrpSpPr>
            <p:cNvPr id="1193" name="Google Shape;1193;p43"/>
            <p:cNvGrpSpPr/>
            <p:nvPr/>
          </p:nvGrpSpPr>
          <p:grpSpPr>
            <a:xfrm rot="525885">
              <a:off x="1832833" y="3637591"/>
              <a:ext cx="659726" cy="650599"/>
              <a:chOff x="588850" y="618775"/>
              <a:chExt cx="703975" cy="694225"/>
            </a:xfrm>
          </p:grpSpPr>
          <p:sp>
            <p:nvSpPr>
              <p:cNvPr id="1194" name="Google Shape;1194;p43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3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6" name="Google Shape;1196;p43"/>
            <p:cNvGrpSpPr/>
            <p:nvPr/>
          </p:nvGrpSpPr>
          <p:grpSpPr>
            <a:xfrm>
              <a:off x="1787075" y="3346150"/>
              <a:ext cx="193200" cy="171550"/>
              <a:chOff x="1141700" y="1345000"/>
              <a:chExt cx="193200" cy="171550"/>
            </a:xfrm>
          </p:grpSpPr>
          <p:sp>
            <p:nvSpPr>
              <p:cNvPr id="1197" name="Google Shape;1197;p43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3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9" name="Google Shape;1199;p43"/>
            <p:cNvGrpSpPr/>
            <p:nvPr/>
          </p:nvGrpSpPr>
          <p:grpSpPr>
            <a:xfrm>
              <a:off x="2605250" y="4084025"/>
              <a:ext cx="175100" cy="143475"/>
              <a:chOff x="1808250" y="1643825"/>
              <a:chExt cx="175100" cy="143475"/>
            </a:xfrm>
          </p:grpSpPr>
          <p:sp>
            <p:nvSpPr>
              <p:cNvPr id="1200" name="Google Shape;1200;p43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3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2" name="Google Shape;1202;p43"/>
            <p:cNvGrpSpPr/>
            <p:nvPr/>
          </p:nvGrpSpPr>
          <p:grpSpPr>
            <a:xfrm>
              <a:off x="2081899" y="4444014"/>
              <a:ext cx="161573" cy="143467"/>
              <a:chOff x="1141700" y="1345000"/>
              <a:chExt cx="193200" cy="171550"/>
            </a:xfrm>
          </p:grpSpPr>
          <p:sp>
            <p:nvSpPr>
              <p:cNvPr id="1203" name="Google Shape;1203;p43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3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4A0DCC-4238-1E54-DF46-72042D1B9AA7}"/>
              </a:ext>
            </a:extLst>
          </p:cNvPr>
          <p:cNvSpPr/>
          <p:nvPr/>
        </p:nvSpPr>
        <p:spPr>
          <a:xfrm>
            <a:off x="104078" y="137572"/>
            <a:ext cx="8935844" cy="49335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oogle Shape;1869;p55">
            <a:extLst>
              <a:ext uri="{FF2B5EF4-FFF2-40B4-BE49-F238E27FC236}">
                <a16:creationId xmlns:a16="http://schemas.microsoft.com/office/drawing/2014/main" id="{1315C387-7702-8D15-E4B4-E725603A5415}"/>
              </a:ext>
            </a:extLst>
          </p:cNvPr>
          <p:cNvGrpSpPr/>
          <p:nvPr/>
        </p:nvGrpSpPr>
        <p:grpSpPr>
          <a:xfrm>
            <a:off x="7868757" y="137572"/>
            <a:ext cx="789877" cy="461682"/>
            <a:chOff x="4234323" y="4225335"/>
            <a:chExt cx="789877" cy="461682"/>
          </a:xfrm>
        </p:grpSpPr>
        <p:grpSp>
          <p:nvGrpSpPr>
            <p:cNvPr id="6" name="Google Shape;1870;p55">
              <a:extLst>
                <a:ext uri="{FF2B5EF4-FFF2-40B4-BE49-F238E27FC236}">
                  <a16:creationId xmlns:a16="http://schemas.microsoft.com/office/drawing/2014/main" id="{6E9803C3-1876-32A8-53AC-435843E000B0}"/>
                </a:ext>
              </a:extLst>
            </p:cNvPr>
            <p:cNvGrpSpPr/>
            <p:nvPr/>
          </p:nvGrpSpPr>
          <p:grpSpPr>
            <a:xfrm rot="1683481">
              <a:off x="4293956" y="4286371"/>
              <a:ext cx="344380" cy="339611"/>
              <a:chOff x="588850" y="618775"/>
              <a:chExt cx="703975" cy="694225"/>
            </a:xfrm>
          </p:grpSpPr>
          <p:sp>
            <p:nvSpPr>
              <p:cNvPr id="10" name="Google Shape;1871;p55">
                <a:extLst>
                  <a:ext uri="{FF2B5EF4-FFF2-40B4-BE49-F238E27FC236}">
                    <a16:creationId xmlns:a16="http://schemas.microsoft.com/office/drawing/2014/main" id="{38EFC562-26BA-ADD6-23F2-EAEB603D3942}"/>
                  </a:ext>
                </a:extLst>
              </p:cNvPr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872;p55">
                <a:extLst>
                  <a:ext uri="{FF2B5EF4-FFF2-40B4-BE49-F238E27FC236}">
                    <a16:creationId xmlns:a16="http://schemas.microsoft.com/office/drawing/2014/main" id="{370D9166-CC64-F95C-703E-8978A9EBB6ED}"/>
                  </a:ext>
                </a:extLst>
              </p:cNvPr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873;p55">
              <a:extLst>
                <a:ext uri="{FF2B5EF4-FFF2-40B4-BE49-F238E27FC236}">
                  <a16:creationId xmlns:a16="http://schemas.microsoft.com/office/drawing/2014/main" id="{8B4DCEE8-6B76-63D9-BD7E-A8A8C8E2F840}"/>
                </a:ext>
              </a:extLst>
            </p:cNvPr>
            <p:cNvGrpSpPr/>
            <p:nvPr/>
          </p:nvGrpSpPr>
          <p:grpSpPr>
            <a:xfrm>
              <a:off x="4831000" y="4320075"/>
              <a:ext cx="193200" cy="171550"/>
              <a:chOff x="1141700" y="1345000"/>
              <a:chExt cx="193200" cy="171550"/>
            </a:xfrm>
          </p:grpSpPr>
          <p:sp>
            <p:nvSpPr>
              <p:cNvPr id="8" name="Google Shape;1874;p55">
                <a:extLst>
                  <a:ext uri="{FF2B5EF4-FFF2-40B4-BE49-F238E27FC236}">
                    <a16:creationId xmlns:a16="http://schemas.microsoft.com/office/drawing/2014/main" id="{AA277F60-8552-DAED-0DC8-391ABF4CA934}"/>
                  </a:ext>
                </a:extLst>
              </p:cNvPr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875;p55">
                <a:extLst>
                  <a:ext uri="{FF2B5EF4-FFF2-40B4-BE49-F238E27FC236}">
                    <a16:creationId xmlns:a16="http://schemas.microsoft.com/office/drawing/2014/main" id="{582CEF64-3491-F817-4C61-6FF6E88781A1}"/>
                  </a:ext>
                </a:extLst>
              </p:cNvPr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C4E6AE-4FD4-638A-9134-A93177A0CB83}"/>
              </a:ext>
            </a:extLst>
          </p:cNvPr>
          <p:cNvSpPr/>
          <p:nvPr/>
        </p:nvSpPr>
        <p:spPr>
          <a:xfrm>
            <a:off x="3130663" y="29605"/>
            <a:ext cx="2410777" cy="451704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Free Vectors | Boy speaking loudly">
            <a:extLst>
              <a:ext uri="{FF2B5EF4-FFF2-40B4-BE49-F238E27FC236}">
                <a16:creationId xmlns:a16="http://schemas.microsoft.com/office/drawing/2014/main" id="{BC3338F7-8B5D-C237-4347-CC1F08B8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13" y="2571750"/>
            <a:ext cx="1806157" cy="22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CA8E7ABA-F39D-08BA-2803-D22065797C3B}"/>
              </a:ext>
            </a:extLst>
          </p:cNvPr>
          <p:cNvSpPr/>
          <p:nvPr/>
        </p:nvSpPr>
        <p:spPr>
          <a:xfrm>
            <a:off x="5094922" y="1347915"/>
            <a:ext cx="2410777" cy="1168519"/>
          </a:xfrm>
          <a:prstGeom prst="wedgeEllipseCallout">
            <a:avLst>
              <a:gd name="adj1" fmla="val 48880"/>
              <a:gd name="adj2" fmla="val 80299"/>
            </a:avLst>
          </a:prstGeom>
          <a:solidFill>
            <a:schemeClr val="accent6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ma SemiBold" panose="020B0604020202020204" charset="0"/>
                <a:cs typeface="Arima SemiBold" panose="020B0604020202020204" charset="0"/>
              </a:rPr>
              <a:t>I can paint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BA309A6-EB73-F74F-B251-F9D062FD7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586" y="48777"/>
            <a:ext cx="1870930" cy="402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BF1C22-86F2-BE43-A4EF-BE66811BD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211" y="1289075"/>
            <a:ext cx="3378579" cy="26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1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4A0DCC-4238-1E54-DF46-72042D1B9AA7}"/>
              </a:ext>
            </a:extLst>
          </p:cNvPr>
          <p:cNvSpPr/>
          <p:nvPr/>
        </p:nvSpPr>
        <p:spPr>
          <a:xfrm>
            <a:off x="104078" y="104969"/>
            <a:ext cx="8935844" cy="49335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1869;p55">
            <a:extLst>
              <a:ext uri="{FF2B5EF4-FFF2-40B4-BE49-F238E27FC236}">
                <a16:creationId xmlns:a16="http://schemas.microsoft.com/office/drawing/2014/main" id="{1315C387-7702-8D15-E4B4-E725603A5415}"/>
              </a:ext>
            </a:extLst>
          </p:cNvPr>
          <p:cNvGrpSpPr/>
          <p:nvPr/>
        </p:nvGrpSpPr>
        <p:grpSpPr>
          <a:xfrm>
            <a:off x="7868757" y="137572"/>
            <a:ext cx="789877" cy="461682"/>
            <a:chOff x="4234323" y="4225335"/>
            <a:chExt cx="789877" cy="461682"/>
          </a:xfrm>
        </p:grpSpPr>
        <p:grpSp>
          <p:nvGrpSpPr>
            <p:cNvPr id="6" name="Google Shape;1870;p55">
              <a:extLst>
                <a:ext uri="{FF2B5EF4-FFF2-40B4-BE49-F238E27FC236}">
                  <a16:creationId xmlns:a16="http://schemas.microsoft.com/office/drawing/2014/main" id="{6E9803C3-1876-32A8-53AC-435843E000B0}"/>
                </a:ext>
              </a:extLst>
            </p:cNvPr>
            <p:cNvGrpSpPr/>
            <p:nvPr/>
          </p:nvGrpSpPr>
          <p:grpSpPr>
            <a:xfrm rot="1683481">
              <a:off x="4293956" y="4286371"/>
              <a:ext cx="344380" cy="339611"/>
              <a:chOff x="588850" y="618775"/>
              <a:chExt cx="703975" cy="694225"/>
            </a:xfrm>
          </p:grpSpPr>
          <p:sp>
            <p:nvSpPr>
              <p:cNvPr id="10" name="Google Shape;1871;p55">
                <a:extLst>
                  <a:ext uri="{FF2B5EF4-FFF2-40B4-BE49-F238E27FC236}">
                    <a16:creationId xmlns:a16="http://schemas.microsoft.com/office/drawing/2014/main" id="{38EFC562-26BA-ADD6-23F2-EAEB603D3942}"/>
                  </a:ext>
                </a:extLst>
              </p:cNvPr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872;p55">
                <a:extLst>
                  <a:ext uri="{FF2B5EF4-FFF2-40B4-BE49-F238E27FC236}">
                    <a16:creationId xmlns:a16="http://schemas.microsoft.com/office/drawing/2014/main" id="{370D9166-CC64-F95C-703E-8978A9EBB6ED}"/>
                  </a:ext>
                </a:extLst>
              </p:cNvPr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873;p55">
              <a:extLst>
                <a:ext uri="{FF2B5EF4-FFF2-40B4-BE49-F238E27FC236}">
                  <a16:creationId xmlns:a16="http://schemas.microsoft.com/office/drawing/2014/main" id="{8B4DCEE8-6B76-63D9-BD7E-A8A8C8E2F840}"/>
                </a:ext>
              </a:extLst>
            </p:cNvPr>
            <p:cNvGrpSpPr/>
            <p:nvPr/>
          </p:nvGrpSpPr>
          <p:grpSpPr>
            <a:xfrm>
              <a:off x="4831000" y="4320075"/>
              <a:ext cx="193200" cy="171550"/>
              <a:chOff x="1141700" y="1345000"/>
              <a:chExt cx="193200" cy="171550"/>
            </a:xfrm>
          </p:grpSpPr>
          <p:sp>
            <p:nvSpPr>
              <p:cNvPr id="8" name="Google Shape;1874;p55">
                <a:extLst>
                  <a:ext uri="{FF2B5EF4-FFF2-40B4-BE49-F238E27FC236}">
                    <a16:creationId xmlns:a16="http://schemas.microsoft.com/office/drawing/2014/main" id="{AA277F60-8552-DAED-0DC8-391ABF4CA934}"/>
                  </a:ext>
                </a:extLst>
              </p:cNvPr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875;p55">
                <a:extLst>
                  <a:ext uri="{FF2B5EF4-FFF2-40B4-BE49-F238E27FC236}">
                    <a16:creationId xmlns:a16="http://schemas.microsoft.com/office/drawing/2014/main" id="{582CEF64-3491-F817-4C61-6FF6E88781A1}"/>
                  </a:ext>
                </a:extLst>
              </p:cNvPr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" name="Picture 2" descr="Free Vectors | Boy speaking loudly">
            <a:extLst>
              <a:ext uri="{FF2B5EF4-FFF2-40B4-BE49-F238E27FC236}">
                <a16:creationId xmlns:a16="http://schemas.microsoft.com/office/drawing/2014/main" id="{4799223C-3189-8901-2EA0-B5CE8FFBE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13" y="2571750"/>
            <a:ext cx="1806157" cy="22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DD278153-AC78-D977-049A-896662E5BB37}"/>
              </a:ext>
            </a:extLst>
          </p:cNvPr>
          <p:cNvSpPr/>
          <p:nvPr/>
        </p:nvSpPr>
        <p:spPr>
          <a:xfrm>
            <a:off x="5094922" y="1347915"/>
            <a:ext cx="2410777" cy="1168519"/>
          </a:xfrm>
          <a:prstGeom prst="wedgeEllipseCallout">
            <a:avLst>
              <a:gd name="adj1" fmla="val 48880"/>
              <a:gd name="adj2" fmla="val 80299"/>
            </a:avLst>
          </a:prstGeom>
          <a:solidFill>
            <a:schemeClr val="accent6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ma SemiBold" panose="020B0604020202020204" charset="0"/>
                <a:cs typeface="Arima SemiBold" panose="020B0604020202020204" charset="0"/>
              </a:rPr>
              <a:t>I can act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8F9A5AA-EDB5-6F10-4729-3B92885CE728}"/>
              </a:ext>
            </a:extLst>
          </p:cNvPr>
          <p:cNvSpPr/>
          <p:nvPr/>
        </p:nvSpPr>
        <p:spPr>
          <a:xfrm>
            <a:off x="3130663" y="29605"/>
            <a:ext cx="2410777" cy="451704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BCD18D-6AB7-ED57-3315-A07AC2312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573" y="56884"/>
            <a:ext cx="1846956" cy="397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57B6E2-C5C0-426A-98E1-6039B3001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08" y="1193972"/>
            <a:ext cx="3264873" cy="275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0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4A0DCC-4238-1E54-DF46-72042D1B9AA7}"/>
              </a:ext>
            </a:extLst>
          </p:cNvPr>
          <p:cNvSpPr/>
          <p:nvPr/>
        </p:nvSpPr>
        <p:spPr>
          <a:xfrm>
            <a:off x="104078" y="104969"/>
            <a:ext cx="8935844" cy="49335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1869;p55">
            <a:extLst>
              <a:ext uri="{FF2B5EF4-FFF2-40B4-BE49-F238E27FC236}">
                <a16:creationId xmlns:a16="http://schemas.microsoft.com/office/drawing/2014/main" id="{1315C387-7702-8D15-E4B4-E725603A5415}"/>
              </a:ext>
            </a:extLst>
          </p:cNvPr>
          <p:cNvGrpSpPr/>
          <p:nvPr/>
        </p:nvGrpSpPr>
        <p:grpSpPr>
          <a:xfrm>
            <a:off x="7868757" y="137572"/>
            <a:ext cx="789877" cy="461682"/>
            <a:chOff x="4234323" y="4225335"/>
            <a:chExt cx="789877" cy="461682"/>
          </a:xfrm>
        </p:grpSpPr>
        <p:grpSp>
          <p:nvGrpSpPr>
            <p:cNvPr id="6" name="Google Shape;1870;p55">
              <a:extLst>
                <a:ext uri="{FF2B5EF4-FFF2-40B4-BE49-F238E27FC236}">
                  <a16:creationId xmlns:a16="http://schemas.microsoft.com/office/drawing/2014/main" id="{6E9803C3-1876-32A8-53AC-435843E000B0}"/>
                </a:ext>
              </a:extLst>
            </p:cNvPr>
            <p:cNvGrpSpPr/>
            <p:nvPr/>
          </p:nvGrpSpPr>
          <p:grpSpPr>
            <a:xfrm rot="1683481">
              <a:off x="4293956" y="4286371"/>
              <a:ext cx="344380" cy="339611"/>
              <a:chOff x="588850" y="618775"/>
              <a:chExt cx="703975" cy="694225"/>
            </a:xfrm>
          </p:grpSpPr>
          <p:sp>
            <p:nvSpPr>
              <p:cNvPr id="10" name="Google Shape;1871;p55">
                <a:extLst>
                  <a:ext uri="{FF2B5EF4-FFF2-40B4-BE49-F238E27FC236}">
                    <a16:creationId xmlns:a16="http://schemas.microsoft.com/office/drawing/2014/main" id="{38EFC562-26BA-ADD6-23F2-EAEB603D3942}"/>
                  </a:ext>
                </a:extLst>
              </p:cNvPr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872;p55">
                <a:extLst>
                  <a:ext uri="{FF2B5EF4-FFF2-40B4-BE49-F238E27FC236}">
                    <a16:creationId xmlns:a16="http://schemas.microsoft.com/office/drawing/2014/main" id="{370D9166-CC64-F95C-703E-8978A9EBB6ED}"/>
                  </a:ext>
                </a:extLst>
              </p:cNvPr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873;p55">
              <a:extLst>
                <a:ext uri="{FF2B5EF4-FFF2-40B4-BE49-F238E27FC236}">
                  <a16:creationId xmlns:a16="http://schemas.microsoft.com/office/drawing/2014/main" id="{8B4DCEE8-6B76-63D9-BD7E-A8A8C8E2F840}"/>
                </a:ext>
              </a:extLst>
            </p:cNvPr>
            <p:cNvGrpSpPr/>
            <p:nvPr/>
          </p:nvGrpSpPr>
          <p:grpSpPr>
            <a:xfrm>
              <a:off x="4831000" y="4320075"/>
              <a:ext cx="193200" cy="171550"/>
              <a:chOff x="1141700" y="1345000"/>
              <a:chExt cx="193200" cy="171550"/>
            </a:xfrm>
          </p:grpSpPr>
          <p:sp>
            <p:nvSpPr>
              <p:cNvPr id="8" name="Google Shape;1874;p55">
                <a:extLst>
                  <a:ext uri="{FF2B5EF4-FFF2-40B4-BE49-F238E27FC236}">
                    <a16:creationId xmlns:a16="http://schemas.microsoft.com/office/drawing/2014/main" id="{AA277F60-8552-DAED-0DC8-391ABF4CA934}"/>
                  </a:ext>
                </a:extLst>
              </p:cNvPr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875;p55">
                <a:extLst>
                  <a:ext uri="{FF2B5EF4-FFF2-40B4-BE49-F238E27FC236}">
                    <a16:creationId xmlns:a16="http://schemas.microsoft.com/office/drawing/2014/main" id="{582CEF64-3491-F817-4C61-6FF6E88781A1}"/>
                  </a:ext>
                </a:extLst>
              </p:cNvPr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2" name="Picture 2" descr="Free Vectors | Boy speaking loudly">
            <a:extLst>
              <a:ext uri="{FF2B5EF4-FFF2-40B4-BE49-F238E27FC236}">
                <a16:creationId xmlns:a16="http://schemas.microsoft.com/office/drawing/2014/main" id="{E65A96DA-8C36-B949-B2BE-AC9CD177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13" y="2571750"/>
            <a:ext cx="1806157" cy="22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BBACD56E-FFDD-665B-328A-835BC6571ED8}"/>
              </a:ext>
            </a:extLst>
          </p:cNvPr>
          <p:cNvSpPr/>
          <p:nvPr/>
        </p:nvSpPr>
        <p:spPr>
          <a:xfrm>
            <a:off x="5094922" y="1347915"/>
            <a:ext cx="2410777" cy="1168519"/>
          </a:xfrm>
          <a:prstGeom prst="wedgeEllipseCallout">
            <a:avLst>
              <a:gd name="adj1" fmla="val 48880"/>
              <a:gd name="adj2" fmla="val 80299"/>
            </a:avLst>
          </a:prstGeom>
          <a:solidFill>
            <a:schemeClr val="accent6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ma SemiBold" panose="020B0604020202020204" charset="0"/>
                <a:cs typeface="Arima SemiBold" panose="020B0604020202020204" charset="0"/>
              </a:rPr>
              <a:t>I can cook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B5BF5B-7BC8-0E0E-6EB8-A4D0E48F6118}"/>
              </a:ext>
            </a:extLst>
          </p:cNvPr>
          <p:cNvSpPr/>
          <p:nvPr/>
        </p:nvSpPr>
        <p:spPr>
          <a:xfrm>
            <a:off x="3130663" y="29605"/>
            <a:ext cx="2410777" cy="451704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3BCB0F-DA55-C628-CB3C-334199951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573" y="51357"/>
            <a:ext cx="1846956" cy="397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FC1E68-92CC-B767-0866-4D641498C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895" y="1286038"/>
            <a:ext cx="3173244" cy="257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3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4A0DCC-4238-1E54-DF46-72042D1B9AA7}"/>
              </a:ext>
            </a:extLst>
          </p:cNvPr>
          <p:cNvSpPr/>
          <p:nvPr/>
        </p:nvSpPr>
        <p:spPr>
          <a:xfrm>
            <a:off x="104078" y="104969"/>
            <a:ext cx="8935844" cy="49335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1869;p55">
            <a:extLst>
              <a:ext uri="{FF2B5EF4-FFF2-40B4-BE49-F238E27FC236}">
                <a16:creationId xmlns:a16="http://schemas.microsoft.com/office/drawing/2014/main" id="{1315C387-7702-8D15-E4B4-E725603A5415}"/>
              </a:ext>
            </a:extLst>
          </p:cNvPr>
          <p:cNvGrpSpPr/>
          <p:nvPr/>
        </p:nvGrpSpPr>
        <p:grpSpPr>
          <a:xfrm>
            <a:off x="7868757" y="137572"/>
            <a:ext cx="789877" cy="461682"/>
            <a:chOff x="4234323" y="4225335"/>
            <a:chExt cx="789877" cy="461682"/>
          </a:xfrm>
        </p:grpSpPr>
        <p:grpSp>
          <p:nvGrpSpPr>
            <p:cNvPr id="6" name="Google Shape;1870;p55">
              <a:extLst>
                <a:ext uri="{FF2B5EF4-FFF2-40B4-BE49-F238E27FC236}">
                  <a16:creationId xmlns:a16="http://schemas.microsoft.com/office/drawing/2014/main" id="{6E9803C3-1876-32A8-53AC-435843E000B0}"/>
                </a:ext>
              </a:extLst>
            </p:cNvPr>
            <p:cNvGrpSpPr/>
            <p:nvPr/>
          </p:nvGrpSpPr>
          <p:grpSpPr>
            <a:xfrm rot="1683481">
              <a:off x="4293956" y="4286371"/>
              <a:ext cx="344380" cy="339611"/>
              <a:chOff x="588850" y="618775"/>
              <a:chExt cx="703975" cy="694225"/>
            </a:xfrm>
          </p:grpSpPr>
          <p:sp>
            <p:nvSpPr>
              <p:cNvPr id="10" name="Google Shape;1871;p55">
                <a:extLst>
                  <a:ext uri="{FF2B5EF4-FFF2-40B4-BE49-F238E27FC236}">
                    <a16:creationId xmlns:a16="http://schemas.microsoft.com/office/drawing/2014/main" id="{38EFC562-26BA-ADD6-23F2-EAEB603D3942}"/>
                  </a:ext>
                </a:extLst>
              </p:cNvPr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872;p55">
                <a:extLst>
                  <a:ext uri="{FF2B5EF4-FFF2-40B4-BE49-F238E27FC236}">
                    <a16:creationId xmlns:a16="http://schemas.microsoft.com/office/drawing/2014/main" id="{370D9166-CC64-F95C-703E-8978A9EBB6ED}"/>
                  </a:ext>
                </a:extLst>
              </p:cNvPr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873;p55">
              <a:extLst>
                <a:ext uri="{FF2B5EF4-FFF2-40B4-BE49-F238E27FC236}">
                  <a16:creationId xmlns:a16="http://schemas.microsoft.com/office/drawing/2014/main" id="{8B4DCEE8-6B76-63D9-BD7E-A8A8C8E2F840}"/>
                </a:ext>
              </a:extLst>
            </p:cNvPr>
            <p:cNvGrpSpPr/>
            <p:nvPr/>
          </p:nvGrpSpPr>
          <p:grpSpPr>
            <a:xfrm>
              <a:off x="4831000" y="4320075"/>
              <a:ext cx="193200" cy="171550"/>
              <a:chOff x="1141700" y="1345000"/>
              <a:chExt cx="193200" cy="171550"/>
            </a:xfrm>
          </p:grpSpPr>
          <p:sp>
            <p:nvSpPr>
              <p:cNvPr id="8" name="Google Shape;1874;p55">
                <a:extLst>
                  <a:ext uri="{FF2B5EF4-FFF2-40B4-BE49-F238E27FC236}">
                    <a16:creationId xmlns:a16="http://schemas.microsoft.com/office/drawing/2014/main" id="{AA277F60-8552-DAED-0DC8-391ABF4CA934}"/>
                  </a:ext>
                </a:extLst>
              </p:cNvPr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875;p55">
                <a:extLst>
                  <a:ext uri="{FF2B5EF4-FFF2-40B4-BE49-F238E27FC236}">
                    <a16:creationId xmlns:a16="http://schemas.microsoft.com/office/drawing/2014/main" id="{582CEF64-3491-F817-4C61-6FF6E88781A1}"/>
                  </a:ext>
                </a:extLst>
              </p:cNvPr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2" name="Picture 2" descr="Free Vectors | Boy speaking loudly">
            <a:extLst>
              <a:ext uri="{FF2B5EF4-FFF2-40B4-BE49-F238E27FC236}">
                <a16:creationId xmlns:a16="http://schemas.microsoft.com/office/drawing/2014/main" id="{B213C62D-45E2-CC04-C78D-5F1507821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13" y="2571750"/>
            <a:ext cx="1806157" cy="22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7500A858-2554-1FC2-C96A-821FD53DD390}"/>
              </a:ext>
            </a:extLst>
          </p:cNvPr>
          <p:cNvSpPr/>
          <p:nvPr/>
        </p:nvSpPr>
        <p:spPr>
          <a:xfrm>
            <a:off x="4866510" y="1347915"/>
            <a:ext cx="2639189" cy="1168519"/>
          </a:xfrm>
          <a:prstGeom prst="wedgeEllipseCallout">
            <a:avLst>
              <a:gd name="adj1" fmla="val 48880"/>
              <a:gd name="adj2" fmla="val 80299"/>
            </a:avLst>
          </a:prstGeom>
          <a:solidFill>
            <a:schemeClr val="accent6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ma SemiBold" panose="020B0604020202020204" charset="0"/>
                <a:cs typeface="Arima SemiBold" panose="020B0604020202020204" charset="0"/>
              </a:rPr>
              <a:t>I can’t tennis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73A25E-3F42-AC82-D7CE-CCDE34EEE850}"/>
              </a:ext>
            </a:extLst>
          </p:cNvPr>
          <p:cNvSpPr/>
          <p:nvPr/>
        </p:nvSpPr>
        <p:spPr>
          <a:xfrm>
            <a:off x="3130663" y="29605"/>
            <a:ext cx="2410777" cy="451704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07EC32-87E7-6A48-CB6A-D40AD6B82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573" y="51357"/>
            <a:ext cx="1846956" cy="397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8403C9-1C42-E108-A8AA-E190F5DD3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917" y="1645870"/>
            <a:ext cx="2956754" cy="256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6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4A0DCC-4238-1E54-DF46-72042D1B9AA7}"/>
              </a:ext>
            </a:extLst>
          </p:cNvPr>
          <p:cNvSpPr/>
          <p:nvPr/>
        </p:nvSpPr>
        <p:spPr>
          <a:xfrm>
            <a:off x="104078" y="104969"/>
            <a:ext cx="8935844" cy="49335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1869;p55">
            <a:extLst>
              <a:ext uri="{FF2B5EF4-FFF2-40B4-BE49-F238E27FC236}">
                <a16:creationId xmlns:a16="http://schemas.microsoft.com/office/drawing/2014/main" id="{1315C387-7702-8D15-E4B4-E725603A5415}"/>
              </a:ext>
            </a:extLst>
          </p:cNvPr>
          <p:cNvGrpSpPr/>
          <p:nvPr/>
        </p:nvGrpSpPr>
        <p:grpSpPr>
          <a:xfrm>
            <a:off x="7868757" y="137572"/>
            <a:ext cx="789877" cy="461682"/>
            <a:chOff x="4234323" y="4225335"/>
            <a:chExt cx="789877" cy="461682"/>
          </a:xfrm>
        </p:grpSpPr>
        <p:grpSp>
          <p:nvGrpSpPr>
            <p:cNvPr id="6" name="Google Shape;1870;p55">
              <a:extLst>
                <a:ext uri="{FF2B5EF4-FFF2-40B4-BE49-F238E27FC236}">
                  <a16:creationId xmlns:a16="http://schemas.microsoft.com/office/drawing/2014/main" id="{6E9803C3-1876-32A8-53AC-435843E000B0}"/>
                </a:ext>
              </a:extLst>
            </p:cNvPr>
            <p:cNvGrpSpPr/>
            <p:nvPr/>
          </p:nvGrpSpPr>
          <p:grpSpPr>
            <a:xfrm rot="1683481">
              <a:off x="4293956" y="4286371"/>
              <a:ext cx="344380" cy="339611"/>
              <a:chOff x="588850" y="618775"/>
              <a:chExt cx="703975" cy="694225"/>
            </a:xfrm>
          </p:grpSpPr>
          <p:sp>
            <p:nvSpPr>
              <p:cNvPr id="10" name="Google Shape;1871;p55">
                <a:extLst>
                  <a:ext uri="{FF2B5EF4-FFF2-40B4-BE49-F238E27FC236}">
                    <a16:creationId xmlns:a16="http://schemas.microsoft.com/office/drawing/2014/main" id="{38EFC562-26BA-ADD6-23F2-EAEB603D3942}"/>
                  </a:ext>
                </a:extLst>
              </p:cNvPr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872;p55">
                <a:extLst>
                  <a:ext uri="{FF2B5EF4-FFF2-40B4-BE49-F238E27FC236}">
                    <a16:creationId xmlns:a16="http://schemas.microsoft.com/office/drawing/2014/main" id="{370D9166-CC64-F95C-703E-8978A9EBB6ED}"/>
                  </a:ext>
                </a:extLst>
              </p:cNvPr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873;p55">
              <a:extLst>
                <a:ext uri="{FF2B5EF4-FFF2-40B4-BE49-F238E27FC236}">
                  <a16:creationId xmlns:a16="http://schemas.microsoft.com/office/drawing/2014/main" id="{8B4DCEE8-6B76-63D9-BD7E-A8A8C8E2F840}"/>
                </a:ext>
              </a:extLst>
            </p:cNvPr>
            <p:cNvGrpSpPr/>
            <p:nvPr/>
          </p:nvGrpSpPr>
          <p:grpSpPr>
            <a:xfrm>
              <a:off x="4831000" y="4320075"/>
              <a:ext cx="193200" cy="171550"/>
              <a:chOff x="1141700" y="1345000"/>
              <a:chExt cx="193200" cy="171550"/>
            </a:xfrm>
          </p:grpSpPr>
          <p:sp>
            <p:nvSpPr>
              <p:cNvPr id="8" name="Google Shape;1874;p55">
                <a:extLst>
                  <a:ext uri="{FF2B5EF4-FFF2-40B4-BE49-F238E27FC236}">
                    <a16:creationId xmlns:a16="http://schemas.microsoft.com/office/drawing/2014/main" id="{AA277F60-8552-DAED-0DC8-391ABF4CA934}"/>
                  </a:ext>
                </a:extLst>
              </p:cNvPr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875;p55">
                <a:extLst>
                  <a:ext uri="{FF2B5EF4-FFF2-40B4-BE49-F238E27FC236}">
                    <a16:creationId xmlns:a16="http://schemas.microsoft.com/office/drawing/2014/main" id="{582CEF64-3491-F817-4C61-6FF6E88781A1}"/>
                  </a:ext>
                </a:extLst>
              </p:cNvPr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2" name="Picture 2" descr="Free Vectors | Boy speaking loudly">
            <a:extLst>
              <a:ext uri="{FF2B5EF4-FFF2-40B4-BE49-F238E27FC236}">
                <a16:creationId xmlns:a16="http://schemas.microsoft.com/office/drawing/2014/main" id="{1B6248AF-2A62-BF25-4071-8EA58ECA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13" y="2571750"/>
            <a:ext cx="1806157" cy="22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581BDE72-48D0-9E2D-AAA2-0F9B1D6095F2}"/>
              </a:ext>
            </a:extLst>
          </p:cNvPr>
          <p:cNvSpPr/>
          <p:nvPr/>
        </p:nvSpPr>
        <p:spPr>
          <a:xfrm>
            <a:off x="4869180" y="1347915"/>
            <a:ext cx="2636519" cy="1168519"/>
          </a:xfrm>
          <a:prstGeom prst="wedgeEllipseCallout">
            <a:avLst>
              <a:gd name="adj1" fmla="val 48880"/>
              <a:gd name="adj2" fmla="val 80299"/>
            </a:avLst>
          </a:prstGeom>
          <a:solidFill>
            <a:schemeClr val="accent6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ma SemiBold" panose="020B0604020202020204" charset="0"/>
                <a:cs typeface="Arima SemiBold" panose="020B0604020202020204" charset="0"/>
              </a:rPr>
              <a:t>I can dance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4D7400-B9DB-CF97-5366-206D0D676F0A}"/>
              </a:ext>
            </a:extLst>
          </p:cNvPr>
          <p:cNvSpPr/>
          <p:nvPr/>
        </p:nvSpPr>
        <p:spPr>
          <a:xfrm>
            <a:off x="3130663" y="29605"/>
            <a:ext cx="2410777" cy="451704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E25B18-DABA-BE98-7F37-C4F3ADB7B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573" y="57950"/>
            <a:ext cx="1846956" cy="397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7AAF6A-D028-DEDE-25CE-00C247EF8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949" y="1219700"/>
            <a:ext cx="3046910" cy="259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4A0DCC-4238-1E54-DF46-72042D1B9AA7}"/>
              </a:ext>
            </a:extLst>
          </p:cNvPr>
          <p:cNvSpPr/>
          <p:nvPr/>
        </p:nvSpPr>
        <p:spPr>
          <a:xfrm>
            <a:off x="104078" y="104969"/>
            <a:ext cx="8935844" cy="49335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1869;p55">
            <a:extLst>
              <a:ext uri="{FF2B5EF4-FFF2-40B4-BE49-F238E27FC236}">
                <a16:creationId xmlns:a16="http://schemas.microsoft.com/office/drawing/2014/main" id="{1315C387-7702-8D15-E4B4-E725603A5415}"/>
              </a:ext>
            </a:extLst>
          </p:cNvPr>
          <p:cNvGrpSpPr/>
          <p:nvPr/>
        </p:nvGrpSpPr>
        <p:grpSpPr>
          <a:xfrm>
            <a:off x="7868757" y="137572"/>
            <a:ext cx="789877" cy="461682"/>
            <a:chOff x="4234323" y="4225335"/>
            <a:chExt cx="789877" cy="461682"/>
          </a:xfrm>
        </p:grpSpPr>
        <p:grpSp>
          <p:nvGrpSpPr>
            <p:cNvPr id="6" name="Google Shape;1870;p55">
              <a:extLst>
                <a:ext uri="{FF2B5EF4-FFF2-40B4-BE49-F238E27FC236}">
                  <a16:creationId xmlns:a16="http://schemas.microsoft.com/office/drawing/2014/main" id="{6E9803C3-1876-32A8-53AC-435843E000B0}"/>
                </a:ext>
              </a:extLst>
            </p:cNvPr>
            <p:cNvGrpSpPr/>
            <p:nvPr/>
          </p:nvGrpSpPr>
          <p:grpSpPr>
            <a:xfrm rot="1683481">
              <a:off x="4293956" y="4286371"/>
              <a:ext cx="344380" cy="339611"/>
              <a:chOff x="588850" y="618775"/>
              <a:chExt cx="703975" cy="694225"/>
            </a:xfrm>
          </p:grpSpPr>
          <p:sp>
            <p:nvSpPr>
              <p:cNvPr id="10" name="Google Shape;1871;p55">
                <a:extLst>
                  <a:ext uri="{FF2B5EF4-FFF2-40B4-BE49-F238E27FC236}">
                    <a16:creationId xmlns:a16="http://schemas.microsoft.com/office/drawing/2014/main" id="{38EFC562-26BA-ADD6-23F2-EAEB603D3942}"/>
                  </a:ext>
                </a:extLst>
              </p:cNvPr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872;p55">
                <a:extLst>
                  <a:ext uri="{FF2B5EF4-FFF2-40B4-BE49-F238E27FC236}">
                    <a16:creationId xmlns:a16="http://schemas.microsoft.com/office/drawing/2014/main" id="{370D9166-CC64-F95C-703E-8978A9EBB6ED}"/>
                  </a:ext>
                </a:extLst>
              </p:cNvPr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873;p55">
              <a:extLst>
                <a:ext uri="{FF2B5EF4-FFF2-40B4-BE49-F238E27FC236}">
                  <a16:creationId xmlns:a16="http://schemas.microsoft.com/office/drawing/2014/main" id="{8B4DCEE8-6B76-63D9-BD7E-A8A8C8E2F840}"/>
                </a:ext>
              </a:extLst>
            </p:cNvPr>
            <p:cNvGrpSpPr/>
            <p:nvPr/>
          </p:nvGrpSpPr>
          <p:grpSpPr>
            <a:xfrm>
              <a:off x="4831000" y="4320075"/>
              <a:ext cx="193200" cy="171550"/>
              <a:chOff x="1141700" y="1345000"/>
              <a:chExt cx="193200" cy="171550"/>
            </a:xfrm>
          </p:grpSpPr>
          <p:sp>
            <p:nvSpPr>
              <p:cNvPr id="8" name="Google Shape;1874;p55">
                <a:extLst>
                  <a:ext uri="{FF2B5EF4-FFF2-40B4-BE49-F238E27FC236}">
                    <a16:creationId xmlns:a16="http://schemas.microsoft.com/office/drawing/2014/main" id="{AA277F60-8552-DAED-0DC8-391ABF4CA934}"/>
                  </a:ext>
                </a:extLst>
              </p:cNvPr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875;p55">
                <a:extLst>
                  <a:ext uri="{FF2B5EF4-FFF2-40B4-BE49-F238E27FC236}">
                    <a16:creationId xmlns:a16="http://schemas.microsoft.com/office/drawing/2014/main" id="{582CEF64-3491-F817-4C61-6FF6E88781A1}"/>
                  </a:ext>
                </a:extLst>
              </p:cNvPr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2" name="Picture 2" descr="Free Vectors | Boy speaking loudly">
            <a:extLst>
              <a:ext uri="{FF2B5EF4-FFF2-40B4-BE49-F238E27FC236}">
                <a16:creationId xmlns:a16="http://schemas.microsoft.com/office/drawing/2014/main" id="{B9894CE5-70BA-D1D1-8097-02FF2F7D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13" y="2571750"/>
            <a:ext cx="1806157" cy="22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6A8C2BB2-819F-E082-42CC-3DD347893ACC}"/>
              </a:ext>
            </a:extLst>
          </p:cNvPr>
          <p:cNvSpPr/>
          <p:nvPr/>
        </p:nvSpPr>
        <p:spPr>
          <a:xfrm>
            <a:off x="4869180" y="1347915"/>
            <a:ext cx="2636519" cy="1168519"/>
          </a:xfrm>
          <a:prstGeom prst="wedgeEllipseCallout">
            <a:avLst>
              <a:gd name="adj1" fmla="val 48880"/>
              <a:gd name="adj2" fmla="val 80299"/>
            </a:avLst>
          </a:prstGeom>
          <a:solidFill>
            <a:schemeClr val="accent6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ma SemiBold" panose="020B0604020202020204" charset="0"/>
                <a:cs typeface="Arima SemiBold" panose="020B0604020202020204" charset="0"/>
              </a:rPr>
              <a:t>I can’t sing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7778A4-C851-DC72-D25C-9D96B4D26A70}"/>
              </a:ext>
            </a:extLst>
          </p:cNvPr>
          <p:cNvSpPr/>
          <p:nvPr/>
        </p:nvSpPr>
        <p:spPr>
          <a:xfrm>
            <a:off x="3130663" y="29605"/>
            <a:ext cx="2410777" cy="451704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E899D5-37B1-4B0E-DBE1-FE63D9BE1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111" y="46522"/>
            <a:ext cx="1891879" cy="407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6E2002-CEE2-AF8E-9C7F-760A957FD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973" y="1399827"/>
            <a:ext cx="2724650" cy="234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9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9"/>
          <p:cNvSpPr/>
          <p:nvPr/>
        </p:nvSpPr>
        <p:spPr>
          <a:xfrm>
            <a:off x="2506087" y="783530"/>
            <a:ext cx="4131820" cy="2494763"/>
          </a:xfrm>
          <a:custGeom>
            <a:avLst/>
            <a:gdLst/>
            <a:ahLst/>
            <a:cxnLst/>
            <a:rect l="l" t="t" r="r" b="b"/>
            <a:pathLst>
              <a:path w="82525" h="49828" extrusionOk="0">
                <a:moveTo>
                  <a:pt x="63463" y="14936"/>
                </a:moveTo>
                <a:cubicBezTo>
                  <a:pt x="63499" y="15007"/>
                  <a:pt x="63534" y="15055"/>
                  <a:pt x="63570" y="15115"/>
                </a:cubicBezTo>
                <a:cubicBezTo>
                  <a:pt x="63511" y="15079"/>
                  <a:pt x="63439" y="15055"/>
                  <a:pt x="63380" y="15019"/>
                </a:cubicBezTo>
                <a:cubicBezTo>
                  <a:pt x="63415" y="14996"/>
                  <a:pt x="63439" y="14972"/>
                  <a:pt x="63463" y="14936"/>
                </a:cubicBezTo>
                <a:close/>
                <a:moveTo>
                  <a:pt x="42663" y="30640"/>
                </a:moveTo>
                <a:cubicBezTo>
                  <a:pt x="42651" y="30652"/>
                  <a:pt x="42639" y="30664"/>
                  <a:pt x="42627" y="30676"/>
                </a:cubicBezTo>
                <a:cubicBezTo>
                  <a:pt x="42627" y="30676"/>
                  <a:pt x="42627" y="30664"/>
                  <a:pt x="42627" y="30664"/>
                </a:cubicBezTo>
                <a:cubicBezTo>
                  <a:pt x="42639" y="30652"/>
                  <a:pt x="42651" y="30640"/>
                  <a:pt x="42663" y="30640"/>
                </a:cubicBezTo>
                <a:close/>
                <a:moveTo>
                  <a:pt x="56898" y="1"/>
                </a:moveTo>
                <a:cubicBezTo>
                  <a:pt x="56324" y="1"/>
                  <a:pt x="55747" y="187"/>
                  <a:pt x="55402" y="601"/>
                </a:cubicBezTo>
                <a:cubicBezTo>
                  <a:pt x="54390" y="1827"/>
                  <a:pt x="53366" y="3054"/>
                  <a:pt x="52319" y="4268"/>
                </a:cubicBezTo>
                <a:lnTo>
                  <a:pt x="52521" y="3958"/>
                </a:lnTo>
                <a:cubicBezTo>
                  <a:pt x="53541" y="2401"/>
                  <a:pt x="52099" y="884"/>
                  <a:pt x="50562" y="884"/>
                </a:cubicBezTo>
                <a:cubicBezTo>
                  <a:pt x="50054" y="884"/>
                  <a:pt x="49536" y="1050"/>
                  <a:pt x="49092" y="1434"/>
                </a:cubicBezTo>
                <a:cubicBezTo>
                  <a:pt x="45663" y="4399"/>
                  <a:pt x="42210" y="7387"/>
                  <a:pt x="38484" y="10007"/>
                </a:cubicBezTo>
                <a:cubicBezTo>
                  <a:pt x="39448" y="8911"/>
                  <a:pt x="40436" y="7828"/>
                  <a:pt x="41472" y="6780"/>
                </a:cubicBezTo>
                <a:cubicBezTo>
                  <a:pt x="42827" y="5416"/>
                  <a:pt x="41608" y="3170"/>
                  <a:pt x="39931" y="3170"/>
                </a:cubicBezTo>
                <a:cubicBezTo>
                  <a:pt x="39574" y="3170"/>
                  <a:pt x="39196" y="3272"/>
                  <a:pt x="38817" y="3506"/>
                </a:cubicBezTo>
                <a:cubicBezTo>
                  <a:pt x="38472" y="3720"/>
                  <a:pt x="38138" y="3947"/>
                  <a:pt x="37817" y="4173"/>
                </a:cubicBezTo>
                <a:cubicBezTo>
                  <a:pt x="38014" y="2979"/>
                  <a:pt x="37108" y="1704"/>
                  <a:pt x="35752" y="1704"/>
                </a:cubicBezTo>
                <a:cubicBezTo>
                  <a:pt x="35552" y="1704"/>
                  <a:pt x="35343" y="1732"/>
                  <a:pt x="35126" y="1792"/>
                </a:cubicBezTo>
                <a:cubicBezTo>
                  <a:pt x="32864" y="2399"/>
                  <a:pt x="30816" y="3435"/>
                  <a:pt x="28875" y="4649"/>
                </a:cubicBezTo>
                <a:cubicBezTo>
                  <a:pt x="29030" y="4518"/>
                  <a:pt x="29185" y="4387"/>
                  <a:pt x="29340" y="4256"/>
                </a:cubicBezTo>
                <a:cubicBezTo>
                  <a:pt x="30880" y="2964"/>
                  <a:pt x="29476" y="743"/>
                  <a:pt x="27765" y="743"/>
                </a:cubicBezTo>
                <a:cubicBezTo>
                  <a:pt x="27426" y="743"/>
                  <a:pt x="27075" y="831"/>
                  <a:pt x="26732" y="1030"/>
                </a:cubicBezTo>
                <a:lnTo>
                  <a:pt x="19577" y="5173"/>
                </a:lnTo>
                <a:cubicBezTo>
                  <a:pt x="18993" y="5506"/>
                  <a:pt x="18410" y="5852"/>
                  <a:pt x="17838" y="6185"/>
                </a:cubicBezTo>
                <a:cubicBezTo>
                  <a:pt x="18445" y="5482"/>
                  <a:pt x="19112" y="4804"/>
                  <a:pt x="19803" y="4149"/>
                </a:cubicBezTo>
                <a:cubicBezTo>
                  <a:pt x="19839" y="4152"/>
                  <a:pt x="19875" y="4153"/>
                  <a:pt x="19911" y="4153"/>
                </a:cubicBezTo>
                <a:cubicBezTo>
                  <a:pt x="20316" y="4153"/>
                  <a:pt x="20720" y="3966"/>
                  <a:pt x="20993" y="3518"/>
                </a:cubicBezTo>
                <a:lnTo>
                  <a:pt x="21732" y="2315"/>
                </a:lnTo>
                <a:cubicBezTo>
                  <a:pt x="22442" y="1161"/>
                  <a:pt x="21427" y="113"/>
                  <a:pt x="20279" y="113"/>
                </a:cubicBezTo>
                <a:cubicBezTo>
                  <a:pt x="20042" y="113"/>
                  <a:pt x="19799" y="158"/>
                  <a:pt x="19565" y="256"/>
                </a:cubicBezTo>
                <a:cubicBezTo>
                  <a:pt x="15338" y="2065"/>
                  <a:pt x="12397" y="6078"/>
                  <a:pt x="10802" y="10090"/>
                </a:cubicBezTo>
                <a:cubicBezTo>
                  <a:pt x="10480" y="10900"/>
                  <a:pt x="11016" y="11912"/>
                  <a:pt x="11754" y="12317"/>
                </a:cubicBezTo>
                <a:cubicBezTo>
                  <a:pt x="12298" y="12619"/>
                  <a:pt x="12834" y="12743"/>
                  <a:pt x="13363" y="12743"/>
                </a:cubicBezTo>
                <a:cubicBezTo>
                  <a:pt x="14061" y="12743"/>
                  <a:pt x="14745" y="12526"/>
                  <a:pt x="15409" y="12221"/>
                </a:cubicBezTo>
                <a:lnTo>
                  <a:pt x="15409" y="12221"/>
                </a:lnTo>
                <a:cubicBezTo>
                  <a:pt x="15302" y="12376"/>
                  <a:pt x="15183" y="12531"/>
                  <a:pt x="15076" y="12686"/>
                </a:cubicBezTo>
                <a:cubicBezTo>
                  <a:pt x="14080" y="14148"/>
                  <a:pt x="15477" y="15796"/>
                  <a:pt x="17063" y="15796"/>
                </a:cubicBezTo>
                <a:cubicBezTo>
                  <a:pt x="17221" y="15796"/>
                  <a:pt x="17381" y="15780"/>
                  <a:pt x="17541" y="15746"/>
                </a:cubicBezTo>
                <a:cubicBezTo>
                  <a:pt x="19910" y="15246"/>
                  <a:pt x="22041" y="14222"/>
                  <a:pt x="24053" y="12995"/>
                </a:cubicBezTo>
                <a:lnTo>
                  <a:pt x="24053" y="12995"/>
                </a:lnTo>
                <a:cubicBezTo>
                  <a:pt x="22898" y="14353"/>
                  <a:pt x="21827" y="15758"/>
                  <a:pt x="20874" y="17246"/>
                </a:cubicBezTo>
                <a:cubicBezTo>
                  <a:pt x="20757" y="17226"/>
                  <a:pt x="20636" y="17215"/>
                  <a:pt x="20512" y="17215"/>
                </a:cubicBezTo>
                <a:cubicBezTo>
                  <a:pt x="20046" y="17215"/>
                  <a:pt x="19542" y="17365"/>
                  <a:pt x="19053" y="17722"/>
                </a:cubicBezTo>
                <a:cubicBezTo>
                  <a:pt x="17850" y="18627"/>
                  <a:pt x="16659" y="19544"/>
                  <a:pt x="15457" y="20449"/>
                </a:cubicBezTo>
                <a:cubicBezTo>
                  <a:pt x="15600" y="20258"/>
                  <a:pt x="15743" y="20068"/>
                  <a:pt x="15897" y="19877"/>
                </a:cubicBezTo>
                <a:cubicBezTo>
                  <a:pt x="16588" y="19056"/>
                  <a:pt x="16743" y="17924"/>
                  <a:pt x="15897" y="17115"/>
                </a:cubicBezTo>
                <a:cubicBezTo>
                  <a:pt x="15496" y="16731"/>
                  <a:pt x="14993" y="16552"/>
                  <a:pt x="14486" y="16552"/>
                </a:cubicBezTo>
                <a:cubicBezTo>
                  <a:pt x="13955" y="16552"/>
                  <a:pt x="13419" y="16749"/>
                  <a:pt x="12992" y="17115"/>
                </a:cubicBezTo>
                <a:cubicBezTo>
                  <a:pt x="11099" y="18746"/>
                  <a:pt x="9182" y="20341"/>
                  <a:pt x="7230" y="21913"/>
                </a:cubicBezTo>
                <a:cubicBezTo>
                  <a:pt x="6765" y="22282"/>
                  <a:pt x="6301" y="22663"/>
                  <a:pt x="5837" y="23032"/>
                </a:cubicBezTo>
                <a:cubicBezTo>
                  <a:pt x="5872" y="22973"/>
                  <a:pt x="5896" y="22901"/>
                  <a:pt x="5932" y="22842"/>
                </a:cubicBezTo>
                <a:cubicBezTo>
                  <a:pt x="6337" y="22151"/>
                  <a:pt x="6777" y="21496"/>
                  <a:pt x="7289" y="20889"/>
                </a:cubicBezTo>
                <a:cubicBezTo>
                  <a:pt x="7599" y="20532"/>
                  <a:pt x="7920" y="20187"/>
                  <a:pt x="8266" y="19865"/>
                </a:cubicBezTo>
                <a:cubicBezTo>
                  <a:pt x="8373" y="19746"/>
                  <a:pt x="8599" y="19615"/>
                  <a:pt x="8670" y="19484"/>
                </a:cubicBezTo>
                <a:cubicBezTo>
                  <a:pt x="8682" y="19472"/>
                  <a:pt x="8682" y="19472"/>
                  <a:pt x="8682" y="19460"/>
                </a:cubicBezTo>
                <a:cubicBezTo>
                  <a:pt x="8863" y="19550"/>
                  <a:pt x="9047" y="19590"/>
                  <a:pt x="9227" y="19590"/>
                </a:cubicBezTo>
                <a:cubicBezTo>
                  <a:pt x="10366" y="19590"/>
                  <a:pt x="11350" y="17987"/>
                  <a:pt x="10302" y="17103"/>
                </a:cubicBezTo>
                <a:cubicBezTo>
                  <a:pt x="9771" y="16663"/>
                  <a:pt x="9221" y="16481"/>
                  <a:pt x="8670" y="16481"/>
                </a:cubicBezTo>
                <a:cubicBezTo>
                  <a:pt x="6820" y="16481"/>
                  <a:pt x="4967" y="18534"/>
                  <a:pt x="3884" y="19782"/>
                </a:cubicBezTo>
                <a:cubicBezTo>
                  <a:pt x="2205" y="21734"/>
                  <a:pt x="836" y="24056"/>
                  <a:pt x="253" y="26545"/>
                </a:cubicBezTo>
                <a:cubicBezTo>
                  <a:pt x="1" y="27631"/>
                  <a:pt x="761" y="29004"/>
                  <a:pt x="2056" y="29004"/>
                </a:cubicBezTo>
                <a:cubicBezTo>
                  <a:pt x="2109" y="29004"/>
                  <a:pt x="2163" y="29002"/>
                  <a:pt x="2217" y="28997"/>
                </a:cubicBezTo>
                <a:cubicBezTo>
                  <a:pt x="3420" y="28902"/>
                  <a:pt x="4479" y="28521"/>
                  <a:pt x="5456" y="28009"/>
                </a:cubicBezTo>
                <a:lnTo>
                  <a:pt x="5456" y="28009"/>
                </a:lnTo>
                <a:cubicBezTo>
                  <a:pt x="5420" y="28092"/>
                  <a:pt x="5372" y="28164"/>
                  <a:pt x="5325" y="28235"/>
                </a:cubicBezTo>
                <a:cubicBezTo>
                  <a:pt x="4848" y="29104"/>
                  <a:pt x="5015" y="30176"/>
                  <a:pt x="5861" y="30771"/>
                </a:cubicBezTo>
                <a:cubicBezTo>
                  <a:pt x="6248" y="31049"/>
                  <a:pt x="6658" y="31174"/>
                  <a:pt x="7067" y="31174"/>
                </a:cubicBezTo>
                <a:cubicBezTo>
                  <a:pt x="7589" y="31174"/>
                  <a:pt x="8108" y="30970"/>
                  <a:pt x="8575" y="30616"/>
                </a:cubicBezTo>
                <a:cubicBezTo>
                  <a:pt x="9587" y="29866"/>
                  <a:pt x="10599" y="29092"/>
                  <a:pt x="11611" y="28330"/>
                </a:cubicBezTo>
                <a:lnTo>
                  <a:pt x="11611" y="28330"/>
                </a:lnTo>
                <a:cubicBezTo>
                  <a:pt x="11349" y="28854"/>
                  <a:pt x="11099" y="29390"/>
                  <a:pt x="10873" y="29926"/>
                </a:cubicBezTo>
                <a:cubicBezTo>
                  <a:pt x="10563" y="30640"/>
                  <a:pt x="11028" y="31581"/>
                  <a:pt x="11611" y="32010"/>
                </a:cubicBezTo>
                <a:cubicBezTo>
                  <a:pt x="12003" y="32284"/>
                  <a:pt x="12424" y="32411"/>
                  <a:pt x="12854" y="32411"/>
                </a:cubicBezTo>
                <a:cubicBezTo>
                  <a:pt x="13207" y="32411"/>
                  <a:pt x="13567" y="32325"/>
                  <a:pt x="13921" y="32164"/>
                </a:cubicBezTo>
                <a:cubicBezTo>
                  <a:pt x="15588" y="31402"/>
                  <a:pt x="17124" y="30438"/>
                  <a:pt x="18600" y="29390"/>
                </a:cubicBezTo>
                <a:lnTo>
                  <a:pt x="18600" y="29390"/>
                </a:lnTo>
                <a:cubicBezTo>
                  <a:pt x="18481" y="29581"/>
                  <a:pt x="18362" y="29759"/>
                  <a:pt x="18255" y="29938"/>
                </a:cubicBezTo>
                <a:cubicBezTo>
                  <a:pt x="17437" y="31266"/>
                  <a:pt x="18641" y="32983"/>
                  <a:pt x="20070" y="32983"/>
                </a:cubicBezTo>
                <a:cubicBezTo>
                  <a:pt x="20409" y="32983"/>
                  <a:pt x="20760" y="32886"/>
                  <a:pt x="21101" y="32664"/>
                </a:cubicBezTo>
                <a:cubicBezTo>
                  <a:pt x="22875" y="31498"/>
                  <a:pt x="24660" y="30319"/>
                  <a:pt x="26423" y="29128"/>
                </a:cubicBezTo>
                <a:lnTo>
                  <a:pt x="26423" y="29128"/>
                </a:lnTo>
                <a:cubicBezTo>
                  <a:pt x="26208" y="29819"/>
                  <a:pt x="26399" y="30616"/>
                  <a:pt x="26935" y="31117"/>
                </a:cubicBezTo>
                <a:cubicBezTo>
                  <a:pt x="27089" y="31271"/>
                  <a:pt x="27256" y="31378"/>
                  <a:pt x="27435" y="31462"/>
                </a:cubicBezTo>
                <a:cubicBezTo>
                  <a:pt x="27161" y="31736"/>
                  <a:pt x="26887" y="32010"/>
                  <a:pt x="26613" y="32271"/>
                </a:cubicBezTo>
                <a:cubicBezTo>
                  <a:pt x="24911" y="33926"/>
                  <a:pt x="23208" y="35569"/>
                  <a:pt x="21505" y="37213"/>
                </a:cubicBezTo>
                <a:cubicBezTo>
                  <a:pt x="20815" y="37891"/>
                  <a:pt x="20755" y="38951"/>
                  <a:pt x="21351" y="39689"/>
                </a:cubicBezTo>
                <a:cubicBezTo>
                  <a:pt x="21716" y="40142"/>
                  <a:pt x="22347" y="40441"/>
                  <a:pt x="22967" y="40441"/>
                </a:cubicBezTo>
                <a:cubicBezTo>
                  <a:pt x="23276" y="40441"/>
                  <a:pt x="23582" y="40367"/>
                  <a:pt x="23851" y="40201"/>
                </a:cubicBezTo>
                <a:lnTo>
                  <a:pt x="23851" y="40201"/>
                </a:lnTo>
                <a:cubicBezTo>
                  <a:pt x="23577" y="40534"/>
                  <a:pt x="23303" y="40868"/>
                  <a:pt x="23029" y="41201"/>
                </a:cubicBezTo>
                <a:cubicBezTo>
                  <a:pt x="23029" y="41201"/>
                  <a:pt x="23017" y="41213"/>
                  <a:pt x="23017" y="41213"/>
                </a:cubicBezTo>
                <a:cubicBezTo>
                  <a:pt x="22922" y="41332"/>
                  <a:pt x="22827" y="41451"/>
                  <a:pt x="22732" y="41570"/>
                </a:cubicBezTo>
                <a:cubicBezTo>
                  <a:pt x="22184" y="42249"/>
                  <a:pt x="22541" y="43356"/>
                  <a:pt x="23196" y="43820"/>
                </a:cubicBezTo>
                <a:cubicBezTo>
                  <a:pt x="23363" y="43940"/>
                  <a:pt x="23541" y="44023"/>
                  <a:pt x="23732" y="44082"/>
                </a:cubicBezTo>
                <a:cubicBezTo>
                  <a:pt x="23666" y="45072"/>
                  <a:pt x="24645" y="45718"/>
                  <a:pt x="25627" y="45718"/>
                </a:cubicBezTo>
                <a:cubicBezTo>
                  <a:pt x="26075" y="45718"/>
                  <a:pt x="26524" y="45583"/>
                  <a:pt x="26875" y="45285"/>
                </a:cubicBezTo>
                <a:cubicBezTo>
                  <a:pt x="27101" y="45094"/>
                  <a:pt x="27327" y="44892"/>
                  <a:pt x="27542" y="44690"/>
                </a:cubicBezTo>
                <a:cubicBezTo>
                  <a:pt x="27613" y="44821"/>
                  <a:pt x="27697" y="44940"/>
                  <a:pt x="27792" y="45047"/>
                </a:cubicBezTo>
                <a:cubicBezTo>
                  <a:pt x="27321" y="46354"/>
                  <a:pt x="28484" y="47445"/>
                  <a:pt x="29757" y="47445"/>
                </a:cubicBezTo>
                <a:cubicBezTo>
                  <a:pt x="30224" y="47445"/>
                  <a:pt x="30704" y="47299"/>
                  <a:pt x="31126" y="46964"/>
                </a:cubicBezTo>
                <a:cubicBezTo>
                  <a:pt x="32269" y="46059"/>
                  <a:pt x="33400" y="45142"/>
                  <a:pt x="34507" y="44213"/>
                </a:cubicBezTo>
                <a:lnTo>
                  <a:pt x="34507" y="44213"/>
                </a:lnTo>
                <a:cubicBezTo>
                  <a:pt x="34197" y="44809"/>
                  <a:pt x="33924" y="45428"/>
                  <a:pt x="33697" y="46071"/>
                </a:cubicBezTo>
                <a:cubicBezTo>
                  <a:pt x="33201" y="47482"/>
                  <a:pt x="34468" y="48518"/>
                  <a:pt x="35755" y="48518"/>
                </a:cubicBezTo>
                <a:cubicBezTo>
                  <a:pt x="36260" y="48518"/>
                  <a:pt x="36768" y="48359"/>
                  <a:pt x="37174" y="48000"/>
                </a:cubicBezTo>
                <a:cubicBezTo>
                  <a:pt x="38734" y="46595"/>
                  <a:pt x="40305" y="45202"/>
                  <a:pt x="41865" y="43797"/>
                </a:cubicBezTo>
                <a:lnTo>
                  <a:pt x="41865" y="43797"/>
                </a:lnTo>
                <a:cubicBezTo>
                  <a:pt x="41508" y="44499"/>
                  <a:pt x="41151" y="45190"/>
                  <a:pt x="40793" y="45892"/>
                </a:cubicBezTo>
                <a:cubicBezTo>
                  <a:pt x="40031" y="47369"/>
                  <a:pt x="40996" y="48714"/>
                  <a:pt x="42615" y="48916"/>
                </a:cubicBezTo>
                <a:cubicBezTo>
                  <a:pt x="42760" y="48935"/>
                  <a:pt x="42904" y="48944"/>
                  <a:pt x="43045" y="48944"/>
                </a:cubicBezTo>
                <a:cubicBezTo>
                  <a:pt x="44454" y="48944"/>
                  <a:pt x="45660" y="48062"/>
                  <a:pt x="46699" y="47023"/>
                </a:cubicBezTo>
                <a:lnTo>
                  <a:pt x="46699" y="47023"/>
                </a:lnTo>
                <a:cubicBezTo>
                  <a:pt x="46169" y="48468"/>
                  <a:pt x="47206" y="49827"/>
                  <a:pt x="48636" y="49827"/>
                </a:cubicBezTo>
                <a:cubicBezTo>
                  <a:pt x="48974" y="49827"/>
                  <a:pt x="49333" y="49751"/>
                  <a:pt x="49699" y="49583"/>
                </a:cubicBezTo>
                <a:cubicBezTo>
                  <a:pt x="52176" y="48452"/>
                  <a:pt x="53509" y="46309"/>
                  <a:pt x="54795" y="44178"/>
                </a:cubicBezTo>
                <a:cubicBezTo>
                  <a:pt x="54915" y="44214"/>
                  <a:pt x="55042" y="44235"/>
                  <a:pt x="55173" y="44235"/>
                </a:cubicBezTo>
                <a:cubicBezTo>
                  <a:pt x="55381" y="44235"/>
                  <a:pt x="55600" y="44183"/>
                  <a:pt x="55819" y="44059"/>
                </a:cubicBezTo>
                <a:cubicBezTo>
                  <a:pt x="55843" y="44035"/>
                  <a:pt x="55867" y="44023"/>
                  <a:pt x="55891" y="43999"/>
                </a:cubicBezTo>
                <a:lnTo>
                  <a:pt x="55891" y="43999"/>
                </a:lnTo>
                <a:cubicBezTo>
                  <a:pt x="55605" y="44749"/>
                  <a:pt x="55319" y="45487"/>
                  <a:pt x="55057" y="46237"/>
                </a:cubicBezTo>
                <a:cubicBezTo>
                  <a:pt x="54783" y="47035"/>
                  <a:pt x="55236" y="48023"/>
                  <a:pt x="55986" y="48416"/>
                </a:cubicBezTo>
                <a:cubicBezTo>
                  <a:pt x="56414" y="48644"/>
                  <a:pt x="56820" y="48743"/>
                  <a:pt x="57205" y="48743"/>
                </a:cubicBezTo>
                <a:cubicBezTo>
                  <a:pt x="58973" y="48743"/>
                  <a:pt x="60308" y="46664"/>
                  <a:pt x="61403" y="45452"/>
                </a:cubicBezTo>
                <a:cubicBezTo>
                  <a:pt x="62725" y="43987"/>
                  <a:pt x="64046" y="42511"/>
                  <a:pt x="65380" y="41034"/>
                </a:cubicBezTo>
                <a:cubicBezTo>
                  <a:pt x="66082" y="40249"/>
                  <a:pt x="66189" y="39094"/>
                  <a:pt x="65380" y="38320"/>
                </a:cubicBezTo>
                <a:cubicBezTo>
                  <a:pt x="65003" y="37966"/>
                  <a:pt x="64449" y="37771"/>
                  <a:pt x="63900" y="37771"/>
                </a:cubicBezTo>
                <a:cubicBezTo>
                  <a:pt x="63563" y="37771"/>
                  <a:pt x="63229" y="37844"/>
                  <a:pt x="62939" y="37998"/>
                </a:cubicBezTo>
                <a:cubicBezTo>
                  <a:pt x="63141" y="37617"/>
                  <a:pt x="63344" y="37236"/>
                  <a:pt x="63546" y="36855"/>
                </a:cubicBezTo>
                <a:cubicBezTo>
                  <a:pt x="64034" y="35962"/>
                  <a:pt x="64630" y="34962"/>
                  <a:pt x="64737" y="33938"/>
                </a:cubicBezTo>
                <a:cubicBezTo>
                  <a:pt x="64856" y="33957"/>
                  <a:pt x="64977" y="33967"/>
                  <a:pt x="65099" y="33967"/>
                </a:cubicBezTo>
                <a:cubicBezTo>
                  <a:pt x="65586" y="33967"/>
                  <a:pt x="66087" y="33807"/>
                  <a:pt x="66535" y="33426"/>
                </a:cubicBezTo>
                <a:lnTo>
                  <a:pt x="69952" y="30521"/>
                </a:lnTo>
                <a:cubicBezTo>
                  <a:pt x="70090" y="31506"/>
                  <a:pt x="71118" y="32268"/>
                  <a:pt x="72196" y="32268"/>
                </a:cubicBezTo>
                <a:cubicBezTo>
                  <a:pt x="72696" y="32268"/>
                  <a:pt x="73206" y="32104"/>
                  <a:pt x="73643" y="31724"/>
                </a:cubicBezTo>
                <a:lnTo>
                  <a:pt x="75203" y="30366"/>
                </a:lnTo>
                <a:cubicBezTo>
                  <a:pt x="75369" y="30616"/>
                  <a:pt x="75595" y="30843"/>
                  <a:pt x="75905" y="31021"/>
                </a:cubicBezTo>
                <a:cubicBezTo>
                  <a:pt x="76225" y="31197"/>
                  <a:pt x="76607" y="31285"/>
                  <a:pt x="76992" y="31285"/>
                </a:cubicBezTo>
                <a:cubicBezTo>
                  <a:pt x="77754" y="31285"/>
                  <a:pt x="78530" y="30943"/>
                  <a:pt x="78870" y="30271"/>
                </a:cubicBezTo>
                <a:cubicBezTo>
                  <a:pt x="79858" y="28342"/>
                  <a:pt x="80846" y="26414"/>
                  <a:pt x="81834" y="24473"/>
                </a:cubicBezTo>
                <a:cubicBezTo>
                  <a:pt x="82525" y="23127"/>
                  <a:pt x="81668" y="21794"/>
                  <a:pt x="80465" y="21472"/>
                </a:cubicBezTo>
                <a:cubicBezTo>
                  <a:pt x="80477" y="21461"/>
                  <a:pt x="80489" y="21437"/>
                  <a:pt x="80501" y="21425"/>
                </a:cubicBezTo>
                <a:cubicBezTo>
                  <a:pt x="81505" y="19899"/>
                  <a:pt x="80096" y="18434"/>
                  <a:pt x="78584" y="18434"/>
                </a:cubicBezTo>
                <a:cubicBezTo>
                  <a:pt x="78197" y="18434"/>
                  <a:pt x="77803" y="18530"/>
                  <a:pt x="77441" y="18746"/>
                </a:cubicBezTo>
                <a:cubicBezTo>
                  <a:pt x="77453" y="18234"/>
                  <a:pt x="77274" y="17734"/>
                  <a:pt x="76846" y="17329"/>
                </a:cubicBezTo>
                <a:cubicBezTo>
                  <a:pt x="76432" y="16933"/>
                  <a:pt x="75889" y="16740"/>
                  <a:pt x="75346" y="16740"/>
                </a:cubicBezTo>
                <a:cubicBezTo>
                  <a:pt x="74794" y="16740"/>
                  <a:pt x="74241" y="16939"/>
                  <a:pt x="73821" y="17329"/>
                </a:cubicBezTo>
                <a:cubicBezTo>
                  <a:pt x="72631" y="18424"/>
                  <a:pt x="71428" y="19532"/>
                  <a:pt x="70214" y="20627"/>
                </a:cubicBezTo>
                <a:cubicBezTo>
                  <a:pt x="70488" y="20246"/>
                  <a:pt x="70750" y="19853"/>
                  <a:pt x="71012" y="19472"/>
                </a:cubicBezTo>
                <a:cubicBezTo>
                  <a:pt x="71994" y="18043"/>
                  <a:pt x="70536" y="16412"/>
                  <a:pt x="69068" y="16412"/>
                </a:cubicBezTo>
                <a:cubicBezTo>
                  <a:pt x="68580" y="16412"/>
                  <a:pt x="68091" y="16592"/>
                  <a:pt x="67690" y="17020"/>
                </a:cubicBezTo>
                <a:cubicBezTo>
                  <a:pt x="67225" y="17508"/>
                  <a:pt x="66773" y="18008"/>
                  <a:pt x="66309" y="18496"/>
                </a:cubicBezTo>
                <a:cubicBezTo>
                  <a:pt x="66225" y="17865"/>
                  <a:pt x="65832" y="17246"/>
                  <a:pt x="65273" y="16936"/>
                </a:cubicBezTo>
                <a:cubicBezTo>
                  <a:pt x="64935" y="16745"/>
                  <a:pt x="64590" y="16665"/>
                  <a:pt x="64255" y="16665"/>
                </a:cubicBezTo>
                <a:cubicBezTo>
                  <a:pt x="64153" y="16665"/>
                  <a:pt x="64051" y="16672"/>
                  <a:pt x="63951" y="16686"/>
                </a:cubicBezTo>
                <a:cubicBezTo>
                  <a:pt x="64023" y="16460"/>
                  <a:pt x="64082" y="16234"/>
                  <a:pt x="64154" y="16019"/>
                </a:cubicBezTo>
                <a:cubicBezTo>
                  <a:pt x="64261" y="15638"/>
                  <a:pt x="64261" y="15293"/>
                  <a:pt x="64165" y="14996"/>
                </a:cubicBezTo>
                <a:cubicBezTo>
                  <a:pt x="64189" y="14936"/>
                  <a:pt x="64225" y="14888"/>
                  <a:pt x="64249" y="14829"/>
                </a:cubicBezTo>
                <a:cubicBezTo>
                  <a:pt x="65130" y="12483"/>
                  <a:pt x="66023" y="10138"/>
                  <a:pt x="66904" y="7780"/>
                </a:cubicBezTo>
                <a:cubicBezTo>
                  <a:pt x="67456" y="6347"/>
                  <a:pt x="66067" y="5179"/>
                  <a:pt x="64705" y="5179"/>
                </a:cubicBezTo>
                <a:cubicBezTo>
                  <a:pt x="64539" y="5179"/>
                  <a:pt x="64374" y="5196"/>
                  <a:pt x="64213" y="5232"/>
                </a:cubicBezTo>
                <a:cubicBezTo>
                  <a:pt x="64487" y="4566"/>
                  <a:pt x="64701" y="3863"/>
                  <a:pt x="64808" y="3137"/>
                </a:cubicBezTo>
                <a:cubicBezTo>
                  <a:pt x="64951" y="2208"/>
                  <a:pt x="64713" y="1291"/>
                  <a:pt x="63808" y="791"/>
                </a:cubicBezTo>
                <a:cubicBezTo>
                  <a:pt x="63474" y="603"/>
                  <a:pt x="63098" y="514"/>
                  <a:pt x="62722" y="514"/>
                </a:cubicBezTo>
                <a:cubicBezTo>
                  <a:pt x="62146" y="514"/>
                  <a:pt x="61571" y="724"/>
                  <a:pt x="61153" y="1113"/>
                </a:cubicBezTo>
                <a:cubicBezTo>
                  <a:pt x="60344" y="1863"/>
                  <a:pt x="59582" y="2661"/>
                  <a:pt x="58843" y="3494"/>
                </a:cubicBezTo>
                <a:cubicBezTo>
                  <a:pt x="58927" y="3208"/>
                  <a:pt x="58998" y="2923"/>
                  <a:pt x="59058" y="2625"/>
                </a:cubicBezTo>
                <a:cubicBezTo>
                  <a:pt x="59236" y="1708"/>
                  <a:pt x="58939" y="768"/>
                  <a:pt x="58058" y="279"/>
                </a:cubicBezTo>
                <a:cubicBezTo>
                  <a:pt x="57732" y="99"/>
                  <a:pt x="57316" y="1"/>
                  <a:pt x="568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39"/>
          <p:cNvSpPr txBox="1">
            <a:spLocks noGrp="1"/>
          </p:cNvSpPr>
          <p:nvPr>
            <p:ph type="title"/>
          </p:nvPr>
        </p:nvSpPr>
        <p:spPr>
          <a:xfrm>
            <a:off x="1980450" y="2185500"/>
            <a:ext cx="5183100" cy="9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0070C0"/>
                </a:solidFill>
              </a:rPr>
              <a:t>Warm Up</a:t>
            </a:r>
            <a:endParaRPr sz="8000" dirty="0">
              <a:solidFill>
                <a:srgbClr val="0070C0"/>
              </a:solidFill>
            </a:endParaRPr>
          </a:p>
        </p:txBody>
      </p:sp>
      <p:sp>
        <p:nvSpPr>
          <p:cNvPr id="813" name="Google Shape;813;p39"/>
          <p:cNvSpPr txBox="1">
            <a:spLocks noGrp="1"/>
          </p:cNvSpPr>
          <p:nvPr>
            <p:ph type="title" idx="2"/>
          </p:nvPr>
        </p:nvSpPr>
        <p:spPr>
          <a:xfrm>
            <a:off x="3276900" y="1170610"/>
            <a:ext cx="25902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01</a:t>
            </a:r>
            <a:endParaRPr sz="6000" dirty="0"/>
          </a:p>
        </p:txBody>
      </p:sp>
      <p:grpSp>
        <p:nvGrpSpPr>
          <p:cNvPr id="814" name="Google Shape;814;p39"/>
          <p:cNvGrpSpPr/>
          <p:nvPr/>
        </p:nvGrpSpPr>
        <p:grpSpPr>
          <a:xfrm>
            <a:off x="560821" y="1340377"/>
            <a:ext cx="1657663" cy="4157184"/>
            <a:chOff x="748750" y="1774700"/>
            <a:chExt cx="478775" cy="1200700"/>
          </a:xfrm>
        </p:grpSpPr>
        <p:sp>
          <p:nvSpPr>
            <p:cNvPr id="815" name="Google Shape;815;p39"/>
            <p:cNvSpPr/>
            <p:nvPr/>
          </p:nvSpPr>
          <p:spPr>
            <a:xfrm>
              <a:off x="836150" y="2317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8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811075" y="2042925"/>
              <a:ext cx="374650" cy="453650"/>
            </a:xfrm>
            <a:custGeom>
              <a:avLst/>
              <a:gdLst/>
              <a:ahLst/>
              <a:cxnLst/>
              <a:rect l="l" t="t" r="r" b="b"/>
              <a:pathLst>
                <a:path w="14986" h="18146" extrusionOk="0">
                  <a:moveTo>
                    <a:pt x="10737" y="1"/>
                  </a:moveTo>
                  <a:cubicBezTo>
                    <a:pt x="10673" y="1"/>
                    <a:pt x="10600" y="18"/>
                    <a:pt x="10517" y="59"/>
                  </a:cubicBezTo>
                  <a:cubicBezTo>
                    <a:pt x="10274" y="211"/>
                    <a:pt x="10092" y="637"/>
                    <a:pt x="10031" y="637"/>
                  </a:cubicBezTo>
                  <a:cubicBezTo>
                    <a:pt x="9757" y="941"/>
                    <a:pt x="9484" y="1245"/>
                    <a:pt x="9241" y="1579"/>
                  </a:cubicBezTo>
                  <a:cubicBezTo>
                    <a:pt x="9180" y="1640"/>
                    <a:pt x="9149" y="1670"/>
                    <a:pt x="9149" y="1670"/>
                  </a:cubicBezTo>
                  <a:cubicBezTo>
                    <a:pt x="8602" y="2278"/>
                    <a:pt x="8238" y="2916"/>
                    <a:pt x="7782" y="3464"/>
                  </a:cubicBezTo>
                  <a:cubicBezTo>
                    <a:pt x="7630" y="3707"/>
                    <a:pt x="7387" y="3950"/>
                    <a:pt x="7508" y="4284"/>
                  </a:cubicBezTo>
                  <a:cubicBezTo>
                    <a:pt x="7538" y="4406"/>
                    <a:pt x="7569" y="4406"/>
                    <a:pt x="7538" y="4649"/>
                  </a:cubicBezTo>
                  <a:cubicBezTo>
                    <a:pt x="7447" y="4953"/>
                    <a:pt x="7204" y="5287"/>
                    <a:pt x="6353" y="5439"/>
                  </a:cubicBezTo>
                  <a:cubicBezTo>
                    <a:pt x="6292" y="5470"/>
                    <a:pt x="6262" y="5470"/>
                    <a:pt x="6201" y="5470"/>
                  </a:cubicBezTo>
                  <a:lnTo>
                    <a:pt x="6019" y="5470"/>
                  </a:lnTo>
                  <a:cubicBezTo>
                    <a:pt x="5867" y="5378"/>
                    <a:pt x="5897" y="5378"/>
                    <a:pt x="5806" y="5287"/>
                  </a:cubicBezTo>
                  <a:cubicBezTo>
                    <a:pt x="5689" y="5206"/>
                    <a:pt x="5564" y="5178"/>
                    <a:pt x="5434" y="5178"/>
                  </a:cubicBezTo>
                  <a:cubicBezTo>
                    <a:pt x="5227" y="5178"/>
                    <a:pt x="5009" y="5250"/>
                    <a:pt x="4803" y="5287"/>
                  </a:cubicBezTo>
                  <a:cubicBezTo>
                    <a:pt x="4165" y="5439"/>
                    <a:pt x="3557" y="5682"/>
                    <a:pt x="3010" y="6017"/>
                  </a:cubicBezTo>
                  <a:cubicBezTo>
                    <a:pt x="2645" y="6290"/>
                    <a:pt x="2371" y="6442"/>
                    <a:pt x="1915" y="6898"/>
                  </a:cubicBezTo>
                  <a:cubicBezTo>
                    <a:pt x="1672" y="7202"/>
                    <a:pt x="1429" y="7537"/>
                    <a:pt x="1247" y="7901"/>
                  </a:cubicBezTo>
                  <a:cubicBezTo>
                    <a:pt x="1064" y="8144"/>
                    <a:pt x="882" y="8448"/>
                    <a:pt x="699" y="8752"/>
                  </a:cubicBezTo>
                  <a:cubicBezTo>
                    <a:pt x="396" y="9360"/>
                    <a:pt x="213" y="9786"/>
                    <a:pt x="92" y="10546"/>
                  </a:cubicBezTo>
                  <a:cubicBezTo>
                    <a:pt x="61" y="10728"/>
                    <a:pt x="0" y="10941"/>
                    <a:pt x="92" y="11123"/>
                  </a:cubicBezTo>
                  <a:cubicBezTo>
                    <a:pt x="304" y="11366"/>
                    <a:pt x="547" y="11427"/>
                    <a:pt x="639" y="11549"/>
                  </a:cubicBezTo>
                  <a:cubicBezTo>
                    <a:pt x="1277" y="11974"/>
                    <a:pt x="1946" y="12369"/>
                    <a:pt x="2645" y="12704"/>
                  </a:cubicBezTo>
                  <a:cubicBezTo>
                    <a:pt x="2837" y="12800"/>
                    <a:pt x="3030" y="12860"/>
                    <a:pt x="3207" y="12860"/>
                  </a:cubicBezTo>
                  <a:cubicBezTo>
                    <a:pt x="3309" y="12860"/>
                    <a:pt x="3407" y="12840"/>
                    <a:pt x="3496" y="12795"/>
                  </a:cubicBezTo>
                  <a:cubicBezTo>
                    <a:pt x="3526" y="13281"/>
                    <a:pt x="3557" y="13737"/>
                    <a:pt x="3587" y="14376"/>
                  </a:cubicBezTo>
                  <a:cubicBezTo>
                    <a:pt x="3648" y="15318"/>
                    <a:pt x="3678" y="16230"/>
                    <a:pt x="3800" y="16929"/>
                  </a:cubicBezTo>
                  <a:cubicBezTo>
                    <a:pt x="3800" y="16959"/>
                    <a:pt x="3800" y="17020"/>
                    <a:pt x="3800" y="17050"/>
                  </a:cubicBezTo>
                  <a:cubicBezTo>
                    <a:pt x="3830" y="17142"/>
                    <a:pt x="3830" y="17233"/>
                    <a:pt x="3861" y="17294"/>
                  </a:cubicBezTo>
                  <a:cubicBezTo>
                    <a:pt x="3921" y="17658"/>
                    <a:pt x="3861" y="17689"/>
                    <a:pt x="4073" y="17962"/>
                  </a:cubicBezTo>
                  <a:cubicBezTo>
                    <a:pt x="4213" y="18102"/>
                    <a:pt x="4392" y="18146"/>
                    <a:pt x="4583" y="18146"/>
                  </a:cubicBezTo>
                  <a:cubicBezTo>
                    <a:pt x="4806" y="18146"/>
                    <a:pt x="5046" y="18086"/>
                    <a:pt x="5259" y="18053"/>
                  </a:cubicBezTo>
                  <a:cubicBezTo>
                    <a:pt x="5958" y="17962"/>
                    <a:pt x="6627" y="17749"/>
                    <a:pt x="7326" y="17567"/>
                  </a:cubicBezTo>
                  <a:cubicBezTo>
                    <a:pt x="8177" y="17415"/>
                    <a:pt x="8997" y="17172"/>
                    <a:pt x="9818" y="16929"/>
                  </a:cubicBezTo>
                  <a:cubicBezTo>
                    <a:pt x="10578" y="16746"/>
                    <a:pt x="11308" y="16534"/>
                    <a:pt x="12037" y="16199"/>
                  </a:cubicBezTo>
                  <a:cubicBezTo>
                    <a:pt x="12159" y="16138"/>
                    <a:pt x="13040" y="15835"/>
                    <a:pt x="13435" y="15561"/>
                  </a:cubicBezTo>
                  <a:cubicBezTo>
                    <a:pt x="13800" y="15348"/>
                    <a:pt x="14165" y="15075"/>
                    <a:pt x="14469" y="14801"/>
                  </a:cubicBezTo>
                  <a:cubicBezTo>
                    <a:pt x="14712" y="14588"/>
                    <a:pt x="14985" y="14345"/>
                    <a:pt x="14955" y="14011"/>
                  </a:cubicBezTo>
                  <a:cubicBezTo>
                    <a:pt x="14864" y="13281"/>
                    <a:pt x="14469" y="12673"/>
                    <a:pt x="14134" y="12065"/>
                  </a:cubicBezTo>
                  <a:cubicBezTo>
                    <a:pt x="14074" y="12005"/>
                    <a:pt x="14043" y="11944"/>
                    <a:pt x="14013" y="11883"/>
                  </a:cubicBezTo>
                  <a:cubicBezTo>
                    <a:pt x="13800" y="11397"/>
                    <a:pt x="13557" y="10880"/>
                    <a:pt x="13344" y="10485"/>
                  </a:cubicBezTo>
                  <a:cubicBezTo>
                    <a:pt x="13344" y="10424"/>
                    <a:pt x="13314" y="10363"/>
                    <a:pt x="13283" y="10333"/>
                  </a:cubicBezTo>
                  <a:cubicBezTo>
                    <a:pt x="13071" y="9907"/>
                    <a:pt x="12888" y="9482"/>
                    <a:pt x="12645" y="9087"/>
                  </a:cubicBezTo>
                  <a:cubicBezTo>
                    <a:pt x="12402" y="8692"/>
                    <a:pt x="12341" y="8692"/>
                    <a:pt x="12219" y="8509"/>
                  </a:cubicBezTo>
                  <a:cubicBezTo>
                    <a:pt x="12159" y="8388"/>
                    <a:pt x="12037" y="8296"/>
                    <a:pt x="11946" y="8205"/>
                  </a:cubicBezTo>
                  <a:cubicBezTo>
                    <a:pt x="12098" y="8023"/>
                    <a:pt x="12219" y="7841"/>
                    <a:pt x="12341" y="7628"/>
                  </a:cubicBezTo>
                  <a:cubicBezTo>
                    <a:pt x="12645" y="7081"/>
                    <a:pt x="12888" y="6473"/>
                    <a:pt x="13101" y="5865"/>
                  </a:cubicBezTo>
                  <a:cubicBezTo>
                    <a:pt x="13405" y="4710"/>
                    <a:pt x="13587" y="4071"/>
                    <a:pt x="13557" y="3190"/>
                  </a:cubicBezTo>
                  <a:cubicBezTo>
                    <a:pt x="13526" y="2795"/>
                    <a:pt x="13587" y="2825"/>
                    <a:pt x="13466" y="2552"/>
                  </a:cubicBezTo>
                  <a:cubicBezTo>
                    <a:pt x="13283" y="2248"/>
                    <a:pt x="12493" y="1670"/>
                    <a:pt x="12067" y="1184"/>
                  </a:cubicBezTo>
                  <a:cubicBezTo>
                    <a:pt x="11794" y="941"/>
                    <a:pt x="11338" y="485"/>
                    <a:pt x="11247" y="394"/>
                  </a:cubicBezTo>
                  <a:cubicBezTo>
                    <a:pt x="11124" y="296"/>
                    <a:pt x="11002" y="1"/>
                    <a:pt x="107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902250" y="2418575"/>
              <a:ext cx="325275" cy="272725"/>
            </a:xfrm>
            <a:custGeom>
              <a:avLst/>
              <a:gdLst/>
              <a:ahLst/>
              <a:cxnLst/>
              <a:rect l="l" t="t" r="r" b="b"/>
              <a:pathLst>
                <a:path w="13011" h="10909" extrusionOk="0">
                  <a:moveTo>
                    <a:pt x="10645" y="0"/>
                  </a:moveTo>
                  <a:cubicBezTo>
                    <a:pt x="10521" y="0"/>
                    <a:pt x="10383" y="52"/>
                    <a:pt x="10244" y="140"/>
                  </a:cubicBezTo>
                  <a:cubicBezTo>
                    <a:pt x="9940" y="353"/>
                    <a:pt x="9849" y="383"/>
                    <a:pt x="9697" y="444"/>
                  </a:cubicBezTo>
                  <a:cubicBezTo>
                    <a:pt x="9302" y="596"/>
                    <a:pt x="8451" y="1112"/>
                    <a:pt x="7813" y="1416"/>
                  </a:cubicBezTo>
                  <a:cubicBezTo>
                    <a:pt x="7509" y="1508"/>
                    <a:pt x="7205" y="1629"/>
                    <a:pt x="6901" y="1720"/>
                  </a:cubicBezTo>
                  <a:cubicBezTo>
                    <a:pt x="6141" y="1964"/>
                    <a:pt x="5411" y="2237"/>
                    <a:pt x="4682" y="2480"/>
                  </a:cubicBezTo>
                  <a:cubicBezTo>
                    <a:pt x="4104" y="2632"/>
                    <a:pt x="3223" y="2815"/>
                    <a:pt x="2949" y="2845"/>
                  </a:cubicBezTo>
                  <a:cubicBezTo>
                    <a:pt x="2767" y="2906"/>
                    <a:pt x="2007" y="2906"/>
                    <a:pt x="1521" y="2936"/>
                  </a:cubicBezTo>
                  <a:cubicBezTo>
                    <a:pt x="1369" y="2936"/>
                    <a:pt x="1490" y="2906"/>
                    <a:pt x="1156" y="2875"/>
                  </a:cubicBezTo>
                  <a:cubicBezTo>
                    <a:pt x="1125" y="2875"/>
                    <a:pt x="1065" y="2875"/>
                    <a:pt x="1034" y="2906"/>
                  </a:cubicBezTo>
                  <a:cubicBezTo>
                    <a:pt x="913" y="2906"/>
                    <a:pt x="822" y="2936"/>
                    <a:pt x="761" y="3027"/>
                  </a:cubicBezTo>
                  <a:cubicBezTo>
                    <a:pt x="670" y="3027"/>
                    <a:pt x="548" y="3119"/>
                    <a:pt x="548" y="3240"/>
                  </a:cubicBezTo>
                  <a:cubicBezTo>
                    <a:pt x="548" y="5094"/>
                    <a:pt x="366" y="6097"/>
                    <a:pt x="214" y="7860"/>
                  </a:cubicBezTo>
                  <a:cubicBezTo>
                    <a:pt x="183" y="8651"/>
                    <a:pt x="92" y="9015"/>
                    <a:pt x="92" y="9897"/>
                  </a:cubicBezTo>
                  <a:cubicBezTo>
                    <a:pt x="1" y="10687"/>
                    <a:pt x="487" y="10809"/>
                    <a:pt x="1156" y="10869"/>
                  </a:cubicBezTo>
                  <a:cubicBezTo>
                    <a:pt x="1472" y="10869"/>
                    <a:pt x="1808" y="10908"/>
                    <a:pt x="2131" y="10908"/>
                  </a:cubicBezTo>
                  <a:cubicBezTo>
                    <a:pt x="2212" y="10908"/>
                    <a:pt x="2293" y="10906"/>
                    <a:pt x="2372" y="10900"/>
                  </a:cubicBezTo>
                  <a:cubicBezTo>
                    <a:pt x="3010" y="10839"/>
                    <a:pt x="3618" y="10839"/>
                    <a:pt x="4226" y="10748"/>
                  </a:cubicBezTo>
                  <a:cubicBezTo>
                    <a:pt x="4408" y="10717"/>
                    <a:pt x="4560" y="10657"/>
                    <a:pt x="4712" y="10626"/>
                  </a:cubicBezTo>
                  <a:cubicBezTo>
                    <a:pt x="4864" y="10596"/>
                    <a:pt x="5016" y="10535"/>
                    <a:pt x="5138" y="10444"/>
                  </a:cubicBezTo>
                  <a:cubicBezTo>
                    <a:pt x="5350" y="10292"/>
                    <a:pt x="5411" y="10049"/>
                    <a:pt x="5472" y="9836"/>
                  </a:cubicBezTo>
                  <a:cubicBezTo>
                    <a:pt x="5594" y="9228"/>
                    <a:pt x="5533" y="9380"/>
                    <a:pt x="5594" y="8924"/>
                  </a:cubicBezTo>
                  <a:cubicBezTo>
                    <a:pt x="5685" y="7860"/>
                    <a:pt x="5715" y="6553"/>
                    <a:pt x="5837" y="5824"/>
                  </a:cubicBezTo>
                  <a:cubicBezTo>
                    <a:pt x="5837" y="5733"/>
                    <a:pt x="5867" y="5641"/>
                    <a:pt x="5898" y="5550"/>
                  </a:cubicBezTo>
                  <a:cubicBezTo>
                    <a:pt x="6019" y="5459"/>
                    <a:pt x="6293" y="5337"/>
                    <a:pt x="6597" y="5186"/>
                  </a:cubicBezTo>
                  <a:cubicBezTo>
                    <a:pt x="6627" y="5246"/>
                    <a:pt x="6627" y="5246"/>
                    <a:pt x="6658" y="5459"/>
                  </a:cubicBezTo>
                  <a:cubicBezTo>
                    <a:pt x="6718" y="6310"/>
                    <a:pt x="6931" y="6979"/>
                    <a:pt x="7144" y="7952"/>
                  </a:cubicBezTo>
                  <a:cubicBezTo>
                    <a:pt x="7235" y="8225"/>
                    <a:pt x="7144" y="9319"/>
                    <a:pt x="7782" y="9866"/>
                  </a:cubicBezTo>
                  <a:cubicBezTo>
                    <a:pt x="7933" y="9963"/>
                    <a:pt x="8091" y="9997"/>
                    <a:pt x="8252" y="9997"/>
                  </a:cubicBezTo>
                  <a:cubicBezTo>
                    <a:pt x="8446" y="9997"/>
                    <a:pt x="8646" y="9947"/>
                    <a:pt x="8846" y="9897"/>
                  </a:cubicBezTo>
                  <a:cubicBezTo>
                    <a:pt x="9545" y="9775"/>
                    <a:pt x="9971" y="9593"/>
                    <a:pt x="10457" y="9380"/>
                  </a:cubicBezTo>
                  <a:cubicBezTo>
                    <a:pt x="11126" y="9137"/>
                    <a:pt x="11794" y="8894"/>
                    <a:pt x="12342" y="8468"/>
                  </a:cubicBezTo>
                  <a:cubicBezTo>
                    <a:pt x="13010" y="7982"/>
                    <a:pt x="12524" y="7496"/>
                    <a:pt x="12342" y="7009"/>
                  </a:cubicBezTo>
                  <a:cubicBezTo>
                    <a:pt x="12129" y="6371"/>
                    <a:pt x="12038" y="5733"/>
                    <a:pt x="11855" y="5094"/>
                  </a:cubicBezTo>
                  <a:cubicBezTo>
                    <a:pt x="11490" y="3696"/>
                    <a:pt x="11399" y="2936"/>
                    <a:pt x="11278" y="1812"/>
                  </a:cubicBezTo>
                  <a:cubicBezTo>
                    <a:pt x="11186" y="1173"/>
                    <a:pt x="11095" y="778"/>
                    <a:pt x="11034" y="353"/>
                  </a:cubicBezTo>
                  <a:cubicBezTo>
                    <a:pt x="10963" y="103"/>
                    <a:pt x="10819" y="0"/>
                    <a:pt x="10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863500" y="211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CC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802725" y="1918125"/>
              <a:ext cx="251525" cy="265625"/>
            </a:xfrm>
            <a:custGeom>
              <a:avLst/>
              <a:gdLst/>
              <a:ahLst/>
              <a:cxnLst/>
              <a:rect l="l" t="t" r="r" b="b"/>
              <a:pathLst>
                <a:path w="10061" h="10625" extrusionOk="0">
                  <a:moveTo>
                    <a:pt x="6070" y="1"/>
                  </a:moveTo>
                  <a:cubicBezTo>
                    <a:pt x="5294" y="1"/>
                    <a:pt x="4458" y="277"/>
                    <a:pt x="3587" y="705"/>
                  </a:cubicBezTo>
                  <a:cubicBezTo>
                    <a:pt x="2553" y="1191"/>
                    <a:pt x="0" y="2528"/>
                    <a:pt x="213" y="3775"/>
                  </a:cubicBezTo>
                  <a:cubicBezTo>
                    <a:pt x="365" y="4291"/>
                    <a:pt x="638" y="4717"/>
                    <a:pt x="973" y="5355"/>
                  </a:cubicBezTo>
                  <a:cubicBezTo>
                    <a:pt x="1155" y="5750"/>
                    <a:pt x="1125" y="5629"/>
                    <a:pt x="1337" y="6297"/>
                  </a:cubicBezTo>
                  <a:cubicBezTo>
                    <a:pt x="1429" y="6601"/>
                    <a:pt x="1520" y="6905"/>
                    <a:pt x="1581" y="7209"/>
                  </a:cubicBezTo>
                  <a:cubicBezTo>
                    <a:pt x="1611" y="7483"/>
                    <a:pt x="1581" y="7756"/>
                    <a:pt x="1641" y="8030"/>
                  </a:cubicBezTo>
                  <a:cubicBezTo>
                    <a:pt x="1563" y="7986"/>
                    <a:pt x="1484" y="7968"/>
                    <a:pt x="1409" y="7968"/>
                  </a:cubicBezTo>
                  <a:cubicBezTo>
                    <a:pt x="1221" y="7968"/>
                    <a:pt x="1051" y="8082"/>
                    <a:pt x="942" y="8212"/>
                  </a:cubicBezTo>
                  <a:cubicBezTo>
                    <a:pt x="578" y="8608"/>
                    <a:pt x="608" y="9155"/>
                    <a:pt x="881" y="9489"/>
                  </a:cubicBezTo>
                  <a:cubicBezTo>
                    <a:pt x="1110" y="9734"/>
                    <a:pt x="1469" y="9917"/>
                    <a:pt x="1805" y="9917"/>
                  </a:cubicBezTo>
                  <a:cubicBezTo>
                    <a:pt x="2096" y="9917"/>
                    <a:pt x="2368" y="9780"/>
                    <a:pt x="2523" y="9428"/>
                  </a:cubicBezTo>
                  <a:cubicBezTo>
                    <a:pt x="2644" y="9459"/>
                    <a:pt x="2796" y="9489"/>
                    <a:pt x="2888" y="9519"/>
                  </a:cubicBezTo>
                  <a:cubicBezTo>
                    <a:pt x="3739" y="9702"/>
                    <a:pt x="3587" y="9671"/>
                    <a:pt x="4195" y="9732"/>
                  </a:cubicBezTo>
                  <a:cubicBezTo>
                    <a:pt x="4514" y="9770"/>
                    <a:pt x="4833" y="9796"/>
                    <a:pt x="5153" y="9796"/>
                  </a:cubicBezTo>
                  <a:cubicBezTo>
                    <a:pt x="5350" y="9796"/>
                    <a:pt x="5547" y="9786"/>
                    <a:pt x="5745" y="9763"/>
                  </a:cubicBezTo>
                  <a:cubicBezTo>
                    <a:pt x="5745" y="9854"/>
                    <a:pt x="5775" y="9945"/>
                    <a:pt x="5806" y="10006"/>
                  </a:cubicBezTo>
                  <a:cubicBezTo>
                    <a:pt x="5806" y="9985"/>
                    <a:pt x="5791" y="9949"/>
                    <a:pt x="5792" y="9949"/>
                  </a:cubicBezTo>
                  <a:lnTo>
                    <a:pt x="5792" y="9949"/>
                  </a:lnTo>
                  <a:cubicBezTo>
                    <a:pt x="5793" y="9949"/>
                    <a:pt x="5796" y="9956"/>
                    <a:pt x="5806" y="9975"/>
                  </a:cubicBezTo>
                  <a:cubicBezTo>
                    <a:pt x="5836" y="10127"/>
                    <a:pt x="5927" y="10279"/>
                    <a:pt x="6049" y="10401"/>
                  </a:cubicBezTo>
                  <a:cubicBezTo>
                    <a:pt x="6198" y="10550"/>
                    <a:pt x="6421" y="10624"/>
                    <a:pt x="6646" y="10624"/>
                  </a:cubicBezTo>
                  <a:cubicBezTo>
                    <a:pt x="6742" y="10624"/>
                    <a:pt x="6839" y="10611"/>
                    <a:pt x="6930" y="10583"/>
                  </a:cubicBezTo>
                  <a:cubicBezTo>
                    <a:pt x="7204" y="10492"/>
                    <a:pt x="7538" y="10401"/>
                    <a:pt x="7751" y="10158"/>
                  </a:cubicBezTo>
                  <a:cubicBezTo>
                    <a:pt x="7994" y="9854"/>
                    <a:pt x="8116" y="9398"/>
                    <a:pt x="8055" y="9003"/>
                  </a:cubicBezTo>
                  <a:cubicBezTo>
                    <a:pt x="8024" y="8911"/>
                    <a:pt x="8024" y="8851"/>
                    <a:pt x="7994" y="8820"/>
                  </a:cubicBezTo>
                  <a:cubicBezTo>
                    <a:pt x="8176" y="8638"/>
                    <a:pt x="8389" y="8425"/>
                    <a:pt x="8541" y="8212"/>
                  </a:cubicBezTo>
                  <a:cubicBezTo>
                    <a:pt x="9271" y="7361"/>
                    <a:pt x="9727" y="6297"/>
                    <a:pt x="9939" y="5234"/>
                  </a:cubicBezTo>
                  <a:cubicBezTo>
                    <a:pt x="10061" y="4018"/>
                    <a:pt x="9757" y="3501"/>
                    <a:pt x="9362" y="2680"/>
                  </a:cubicBezTo>
                  <a:cubicBezTo>
                    <a:pt x="9119" y="2194"/>
                    <a:pt x="8724" y="1586"/>
                    <a:pt x="8541" y="1373"/>
                  </a:cubicBezTo>
                  <a:cubicBezTo>
                    <a:pt x="8541" y="1351"/>
                    <a:pt x="8507" y="1328"/>
                    <a:pt x="8490" y="1305"/>
                  </a:cubicBezTo>
                  <a:lnTo>
                    <a:pt x="8490" y="1305"/>
                  </a:lnTo>
                  <a:cubicBezTo>
                    <a:pt x="8501" y="1316"/>
                    <a:pt x="8510" y="1325"/>
                    <a:pt x="8514" y="1325"/>
                  </a:cubicBezTo>
                  <a:cubicBezTo>
                    <a:pt x="8516" y="1325"/>
                    <a:pt x="8515" y="1322"/>
                    <a:pt x="8511" y="1313"/>
                  </a:cubicBezTo>
                  <a:cubicBezTo>
                    <a:pt x="8328" y="1069"/>
                    <a:pt x="8116" y="857"/>
                    <a:pt x="7903" y="674"/>
                  </a:cubicBezTo>
                  <a:cubicBezTo>
                    <a:pt x="7345" y="200"/>
                    <a:pt x="6729" y="1"/>
                    <a:pt x="6070" y="1"/>
                  </a:cubicBezTo>
                  <a:close/>
                </a:path>
              </a:pathLst>
            </a:custGeom>
            <a:solidFill>
              <a:srgbClr val="FCC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909100" y="2037125"/>
              <a:ext cx="89700" cy="71200"/>
            </a:xfrm>
            <a:custGeom>
              <a:avLst/>
              <a:gdLst/>
              <a:ahLst/>
              <a:cxnLst/>
              <a:rect l="l" t="t" r="r" b="b"/>
              <a:pathLst>
                <a:path w="3588" h="2848" extrusionOk="0">
                  <a:moveTo>
                    <a:pt x="2877" y="1"/>
                  </a:moveTo>
                  <a:cubicBezTo>
                    <a:pt x="2755" y="1"/>
                    <a:pt x="2616" y="32"/>
                    <a:pt x="2462" y="109"/>
                  </a:cubicBezTo>
                  <a:cubicBezTo>
                    <a:pt x="2280" y="200"/>
                    <a:pt x="2067" y="443"/>
                    <a:pt x="1763" y="686"/>
                  </a:cubicBezTo>
                  <a:cubicBezTo>
                    <a:pt x="1459" y="899"/>
                    <a:pt x="821" y="1446"/>
                    <a:pt x="578" y="1446"/>
                  </a:cubicBezTo>
                  <a:cubicBezTo>
                    <a:pt x="487" y="1446"/>
                    <a:pt x="426" y="1477"/>
                    <a:pt x="365" y="1568"/>
                  </a:cubicBezTo>
                  <a:cubicBezTo>
                    <a:pt x="352" y="1566"/>
                    <a:pt x="338" y="1565"/>
                    <a:pt x="325" y="1565"/>
                  </a:cubicBezTo>
                  <a:cubicBezTo>
                    <a:pt x="161" y="1565"/>
                    <a:pt x="31" y="1733"/>
                    <a:pt x="31" y="1902"/>
                  </a:cubicBezTo>
                  <a:cubicBezTo>
                    <a:pt x="31" y="1933"/>
                    <a:pt x="31" y="1963"/>
                    <a:pt x="31" y="2024"/>
                  </a:cubicBezTo>
                  <a:cubicBezTo>
                    <a:pt x="0" y="2206"/>
                    <a:pt x="122" y="2449"/>
                    <a:pt x="274" y="2601"/>
                  </a:cubicBezTo>
                  <a:cubicBezTo>
                    <a:pt x="396" y="2692"/>
                    <a:pt x="517" y="2784"/>
                    <a:pt x="669" y="2814"/>
                  </a:cubicBezTo>
                  <a:cubicBezTo>
                    <a:pt x="730" y="2814"/>
                    <a:pt x="750" y="2828"/>
                    <a:pt x="775" y="2828"/>
                  </a:cubicBezTo>
                  <a:cubicBezTo>
                    <a:pt x="787" y="2828"/>
                    <a:pt x="801" y="2824"/>
                    <a:pt x="821" y="2814"/>
                  </a:cubicBezTo>
                  <a:cubicBezTo>
                    <a:pt x="856" y="2837"/>
                    <a:pt x="891" y="2847"/>
                    <a:pt x="926" y="2847"/>
                  </a:cubicBezTo>
                  <a:cubicBezTo>
                    <a:pt x="982" y="2847"/>
                    <a:pt x="1038" y="2821"/>
                    <a:pt x="1095" y="2784"/>
                  </a:cubicBezTo>
                  <a:cubicBezTo>
                    <a:pt x="1125" y="2723"/>
                    <a:pt x="1186" y="2632"/>
                    <a:pt x="1186" y="2541"/>
                  </a:cubicBezTo>
                  <a:cubicBezTo>
                    <a:pt x="1216" y="2510"/>
                    <a:pt x="1247" y="2419"/>
                    <a:pt x="1307" y="2358"/>
                  </a:cubicBezTo>
                  <a:cubicBezTo>
                    <a:pt x="1338" y="2297"/>
                    <a:pt x="1490" y="2085"/>
                    <a:pt x="1551" y="1963"/>
                  </a:cubicBezTo>
                  <a:lnTo>
                    <a:pt x="1581" y="1963"/>
                  </a:lnTo>
                  <a:cubicBezTo>
                    <a:pt x="2007" y="1689"/>
                    <a:pt x="2371" y="1568"/>
                    <a:pt x="2706" y="1537"/>
                  </a:cubicBezTo>
                  <a:lnTo>
                    <a:pt x="2827" y="1537"/>
                  </a:lnTo>
                  <a:cubicBezTo>
                    <a:pt x="2827" y="1537"/>
                    <a:pt x="2827" y="1537"/>
                    <a:pt x="2827" y="1568"/>
                  </a:cubicBezTo>
                  <a:lnTo>
                    <a:pt x="2858" y="1568"/>
                  </a:lnTo>
                  <a:cubicBezTo>
                    <a:pt x="2858" y="1598"/>
                    <a:pt x="2888" y="1629"/>
                    <a:pt x="2918" y="1659"/>
                  </a:cubicBezTo>
                  <a:cubicBezTo>
                    <a:pt x="2983" y="1681"/>
                    <a:pt x="3063" y="1702"/>
                    <a:pt x="3136" y="1702"/>
                  </a:cubicBezTo>
                  <a:cubicBezTo>
                    <a:pt x="3166" y="1702"/>
                    <a:pt x="3196" y="1698"/>
                    <a:pt x="3222" y="1689"/>
                  </a:cubicBezTo>
                  <a:cubicBezTo>
                    <a:pt x="3283" y="1659"/>
                    <a:pt x="3344" y="1629"/>
                    <a:pt x="3405" y="1568"/>
                  </a:cubicBezTo>
                  <a:cubicBezTo>
                    <a:pt x="3405" y="1537"/>
                    <a:pt x="3466" y="1416"/>
                    <a:pt x="3466" y="1416"/>
                  </a:cubicBezTo>
                  <a:cubicBezTo>
                    <a:pt x="3526" y="1234"/>
                    <a:pt x="3587" y="626"/>
                    <a:pt x="3466" y="382"/>
                  </a:cubicBezTo>
                  <a:cubicBezTo>
                    <a:pt x="3400" y="207"/>
                    <a:pt x="3193" y="1"/>
                    <a:pt x="2877" y="1"/>
                  </a:cubicBezTo>
                  <a:close/>
                </a:path>
              </a:pathLst>
            </a:custGeom>
            <a:solidFill>
              <a:srgbClr val="423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935700" y="2078250"/>
              <a:ext cx="52450" cy="32350"/>
            </a:xfrm>
            <a:custGeom>
              <a:avLst/>
              <a:gdLst/>
              <a:ahLst/>
              <a:cxnLst/>
              <a:rect l="l" t="t" r="r" b="b"/>
              <a:pathLst>
                <a:path w="2098" h="1294" extrusionOk="0">
                  <a:moveTo>
                    <a:pt x="1499" y="1"/>
                  </a:moveTo>
                  <a:cubicBezTo>
                    <a:pt x="1452" y="1"/>
                    <a:pt x="1409" y="4"/>
                    <a:pt x="1368" y="14"/>
                  </a:cubicBezTo>
                  <a:cubicBezTo>
                    <a:pt x="1155" y="14"/>
                    <a:pt x="973" y="105"/>
                    <a:pt x="791" y="196"/>
                  </a:cubicBezTo>
                  <a:cubicBezTo>
                    <a:pt x="517" y="318"/>
                    <a:pt x="304" y="531"/>
                    <a:pt x="152" y="774"/>
                  </a:cubicBezTo>
                  <a:cubicBezTo>
                    <a:pt x="91" y="896"/>
                    <a:pt x="0" y="1017"/>
                    <a:pt x="0" y="1139"/>
                  </a:cubicBezTo>
                  <a:cubicBezTo>
                    <a:pt x="0" y="1169"/>
                    <a:pt x="31" y="1230"/>
                    <a:pt x="91" y="1230"/>
                  </a:cubicBezTo>
                  <a:cubicBezTo>
                    <a:pt x="129" y="1267"/>
                    <a:pt x="178" y="1293"/>
                    <a:pt x="239" y="1293"/>
                  </a:cubicBezTo>
                  <a:cubicBezTo>
                    <a:pt x="277" y="1293"/>
                    <a:pt x="319" y="1283"/>
                    <a:pt x="365" y="1260"/>
                  </a:cubicBezTo>
                  <a:lnTo>
                    <a:pt x="426" y="1260"/>
                  </a:lnTo>
                  <a:cubicBezTo>
                    <a:pt x="821" y="1199"/>
                    <a:pt x="973" y="1108"/>
                    <a:pt x="1277" y="956"/>
                  </a:cubicBezTo>
                  <a:cubicBezTo>
                    <a:pt x="1581" y="713"/>
                    <a:pt x="1642" y="683"/>
                    <a:pt x="1824" y="531"/>
                  </a:cubicBezTo>
                  <a:cubicBezTo>
                    <a:pt x="1885" y="470"/>
                    <a:pt x="2006" y="348"/>
                    <a:pt x="2037" y="318"/>
                  </a:cubicBezTo>
                  <a:lnTo>
                    <a:pt x="2037" y="288"/>
                  </a:lnTo>
                  <a:cubicBezTo>
                    <a:pt x="2098" y="227"/>
                    <a:pt x="2098" y="136"/>
                    <a:pt x="2037" y="75"/>
                  </a:cubicBezTo>
                  <a:cubicBezTo>
                    <a:pt x="2006" y="44"/>
                    <a:pt x="1976" y="44"/>
                    <a:pt x="1946" y="44"/>
                  </a:cubicBezTo>
                  <a:cubicBezTo>
                    <a:pt x="1926" y="44"/>
                    <a:pt x="1883" y="32"/>
                    <a:pt x="1869" y="31"/>
                  </a:cubicBezTo>
                  <a:lnTo>
                    <a:pt x="1869" y="31"/>
                  </a:lnTo>
                  <a:cubicBezTo>
                    <a:pt x="1844" y="14"/>
                    <a:pt x="1819" y="14"/>
                    <a:pt x="1794" y="14"/>
                  </a:cubicBezTo>
                  <a:cubicBezTo>
                    <a:pt x="1692" y="14"/>
                    <a:pt x="1591" y="1"/>
                    <a:pt x="14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983725" y="1997250"/>
              <a:ext cx="59900" cy="54000"/>
            </a:xfrm>
            <a:custGeom>
              <a:avLst/>
              <a:gdLst/>
              <a:ahLst/>
              <a:cxnLst/>
              <a:rect l="l" t="t" r="r" b="b"/>
              <a:pathLst>
                <a:path w="2396" h="2160" extrusionOk="0">
                  <a:moveTo>
                    <a:pt x="1410" y="1"/>
                  </a:moveTo>
                  <a:cubicBezTo>
                    <a:pt x="582" y="1"/>
                    <a:pt x="1" y="866"/>
                    <a:pt x="389" y="1643"/>
                  </a:cubicBezTo>
                  <a:cubicBezTo>
                    <a:pt x="481" y="1795"/>
                    <a:pt x="602" y="1917"/>
                    <a:pt x="754" y="1977"/>
                  </a:cubicBezTo>
                  <a:cubicBezTo>
                    <a:pt x="906" y="2099"/>
                    <a:pt x="1088" y="2160"/>
                    <a:pt x="1271" y="2160"/>
                  </a:cubicBezTo>
                  <a:cubicBezTo>
                    <a:pt x="1605" y="2129"/>
                    <a:pt x="1970" y="2008"/>
                    <a:pt x="2152" y="1704"/>
                  </a:cubicBezTo>
                  <a:cubicBezTo>
                    <a:pt x="2152" y="1673"/>
                    <a:pt x="2183" y="1643"/>
                    <a:pt x="2183" y="1613"/>
                  </a:cubicBezTo>
                  <a:cubicBezTo>
                    <a:pt x="2304" y="1491"/>
                    <a:pt x="2365" y="1309"/>
                    <a:pt x="2395" y="1126"/>
                  </a:cubicBezTo>
                  <a:cubicBezTo>
                    <a:pt x="2395" y="974"/>
                    <a:pt x="2365" y="792"/>
                    <a:pt x="2274" y="670"/>
                  </a:cubicBezTo>
                  <a:cubicBezTo>
                    <a:pt x="2152" y="306"/>
                    <a:pt x="1879" y="32"/>
                    <a:pt x="1453" y="2"/>
                  </a:cubicBezTo>
                  <a:cubicBezTo>
                    <a:pt x="1439" y="1"/>
                    <a:pt x="1425" y="1"/>
                    <a:pt x="1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851350" y="2093775"/>
              <a:ext cx="74500" cy="57025"/>
            </a:xfrm>
            <a:custGeom>
              <a:avLst/>
              <a:gdLst/>
              <a:ahLst/>
              <a:cxnLst/>
              <a:rect l="l" t="t" r="r" b="b"/>
              <a:pathLst>
                <a:path w="2980" h="2281" extrusionOk="0">
                  <a:moveTo>
                    <a:pt x="1490" y="1"/>
                  </a:moveTo>
                  <a:cubicBezTo>
                    <a:pt x="1034" y="1"/>
                    <a:pt x="578" y="305"/>
                    <a:pt x="395" y="791"/>
                  </a:cubicBezTo>
                  <a:cubicBezTo>
                    <a:pt x="0" y="1642"/>
                    <a:pt x="760" y="2220"/>
                    <a:pt x="1399" y="2281"/>
                  </a:cubicBezTo>
                  <a:cubicBezTo>
                    <a:pt x="1672" y="2281"/>
                    <a:pt x="1946" y="2189"/>
                    <a:pt x="2158" y="2037"/>
                  </a:cubicBezTo>
                  <a:cubicBezTo>
                    <a:pt x="2432" y="1825"/>
                    <a:pt x="2432" y="1885"/>
                    <a:pt x="2645" y="1582"/>
                  </a:cubicBezTo>
                  <a:cubicBezTo>
                    <a:pt x="2979" y="1004"/>
                    <a:pt x="2584" y="275"/>
                    <a:pt x="2006" y="62"/>
                  </a:cubicBezTo>
                  <a:cubicBezTo>
                    <a:pt x="1824" y="1"/>
                    <a:pt x="1642" y="1"/>
                    <a:pt x="1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876425" y="1897725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1"/>
                    <a:pt x="0" y="1"/>
                  </a:cubicBezTo>
                  <a:cubicBezTo>
                    <a:pt x="0" y="31"/>
                    <a:pt x="0" y="31"/>
                    <a:pt x="0" y="31"/>
                  </a:cubicBezTo>
                  <a:close/>
                </a:path>
              </a:pathLst>
            </a:custGeom>
            <a:solidFill>
              <a:srgbClr val="A16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762450" y="1859100"/>
              <a:ext cx="263700" cy="263875"/>
            </a:xfrm>
            <a:custGeom>
              <a:avLst/>
              <a:gdLst/>
              <a:ahLst/>
              <a:cxnLst/>
              <a:rect l="l" t="t" r="r" b="b"/>
              <a:pathLst>
                <a:path w="10548" h="10555" extrusionOk="0">
                  <a:moveTo>
                    <a:pt x="9230" y="2753"/>
                  </a:moveTo>
                  <a:cubicBezTo>
                    <a:pt x="9228" y="2753"/>
                    <a:pt x="9222" y="2756"/>
                    <a:pt x="9210" y="2762"/>
                  </a:cubicBezTo>
                  <a:cubicBezTo>
                    <a:pt x="9202" y="2768"/>
                    <a:pt x="9195" y="2774"/>
                    <a:pt x="9187" y="2780"/>
                  </a:cubicBezTo>
                  <a:lnTo>
                    <a:pt x="9187" y="2780"/>
                  </a:lnTo>
                  <a:cubicBezTo>
                    <a:pt x="9211" y="2768"/>
                    <a:pt x="9234" y="2753"/>
                    <a:pt x="9230" y="2753"/>
                  </a:cubicBezTo>
                  <a:close/>
                  <a:moveTo>
                    <a:pt x="7693" y="0"/>
                  </a:moveTo>
                  <a:cubicBezTo>
                    <a:pt x="7577" y="0"/>
                    <a:pt x="7451" y="36"/>
                    <a:pt x="7325" y="57"/>
                  </a:cubicBezTo>
                  <a:cubicBezTo>
                    <a:pt x="7082" y="117"/>
                    <a:pt x="6839" y="148"/>
                    <a:pt x="6596" y="269"/>
                  </a:cubicBezTo>
                  <a:cubicBezTo>
                    <a:pt x="6110" y="482"/>
                    <a:pt x="5714" y="695"/>
                    <a:pt x="5441" y="908"/>
                  </a:cubicBezTo>
                  <a:cubicBezTo>
                    <a:pt x="5392" y="738"/>
                    <a:pt x="5267" y="607"/>
                    <a:pt x="5079" y="607"/>
                  </a:cubicBezTo>
                  <a:cubicBezTo>
                    <a:pt x="5031" y="607"/>
                    <a:pt x="4980" y="616"/>
                    <a:pt x="4924" y="634"/>
                  </a:cubicBezTo>
                  <a:cubicBezTo>
                    <a:pt x="4924" y="634"/>
                    <a:pt x="4894" y="664"/>
                    <a:pt x="4863" y="664"/>
                  </a:cubicBezTo>
                  <a:cubicBezTo>
                    <a:pt x="4103" y="938"/>
                    <a:pt x="3587" y="1394"/>
                    <a:pt x="2948" y="2093"/>
                  </a:cubicBezTo>
                  <a:cubicBezTo>
                    <a:pt x="2432" y="2701"/>
                    <a:pt x="2401" y="2731"/>
                    <a:pt x="1976" y="3339"/>
                  </a:cubicBezTo>
                  <a:cubicBezTo>
                    <a:pt x="1459" y="4008"/>
                    <a:pt x="1125" y="4829"/>
                    <a:pt x="1064" y="5680"/>
                  </a:cubicBezTo>
                  <a:cubicBezTo>
                    <a:pt x="1033" y="5740"/>
                    <a:pt x="1033" y="5801"/>
                    <a:pt x="1033" y="5832"/>
                  </a:cubicBezTo>
                  <a:cubicBezTo>
                    <a:pt x="1003" y="5953"/>
                    <a:pt x="1003" y="6044"/>
                    <a:pt x="973" y="6166"/>
                  </a:cubicBezTo>
                  <a:cubicBezTo>
                    <a:pt x="851" y="5953"/>
                    <a:pt x="699" y="5771"/>
                    <a:pt x="578" y="5680"/>
                  </a:cubicBezTo>
                  <a:cubicBezTo>
                    <a:pt x="503" y="5630"/>
                    <a:pt x="429" y="5580"/>
                    <a:pt x="354" y="5580"/>
                  </a:cubicBezTo>
                  <a:cubicBezTo>
                    <a:pt x="337" y="5580"/>
                    <a:pt x="321" y="5583"/>
                    <a:pt x="304" y="5589"/>
                  </a:cubicBezTo>
                  <a:cubicBezTo>
                    <a:pt x="61" y="5740"/>
                    <a:pt x="213" y="6044"/>
                    <a:pt x="334" y="6227"/>
                  </a:cubicBezTo>
                  <a:cubicBezTo>
                    <a:pt x="365" y="6288"/>
                    <a:pt x="395" y="6348"/>
                    <a:pt x="426" y="6379"/>
                  </a:cubicBezTo>
                  <a:cubicBezTo>
                    <a:pt x="182" y="6470"/>
                    <a:pt x="0" y="6713"/>
                    <a:pt x="243" y="6896"/>
                  </a:cubicBezTo>
                  <a:cubicBezTo>
                    <a:pt x="290" y="6919"/>
                    <a:pt x="336" y="6929"/>
                    <a:pt x="383" y="6929"/>
                  </a:cubicBezTo>
                  <a:cubicBezTo>
                    <a:pt x="458" y="6929"/>
                    <a:pt x="533" y="6903"/>
                    <a:pt x="608" y="6865"/>
                  </a:cubicBezTo>
                  <a:cubicBezTo>
                    <a:pt x="669" y="6835"/>
                    <a:pt x="760" y="6804"/>
                    <a:pt x="821" y="6774"/>
                  </a:cubicBezTo>
                  <a:lnTo>
                    <a:pt x="851" y="6774"/>
                  </a:lnTo>
                  <a:cubicBezTo>
                    <a:pt x="821" y="7412"/>
                    <a:pt x="942" y="8081"/>
                    <a:pt x="1277" y="8810"/>
                  </a:cubicBezTo>
                  <a:cubicBezTo>
                    <a:pt x="1368" y="8993"/>
                    <a:pt x="1793" y="9905"/>
                    <a:pt x="2037" y="10087"/>
                  </a:cubicBezTo>
                  <a:cubicBezTo>
                    <a:pt x="2037" y="10087"/>
                    <a:pt x="2067" y="10117"/>
                    <a:pt x="2067" y="10117"/>
                  </a:cubicBezTo>
                  <a:cubicBezTo>
                    <a:pt x="2097" y="10178"/>
                    <a:pt x="2158" y="10239"/>
                    <a:pt x="2219" y="10300"/>
                  </a:cubicBezTo>
                  <a:cubicBezTo>
                    <a:pt x="2280" y="10391"/>
                    <a:pt x="2371" y="10482"/>
                    <a:pt x="2492" y="10543"/>
                  </a:cubicBezTo>
                  <a:cubicBezTo>
                    <a:pt x="2515" y="10551"/>
                    <a:pt x="2542" y="10554"/>
                    <a:pt x="2570" y="10554"/>
                  </a:cubicBezTo>
                  <a:cubicBezTo>
                    <a:pt x="2654" y="10554"/>
                    <a:pt x="2751" y="10520"/>
                    <a:pt x="2796" y="10452"/>
                  </a:cubicBezTo>
                  <a:lnTo>
                    <a:pt x="2918" y="10452"/>
                  </a:lnTo>
                  <a:cubicBezTo>
                    <a:pt x="3009" y="10482"/>
                    <a:pt x="3070" y="10482"/>
                    <a:pt x="3131" y="10482"/>
                  </a:cubicBezTo>
                  <a:cubicBezTo>
                    <a:pt x="3161" y="10482"/>
                    <a:pt x="3161" y="10513"/>
                    <a:pt x="3161" y="10513"/>
                  </a:cubicBezTo>
                  <a:cubicBezTo>
                    <a:pt x="3194" y="10529"/>
                    <a:pt x="3226" y="10536"/>
                    <a:pt x="3257" y="10536"/>
                  </a:cubicBezTo>
                  <a:cubicBezTo>
                    <a:pt x="3341" y="10536"/>
                    <a:pt x="3412" y="10480"/>
                    <a:pt x="3435" y="10391"/>
                  </a:cubicBezTo>
                  <a:cubicBezTo>
                    <a:pt x="3465" y="10269"/>
                    <a:pt x="3374" y="10026"/>
                    <a:pt x="3344" y="9874"/>
                  </a:cubicBezTo>
                  <a:cubicBezTo>
                    <a:pt x="3374" y="9753"/>
                    <a:pt x="3252" y="8719"/>
                    <a:pt x="3040" y="8233"/>
                  </a:cubicBezTo>
                  <a:cubicBezTo>
                    <a:pt x="3009" y="8111"/>
                    <a:pt x="2979" y="8020"/>
                    <a:pt x="2918" y="7929"/>
                  </a:cubicBezTo>
                  <a:cubicBezTo>
                    <a:pt x="2857" y="7716"/>
                    <a:pt x="2523" y="7017"/>
                    <a:pt x="2280" y="6683"/>
                  </a:cubicBezTo>
                  <a:cubicBezTo>
                    <a:pt x="2189" y="6531"/>
                    <a:pt x="2067" y="6409"/>
                    <a:pt x="1976" y="6288"/>
                  </a:cubicBezTo>
                  <a:cubicBezTo>
                    <a:pt x="1976" y="6227"/>
                    <a:pt x="1945" y="6136"/>
                    <a:pt x="1945" y="6105"/>
                  </a:cubicBezTo>
                  <a:cubicBezTo>
                    <a:pt x="1945" y="6075"/>
                    <a:pt x="1945" y="6044"/>
                    <a:pt x="1945" y="6014"/>
                  </a:cubicBezTo>
                  <a:cubicBezTo>
                    <a:pt x="1945" y="5984"/>
                    <a:pt x="1976" y="5984"/>
                    <a:pt x="1976" y="5984"/>
                  </a:cubicBezTo>
                  <a:cubicBezTo>
                    <a:pt x="2067" y="6014"/>
                    <a:pt x="2175" y="6027"/>
                    <a:pt x="2294" y="6027"/>
                  </a:cubicBezTo>
                  <a:cubicBezTo>
                    <a:pt x="2652" y="6027"/>
                    <a:pt x="3108" y="5908"/>
                    <a:pt x="3496" y="5771"/>
                  </a:cubicBezTo>
                  <a:cubicBezTo>
                    <a:pt x="3891" y="5680"/>
                    <a:pt x="4286" y="5497"/>
                    <a:pt x="4651" y="5315"/>
                  </a:cubicBezTo>
                  <a:cubicBezTo>
                    <a:pt x="4894" y="5224"/>
                    <a:pt x="5137" y="5102"/>
                    <a:pt x="5350" y="4889"/>
                  </a:cubicBezTo>
                  <a:cubicBezTo>
                    <a:pt x="5532" y="4707"/>
                    <a:pt x="5593" y="4646"/>
                    <a:pt x="5775" y="4373"/>
                  </a:cubicBezTo>
                  <a:cubicBezTo>
                    <a:pt x="6170" y="4312"/>
                    <a:pt x="6505" y="4190"/>
                    <a:pt x="6869" y="4038"/>
                  </a:cubicBezTo>
                  <a:cubicBezTo>
                    <a:pt x="7234" y="3917"/>
                    <a:pt x="7173" y="3917"/>
                    <a:pt x="7447" y="3826"/>
                  </a:cubicBezTo>
                  <a:cubicBezTo>
                    <a:pt x="7660" y="3704"/>
                    <a:pt x="7994" y="3491"/>
                    <a:pt x="8389" y="3309"/>
                  </a:cubicBezTo>
                  <a:cubicBezTo>
                    <a:pt x="8804" y="3042"/>
                    <a:pt x="8901" y="3007"/>
                    <a:pt x="9187" y="2780"/>
                  </a:cubicBezTo>
                  <a:lnTo>
                    <a:pt x="9187" y="2780"/>
                  </a:lnTo>
                  <a:cubicBezTo>
                    <a:pt x="9173" y="2787"/>
                    <a:pt x="9158" y="2792"/>
                    <a:pt x="9149" y="2792"/>
                  </a:cubicBezTo>
                  <a:cubicBezTo>
                    <a:pt x="9240" y="2731"/>
                    <a:pt x="9362" y="2671"/>
                    <a:pt x="9423" y="2579"/>
                  </a:cubicBezTo>
                  <a:cubicBezTo>
                    <a:pt x="9423" y="2579"/>
                    <a:pt x="9453" y="2579"/>
                    <a:pt x="9483" y="2549"/>
                  </a:cubicBezTo>
                  <a:cubicBezTo>
                    <a:pt x="9575" y="2397"/>
                    <a:pt x="9757" y="2306"/>
                    <a:pt x="9848" y="2184"/>
                  </a:cubicBezTo>
                  <a:cubicBezTo>
                    <a:pt x="9879" y="2184"/>
                    <a:pt x="10000" y="2002"/>
                    <a:pt x="10152" y="1880"/>
                  </a:cubicBezTo>
                  <a:cubicBezTo>
                    <a:pt x="10304" y="1728"/>
                    <a:pt x="10547" y="1485"/>
                    <a:pt x="10365" y="1242"/>
                  </a:cubicBezTo>
                  <a:cubicBezTo>
                    <a:pt x="10274" y="1151"/>
                    <a:pt x="10152" y="1120"/>
                    <a:pt x="10031" y="1120"/>
                  </a:cubicBezTo>
                  <a:cubicBezTo>
                    <a:pt x="10122" y="1029"/>
                    <a:pt x="10152" y="999"/>
                    <a:pt x="10243" y="847"/>
                  </a:cubicBezTo>
                  <a:cubicBezTo>
                    <a:pt x="10304" y="725"/>
                    <a:pt x="10335" y="604"/>
                    <a:pt x="10304" y="452"/>
                  </a:cubicBezTo>
                  <a:cubicBezTo>
                    <a:pt x="10210" y="183"/>
                    <a:pt x="9949" y="98"/>
                    <a:pt x="9648" y="98"/>
                  </a:cubicBezTo>
                  <a:cubicBezTo>
                    <a:pt x="9269" y="98"/>
                    <a:pt x="8826" y="232"/>
                    <a:pt x="8572" y="300"/>
                  </a:cubicBezTo>
                  <a:cubicBezTo>
                    <a:pt x="8359" y="391"/>
                    <a:pt x="8389" y="360"/>
                    <a:pt x="8268" y="421"/>
                  </a:cubicBezTo>
                  <a:cubicBezTo>
                    <a:pt x="8268" y="360"/>
                    <a:pt x="8268" y="300"/>
                    <a:pt x="8237" y="239"/>
                  </a:cubicBezTo>
                  <a:cubicBezTo>
                    <a:pt x="8237" y="239"/>
                    <a:pt x="8207" y="208"/>
                    <a:pt x="8207" y="178"/>
                  </a:cubicBezTo>
                  <a:cubicBezTo>
                    <a:pt x="8176" y="148"/>
                    <a:pt x="8176" y="148"/>
                    <a:pt x="8176" y="148"/>
                  </a:cubicBezTo>
                  <a:cubicBezTo>
                    <a:pt x="8085" y="57"/>
                    <a:pt x="7964" y="26"/>
                    <a:pt x="7842" y="26"/>
                  </a:cubicBezTo>
                  <a:cubicBezTo>
                    <a:pt x="7795" y="7"/>
                    <a:pt x="7745" y="0"/>
                    <a:pt x="7693" y="0"/>
                  </a:cubicBezTo>
                  <a:close/>
                </a:path>
              </a:pathLst>
            </a:custGeom>
            <a:solidFill>
              <a:srgbClr val="A16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927325" y="1865475"/>
              <a:ext cx="1375" cy="375"/>
            </a:xfrm>
            <a:custGeom>
              <a:avLst/>
              <a:gdLst/>
              <a:ahLst/>
              <a:cxnLst/>
              <a:rect l="l" t="t" r="r" b="b"/>
              <a:pathLst>
                <a:path w="55" h="15" extrusionOk="0">
                  <a:moveTo>
                    <a:pt x="50" y="1"/>
                  </a:moveTo>
                  <a:cubicBezTo>
                    <a:pt x="41" y="1"/>
                    <a:pt x="1" y="14"/>
                    <a:pt x="1" y="14"/>
                  </a:cubicBezTo>
                  <a:lnTo>
                    <a:pt x="31" y="14"/>
                  </a:lnTo>
                  <a:cubicBezTo>
                    <a:pt x="52" y="4"/>
                    <a:pt x="55" y="1"/>
                    <a:pt x="50" y="1"/>
                  </a:cubicBezTo>
                  <a:close/>
                </a:path>
              </a:pathLst>
            </a:custGeom>
            <a:solidFill>
              <a:srgbClr val="A16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817900" y="2117850"/>
              <a:ext cx="54750" cy="52975"/>
            </a:xfrm>
            <a:custGeom>
              <a:avLst/>
              <a:gdLst/>
              <a:ahLst/>
              <a:cxnLst/>
              <a:rect l="l" t="t" r="r" b="b"/>
              <a:pathLst>
                <a:path w="2190" h="2119" extrusionOk="0">
                  <a:moveTo>
                    <a:pt x="810" y="1"/>
                  </a:moveTo>
                  <a:cubicBezTo>
                    <a:pt x="432" y="1"/>
                    <a:pt x="126" y="333"/>
                    <a:pt x="62" y="740"/>
                  </a:cubicBezTo>
                  <a:cubicBezTo>
                    <a:pt x="1" y="1166"/>
                    <a:pt x="183" y="1591"/>
                    <a:pt x="457" y="1804"/>
                  </a:cubicBezTo>
                  <a:cubicBezTo>
                    <a:pt x="617" y="1938"/>
                    <a:pt x="943" y="2119"/>
                    <a:pt x="1246" y="2119"/>
                  </a:cubicBezTo>
                  <a:cubicBezTo>
                    <a:pt x="1288" y="2119"/>
                    <a:pt x="1329" y="2115"/>
                    <a:pt x="1369" y="2108"/>
                  </a:cubicBezTo>
                  <a:cubicBezTo>
                    <a:pt x="1703" y="2078"/>
                    <a:pt x="2098" y="1743"/>
                    <a:pt x="2189" y="1500"/>
                  </a:cubicBezTo>
                  <a:cubicBezTo>
                    <a:pt x="2189" y="1441"/>
                    <a:pt x="2125" y="1394"/>
                    <a:pt x="2072" y="1394"/>
                  </a:cubicBezTo>
                  <a:cubicBezTo>
                    <a:pt x="2043" y="1394"/>
                    <a:pt x="2018" y="1407"/>
                    <a:pt x="2007" y="1439"/>
                  </a:cubicBezTo>
                  <a:cubicBezTo>
                    <a:pt x="1977" y="1470"/>
                    <a:pt x="1885" y="1622"/>
                    <a:pt x="1733" y="1743"/>
                  </a:cubicBezTo>
                  <a:cubicBezTo>
                    <a:pt x="1673" y="1774"/>
                    <a:pt x="1399" y="1926"/>
                    <a:pt x="1278" y="1926"/>
                  </a:cubicBezTo>
                  <a:cubicBezTo>
                    <a:pt x="974" y="1895"/>
                    <a:pt x="730" y="1774"/>
                    <a:pt x="548" y="1591"/>
                  </a:cubicBezTo>
                  <a:cubicBezTo>
                    <a:pt x="244" y="1318"/>
                    <a:pt x="153" y="770"/>
                    <a:pt x="335" y="497"/>
                  </a:cubicBezTo>
                  <a:cubicBezTo>
                    <a:pt x="426" y="284"/>
                    <a:pt x="548" y="193"/>
                    <a:pt x="730" y="132"/>
                  </a:cubicBezTo>
                  <a:cubicBezTo>
                    <a:pt x="822" y="132"/>
                    <a:pt x="1004" y="163"/>
                    <a:pt x="1126" y="223"/>
                  </a:cubicBezTo>
                  <a:cubicBezTo>
                    <a:pt x="1156" y="254"/>
                    <a:pt x="1217" y="315"/>
                    <a:pt x="1278" y="315"/>
                  </a:cubicBezTo>
                  <a:cubicBezTo>
                    <a:pt x="1338" y="284"/>
                    <a:pt x="1338" y="223"/>
                    <a:pt x="1308" y="193"/>
                  </a:cubicBezTo>
                  <a:cubicBezTo>
                    <a:pt x="1138" y="59"/>
                    <a:pt x="968" y="1"/>
                    <a:pt x="810" y="1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833875" y="2138150"/>
              <a:ext cx="11425" cy="6575"/>
            </a:xfrm>
            <a:custGeom>
              <a:avLst/>
              <a:gdLst/>
              <a:ahLst/>
              <a:cxnLst/>
              <a:rect l="l" t="t" r="r" b="b"/>
              <a:pathLst>
                <a:path w="457" h="263" extrusionOk="0">
                  <a:moveTo>
                    <a:pt x="385" y="0"/>
                  </a:moveTo>
                  <a:cubicBezTo>
                    <a:pt x="298" y="0"/>
                    <a:pt x="153" y="90"/>
                    <a:pt x="91" y="110"/>
                  </a:cubicBezTo>
                  <a:cubicBezTo>
                    <a:pt x="0" y="141"/>
                    <a:pt x="61" y="262"/>
                    <a:pt x="152" y="262"/>
                  </a:cubicBezTo>
                  <a:cubicBezTo>
                    <a:pt x="243" y="202"/>
                    <a:pt x="335" y="171"/>
                    <a:pt x="426" y="141"/>
                  </a:cubicBezTo>
                  <a:cubicBezTo>
                    <a:pt x="426" y="141"/>
                    <a:pt x="456" y="110"/>
                    <a:pt x="456" y="80"/>
                  </a:cubicBezTo>
                  <a:cubicBezTo>
                    <a:pt x="456" y="21"/>
                    <a:pt x="427" y="0"/>
                    <a:pt x="385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807275" y="1774700"/>
              <a:ext cx="399725" cy="464100"/>
            </a:xfrm>
            <a:custGeom>
              <a:avLst/>
              <a:gdLst/>
              <a:ahLst/>
              <a:cxnLst/>
              <a:rect l="l" t="t" r="r" b="b"/>
              <a:pathLst>
                <a:path w="15989" h="18564" extrusionOk="0">
                  <a:moveTo>
                    <a:pt x="14734" y="249"/>
                  </a:moveTo>
                  <a:cubicBezTo>
                    <a:pt x="14770" y="249"/>
                    <a:pt x="14814" y="257"/>
                    <a:pt x="14864" y="271"/>
                  </a:cubicBezTo>
                  <a:cubicBezTo>
                    <a:pt x="14833" y="271"/>
                    <a:pt x="14803" y="332"/>
                    <a:pt x="14803" y="363"/>
                  </a:cubicBezTo>
                  <a:cubicBezTo>
                    <a:pt x="14742" y="393"/>
                    <a:pt x="14682" y="423"/>
                    <a:pt x="14621" y="454"/>
                  </a:cubicBezTo>
                  <a:cubicBezTo>
                    <a:pt x="14621" y="484"/>
                    <a:pt x="14621" y="484"/>
                    <a:pt x="14621" y="515"/>
                  </a:cubicBezTo>
                  <a:lnTo>
                    <a:pt x="14590" y="515"/>
                  </a:lnTo>
                  <a:cubicBezTo>
                    <a:pt x="14567" y="329"/>
                    <a:pt x="14615" y="249"/>
                    <a:pt x="14734" y="249"/>
                  </a:cubicBezTo>
                  <a:close/>
                  <a:moveTo>
                    <a:pt x="14530" y="758"/>
                  </a:moveTo>
                  <a:cubicBezTo>
                    <a:pt x="14560" y="818"/>
                    <a:pt x="14621" y="879"/>
                    <a:pt x="14682" y="910"/>
                  </a:cubicBezTo>
                  <a:cubicBezTo>
                    <a:pt x="14742" y="940"/>
                    <a:pt x="14803" y="940"/>
                    <a:pt x="14894" y="970"/>
                  </a:cubicBezTo>
                  <a:cubicBezTo>
                    <a:pt x="14919" y="983"/>
                    <a:pt x="14950" y="990"/>
                    <a:pt x="14981" y="990"/>
                  </a:cubicBezTo>
                  <a:cubicBezTo>
                    <a:pt x="15025" y="990"/>
                    <a:pt x="15071" y="976"/>
                    <a:pt x="15107" y="940"/>
                  </a:cubicBezTo>
                  <a:cubicBezTo>
                    <a:pt x="15107" y="970"/>
                    <a:pt x="15137" y="1001"/>
                    <a:pt x="15137" y="1031"/>
                  </a:cubicBezTo>
                  <a:cubicBezTo>
                    <a:pt x="15137" y="1031"/>
                    <a:pt x="15137" y="1031"/>
                    <a:pt x="15137" y="1062"/>
                  </a:cubicBezTo>
                  <a:cubicBezTo>
                    <a:pt x="15137" y="1062"/>
                    <a:pt x="15137" y="1062"/>
                    <a:pt x="15137" y="1092"/>
                  </a:cubicBezTo>
                  <a:cubicBezTo>
                    <a:pt x="15137" y="1122"/>
                    <a:pt x="15137" y="1122"/>
                    <a:pt x="15137" y="1153"/>
                  </a:cubicBezTo>
                  <a:cubicBezTo>
                    <a:pt x="15055" y="1050"/>
                    <a:pt x="14860" y="988"/>
                    <a:pt x="14667" y="988"/>
                  </a:cubicBezTo>
                  <a:cubicBezTo>
                    <a:pt x="14576" y="988"/>
                    <a:pt x="14486" y="1002"/>
                    <a:pt x="14408" y="1031"/>
                  </a:cubicBezTo>
                  <a:cubicBezTo>
                    <a:pt x="14378" y="970"/>
                    <a:pt x="14347" y="940"/>
                    <a:pt x="14347" y="879"/>
                  </a:cubicBezTo>
                  <a:cubicBezTo>
                    <a:pt x="14347" y="849"/>
                    <a:pt x="14408" y="788"/>
                    <a:pt x="14530" y="758"/>
                  </a:cubicBezTo>
                  <a:close/>
                  <a:moveTo>
                    <a:pt x="14438" y="1335"/>
                  </a:moveTo>
                  <a:cubicBezTo>
                    <a:pt x="14499" y="1366"/>
                    <a:pt x="14560" y="1396"/>
                    <a:pt x="14651" y="1426"/>
                  </a:cubicBezTo>
                  <a:cubicBezTo>
                    <a:pt x="14692" y="1426"/>
                    <a:pt x="14759" y="1440"/>
                    <a:pt x="14827" y="1440"/>
                  </a:cubicBezTo>
                  <a:cubicBezTo>
                    <a:pt x="14861" y="1440"/>
                    <a:pt x="14894" y="1437"/>
                    <a:pt x="14925" y="1426"/>
                  </a:cubicBezTo>
                  <a:lnTo>
                    <a:pt x="14925" y="1426"/>
                  </a:lnTo>
                  <a:cubicBezTo>
                    <a:pt x="14860" y="1454"/>
                    <a:pt x="14793" y="1465"/>
                    <a:pt x="14728" y="1465"/>
                  </a:cubicBezTo>
                  <a:cubicBezTo>
                    <a:pt x="14581" y="1465"/>
                    <a:pt x="14450" y="1408"/>
                    <a:pt x="14408" y="1366"/>
                  </a:cubicBezTo>
                  <a:lnTo>
                    <a:pt x="14408" y="1335"/>
                  </a:lnTo>
                  <a:close/>
                  <a:moveTo>
                    <a:pt x="8025" y="4618"/>
                  </a:moveTo>
                  <a:cubicBezTo>
                    <a:pt x="7934" y="4709"/>
                    <a:pt x="7842" y="4831"/>
                    <a:pt x="7751" y="4922"/>
                  </a:cubicBezTo>
                  <a:cubicBezTo>
                    <a:pt x="7569" y="5104"/>
                    <a:pt x="7295" y="5256"/>
                    <a:pt x="7052" y="5378"/>
                  </a:cubicBezTo>
                  <a:cubicBezTo>
                    <a:pt x="6809" y="5499"/>
                    <a:pt x="6627" y="5621"/>
                    <a:pt x="6383" y="5621"/>
                  </a:cubicBezTo>
                  <a:cubicBezTo>
                    <a:pt x="6353" y="5621"/>
                    <a:pt x="6323" y="5591"/>
                    <a:pt x="6323" y="5591"/>
                  </a:cubicBezTo>
                  <a:cubicBezTo>
                    <a:pt x="6383" y="5347"/>
                    <a:pt x="6627" y="5165"/>
                    <a:pt x="6839" y="5013"/>
                  </a:cubicBezTo>
                  <a:cubicBezTo>
                    <a:pt x="7204" y="4770"/>
                    <a:pt x="7599" y="4618"/>
                    <a:pt x="8025" y="4618"/>
                  </a:cubicBezTo>
                  <a:close/>
                  <a:moveTo>
                    <a:pt x="15472" y="4192"/>
                  </a:moveTo>
                  <a:lnTo>
                    <a:pt x="15472" y="4192"/>
                  </a:lnTo>
                  <a:cubicBezTo>
                    <a:pt x="15441" y="4344"/>
                    <a:pt x="15411" y="4496"/>
                    <a:pt x="15381" y="4648"/>
                  </a:cubicBezTo>
                  <a:cubicBezTo>
                    <a:pt x="15320" y="5043"/>
                    <a:pt x="15229" y="5439"/>
                    <a:pt x="15137" y="5834"/>
                  </a:cubicBezTo>
                  <a:cubicBezTo>
                    <a:pt x="15229" y="5287"/>
                    <a:pt x="15350" y="4740"/>
                    <a:pt x="15472" y="4192"/>
                  </a:cubicBezTo>
                  <a:close/>
                  <a:moveTo>
                    <a:pt x="3587" y="6958"/>
                  </a:moveTo>
                  <a:cubicBezTo>
                    <a:pt x="4104" y="6958"/>
                    <a:pt x="4165" y="7262"/>
                    <a:pt x="4043" y="7597"/>
                  </a:cubicBezTo>
                  <a:lnTo>
                    <a:pt x="3921" y="7597"/>
                  </a:lnTo>
                  <a:cubicBezTo>
                    <a:pt x="3818" y="7605"/>
                    <a:pt x="3719" y="7611"/>
                    <a:pt x="3624" y="7611"/>
                  </a:cubicBezTo>
                  <a:cubicBezTo>
                    <a:pt x="3354" y="7611"/>
                    <a:pt x="3113" y="7564"/>
                    <a:pt x="2888" y="7384"/>
                  </a:cubicBezTo>
                  <a:cubicBezTo>
                    <a:pt x="2827" y="7323"/>
                    <a:pt x="2888" y="7202"/>
                    <a:pt x="2949" y="7141"/>
                  </a:cubicBezTo>
                  <a:cubicBezTo>
                    <a:pt x="3070" y="6958"/>
                    <a:pt x="3374" y="6989"/>
                    <a:pt x="3587" y="6958"/>
                  </a:cubicBezTo>
                  <a:close/>
                  <a:moveTo>
                    <a:pt x="14682" y="7840"/>
                  </a:moveTo>
                  <a:lnTo>
                    <a:pt x="14682" y="7840"/>
                  </a:lnTo>
                  <a:cubicBezTo>
                    <a:pt x="14560" y="8387"/>
                    <a:pt x="14408" y="8995"/>
                    <a:pt x="14256" y="9420"/>
                  </a:cubicBezTo>
                  <a:cubicBezTo>
                    <a:pt x="14013" y="10272"/>
                    <a:pt x="13770" y="10971"/>
                    <a:pt x="13374" y="11731"/>
                  </a:cubicBezTo>
                  <a:cubicBezTo>
                    <a:pt x="13223" y="12004"/>
                    <a:pt x="13101" y="12278"/>
                    <a:pt x="12949" y="12551"/>
                  </a:cubicBezTo>
                  <a:cubicBezTo>
                    <a:pt x="12949" y="12551"/>
                    <a:pt x="12949" y="12582"/>
                    <a:pt x="12949" y="12582"/>
                  </a:cubicBezTo>
                  <a:cubicBezTo>
                    <a:pt x="12888" y="12521"/>
                    <a:pt x="12858" y="12460"/>
                    <a:pt x="12797" y="12399"/>
                  </a:cubicBezTo>
                  <a:cubicBezTo>
                    <a:pt x="13223" y="11609"/>
                    <a:pt x="13678" y="10788"/>
                    <a:pt x="14013" y="9937"/>
                  </a:cubicBezTo>
                  <a:cubicBezTo>
                    <a:pt x="14256" y="9238"/>
                    <a:pt x="14469" y="8539"/>
                    <a:pt x="14682" y="7840"/>
                  </a:cubicBezTo>
                  <a:close/>
                  <a:moveTo>
                    <a:pt x="14748" y="1"/>
                  </a:moveTo>
                  <a:cubicBezTo>
                    <a:pt x="14530" y="1"/>
                    <a:pt x="14346" y="136"/>
                    <a:pt x="14378" y="454"/>
                  </a:cubicBezTo>
                  <a:cubicBezTo>
                    <a:pt x="14378" y="484"/>
                    <a:pt x="14378" y="515"/>
                    <a:pt x="14378" y="545"/>
                  </a:cubicBezTo>
                  <a:cubicBezTo>
                    <a:pt x="14256" y="575"/>
                    <a:pt x="14165" y="667"/>
                    <a:pt x="14104" y="788"/>
                  </a:cubicBezTo>
                  <a:cubicBezTo>
                    <a:pt x="14074" y="940"/>
                    <a:pt x="14104" y="1062"/>
                    <a:pt x="14195" y="1153"/>
                  </a:cubicBezTo>
                  <a:cubicBezTo>
                    <a:pt x="14165" y="1183"/>
                    <a:pt x="14165" y="1214"/>
                    <a:pt x="14134" y="1274"/>
                  </a:cubicBezTo>
                  <a:cubicBezTo>
                    <a:pt x="14074" y="1518"/>
                    <a:pt x="14378" y="1700"/>
                    <a:pt x="14590" y="1730"/>
                  </a:cubicBezTo>
                  <a:cubicBezTo>
                    <a:pt x="14629" y="1737"/>
                    <a:pt x="14668" y="1741"/>
                    <a:pt x="14708" y="1741"/>
                  </a:cubicBezTo>
                  <a:cubicBezTo>
                    <a:pt x="15018" y="1741"/>
                    <a:pt x="15357" y="1540"/>
                    <a:pt x="15411" y="1244"/>
                  </a:cubicBezTo>
                  <a:cubicBezTo>
                    <a:pt x="15441" y="1426"/>
                    <a:pt x="15441" y="1609"/>
                    <a:pt x="15472" y="1822"/>
                  </a:cubicBezTo>
                  <a:cubicBezTo>
                    <a:pt x="15502" y="2308"/>
                    <a:pt x="15472" y="2825"/>
                    <a:pt x="15411" y="3311"/>
                  </a:cubicBezTo>
                  <a:cubicBezTo>
                    <a:pt x="15320" y="4192"/>
                    <a:pt x="15016" y="5378"/>
                    <a:pt x="14864" y="6411"/>
                  </a:cubicBezTo>
                  <a:cubicBezTo>
                    <a:pt x="14621" y="7445"/>
                    <a:pt x="14286" y="8478"/>
                    <a:pt x="13952" y="9512"/>
                  </a:cubicBezTo>
                  <a:cubicBezTo>
                    <a:pt x="13739" y="10241"/>
                    <a:pt x="13435" y="10788"/>
                    <a:pt x="13101" y="11457"/>
                  </a:cubicBezTo>
                  <a:cubicBezTo>
                    <a:pt x="12979" y="11731"/>
                    <a:pt x="12797" y="12004"/>
                    <a:pt x="12675" y="12278"/>
                  </a:cubicBezTo>
                  <a:cubicBezTo>
                    <a:pt x="12645" y="12247"/>
                    <a:pt x="12645" y="12217"/>
                    <a:pt x="12615" y="12217"/>
                  </a:cubicBezTo>
                  <a:cubicBezTo>
                    <a:pt x="12219" y="11791"/>
                    <a:pt x="11764" y="11305"/>
                    <a:pt x="11338" y="11031"/>
                  </a:cubicBezTo>
                  <a:cubicBezTo>
                    <a:pt x="11216" y="10940"/>
                    <a:pt x="11095" y="10819"/>
                    <a:pt x="10973" y="10758"/>
                  </a:cubicBezTo>
                  <a:cubicBezTo>
                    <a:pt x="10924" y="10733"/>
                    <a:pt x="10855" y="10689"/>
                    <a:pt x="10798" y="10689"/>
                  </a:cubicBezTo>
                  <a:cubicBezTo>
                    <a:pt x="10785" y="10689"/>
                    <a:pt x="10772" y="10691"/>
                    <a:pt x="10760" y="10697"/>
                  </a:cubicBezTo>
                  <a:cubicBezTo>
                    <a:pt x="10639" y="10727"/>
                    <a:pt x="10578" y="10849"/>
                    <a:pt x="10517" y="10940"/>
                  </a:cubicBezTo>
                  <a:cubicBezTo>
                    <a:pt x="10244" y="11275"/>
                    <a:pt x="9940" y="11700"/>
                    <a:pt x="9697" y="12126"/>
                  </a:cubicBezTo>
                  <a:cubicBezTo>
                    <a:pt x="9605" y="12217"/>
                    <a:pt x="9545" y="12308"/>
                    <a:pt x="9453" y="12430"/>
                  </a:cubicBezTo>
                  <a:cubicBezTo>
                    <a:pt x="9727" y="11852"/>
                    <a:pt x="9909" y="11275"/>
                    <a:pt x="9909" y="10606"/>
                  </a:cubicBezTo>
                  <a:cubicBezTo>
                    <a:pt x="9970" y="9785"/>
                    <a:pt x="9666" y="8965"/>
                    <a:pt x="9332" y="8235"/>
                  </a:cubicBezTo>
                  <a:cubicBezTo>
                    <a:pt x="8937" y="7566"/>
                    <a:pt x="8633" y="7202"/>
                    <a:pt x="8268" y="6685"/>
                  </a:cubicBezTo>
                  <a:cubicBezTo>
                    <a:pt x="8146" y="6502"/>
                    <a:pt x="7964" y="6350"/>
                    <a:pt x="7782" y="6199"/>
                  </a:cubicBezTo>
                  <a:cubicBezTo>
                    <a:pt x="7751" y="6168"/>
                    <a:pt x="7721" y="6107"/>
                    <a:pt x="7660" y="6077"/>
                  </a:cubicBezTo>
                  <a:cubicBezTo>
                    <a:pt x="7782" y="5986"/>
                    <a:pt x="7903" y="5895"/>
                    <a:pt x="7994" y="5803"/>
                  </a:cubicBezTo>
                  <a:cubicBezTo>
                    <a:pt x="8268" y="5530"/>
                    <a:pt x="8602" y="5256"/>
                    <a:pt x="8694" y="4861"/>
                  </a:cubicBezTo>
                  <a:cubicBezTo>
                    <a:pt x="8724" y="4618"/>
                    <a:pt x="8572" y="4527"/>
                    <a:pt x="8359" y="4466"/>
                  </a:cubicBezTo>
                  <a:cubicBezTo>
                    <a:pt x="8511" y="4253"/>
                    <a:pt x="8602" y="4010"/>
                    <a:pt x="8450" y="3767"/>
                  </a:cubicBezTo>
                  <a:cubicBezTo>
                    <a:pt x="8299" y="3582"/>
                    <a:pt x="8093" y="3518"/>
                    <a:pt x="7877" y="3518"/>
                  </a:cubicBezTo>
                  <a:cubicBezTo>
                    <a:pt x="7701" y="3518"/>
                    <a:pt x="7520" y="3560"/>
                    <a:pt x="7356" y="3615"/>
                  </a:cubicBezTo>
                  <a:cubicBezTo>
                    <a:pt x="7022" y="3736"/>
                    <a:pt x="6657" y="3828"/>
                    <a:pt x="6323" y="4010"/>
                  </a:cubicBezTo>
                  <a:cubicBezTo>
                    <a:pt x="6292" y="4040"/>
                    <a:pt x="6323" y="4132"/>
                    <a:pt x="6383" y="4132"/>
                  </a:cubicBezTo>
                  <a:cubicBezTo>
                    <a:pt x="6475" y="4101"/>
                    <a:pt x="6505" y="4071"/>
                    <a:pt x="6566" y="4040"/>
                  </a:cubicBezTo>
                  <a:cubicBezTo>
                    <a:pt x="7022" y="3888"/>
                    <a:pt x="7447" y="3676"/>
                    <a:pt x="7873" y="3676"/>
                  </a:cubicBezTo>
                  <a:cubicBezTo>
                    <a:pt x="8055" y="3676"/>
                    <a:pt x="8298" y="3858"/>
                    <a:pt x="8329" y="3949"/>
                  </a:cubicBezTo>
                  <a:cubicBezTo>
                    <a:pt x="8359" y="4101"/>
                    <a:pt x="8298" y="4284"/>
                    <a:pt x="8146" y="4466"/>
                  </a:cubicBezTo>
                  <a:cubicBezTo>
                    <a:pt x="7994" y="4466"/>
                    <a:pt x="7812" y="4496"/>
                    <a:pt x="7690" y="4527"/>
                  </a:cubicBezTo>
                  <a:cubicBezTo>
                    <a:pt x="7204" y="4648"/>
                    <a:pt x="6718" y="4861"/>
                    <a:pt x="6353" y="5226"/>
                  </a:cubicBezTo>
                  <a:cubicBezTo>
                    <a:pt x="6262" y="5347"/>
                    <a:pt x="6140" y="5469"/>
                    <a:pt x="6171" y="5651"/>
                  </a:cubicBezTo>
                  <a:cubicBezTo>
                    <a:pt x="6203" y="5748"/>
                    <a:pt x="6282" y="5785"/>
                    <a:pt x="6384" y="5785"/>
                  </a:cubicBezTo>
                  <a:cubicBezTo>
                    <a:pt x="6669" y="5785"/>
                    <a:pt x="7139" y="5498"/>
                    <a:pt x="7295" y="5408"/>
                  </a:cubicBezTo>
                  <a:cubicBezTo>
                    <a:pt x="7630" y="5256"/>
                    <a:pt x="7903" y="5074"/>
                    <a:pt x="8116" y="4800"/>
                  </a:cubicBezTo>
                  <a:cubicBezTo>
                    <a:pt x="8146" y="4740"/>
                    <a:pt x="8207" y="4679"/>
                    <a:pt x="8238" y="4618"/>
                  </a:cubicBezTo>
                  <a:cubicBezTo>
                    <a:pt x="8390" y="4648"/>
                    <a:pt x="8572" y="4709"/>
                    <a:pt x="8542" y="4861"/>
                  </a:cubicBezTo>
                  <a:cubicBezTo>
                    <a:pt x="8390" y="5256"/>
                    <a:pt x="7994" y="5560"/>
                    <a:pt x="7660" y="5864"/>
                  </a:cubicBezTo>
                  <a:cubicBezTo>
                    <a:pt x="7204" y="6229"/>
                    <a:pt x="6687" y="6624"/>
                    <a:pt x="6110" y="6898"/>
                  </a:cubicBezTo>
                  <a:cubicBezTo>
                    <a:pt x="5745" y="7080"/>
                    <a:pt x="5441" y="7171"/>
                    <a:pt x="4985" y="7354"/>
                  </a:cubicBezTo>
                  <a:cubicBezTo>
                    <a:pt x="4712" y="7445"/>
                    <a:pt x="4469" y="7536"/>
                    <a:pt x="4225" y="7566"/>
                  </a:cubicBezTo>
                  <a:cubicBezTo>
                    <a:pt x="4286" y="7323"/>
                    <a:pt x="4256" y="7080"/>
                    <a:pt x="4043" y="6928"/>
                  </a:cubicBezTo>
                  <a:cubicBezTo>
                    <a:pt x="3861" y="6837"/>
                    <a:pt x="3648" y="6837"/>
                    <a:pt x="3435" y="6837"/>
                  </a:cubicBezTo>
                  <a:cubicBezTo>
                    <a:pt x="3283" y="6837"/>
                    <a:pt x="3131" y="6867"/>
                    <a:pt x="2979" y="6928"/>
                  </a:cubicBezTo>
                  <a:cubicBezTo>
                    <a:pt x="2766" y="7019"/>
                    <a:pt x="2614" y="7384"/>
                    <a:pt x="2827" y="7536"/>
                  </a:cubicBezTo>
                  <a:cubicBezTo>
                    <a:pt x="3056" y="7689"/>
                    <a:pt x="3307" y="7756"/>
                    <a:pt x="3579" y="7756"/>
                  </a:cubicBezTo>
                  <a:cubicBezTo>
                    <a:pt x="3631" y="7756"/>
                    <a:pt x="3685" y="7754"/>
                    <a:pt x="3739" y="7749"/>
                  </a:cubicBezTo>
                  <a:lnTo>
                    <a:pt x="3952" y="7749"/>
                  </a:lnTo>
                  <a:cubicBezTo>
                    <a:pt x="3952" y="7809"/>
                    <a:pt x="3921" y="7870"/>
                    <a:pt x="3861" y="7901"/>
                  </a:cubicBezTo>
                  <a:cubicBezTo>
                    <a:pt x="3678" y="8205"/>
                    <a:pt x="3314" y="8448"/>
                    <a:pt x="2918" y="8630"/>
                  </a:cubicBezTo>
                  <a:cubicBezTo>
                    <a:pt x="2310" y="8904"/>
                    <a:pt x="1490" y="9208"/>
                    <a:pt x="760" y="9208"/>
                  </a:cubicBezTo>
                  <a:cubicBezTo>
                    <a:pt x="517" y="9208"/>
                    <a:pt x="304" y="9208"/>
                    <a:pt x="61" y="9238"/>
                  </a:cubicBezTo>
                  <a:cubicBezTo>
                    <a:pt x="6" y="9238"/>
                    <a:pt x="1" y="9364"/>
                    <a:pt x="69" y="9364"/>
                  </a:cubicBezTo>
                  <a:cubicBezTo>
                    <a:pt x="76" y="9364"/>
                    <a:pt x="83" y="9362"/>
                    <a:pt x="92" y="9360"/>
                  </a:cubicBezTo>
                  <a:cubicBezTo>
                    <a:pt x="175" y="9363"/>
                    <a:pt x="259" y="9364"/>
                    <a:pt x="342" y="9364"/>
                  </a:cubicBezTo>
                  <a:cubicBezTo>
                    <a:pt x="1109" y="9364"/>
                    <a:pt x="1871" y="9236"/>
                    <a:pt x="2584" y="8934"/>
                  </a:cubicBezTo>
                  <a:cubicBezTo>
                    <a:pt x="3101" y="8752"/>
                    <a:pt x="3678" y="8478"/>
                    <a:pt x="4013" y="7992"/>
                  </a:cubicBezTo>
                  <a:cubicBezTo>
                    <a:pt x="4073" y="7931"/>
                    <a:pt x="4134" y="7840"/>
                    <a:pt x="4165" y="7749"/>
                  </a:cubicBezTo>
                  <a:cubicBezTo>
                    <a:pt x="4590" y="7688"/>
                    <a:pt x="4985" y="7536"/>
                    <a:pt x="5380" y="7384"/>
                  </a:cubicBezTo>
                  <a:cubicBezTo>
                    <a:pt x="6110" y="7141"/>
                    <a:pt x="6809" y="6746"/>
                    <a:pt x="7417" y="6259"/>
                  </a:cubicBezTo>
                  <a:cubicBezTo>
                    <a:pt x="7478" y="6350"/>
                    <a:pt x="7569" y="6411"/>
                    <a:pt x="7630" y="6472"/>
                  </a:cubicBezTo>
                  <a:cubicBezTo>
                    <a:pt x="7782" y="6594"/>
                    <a:pt x="7934" y="6715"/>
                    <a:pt x="8055" y="6898"/>
                  </a:cubicBezTo>
                  <a:cubicBezTo>
                    <a:pt x="8359" y="7293"/>
                    <a:pt x="8724" y="7688"/>
                    <a:pt x="9089" y="8326"/>
                  </a:cubicBezTo>
                  <a:cubicBezTo>
                    <a:pt x="9362" y="8813"/>
                    <a:pt x="9545" y="9420"/>
                    <a:pt x="9666" y="10028"/>
                  </a:cubicBezTo>
                  <a:cubicBezTo>
                    <a:pt x="9727" y="10606"/>
                    <a:pt x="9727" y="11366"/>
                    <a:pt x="9453" y="12004"/>
                  </a:cubicBezTo>
                  <a:cubicBezTo>
                    <a:pt x="9301" y="12430"/>
                    <a:pt x="8967" y="13007"/>
                    <a:pt x="8633" y="13402"/>
                  </a:cubicBezTo>
                  <a:cubicBezTo>
                    <a:pt x="8420" y="13706"/>
                    <a:pt x="7994" y="14193"/>
                    <a:pt x="7660" y="14436"/>
                  </a:cubicBezTo>
                  <a:cubicBezTo>
                    <a:pt x="6608" y="15051"/>
                    <a:pt x="5600" y="15450"/>
                    <a:pt x="4416" y="15450"/>
                  </a:cubicBezTo>
                  <a:cubicBezTo>
                    <a:pt x="4197" y="15450"/>
                    <a:pt x="3972" y="15437"/>
                    <a:pt x="3739" y="15408"/>
                  </a:cubicBezTo>
                  <a:cubicBezTo>
                    <a:pt x="3587" y="15378"/>
                    <a:pt x="3374" y="15317"/>
                    <a:pt x="3192" y="15287"/>
                  </a:cubicBezTo>
                  <a:cubicBezTo>
                    <a:pt x="3168" y="15287"/>
                    <a:pt x="3124" y="15248"/>
                    <a:pt x="3076" y="15248"/>
                  </a:cubicBezTo>
                  <a:cubicBezTo>
                    <a:pt x="3064" y="15248"/>
                    <a:pt x="3052" y="15250"/>
                    <a:pt x="3040" y="15256"/>
                  </a:cubicBezTo>
                  <a:cubicBezTo>
                    <a:pt x="3040" y="15287"/>
                    <a:pt x="3040" y="15317"/>
                    <a:pt x="3070" y="15317"/>
                  </a:cubicBezTo>
                  <a:cubicBezTo>
                    <a:pt x="3575" y="15493"/>
                    <a:pt x="4107" y="15579"/>
                    <a:pt x="4642" y="15579"/>
                  </a:cubicBezTo>
                  <a:cubicBezTo>
                    <a:pt x="5491" y="15579"/>
                    <a:pt x="6348" y="15363"/>
                    <a:pt x="7113" y="14952"/>
                  </a:cubicBezTo>
                  <a:cubicBezTo>
                    <a:pt x="7356" y="14831"/>
                    <a:pt x="7630" y="14709"/>
                    <a:pt x="7842" y="14527"/>
                  </a:cubicBezTo>
                  <a:cubicBezTo>
                    <a:pt x="8146" y="14284"/>
                    <a:pt x="8420" y="13980"/>
                    <a:pt x="8663" y="13676"/>
                  </a:cubicBezTo>
                  <a:cubicBezTo>
                    <a:pt x="8876" y="13402"/>
                    <a:pt x="9058" y="13129"/>
                    <a:pt x="9210" y="12886"/>
                  </a:cubicBezTo>
                  <a:cubicBezTo>
                    <a:pt x="9241" y="12886"/>
                    <a:pt x="9301" y="12886"/>
                    <a:pt x="9301" y="12855"/>
                  </a:cubicBezTo>
                  <a:cubicBezTo>
                    <a:pt x="9818" y="12186"/>
                    <a:pt x="10244" y="11457"/>
                    <a:pt x="10730" y="10879"/>
                  </a:cubicBezTo>
                  <a:cubicBezTo>
                    <a:pt x="10760" y="10849"/>
                    <a:pt x="10760" y="10849"/>
                    <a:pt x="10791" y="10849"/>
                  </a:cubicBezTo>
                  <a:cubicBezTo>
                    <a:pt x="11277" y="11123"/>
                    <a:pt x="11824" y="11670"/>
                    <a:pt x="12280" y="12186"/>
                  </a:cubicBezTo>
                  <a:cubicBezTo>
                    <a:pt x="12371" y="12278"/>
                    <a:pt x="12463" y="12369"/>
                    <a:pt x="12554" y="12490"/>
                  </a:cubicBezTo>
                  <a:cubicBezTo>
                    <a:pt x="12554" y="12582"/>
                    <a:pt x="12615" y="12612"/>
                    <a:pt x="12675" y="12612"/>
                  </a:cubicBezTo>
                  <a:cubicBezTo>
                    <a:pt x="12949" y="12886"/>
                    <a:pt x="13192" y="13189"/>
                    <a:pt x="13405" y="13493"/>
                  </a:cubicBezTo>
                  <a:cubicBezTo>
                    <a:pt x="13709" y="13889"/>
                    <a:pt x="13709" y="14193"/>
                    <a:pt x="13648" y="14679"/>
                  </a:cubicBezTo>
                  <a:cubicBezTo>
                    <a:pt x="13587" y="15287"/>
                    <a:pt x="13344" y="16016"/>
                    <a:pt x="13131" y="16685"/>
                  </a:cubicBezTo>
                  <a:cubicBezTo>
                    <a:pt x="13071" y="16867"/>
                    <a:pt x="13040" y="16928"/>
                    <a:pt x="12949" y="17141"/>
                  </a:cubicBezTo>
                  <a:cubicBezTo>
                    <a:pt x="12858" y="17323"/>
                    <a:pt x="12767" y="17506"/>
                    <a:pt x="12675" y="17688"/>
                  </a:cubicBezTo>
                  <a:cubicBezTo>
                    <a:pt x="12493" y="17931"/>
                    <a:pt x="12311" y="18174"/>
                    <a:pt x="12189" y="18448"/>
                  </a:cubicBezTo>
                  <a:cubicBezTo>
                    <a:pt x="12189" y="18514"/>
                    <a:pt x="12236" y="18564"/>
                    <a:pt x="12286" y="18564"/>
                  </a:cubicBezTo>
                  <a:cubicBezTo>
                    <a:pt x="12305" y="18564"/>
                    <a:pt x="12324" y="18556"/>
                    <a:pt x="12341" y="18539"/>
                  </a:cubicBezTo>
                  <a:cubicBezTo>
                    <a:pt x="12432" y="18478"/>
                    <a:pt x="12432" y="18357"/>
                    <a:pt x="12523" y="18266"/>
                  </a:cubicBezTo>
                  <a:cubicBezTo>
                    <a:pt x="12615" y="18083"/>
                    <a:pt x="12767" y="17931"/>
                    <a:pt x="12888" y="17749"/>
                  </a:cubicBezTo>
                  <a:cubicBezTo>
                    <a:pt x="13010" y="17475"/>
                    <a:pt x="13131" y="17171"/>
                    <a:pt x="13283" y="16898"/>
                  </a:cubicBezTo>
                  <a:cubicBezTo>
                    <a:pt x="13374" y="16624"/>
                    <a:pt x="13435" y="16320"/>
                    <a:pt x="13557" y="16047"/>
                  </a:cubicBezTo>
                  <a:cubicBezTo>
                    <a:pt x="13678" y="15591"/>
                    <a:pt x="13800" y="15135"/>
                    <a:pt x="13861" y="14679"/>
                  </a:cubicBezTo>
                  <a:cubicBezTo>
                    <a:pt x="13891" y="14436"/>
                    <a:pt x="13922" y="14162"/>
                    <a:pt x="13830" y="13919"/>
                  </a:cubicBezTo>
                  <a:cubicBezTo>
                    <a:pt x="13770" y="13676"/>
                    <a:pt x="13618" y="13463"/>
                    <a:pt x="13466" y="13220"/>
                  </a:cubicBezTo>
                  <a:cubicBezTo>
                    <a:pt x="13344" y="13098"/>
                    <a:pt x="13223" y="12946"/>
                    <a:pt x="13131" y="12825"/>
                  </a:cubicBezTo>
                  <a:cubicBezTo>
                    <a:pt x="13223" y="12703"/>
                    <a:pt x="13314" y="12460"/>
                    <a:pt x="13374" y="12369"/>
                  </a:cubicBezTo>
                  <a:cubicBezTo>
                    <a:pt x="13587" y="11913"/>
                    <a:pt x="13830" y="11487"/>
                    <a:pt x="14013" y="11031"/>
                  </a:cubicBezTo>
                  <a:cubicBezTo>
                    <a:pt x="14560" y="9664"/>
                    <a:pt x="14894" y="8235"/>
                    <a:pt x="15198" y="6806"/>
                  </a:cubicBezTo>
                  <a:cubicBezTo>
                    <a:pt x="15563" y="5317"/>
                    <a:pt x="15867" y="3980"/>
                    <a:pt x="15928" y="2612"/>
                  </a:cubicBezTo>
                  <a:cubicBezTo>
                    <a:pt x="15989" y="2156"/>
                    <a:pt x="15897" y="1730"/>
                    <a:pt x="15806" y="1305"/>
                  </a:cubicBezTo>
                  <a:cubicBezTo>
                    <a:pt x="15776" y="1153"/>
                    <a:pt x="15745" y="1001"/>
                    <a:pt x="15685" y="879"/>
                  </a:cubicBezTo>
                  <a:cubicBezTo>
                    <a:pt x="15593" y="758"/>
                    <a:pt x="15472" y="667"/>
                    <a:pt x="15381" y="575"/>
                  </a:cubicBezTo>
                  <a:cubicBezTo>
                    <a:pt x="15350" y="484"/>
                    <a:pt x="15320" y="363"/>
                    <a:pt x="15289" y="302"/>
                  </a:cubicBezTo>
                  <a:cubicBezTo>
                    <a:pt x="15173" y="113"/>
                    <a:pt x="14947" y="1"/>
                    <a:pt x="14748" y="1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946550" y="2142400"/>
              <a:ext cx="60600" cy="42425"/>
            </a:xfrm>
            <a:custGeom>
              <a:avLst/>
              <a:gdLst/>
              <a:ahLst/>
              <a:cxnLst/>
              <a:rect l="l" t="t" r="r" b="b"/>
              <a:pathLst>
                <a:path w="2424" h="1697" extrusionOk="0">
                  <a:moveTo>
                    <a:pt x="2199" y="0"/>
                  </a:moveTo>
                  <a:cubicBezTo>
                    <a:pt x="2154" y="0"/>
                    <a:pt x="2109" y="34"/>
                    <a:pt x="2089" y="92"/>
                  </a:cubicBezTo>
                  <a:cubicBezTo>
                    <a:pt x="2089" y="184"/>
                    <a:pt x="2119" y="244"/>
                    <a:pt x="2150" y="336"/>
                  </a:cubicBezTo>
                  <a:cubicBezTo>
                    <a:pt x="2180" y="427"/>
                    <a:pt x="2211" y="579"/>
                    <a:pt x="2150" y="700"/>
                  </a:cubicBezTo>
                  <a:cubicBezTo>
                    <a:pt x="1998" y="1065"/>
                    <a:pt x="1633" y="1399"/>
                    <a:pt x="1147" y="1460"/>
                  </a:cubicBezTo>
                  <a:cubicBezTo>
                    <a:pt x="1101" y="1475"/>
                    <a:pt x="987" y="1491"/>
                    <a:pt x="869" y="1491"/>
                  </a:cubicBezTo>
                  <a:cubicBezTo>
                    <a:pt x="752" y="1491"/>
                    <a:pt x="630" y="1475"/>
                    <a:pt x="569" y="1430"/>
                  </a:cubicBezTo>
                  <a:cubicBezTo>
                    <a:pt x="387" y="1339"/>
                    <a:pt x="296" y="1156"/>
                    <a:pt x="113" y="1004"/>
                  </a:cubicBezTo>
                  <a:cubicBezTo>
                    <a:pt x="105" y="1000"/>
                    <a:pt x="97" y="998"/>
                    <a:pt x="89" y="998"/>
                  </a:cubicBezTo>
                  <a:cubicBezTo>
                    <a:pt x="38" y="998"/>
                    <a:pt x="0" y="1073"/>
                    <a:pt x="53" y="1126"/>
                  </a:cubicBezTo>
                  <a:cubicBezTo>
                    <a:pt x="205" y="1369"/>
                    <a:pt x="417" y="1612"/>
                    <a:pt x="691" y="1673"/>
                  </a:cubicBezTo>
                  <a:cubicBezTo>
                    <a:pt x="777" y="1689"/>
                    <a:pt x="865" y="1696"/>
                    <a:pt x="952" y="1696"/>
                  </a:cubicBezTo>
                  <a:cubicBezTo>
                    <a:pt x="1540" y="1696"/>
                    <a:pt x="2124" y="1351"/>
                    <a:pt x="2363" y="822"/>
                  </a:cubicBezTo>
                  <a:cubicBezTo>
                    <a:pt x="2423" y="640"/>
                    <a:pt x="2423" y="457"/>
                    <a:pt x="2393" y="275"/>
                  </a:cubicBezTo>
                  <a:cubicBezTo>
                    <a:pt x="2363" y="184"/>
                    <a:pt x="2363" y="62"/>
                    <a:pt x="2271" y="32"/>
                  </a:cubicBezTo>
                  <a:cubicBezTo>
                    <a:pt x="2250" y="10"/>
                    <a:pt x="2225" y="0"/>
                    <a:pt x="2199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890100" y="2058075"/>
              <a:ext cx="15975" cy="15975"/>
            </a:xfrm>
            <a:custGeom>
              <a:avLst/>
              <a:gdLst/>
              <a:ahLst/>
              <a:cxnLst/>
              <a:rect l="l" t="t" r="r" b="b"/>
              <a:pathLst>
                <a:path w="639" h="639" extrusionOk="0">
                  <a:moveTo>
                    <a:pt x="335" y="0"/>
                  </a:moveTo>
                  <a:cubicBezTo>
                    <a:pt x="152" y="0"/>
                    <a:pt x="1" y="122"/>
                    <a:pt x="1" y="304"/>
                  </a:cubicBezTo>
                  <a:cubicBezTo>
                    <a:pt x="1" y="487"/>
                    <a:pt x="152" y="639"/>
                    <a:pt x="335" y="639"/>
                  </a:cubicBezTo>
                  <a:cubicBezTo>
                    <a:pt x="487" y="639"/>
                    <a:pt x="639" y="487"/>
                    <a:pt x="639" y="304"/>
                  </a:cubicBezTo>
                  <a:cubicBezTo>
                    <a:pt x="639" y="122"/>
                    <a:pt x="487" y="0"/>
                    <a:pt x="335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962300" y="2004125"/>
              <a:ext cx="16725" cy="16725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334" y="0"/>
                  </a:moveTo>
                  <a:cubicBezTo>
                    <a:pt x="152" y="0"/>
                    <a:pt x="0" y="152"/>
                    <a:pt x="0" y="335"/>
                  </a:cubicBezTo>
                  <a:cubicBezTo>
                    <a:pt x="0" y="517"/>
                    <a:pt x="152" y="669"/>
                    <a:pt x="334" y="669"/>
                  </a:cubicBezTo>
                  <a:cubicBezTo>
                    <a:pt x="517" y="669"/>
                    <a:pt x="669" y="517"/>
                    <a:pt x="669" y="335"/>
                  </a:cubicBezTo>
                  <a:cubicBezTo>
                    <a:pt x="669" y="152"/>
                    <a:pt x="517" y="0"/>
                    <a:pt x="334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903775" y="2035250"/>
              <a:ext cx="97300" cy="77550"/>
            </a:xfrm>
            <a:custGeom>
              <a:avLst/>
              <a:gdLst/>
              <a:ahLst/>
              <a:cxnLst/>
              <a:rect l="l" t="t" r="r" b="b"/>
              <a:pathLst>
                <a:path w="3892" h="3102" extrusionOk="0">
                  <a:moveTo>
                    <a:pt x="3098" y="122"/>
                  </a:moveTo>
                  <a:cubicBezTo>
                    <a:pt x="3182" y="122"/>
                    <a:pt x="3266" y="140"/>
                    <a:pt x="3344" y="184"/>
                  </a:cubicBezTo>
                  <a:cubicBezTo>
                    <a:pt x="3405" y="214"/>
                    <a:pt x="3466" y="275"/>
                    <a:pt x="3527" y="336"/>
                  </a:cubicBezTo>
                  <a:cubicBezTo>
                    <a:pt x="3527" y="336"/>
                    <a:pt x="3557" y="366"/>
                    <a:pt x="3587" y="397"/>
                  </a:cubicBezTo>
                  <a:cubicBezTo>
                    <a:pt x="3587" y="397"/>
                    <a:pt x="3587" y="427"/>
                    <a:pt x="3618" y="457"/>
                  </a:cubicBezTo>
                  <a:cubicBezTo>
                    <a:pt x="3709" y="609"/>
                    <a:pt x="3739" y="731"/>
                    <a:pt x="3739" y="944"/>
                  </a:cubicBezTo>
                  <a:cubicBezTo>
                    <a:pt x="3709" y="1187"/>
                    <a:pt x="3587" y="1430"/>
                    <a:pt x="3466" y="1673"/>
                  </a:cubicBezTo>
                  <a:cubicBezTo>
                    <a:pt x="3375" y="1643"/>
                    <a:pt x="3223" y="1643"/>
                    <a:pt x="3131" y="1612"/>
                  </a:cubicBezTo>
                  <a:cubicBezTo>
                    <a:pt x="3078" y="1604"/>
                    <a:pt x="3025" y="1600"/>
                    <a:pt x="2971" y="1600"/>
                  </a:cubicBezTo>
                  <a:cubicBezTo>
                    <a:pt x="2842" y="1600"/>
                    <a:pt x="2713" y="1621"/>
                    <a:pt x="2584" y="1643"/>
                  </a:cubicBezTo>
                  <a:cubicBezTo>
                    <a:pt x="2220" y="1704"/>
                    <a:pt x="1885" y="1916"/>
                    <a:pt x="1612" y="2160"/>
                  </a:cubicBezTo>
                  <a:cubicBezTo>
                    <a:pt x="1490" y="2281"/>
                    <a:pt x="1338" y="2464"/>
                    <a:pt x="1277" y="2646"/>
                  </a:cubicBezTo>
                  <a:cubicBezTo>
                    <a:pt x="1247" y="2737"/>
                    <a:pt x="1186" y="2828"/>
                    <a:pt x="1186" y="2889"/>
                  </a:cubicBezTo>
                  <a:cubicBezTo>
                    <a:pt x="973" y="2859"/>
                    <a:pt x="761" y="2798"/>
                    <a:pt x="578" y="2676"/>
                  </a:cubicBezTo>
                  <a:cubicBezTo>
                    <a:pt x="305" y="2494"/>
                    <a:pt x="183" y="2038"/>
                    <a:pt x="396" y="1795"/>
                  </a:cubicBezTo>
                  <a:cubicBezTo>
                    <a:pt x="548" y="1612"/>
                    <a:pt x="1034" y="1582"/>
                    <a:pt x="1216" y="1460"/>
                  </a:cubicBezTo>
                  <a:cubicBezTo>
                    <a:pt x="1429" y="1369"/>
                    <a:pt x="1581" y="1217"/>
                    <a:pt x="1703" y="1126"/>
                  </a:cubicBezTo>
                  <a:cubicBezTo>
                    <a:pt x="1976" y="883"/>
                    <a:pt x="2220" y="609"/>
                    <a:pt x="2523" y="366"/>
                  </a:cubicBezTo>
                  <a:cubicBezTo>
                    <a:pt x="2675" y="236"/>
                    <a:pt x="2889" y="122"/>
                    <a:pt x="3098" y="122"/>
                  </a:cubicBezTo>
                  <a:close/>
                  <a:moveTo>
                    <a:pt x="2853" y="1769"/>
                  </a:moveTo>
                  <a:cubicBezTo>
                    <a:pt x="2910" y="1769"/>
                    <a:pt x="2963" y="1776"/>
                    <a:pt x="3010" y="1795"/>
                  </a:cubicBezTo>
                  <a:cubicBezTo>
                    <a:pt x="3131" y="1825"/>
                    <a:pt x="3223" y="1825"/>
                    <a:pt x="3344" y="1856"/>
                  </a:cubicBezTo>
                  <a:cubicBezTo>
                    <a:pt x="3283" y="1947"/>
                    <a:pt x="3223" y="2008"/>
                    <a:pt x="3162" y="2099"/>
                  </a:cubicBezTo>
                  <a:cubicBezTo>
                    <a:pt x="2827" y="2524"/>
                    <a:pt x="2463" y="2737"/>
                    <a:pt x="2098" y="2859"/>
                  </a:cubicBezTo>
                  <a:cubicBezTo>
                    <a:pt x="1920" y="2903"/>
                    <a:pt x="1726" y="2931"/>
                    <a:pt x="1539" y="2931"/>
                  </a:cubicBezTo>
                  <a:cubicBezTo>
                    <a:pt x="1471" y="2931"/>
                    <a:pt x="1403" y="2928"/>
                    <a:pt x="1338" y="2919"/>
                  </a:cubicBezTo>
                  <a:cubicBezTo>
                    <a:pt x="1429" y="2403"/>
                    <a:pt x="1946" y="1947"/>
                    <a:pt x="2432" y="1825"/>
                  </a:cubicBezTo>
                  <a:cubicBezTo>
                    <a:pt x="2579" y="1804"/>
                    <a:pt x="2726" y="1769"/>
                    <a:pt x="2853" y="1769"/>
                  </a:cubicBezTo>
                  <a:close/>
                  <a:moveTo>
                    <a:pt x="3089" y="1"/>
                  </a:moveTo>
                  <a:cubicBezTo>
                    <a:pt x="2579" y="1"/>
                    <a:pt x="2074" y="564"/>
                    <a:pt x="1764" y="853"/>
                  </a:cubicBezTo>
                  <a:cubicBezTo>
                    <a:pt x="1520" y="1065"/>
                    <a:pt x="1247" y="1309"/>
                    <a:pt x="913" y="1400"/>
                  </a:cubicBezTo>
                  <a:cubicBezTo>
                    <a:pt x="700" y="1460"/>
                    <a:pt x="396" y="1491"/>
                    <a:pt x="244" y="1704"/>
                  </a:cubicBezTo>
                  <a:cubicBezTo>
                    <a:pt x="1" y="2038"/>
                    <a:pt x="61" y="2464"/>
                    <a:pt x="396" y="2737"/>
                  </a:cubicBezTo>
                  <a:cubicBezTo>
                    <a:pt x="578" y="2889"/>
                    <a:pt x="609" y="2859"/>
                    <a:pt x="791" y="2950"/>
                  </a:cubicBezTo>
                  <a:cubicBezTo>
                    <a:pt x="943" y="3011"/>
                    <a:pt x="1308" y="3102"/>
                    <a:pt x="1551" y="3102"/>
                  </a:cubicBezTo>
                  <a:cubicBezTo>
                    <a:pt x="1885" y="3102"/>
                    <a:pt x="2189" y="3041"/>
                    <a:pt x="2463" y="2889"/>
                  </a:cubicBezTo>
                  <a:cubicBezTo>
                    <a:pt x="2584" y="2828"/>
                    <a:pt x="2858" y="2676"/>
                    <a:pt x="2979" y="2524"/>
                  </a:cubicBezTo>
                  <a:cubicBezTo>
                    <a:pt x="3405" y="2099"/>
                    <a:pt x="3739" y="1673"/>
                    <a:pt x="3830" y="1096"/>
                  </a:cubicBezTo>
                  <a:cubicBezTo>
                    <a:pt x="3891" y="944"/>
                    <a:pt x="3861" y="731"/>
                    <a:pt x="3800" y="579"/>
                  </a:cubicBezTo>
                  <a:cubicBezTo>
                    <a:pt x="3770" y="488"/>
                    <a:pt x="3709" y="366"/>
                    <a:pt x="3679" y="336"/>
                  </a:cubicBezTo>
                  <a:cubicBezTo>
                    <a:pt x="3679" y="305"/>
                    <a:pt x="3648" y="305"/>
                    <a:pt x="3648" y="275"/>
                  </a:cubicBezTo>
                  <a:cubicBezTo>
                    <a:pt x="3467" y="78"/>
                    <a:pt x="3278" y="1"/>
                    <a:pt x="3089" y="1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779925" y="2028575"/>
              <a:ext cx="43875" cy="90925"/>
            </a:xfrm>
            <a:custGeom>
              <a:avLst/>
              <a:gdLst/>
              <a:ahLst/>
              <a:cxnLst/>
              <a:rect l="l" t="t" r="r" b="b"/>
              <a:pathLst>
                <a:path w="1755" h="3637" extrusionOk="0">
                  <a:moveTo>
                    <a:pt x="251" y="1"/>
                  </a:moveTo>
                  <a:cubicBezTo>
                    <a:pt x="224" y="1"/>
                    <a:pt x="195" y="18"/>
                    <a:pt x="183" y="56"/>
                  </a:cubicBezTo>
                  <a:cubicBezTo>
                    <a:pt x="0" y="1332"/>
                    <a:pt x="638" y="2761"/>
                    <a:pt x="1581" y="3612"/>
                  </a:cubicBezTo>
                  <a:cubicBezTo>
                    <a:pt x="1598" y="3629"/>
                    <a:pt x="1619" y="3636"/>
                    <a:pt x="1641" y="3636"/>
                  </a:cubicBezTo>
                  <a:cubicBezTo>
                    <a:pt x="1698" y="3636"/>
                    <a:pt x="1755" y="3587"/>
                    <a:pt x="1733" y="3521"/>
                  </a:cubicBezTo>
                  <a:cubicBezTo>
                    <a:pt x="1702" y="3460"/>
                    <a:pt x="1672" y="3460"/>
                    <a:pt x="1611" y="3399"/>
                  </a:cubicBezTo>
                  <a:cubicBezTo>
                    <a:pt x="882" y="2639"/>
                    <a:pt x="304" y="1667"/>
                    <a:pt x="274" y="603"/>
                  </a:cubicBezTo>
                  <a:cubicBezTo>
                    <a:pt x="274" y="390"/>
                    <a:pt x="274" y="208"/>
                    <a:pt x="304" y="86"/>
                  </a:cubicBezTo>
                  <a:cubicBezTo>
                    <a:pt x="322" y="33"/>
                    <a:pt x="288" y="1"/>
                    <a:pt x="251" y="1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813350" y="201780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31"/>
                    <a:pt x="1" y="31"/>
                    <a:pt x="1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809550" y="2017800"/>
              <a:ext cx="38025" cy="97775"/>
            </a:xfrm>
            <a:custGeom>
              <a:avLst/>
              <a:gdLst/>
              <a:ahLst/>
              <a:cxnLst/>
              <a:rect l="l" t="t" r="r" b="b"/>
              <a:pathLst>
                <a:path w="1521" h="3911" extrusionOk="0">
                  <a:moveTo>
                    <a:pt x="92" y="0"/>
                  </a:moveTo>
                  <a:cubicBezTo>
                    <a:pt x="31" y="0"/>
                    <a:pt x="1" y="61"/>
                    <a:pt x="1" y="122"/>
                  </a:cubicBezTo>
                  <a:cubicBezTo>
                    <a:pt x="31" y="183"/>
                    <a:pt x="122" y="213"/>
                    <a:pt x="153" y="274"/>
                  </a:cubicBezTo>
                  <a:cubicBezTo>
                    <a:pt x="578" y="730"/>
                    <a:pt x="882" y="1247"/>
                    <a:pt x="1125" y="1885"/>
                  </a:cubicBezTo>
                  <a:cubicBezTo>
                    <a:pt x="1277" y="2189"/>
                    <a:pt x="1338" y="2645"/>
                    <a:pt x="1368" y="3070"/>
                  </a:cubicBezTo>
                  <a:cubicBezTo>
                    <a:pt x="1368" y="3344"/>
                    <a:pt x="1338" y="3526"/>
                    <a:pt x="1308" y="3800"/>
                  </a:cubicBezTo>
                  <a:cubicBezTo>
                    <a:pt x="1308" y="3830"/>
                    <a:pt x="1277" y="3861"/>
                    <a:pt x="1308" y="3891"/>
                  </a:cubicBezTo>
                  <a:cubicBezTo>
                    <a:pt x="1320" y="3904"/>
                    <a:pt x="1338" y="3911"/>
                    <a:pt x="1355" y="3911"/>
                  </a:cubicBezTo>
                  <a:cubicBezTo>
                    <a:pt x="1378" y="3911"/>
                    <a:pt x="1399" y="3896"/>
                    <a:pt x="1399" y="3861"/>
                  </a:cubicBezTo>
                  <a:cubicBezTo>
                    <a:pt x="1490" y="3344"/>
                    <a:pt x="1520" y="2766"/>
                    <a:pt x="1399" y="2189"/>
                  </a:cubicBezTo>
                  <a:cubicBezTo>
                    <a:pt x="1216" y="1642"/>
                    <a:pt x="1004" y="1064"/>
                    <a:pt x="669" y="578"/>
                  </a:cubicBezTo>
                  <a:cubicBezTo>
                    <a:pt x="517" y="396"/>
                    <a:pt x="396" y="183"/>
                    <a:pt x="153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782200" y="2027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760925" y="1856575"/>
              <a:ext cx="209375" cy="177975"/>
            </a:xfrm>
            <a:custGeom>
              <a:avLst/>
              <a:gdLst/>
              <a:ahLst/>
              <a:cxnLst/>
              <a:rect l="l" t="t" r="r" b="b"/>
              <a:pathLst>
                <a:path w="8375" h="7119" extrusionOk="0">
                  <a:moveTo>
                    <a:pt x="5380" y="1221"/>
                  </a:moveTo>
                  <a:lnTo>
                    <a:pt x="5380" y="1221"/>
                  </a:lnTo>
                  <a:cubicBezTo>
                    <a:pt x="5289" y="1404"/>
                    <a:pt x="5168" y="1616"/>
                    <a:pt x="5076" y="1768"/>
                  </a:cubicBezTo>
                  <a:cubicBezTo>
                    <a:pt x="4985" y="1860"/>
                    <a:pt x="4803" y="2012"/>
                    <a:pt x="4651" y="2103"/>
                  </a:cubicBezTo>
                  <a:cubicBezTo>
                    <a:pt x="4590" y="2133"/>
                    <a:pt x="4438" y="2224"/>
                    <a:pt x="4408" y="2224"/>
                  </a:cubicBezTo>
                  <a:cubicBezTo>
                    <a:pt x="4408" y="2224"/>
                    <a:pt x="4408" y="2194"/>
                    <a:pt x="4408" y="2194"/>
                  </a:cubicBezTo>
                  <a:cubicBezTo>
                    <a:pt x="4620" y="1799"/>
                    <a:pt x="4985" y="1495"/>
                    <a:pt x="5380" y="1221"/>
                  </a:cubicBezTo>
                  <a:close/>
                  <a:moveTo>
                    <a:pt x="7755" y="0"/>
                  </a:moveTo>
                  <a:cubicBezTo>
                    <a:pt x="7657" y="0"/>
                    <a:pt x="7560" y="14"/>
                    <a:pt x="7478" y="36"/>
                  </a:cubicBezTo>
                  <a:cubicBezTo>
                    <a:pt x="6870" y="188"/>
                    <a:pt x="6383" y="431"/>
                    <a:pt x="5836" y="735"/>
                  </a:cubicBezTo>
                  <a:cubicBezTo>
                    <a:pt x="5745" y="796"/>
                    <a:pt x="5654" y="857"/>
                    <a:pt x="5563" y="917"/>
                  </a:cubicBezTo>
                  <a:cubicBezTo>
                    <a:pt x="5548" y="712"/>
                    <a:pt x="5413" y="605"/>
                    <a:pt x="5198" y="605"/>
                  </a:cubicBezTo>
                  <a:cubicBezTo>
                    <a:pt x="4968" y="605"/>
                    <a:pt x="4647" y="727"/>
                    <a:pt x="4286" y="978"/>
                  </a:cubicBezTo>
                  <a:cubicBezTo>
                    <a:pt x="3557" y="1434"/>
                    <a:pt x="2949" y="2072"/>
                    <a:pt x="2402" y="2741"/>
                  </a:cubicBezTo>
                  <a:cubicBezTo>
                    <a:pt x="1763" y="3501"/>
                    <a:pt x="1216" y="4504"/>
                    <a:pt x="1034" y="5568"/>
                  </a:cubicBezTo>
                  <a:cubicBezTo>
                    <a:pt x="1003" y="5750"/>
                    <a:pt x="973" y="5963"/>
                    <a:pt x="973" y="6176"/>
                  </a:cubicBezTo>
                  <a:cubicBezTo>
                    <a:pt x="912" y="6115"/>
                    <a:pt x="821" y="5933"/>
                    <a:pt x="760" y="5841"/>
                  </a:cubicBezTo>
                  <a:cubicBezTo>
                    <a:pt x="636" y="5717"/>
                    <a:pt x="511" y="5613"/>
                    <a:pt x="353" y="5613"/>
                  </a:cubicBezTo>
                  <a:cubicBezTo>
                    <a:pt x="318" y="5613"/>
                    <a:pt x="282" y="5618"/>
                    <a:pt x="243" y="5629"/>
                  </a:cubicBezTo>
                  <a:cubicBezTo>
                    <a:pt x="31" y="5720"/>
                    <a:pt x="122" y="6085"/>
                    <a:pt x="243" y="6237"/>
                  </a:cubicBezTo>
                  <a:cubicBezTo>
                    <a:pt x="304" y="6328"/>
                    <a:pt x="395" y="6419"/>
                    <a:pt x="487" y="6510"/>
                  </a:cubicBezTo>
                  <a:cubicBezTo>
                    <a:pt x="335" y="6541"/>
                    <a:pt x="183" y="6632"/>
                    <a:pt x="91" y="6784"/>
                  </a:cubicBezTo>
                  <a:cubicBezTo>
                    <a:pt x="0" y="6936"/>
                    <a:pt x="213" y="7118"/>
                    <a:pt x="365" y="7118"/>
                  </a:cubicBezTo>
                  <a:cubicBezTo>
                    <a:pt x="547" y="7088"/>
                    <a:pt x="730" y="6997"/>
                    <a:pt x="851" y="6875"/>
                  </a:cubicBezTo>
                  <a:cubicBezTo>
                    <a:pt x="851" y="6845"/>
                    <a:pt x="851" y="6845"/>
                    <a:pt x="851" y="6845"/>
                  </a:cubicBezTo>
                  <a:cubicBezTo>
                    <a:pt x="851" y="6845"/>
                    <a:pt x="882" y="6845"/>
                    <a:pt x="882" y="6814"/>
                  </a:cubicBezTo>
                  <a:cubicBezTo>
                    <a:pt x="865" y="6765"/>
                    <a:pt x="840" y="6747"/>
                    <a:pt x="811" y="6747"/>
                  </a:cubicBezTo>
                  <a:cubicBezTo>
                    <a:pt x="732" y="6747"/>
                    <a:pt x="622" y="6883"/>
                    <a:pt x="578" y="6905"/>
                  </a:cubicBezTo>
                  <a:cubicBezTo>
                    <a:pt x="517" y="6936"/>
                    <a:pt x="395" y="6966"/>
                    <a:pt x="335" y="6966"/>
                  </a:cubicBezTo>
                  <a:cubicBezTo>
                    <a:pt x="335" y="6966"/>
                    <a:pt x="274" y="6936"/>
                    <a:pt x="274" y="6936"/>
                  </a:cubicBezTo>
                  <a:cubicBezTo>
                    <a:pt x="243" y="6905"/>
                    <a:pt x="213" y="6875"/>
                    <a:pt x="213" y="6875"/>
                  </a:cubicBezTo>
                  <a:cubicBezTo>
                    <a:pt x="213" y="6814"/>
                    <a:pt x="365" y="6693"/>
                    <a:pt x="456" y="6662"/>
                  </a:cubicBezTo>
                  <a:cubicBezTo>
                    <a:pt x="547" y="6632"/>
                    <a:pt x="608" y="6632"/>
                    <a:pt x="730" y="6632"/>
                  </a:cubicBezTo>
                  <a:cubicBezTo>
                    <a:pt x="730" y="6662"/>
                    <a:pt x="760" y="6662"/>
                    <a:pt x="791" y="6662"/>
                  </a:cubicBezTo>
                  <a:cubicBezTo>
                    <a:pt x="797" y="6665"/>
                    <a:pt x="804" y="6667"/>
                    <a:pt x="810" y="6667"/>
                  </a:cubicBezTo>
                  <a:cubicBezTo>
                    <a:pt x="863" y="6667"/>
                    <a:pt x="902" y="6564"/>
                    <a:pt x="821" y="6510"/>
                  </a:cubicBezTo>
                  <a:cubicBezTo>
                    <a:pt x="517" y="6358"/>
                    <a:pt x="213" y="6054"/>
                    <a:pt x="304" y="5781"/>
                  </a:cubicBezTo>
                  <a:cubicBezTo>
                    <a:pt x="319" y="5774"/>
                    <a:pt x="338" y="5770"/>
                    <a:pt x="360" y="5770"/>
                  </a:cubicBezTo>
                  <a:cubicBezTo>
                    <a:pt x="433" y="5770"/>
                    <a:pt x="538" y="5809"/>
                    <a:pt x="608" y="5902"/>
                  </a:cubicBezTo>
                  <a:cubicBezTo>
                    <a:pt x="730" y="5993"/>
                    <a:pt x="791" y="6237"/>
                    <a:pt x="882" y="6328"/>
                  </a:cubicBezTo>
                  <a:cubicBezTo>
                    <a:pt x="894" y="6340"/>
                    <a:pt x="912" y="6348"/>
                    <a:pt x="931" y="6348"/>
                  </a:cubicBezTo>
                  <a:cubicBezTo>
                    <a:pt x="957" y="6348"/>
                    <a:pt x="985" y="6333"/>
                    <a:pt x="1003" y="6297"/>
                  </a:cubicBezTo>
                  <a:cubicBezTo>
                    <a:pt x="1015" y="6321"/>
                    <a:pt x="1035" y="6331"/>
                    <a:pt x="1056" y="6331"/>
                  </a:cubicBezTo>
                  <a:cubicBezTo>
                    <a:pt x="1090" y="6331"/>
                    <a:pt x="1125" y="6305"/>
                    <a:pt x="1125" y="6267"/>
                  </a:cubicBezTo>
                  <a:cubicBezTo>
                    <a:pt x="1216" y="4413"/>
                    <a:pt x="2280" y="2924"/>
                    <a:pt x="3678" y="1616"/>
                  </a:cubicBezTo>
                  <a:cubicBezTo>
                    <a:pt x="4043" y="1313"/>
                    <a:pt x="4499" y="948"/>
                    <a:pt x="4985" y="796"/>
                  </a:cubicBezTo>
                  <a:cubicBezTo>
                    <a:pt x="5085" y="763"/>
                    <a:pt x="5164" y="748"/>
                    <a:pt x="5227" y="748"/>
                  </a:cubicBezTo>
                  <a:cubicBezTo>
                    <a:pt x="5393" y="748"/>
                    <a:pt x="5441" y="854"/>
                    <a:pt x="5441" y="1009"/>
                  </a:cubicBezTo>
                  <a:cubicBezTo>
                    <a:pt x="5046" y="1282"/>
                    <a:pt x="4681" y="1586"/>
                    <a:pt x="4377" y="2012"/>
                  </a:cubicBezTo>
                  <a:cubicBezTo>
                    <a:pt x="4239" y="2279"/>
                    <a:pt x="4261" y="2375"/>
                    <a:pt x="4360" y="2375"/>
                  </a:cubicBezTo>
                  <a:cubicBezTo>
                    <a:pt x="4565" y="2375"/>
                    <a:pt x="5095" y="1963"/>
                    <a:pt x="5198" y="1799"/>
                  </a:cubicBezTo>
                  <a:cubicBezTo>
                    <a:pt x="5380" y="1525"/>
                    <a:pt x="5502" y="1313"/>
                    <a:pt x="5532" y="1130"/>
                  </a:cubicBezTo>
                  <a:cubicBezTo>
                    <a:pt x="5623" y="1069"/>
                    <a:pt x="5684" y="1039"/>
                    <a:pt x="5745" y="978"/>
                  </a:cubicBezTo>
                  <a:cubicBezTo>
                    <a:pt x="6201" y="735"/>
                    <a:pt x="6627" y="492"/>
                    <a:pt x="7113" y="340"/>
                  </a:cubicBezTo>
                  <a:cubicBezTo>
                    <a:pt x="7356" y="259"/>
                    <a:pt x="7572" y="178"/>
                    <a:pt x="7779" y="178"/>
                  </a:cubicBezTo>
                  <a:cubicBezTo>
                    <a:pt x="7883" y="178"/>
                    <a:pt x="7984" y="198"/>
                    <a:pt x="8086" y="249"/>
                  </a:cubicBezTo>
                  <a:cubicBezTo>
                    <a:pt x="8146" y="279"/>
                    <a:pt x="8146" y="309"/>
                    <a:pt x="8177" y="370"/>
                  </a:cubicBezTo>
                  <a:cubicBezTo>
                    <a:pt x="8237" y="492"/>
                    <a:pt x="7934" y="765"/>
                    <a:pt x="7782" y="857"/>
                  </a:cubicBezTo>
                  <a:cubicBezTo>
                    <a:pt x="7660" y="978"/>
                    <a:pt x="7478" y="1039"/>
                    <a:pt x="7326" y="1161"/>
                  </a:cubicBezTo>
                  <a:cubicBezTo>
                    <a:pt x="7283" y="1225"/>
                    <a:pt x="7331" y="1290"/>
                    <a:pt x="7395" y="1290"/>
                  </a:cubicBezTo>
                  <a:cubicBezTo>
                    <a:pt x="7422" y="1290"/>
                    <a:pt x="7451" y="1278"/>
                    <a:pt x="7478" y="1252"/>
                  </a:cubicBezTo>
                  <a:cubicBezTo>
                    <a:pt x="7660" y="1161"/>
                    <a:pt x="7812" y="1039"/>
                    <a:pt x="7994" y="917"/>
                  </a:cubicBezTo>
                  <a:cubicBezTo>
                    <a:pt x="8116" y="796"/>
                    <a:pt x="8298" y="674"/>
                    <a:pt x="8329" y="492"/>
                  </a:cubicBezTo>
                  <a:cubicBezTo>
                    <a:pt x="8375" y="125"/>
                    <a:pt x="8057" y="0"/>
                    <a:pt x="7755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807275" y="2175800"/>
              <a:ext cx="136050" cy="184950"/>
            </a:xfrm>
            <a:custGeom>
              <a:avLst/>
              <a:gdLst/>
              <a:ahLst/>
              <a:cxnLst/>
              <a:rect l="l" t="t" r="r" b="b"/>
              <a:pathLst>
                <a:path w="5442" h="7398" extrusionOk="0">
                  <a:moveTo>
                    <a:pt x="5277" y="0"/>
                  </a:moveTo>
                  <a:cubicBezTo>
                    <a:pt x="4646" y="0"/>
                    <a:pt x="4042" y="258"/>
                    <a:pt x="3465" y="489"/>
                  </a:cubicBezTo>
                  <a:cubicBezTo>
                    <a:pt x="2706" y="823"/>
                    <a:pt x="2098" y="1462"/>
                    <a:pt x="1611" y="2100"/>
                  </a:cubicBezTo>
                  <a:cubicBezTo>
                    <a:pt x="973" y="2890"/>
                    <a:pt x="517" y="3802"/>
                    <a:pt x="213" y="4775"/>
                  </a:cubicBezTo>
                  <a:cubicBezTo>
                    <a:pt x="152" y="4957"/>
                    <a:pt x="92" y="5140"/>
                    <a:pt x="61" y="5322"/>
                  </a:cubicBezTo>
                  <a:cubicBezTo>
                    <a:pt x="31" y="5443"/>
                    <a:pt x="0" y="5535"/>
                    <a:pt x="31" y="5656"/>
                  </a:cubicBezTo>
                  <a:cubicBezTo>
                    <a:pt x="61" y="5808"/>
                    <a:pt x="213" y="5869"/>
                    <a:pt x="304" y="5991"/>
                  </a:cubicBezTo>
                  <a:cubicBezTo>
                    <a:pt x="578" y="6264"/>
                    <a:pt x="912" y="6477"/>
                    <a:pt x="1247" y="6690"/>
                  </a:cubicBezTo>
                  <a:cubicBezTo>
                    <a:pt x="1642" y="6933"/>
                    <a:pt x="2037" y="7206"/>
                    <a:pt x="2493" y="7328"/>
                  </a:cubicBezTo>
                  <a:cubicBezTo>
                    <a:pt x="2640" y="7353"/>
                    <a:pt x="2768" y="7397"/>
                    <a:pt x="2908" y="7397"/>
                  </a:cubicBezTo>
                  <a:cubicBezTo>
                    <a:pt x="2941" y="7397"/>
                    <a:pt x="2975" y="7395"/>
                    <a:pt x="3010" y="7389"/>
                  </a:cubicBezTo>
                  <a:cubicBezTo>
                    <a:pt x="3131" y="7328"/>
                    <a:pt x="3101" y="7115"/>
                    <a:pt x="2949" y="7115"/>
                  </a:cubicBezTo>
                  <a:cubicBezTo>
                    <a:pt x="2736" y="7115"/>
                    <a:pt x="2675" y="7115"/>
                    <a:pt x="2432" y="7024"/>
                  </a:cubicBezTo>
                  <a:cubicBezTo>
                    <a:pt x="2158" y="6963"/>
                    <a:pt x="1763" y="6720"/>
                    <a:pt x="1429" y="6507"/>
                  </a:cubicBezTo>
                  <a:cubicBezTo>
                    <a:pt x="1003" y="6234"/>
                    <a:pt x="699" y="6051"/>
                    <a:pt x="365" y="5687"/>
                  </a:cubicBezTo>
                  <a:cubicBezTo>
                    <a:pt x="213" y="5565"/>
                    <a:pt x="244" y="5626"/>
                    <a:pt x="304" y="5322"/>
                  </a:cubicBezTo>
                  <a:cubicBezTo>
                    <a:pt x="669" y="3741"/>
                    <a:pt x="1429" y="2434"/>
                    <a:pt x="2493" y="1370"/>
                  </a:cubicBezTo>
                  <a:cubicBezTo>
                    <a:pt x="3070" y="793"/>
                    <a:pt x="3861" y="398"/>
                    <a:pt x="4712" y="185"/>
                  </a:cubicBezTo>
                  <a:cubicBezTo>
                    <a:pt x="4924" y="124"/>
                    <a:pt x="5137" y="155"/>
                    <a:pt x="5411" y="124"/>
                  </a:cubicBezTo>
                  <a:cubicBezTo>
                    <a:pt x="5441" y="124"/>
                    <a:pt x="5441" y="3"/>
                    <a:pt x="5380" y="3"/>
                  </a:cubicBezTo>
                  <a:cubicBezTo>
                    <a:pt x="5346" y="1"/>
                    <a:pt x="5312" y="0"/>
                    <a:pt x="5277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903025" y="2298650"/>
              <a:ext cx="284225" cy="198175"/>
            </a:xfrm>
            <a:custGeom>
              <a:avLst/>
              <a:gdLst/>
              <a:ahLst/>
              <a:cxnLst/>
              <a:rect l="l" t="t" r="r" b="b"/>
              <a:pathLst>
                <a:path w="11369" h="7927" extrusionOk="0">
                  <a:moveTo>
                    <a:pt x="62" y="1"/>
                  </a:moveTo>
                  <a:cubicBezTo>
                    <a:pt x="33" y="1"/>
                    <a:pt x="0" y="29"/>
                    <a:pt x="0" y="74"/>
                  </a:cubicBezTo>
                  <a:cubicBezTo>
                    <a:pt x="122" y="2292"/>
                    <a:pt x="61" y="4542"/>
                    <a:pt x="152" y="6761"/>
                  </a:cubicBezTo>
                  <a:cubicBezTo>
                    <a:pt x="183" y="7095"/>
                    <a:pt x="122" y="7885"/>
                    <a:pt x="547" y="7916"/>
                  </a:cubicBezTo>
                  <a:cubicBezTo>
                    <a:pt x="722" y="7923"/>
                    <a:pt x="899" y="7927"/>
                    <a:pt x="1076" y="7927"/>
                  </a:cubicBezTo>
                  <a:cubicBezTo>
                    <a:pt x="1609" y="7927"/>
                    <a:pt x="2151" y="7893"/>
                    <a:pt x="2675" y="7824"/>
                  </a:cubicBezTo>
                  <a:cubicBezTo>
                    <a:pt x="4134" y="7581"/>
                    <a:pt x="5563" y="7125"/>
                    <a:pt x="6930" y="6609"/>
                  </a:cubicBezTo>
                  <a:cubicBezTo>
                    <a:pt x="8268" y="6122"/>
                    <a:pt x="9575" y="5545"/>
                    <a:pt x="10700" y="4724"/>
                  </a:cubicBezTo>
                  <a:cubicBezTo>
                    <a:pt x="10912" y="4572"/>
                    <a:pt x="11155" y="4390"/>
                    <a:pt x="11277" y="4299"/>
                  </a:cubicBezTo>
                  <a:cubicBezTo>
                    <a:pt x="11307" y="4268"/>
                    <a:pt x="11307" y="4268"/>
                    <a:pt x="11307" y="4268"/>
                  </a:cubicBezTo>
                  <a:cubicBezTo>
                    <a:pt x="11338" y="4268"/>
                    <a:pt x="11338" y="4238"/>
                    <a:pt x="11368" y="4207"/>
                  </a:cubicBezTo>
                  <a:cubicBezTo>
                    <a:pt x="11368" y="4116"/>
                    <a:pt x="11338" y="4055"/>
                    <a:pt x="11277" y="4025"/>
                  </a:cubicBezTo>
                  <a:cubicBezTo>
                    <a:pt x="11264" y="4021"/>
                    <a:pt x="11252" y="4019"/>
                    <a:pt x="11240" y="4019"/>
                  </a:cubicBezTo>
                  <a:cubicBezTo>
                    <a:pt x="11168" y="4019"/>
                    <a:pt x="11112" y="4090"/>
                    <a:pt x="11034" y="4116"/>
                  </a:cubicBezTo>
                  <a:cubicBezTo>
                    <a:pt x="10852" y="4268"/>
                    <a:pt x="10639" y="4420"/>
                    <a:pt x="10365" y="4602"/>
                  </a:cubicBezTo>
                  <a:cubicBezTo>
                    <a:pt x="9727" y="5089"/>
                    <a:pt x="9028" y="5454"/>
                    <a:pt x="8298" y="5788"/>
                  </a:cubicBezTo>
                  <a:cubicBezTo>
                    <a:pt x="7113" y="6305"/>
                    <a:pt x="5745" y="6852"/>
                    <a:pt x="4377" y="7217"/>
                  </a:cubicBezTo>
                  <a:cubicBezTo>
                    <a:pt x="3617" y="7429"/>
                    <a:pt x="2888" y="7642"/>
                    <a:pt x="2158" y="7672"/>
                  </a:cubicBezTo>
                  <a:cubicBezTo>
                    <a:pt x="1814" y="7694"/>
                    <a:pt x="1349" y="7715"/>
                    <a:pt x="977" y="7715"/>
                  </a:cubicBezTo>
                  <a:cubicBezTo>
                    <a:pt x="823" y="7715"/>
                    <a:pt x="685" y="7712"/>
                    <a:pt x="578" y="7703"/>
                  </a:cubicBezTo>
                  <a:cubicBezTo>
                    <a:pt x="365" y="7672"/>
                    <a:pt x="395" y="6821"/>
                    <a:pt x="365" y="6305"/>
                  </a:cubicBezTo>
                  <a:cubicBezTo>
                    <a:pt x="304" y="4846"/>
                    <a:pt x="304" y="3356"/>
                    <a:pt x="213" y="1897"/>
                  </a:cubicBezTo>
                  <a:cubicBezTo>
                    <a:pt x="183" y="1381"/>
                    <a:pt x="183" y="894"/>
                    <a:pt x="152" y="378"/>
                  </a:cubicBezTo>
                  <a:cubicBezTo>
                    <a:pt x="122" y="286"/>
                    <a:pt x="152" y="74"/>
                    <a:pt x="91" y="13"/>
                  </a:cubicBezTo>
                  <a:cubicBezTo>
                    <a:pt x="83" y="5"/>
                    <a:pt x="73" y="1"/>
                    <a:pt x="62" y="1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1078900" y="2201950"/>
              <a:ext cx="110350" cy="189675"/>
            </a:xfrm>
            <a:custGeom>
              <a:avLst/>
              <a:gdLst/>
              <a:ahLst/>
              <a:cxnLst/>
              <a:rect l="l" t="t" r="r" b="b"/>
              <a:pathLst>
                <a:path w="4414" h="7587" extrusionOk="0">
                  <a:moveTo>
                    <a:pt x="94" y="0"/>
                  </a:moveTo>
                  <a:cubicBezTo>
                    <a:pt x="44" y="0"/>
                    <a:pt x="1" y="65"/>
                    <a:pt x="47" y="112"/>
                  </a:cubicBezTo>
                  <a:cubicBezTo>
                    <a:pt x="412" y="720"/>
                    <a:pt x="868" y="1328"/>
                    <a:pt x="1233" y="1966"/>
                  </a:cubicBezTo>
                  <a:cubicBezTo>
                    <a:pt x="1598" y="2574"/>
                    <a:pt x="1932" y="3212"/>
                    <a:pt x="2266" y="3820"/>
                  </a:cubicBezTo>
                  <a:cubicBezTo>
                    <a:pt x="2905" y="4945"/>
                    <a:pt x="3543" y="6039"/>
                    <a:pt x="4060" y="7194"/>
                  </a:cubicBezTo>
                  <a:cubicBezTo>
                    <a:pt x="4060" y="7224"/>
                    <a:pt x="4120" y="7376"/>
                    <a:pt x="4151" y="7437"/>
                  </a:cubicBezTo>
                  <a:cubicBezTo>
                    <a:pt x="4181" y="7498"/>
                    <a:pt x="4181" y="7498"/>
                    <a:pt x="4212" y="7528"/>
                  </a:cubicBezTo>
                  <a:cubicBezTo>
                    <a:pt x="4233" y="7570"/>
                    <a:pt x="4265" y="7587"/>
                    <a:pt x="4296" y="7587"/>
                  </a:cubicBezTo>
                  <a:cubicBezTo>
                    <a:pt x="4356" y="7587"/>
                    <a:pt x="4414" y="7527"/>
                    <a:pt x="4394" y="7467"/>
                  </a:cubicBezTo>
                  <a:cubicBezTo>
                    <a:pt x="3908" y="6008"/>
                    <a:pt x="2996" y="4732"/>
                    <a:pt x="2266" y="3364"/>
                  </a:cubicBezTo>
                  <a:cubicBezTo>
                    <a:pt x="2023" y="2908"/>
                    <a:pt x="1780" y="2422"/>
                    <a:pt x="1446" y="1966"/>
                  </a:cubicBezTo>
                  <a:cubicBezTo>
                    <a:pt x="1172" y="1480"/>
                    <a:pt x="838" y="1054"/>
                    <a:pt x="534" y="628"/>
                  </a:cubicBezTo>
                  <a:cubicBezTo>
                    <a:pt x="382" y="416"/>
                    <a:pt x="260" y="203"/>
                    <a:pt x="139" y="21"/>
                  </a:cubicBezTo>
                  <a:cubicBezTo>
                    <a:pt x="124" y="6"/>
                    <a:pt x="109" y="0"/>
                    <a:pt x="94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1085400" y="2195600"/>
              <a:ext cx="19025" cy="24675"/>
            </a:xfrm>
            <a:custGeom>
              <a:avLst/>
              <a:gdLst/>
              <a:ahLst/>
              <a:cxnLst/>
              <a:rect l="l" t="t" r="r" b="b"/>
              <a:pathLst>
                <a:path w="761" h="987" extrusionOk="0">
                  <a:moveTo>
                    <a:pt x="91" y="1"/>
                  </a:moveTo>
                  <a:cubicBezTo>
                    <a:pt x="61" y="1"/>
                    <a:pt x="0" y="62"/>
                    <a:pt x="31" y="92"/>
                  </a:cubicBezTo>
                  <a:cubicBezTo>
                    <a:pt x="243" y="366"/>
                    <a:pt x="456" y="670"/>
                    <a:pt x="639" y="943"/>
                  </a:cubicBezTo>
                  <a:cubicBezTo>
                    <a:pt x="639" y="965"/>
                    <a:pt x="669" y="986"/>
                    <a:pt x="697" y="986"/>
                  </a:cubicBezTo>
                  <a:cubicBezTo>
                    <a:pt x="709" y="986"/>
                    <a:pt x="721" y="983"/>
                    <a:pt x="730" y="974"/>
                  </a:cubicBezTo>
                  <a:cubicBezTo>
                    <a:pt x="760" y="943"/>
                    <a:pt x="730" y="913"/>
                    <a:pt x="730" y="882"/>
                  </a:cubicBezTo>
                  <a:cubicBezTo>
                    <a:pt x="578" y="639"/>
                    <a:pt x="426" y="426"/>
                    <a:pt x="274" y="214"/>
                  </a:cubicBezTo>
                  <a:cubicBezTo>
                    <a:pt x="213" y="153"/>
                    <a:pt x="183" y="62"/>
                    <a:pt x="91" y="1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777625" y="2557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748750" y="2359625"/>
              <a:ext cx="99575" cy="222025"/>
            </a:xfrm>
            <a:custGeom>
              <a:avLst/>
              <a:gdLst/>
              <a:ahLst/>
              <a:cxnLst/>
              <a:rect l="l" t="t" r="r" b="b"/>
              <a:pathLst>
                <a:path w="3983" h="8881" extrusionOk="0">
                  <a:moveTo>
                    <a:pt x="3725" y="433"/>
                  </a:moveTo>
                  <a:cubicBezTo>
                    <a:pt x="3642" y="810"/>
                    <a:pt x="3583" y="1212"/>
                    <a:pt x="3496" y="1586"/>
                  </a:cubicBezTo>
                  <a:cubicBezTo>
                    <a:pt x="3110" y="2774"/>
                    <a:pt x="2666" y="3817"/>
                    <a:pt x="2192" y="4885"/>
                  </a:cubicBezTo>
                  <a:lnTo>
                    <a:pt x="2192" y="4885"/>
                  </a:lnTo>
                  <a:cubicBezTo>
                    <a:pt x="2199" y="4861"/>
                    <a:pt x="2207" y="4834"/>
                    <a:pt x="2220" y="4808"/>
                  </a:cubicBezTo>
                  <a:cubicBezTo>
                    <a:pt x="2676" y="3622"/>
                    <a:pt x="3223" y="2194"/>
                    <a:pt x="3588" y="856"/>
                  </a:cubicBezTo>
                  <a:cubicBezTo>
                    <a:pt x="3640" y="699"/>
                    <a:pt x="3692" y="565"/>
                    <a:pt x="3725" y="433"/>
                  </a:cubicBezTo>
                  <a:close/>
                  <a:moveTo>
                    <a:pt x="3771" y="1"/>
                  </a:moveTo>
                  <a:cubicBezTo>
                    <a:pt x="3746" y="1"/>
                    <a:pt x="3722" y="10"/>
                    <a:pt x="3709" y="36"/>
                  </a:cubicBezTo>
                  <a:cubicBezTo>
                    <a:pt x="3344" y="1008"/>
                    <a:pt x="3071" y="2012"/>
                    <a:pt x="2706" y="2984"/>
                  </a:cubicBezTo>
                  <a:cubicBezTo>
                    <a:pt x="2098" y="4504"/>
                    <a:pt x="1703" y="5720"/>
                    <a:pt x="943" y="7148"/>
                  </a:cubicBezTo>
                  <a:cubicBezTo>
                    <a:pt x="882" y="7270"/>
                    <a:pt x="822" y="7392"/>
                    <a:pt x="791" y="7452"/>
                  </a:cubicBezTo>
                  <a:cubicBezTo>
                    <a:pt x="700" y="7544"/>
                    <a:pt x="366" y="7787"/>
                    <a:pt x="214" y="7908"/>
                  </a:cubicBezTo>
                  <a:cubicBezTo>
                    <a:pt x="122" y="7999"/>
                    <a:pt x="1" y="8060"/>
                    <a:pt x="31" y="8212"/>
                  </a:cubicBezTo>
                  <a:cubicBezTo>
                    <a:pt x="51" y="8271"/>
                    <a:pt x="121" y="8305"/>
                    <a:pt x="193" y="8305"/>
                  </a:cubicBezTo>
                  <a:cubicBezTo>
                    <a:pt x="233" y="8305"/>
                    <a:pt x="273" y="8295"/>
                    <a:pt x="305" y="8273"/>
                  </a:cubicBezTo>
                  <a:cubicBezTo>
                    <a:pt x="396" y="8243"/>
                    <a:pt x="487" y="8182"/>
                    <a:pt x="548" y="8121"/>
                  </a:cubicBezTo>
                  <a:lnTo>
                    <a:pt x="548" y="8121"/>
                  </a:lnTo>
                  <a:cubicBezTo>
                    <a:pt x="518" y="8212"/>
                    <a:pt x="487" y="8334"/>
                    <a:pt x="457" y="8395"/>
                  </a:cubicBezTo>
                  <a:cubicBezTo>
                    <a:pt x="457" y="8455"/>
                    <a:pt x="426" y="8486"/>
                    <a:pt x="426" y="8547"/>
                  </a:cubicBezTo>
                  <a:cubicBezTo>
                    <a:pt x="448" y="8612"/>
                    <a:pt x="502" y="8662"/>
                    <a:pt x="564" y="8662"/>
                  </a:cubicBezTo>
                  <a:cubicBezTo>
                    <a:pt x="588" y="8662"/>
                    <a:pt x="614" y="8655"/>
                    <a:pt x="639" y="8638"/>
                  </a:cubicBezTo>
                  <a:cubicBezTo>
                    <a:pt x="761" y="8547"/>
                    <a:pt x="791" y="8425"/>
                    <a:pt x="852" y="8303"/>
                  </a:cubicBezTo>
                  <a:cubicBezTo>
                    <a:pt x="852" y="8243"/>
                    <a:pt x="882" y="8182"/>
                    <a:pt x="882" y="8151"/>
                  </a:cubicBezTo>
                  <a:cubicBezTo>
                    <a:pt x="913" y="8273"/>
                    <a:pt x="913" y="8425"/>
                    <a:pt x="913" y="8638"/>
                  </a:cubicBezTo>
                  <a:cubicBezTo>
                    <a:pt x="913" y="8668"/>
                    <a:pt x="913" y="8699"/>
                    <a:pt x="913" y="8759"/>
                  </a:cubicBezTo>
                  <a:cubicBezTo>
                    <a:pt x="913" y="8820"/>
                    <a:pt x="943" y="8881"/>
                    <a:pt x="1034" y="8881"/>
                  </a:cubicBezTo>
                  <a:cubicBezTo>
                    <a:pt x="1156" y="8881"/>
                    <a:pt x="1186" y="8790"/>
                    <a:pt x="1186" y="8699"/>
                  </a:cubicBezTo>
                  <a:cubicBezTo>
                    <a:pt x="1186" y="8607"/>
                    <a:pt x="1186" y="8486"/>
                    <a:pt x="1186" y="8364"/>
                  </a:cubicBezTo>
                  <a:cubicBezTo>
                    <a:pt x="1186" y="8212"/>
                    <a:pt x="1186" y="8060"/>
                    <a:pt x="1156" y="7908"/>
                  </a:cubicBezTo>
                  <a:cubicBezTo>
                    <a:pt x="1156" y="7893"/>
                    <a:pt x="1156" y="7885"/>
                    <a:pt x="1160" y="7885"/>
                  </a:cubicBezTo>
                  <a:cubicBezTo>
                    <a:pt x="1164" y="7885"/>
                    <a:pt x="1171" y="7893"/>
                    <a:pt x="1186" y="7908"/>
                  </a:cubicBezTo>
                  <a:cubicBezTo>
                    <a:pt x="1173" y="7902"/>
                    <a:pt x="1167" y="7899"/>
                    <a:pt x="1166" y="7899"/>
                  </a:cubicBezTo>
                  <a:cubicBezTo>
                    <a:pt x="1161" y="7899"/>
                    <a:pt x="1187" y="7917"/>
                    <a:pt x="1192" y="7917"/>
                  </a:cubicBezTo>
                  <a:cubicBezTo>
                    <a:pt x="1194" y="7917"/>
                    <a:pt x="1193" y="7915"/>
                    <a:pt x="1186" y="7908"/>
                  </a:cubicBezTo>
                  <a:lnTo>
                    <a:pt x="1186" y="7908"/>
                  </a:lnTo>
                  <a:cubicBezTo>
                    <a:pt x="1187" y="7909"/>
                    <a:pt x="1217" y="7939"/>
                    <a:pt x="1247" y="7939"/>
                  </a:cubicBezTo>
                  <a:cubicBezTo>
                    <a:pt x="1338" y="7999"/>
                    <a:pt x="1399" y="8182"/>
                    <a:pt x="1581" y="8243"/>
                  </a:cubicBezTo>
                  <a:cubicBezTo>
                    <a:pt x="1601" y="8249"/>
                    <a:pt x="1619" y="8252"/>
                    <a:pt x="1635" y="8252"/>
                  </a:cubicBezTo>
                  <a:cubicBezTo>
                    <a:pt x="1769" y="8252"/>
                    <a:pt x="1784" y="8047"/>
                    <a:pt x="1703" y="7939"/>
                  </a:cubicBezTo>
                  <a:cubicBezTo>
                    <a:pt x="1642" y="7817"/>
                    <a:pt x="1460" y="7635"/>
                    <a:pt x="1278" y="7513"/>
                  </a:cubicBezTo>
                  <a:cubicBezTo>
                    <a:pt x="1794" y="6297"/>
                    <a:pt x="2341" y="5203"/>
                    <a:pt x="2828" y="3926"/>
                  </a:cubicBezTo>
                  <a:cubicBezTo>
                    <a:pt x="2980" y="3501"/>
                    <a:pt x="3192" y="2954"/>
                    <a:pt x="3375" y="2467"/>
                  </a:cubicBezTo>
                  <a:cubicBezTo>
                    <a:pt x="3496" y="2103"/>
                    <a:pt x="3648" y="1768"/>
                    <a:pt x="3740" y="1434"/>
                  </a:cubicBezTo>
                  <a:cubicBezTo>
                    <a:pt x="3800" y="1039"/>
                    <a:pt x="3922" y="553"/>
                    <a:pt x="3952" y="279"/>
                  </a:cubicBezTo>
                  <a:cubicBezTo>
                    <a:pt x="3983" y="249"/>
                    <a:pt x="3983" y="218"/>
                    <a:pt x="3983" y="188"/>
                  </a:cubicBezTo>
                  <a:cubicBezTo>
                    <a:pt x="3983" y="97"/>
                    <a:pt x="3922" y="36"/>
                    <a:pt x="3861" y="36"/>
                  </a:cubicBezTo>
                  <a:cubicBezTo>
                    <a:pt x="3844" y="18"/>
                    <a:pt x="3806" y="1"/>
                    <a:pt x="3771" y="1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906825" y="2677375"/>
              <a:ext cx="775" cy="800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902250" y="2509075"/>
              <a:ext cx="195325" cy="178875"/>
            </a:xfrm>
            <a:custGeom>
              <a:avLst/>
              <a:gdLst/>
              <a:ahLst/>
              <a:cxnLst/>
              <a:rect l="l" t="t" r="r" b="b"/>
              <a:pathLst>
                <a:path w="7813" h="7155" extrusionOk="0">
                  <a:moveTo>
                    <a:pt x="563" y="0"/>
                  </a:moveTo>
                  <a:cubicBezTo>
                    <a:pt x="540" y="0"/>
                    <a:pt x="518" y="15"/>
                    <a:pt x="518" y="46"/>
                  </a:cubicBezTo>
                  <a:cubicBezTo>
                    <a:pt x="487" y="1535"/>
                    <a:pt x="274" y="2873"/>
                    <a:pt x="183" y="4240"/>
                  </a:cubicBezTo>
                  <a:cubicBezTo>
                    <a:pt x="122" y="5061"/>
                    <a:pt x="1" y="5882"/>
                    <a:pt x="1" y="6702"/>
                  </a:cubicBezTo>
                  <a:cubicBezTo>
                    <a:pt x="1" y="6763"/>
                    <a:pt x="1" y="6824"/>
                    <a:pt x="62" y="6885"/>
                  </a:cubicBezTo>
                  <a:cubicBezTo>
                    <a:pt x="92" y="6946"/>
                    <a:pt x="214" y="6946"/>
                    <a:pt x="214" y="6946"/>
                  </a:cubicBezTo>
                  <a:lnTo>
                    <a:pt x="274" y="6946"/>
                  </a:lnTo>
                  <a:cubicBezTo>
                    <a:pt x="366" y="6976"/>
                    <a:pt x="518" y="6976"/>
                    <a:pt x="518" y="6976"/>
                  </a:cubicBezTo>
                  <a:cubicBezTo>
                    <a:pt x="1004" y="7037"/>
                    <a:pt x="1460" y="7128"/>
                    <a:pt x="2068" y="7128"/>
                  </a:cubicBezTo>
                  <a:cubicBezTo>
                    <a:pt x="2307" y="7144"/>
                    <a:pt x="2547" y="7154"/>
                    <a:pt x="2786" y="7154"/>
                  </a:cubicBezTo>
                  <a:cubicBezTo>
                    <a:pt x="3426" y="7154"/>
                    <a:pt x="4062" y="7084"/>
                    <a:pt x="4682" y="6885"/>
                  </a:cubicBezTo>
                  <a:cubicBezTo>
                    <a:pt x="5047" y="6794"/>
                    <a:pt x="5472" y="6702"/>
                    <a:pt x="5594" y="6307"/>
                  </a:cubicBezTo>
                  <a:cubicBezTo>
                    <a:pt x="5806" y="5487"/>
                    <a:pt x="5837" y="4514"/>
                    <a:pt x="5898" y="3876"/>
                  </a:cubicBezTo>
                  <a:cubicBezTo>
                    <a:pt x="5989" y="3328"/>
                    <a:pt x="5989" y="2629"/>
                    <a:pt x="6080" y="2204"/>
                  </a:cubicBezTo>
                  <a:cubicBezTo>
                    <a:pt x="6110" y="1991"/>
                    <a:pt x="6110" y="1839"/>
                    <a:pt x="6141" y="1748"/>
                  </a:cubicBezTo>
                  <a:cubicBezTo>
                    <a:pt x="6475" y="1596"/>
                    <a:pt x="6901" y="1414"/>
                    <a:pt x="7326" y="1201"/>
                  </a:cubicBezTo>
                  <a:cubicBezTo>
                    <a:pt x="7478" y="1110"/>
                    <a:pt x="7813" y="1049"/>
                    <a:pt x="7721" y="806"/>
                  </a:cubicBezTo>
                  <a:cubicBezTo>
                    <a:pt x="7680" y="764"/>
                    <a:pt x="7633" y="748"/>
                    <a:pt x="7585" y="748"/>
                  </a:cubicBezTo>
                  <a:cubicBezTo>
                    <a:pt x="7527" y="748"/>
                    <a:pt x="7467" y="772"/>
                    <a:pt x="7417" y="806"/>
                  </a:cubicBezTo>
                  <a:cubicBezTo>
                    <a:pt x="7326" y="866"/>
                    <a:pt x="7235" y="897"/>
                    <a:pt x="7144" y="958"/>
                  </a:cubicBezTo>
                  <a:cubicBezTo>
                    <a:pt x="6779" y="1140"/>
                    <a:pt x="6597" y="1201"/>
                    <a:pt x="6232" y="1383"/>
                  </a:cubicBezTo>
                  <a:cubicBezTo>
                    <a:pt x="6080" y="1474"/>
                    <a:pt x="5806" y="1505"/>
                    <a:pt x="5837" y="1748"/>
                  </a:cubicBezTo>
                  <a:cubicBezTo>
                    <a:pt x="5806" y="2021"/>
                    <a:pt x="5746" y="2447"/>
                    <a:pt x="5715" y="2842"/>
                  </a:cubicBezTo>
                  <a:cubicBezTo>
                    <a:pt x="5685" y="3298"/>
                    <a:pt x="5685" y="3572"/>
                    <a:pt x="5624" y="4028"/>
                  </a:cubicBezTo>
                  <a:cubicBezTo>
                    <a:pt x="5563" y="4605"/>
                    <a:pt x="5533" y="5183"/>
                    <a:pt x="5472" y="5760"/>
                  </a:cubicBezTo>
                  <a:cubicBezTo>
                    <a:pt x="5442" y="6064"/>
                    <a:pt x="5472" y="6277"/>
                    <a:pt x="5259" y="6459"/>
                  </a:cubicBezTo>
                  <a:cubicBezTo>
                    <a:pt x="5077" y="6581"/>
                    <a:pt x="4591" y="6702"/>
                    <a:pt x="4226" y="6824"/>
                  </a:cubicBezTo>
                  <a:cubicBezTo>
                    <a:pt x="3724" y="6961"/>
                    <a:pt x="3223" y="6978"/>
                    <a:pt x="2683" y="6978"/>
                  </a:cubicBezTo>
                  <a:cubicBezTo>
                    <a:pt x="2503" y="6978"/>
                    <a:pt x="2319" y="6976"/>
                    <a:pt x="2129" y="6976"/>
                  </a:cubicBezTo>
                  <a:cubicBezTo>
                    <a:pt x="1429" y="6976"/>
                    <a:pt x="639" y="6824"/>
                    <a:pt x="274" y="6794"/>
                  </a:cubicBezTo>
                  <a:cubicBezTo>
                    <a:pt x="214" y="6763"/>
                    <a:pt x="244" y="6763"/>
                    <a:pt x="214" y="6763"/>
                  </a:cubicBezTo>
                  <a:lnTo>
                    <a:pt x="214" y="6733"/>
                  </a:lnTo>
                  <a:cubicBezTo>
                    <a:pt x="214" y="6702"/>
                    <a:pt x="183" y="6611"/>
                    <a:pt x="183" y="6611"/>
                  </a:cubicBezTo>
                  <a:cubicBezTo>
                    <a:pt x="274" y="5031"/>
                    <a:pt x="487" y="3450"/>
                    <a:pt x="578" y="1900"/>
                  </a:cubicBezTo>
                  <a:cubicBezTo>
                    <a:pt x="609" y="1474"/>
                    <a:pt x="578" y="1079"/>
                    <a:pt x="609" y="654"/>
                  </a:cubicBezTo>
                  <a:cubicBezTo>
                    <a:pt x="609" y="441"/>
                    <a:pt x="639" y="228"/>
                    <a:pt x="609" y="46"/>
                  </a:cubicBezTo>
                  <a:cubicBezTo>
                    <a:pt x="609" y="15"/>
                    <a:pt x="586" y="0"/>
                    <a:pt x="563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906825" y="2677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1066250" y="2419475"/>
              <a:ext cx="158225" cy="244250"/>
            </a:xfrm>
            <a:custGeom>
              <a:avLst/>
              <a:gdLst/>
              <a:ahLst/>
              <a:cxnLst/>
              <a:rect l="l" t="t" r="r" b="b"/>
              <a:pathLst>
                <a:path w="6329" h="9770" extrusionOk="0">
                  <a:moveTo>
                    <a:pt x="4267" y="1"/>
                  </a:moveTo>
                  <a:cubicBezTo>
                    <a:pt x="4210" y="1"/>
                    <a:pt x="4154" y="32"/>
                    <a:pt x="4140" y="104"/>
                  </a:cubicBezTo>
                  <a:cubicBezTo>
                    <a:pt x="4171" y="499"/>
                    <a:pt x="4292" y="894"/>
                    <a:pt x="4353" y="1259"/>
                  </a:cubicBezTo>
                  <a:cubicBezTo>
                    <a:pt x="4535" y="1897"/>
                    <a:pt x="4626" y="2535"/>
                    <a:pt x="4778" y="3174"/>
                  </a:cubicBezTo>
                  <a:cubicBezTo>
                    <a:pt x="5052" y="4238"/>
                    <a:pt x="5234" y="5301"/>
                    <a:pt x="5508" y="6365"/>
                  </a:cubicBezTo>
                  <a:cubicBezTo>
                    <a:pt x="5599" y="6730"/>
                    <a:pt x="5690" y="7064"/>
                    <a:pt x="5782" y="7399"/>
                  </a:cubicBezTo>
                  <a:cubicBezTo>
                    <a:pt x="5903" y="7642"/>
                    <a:pt x="5994" y="7946"/>
                    <a:pt x="6025" y="8067"/>
                  </a:cubicBezTo>
                  <a:cubicBezTo>
                    <a:pt x="5599" y="8311"/>
                    <a:pt x="5174" y="8523"/>
                    <a:pt x="4718" y="8736"/>
                  </a:cubicBezTo>
                  <a:cubicBezTo>
                    <a:pt x="4231" y="8949"/>
                    <a:pt x="3502" y="9283"/>
                    <a:pt x="2712" y="9435"/>
                  </a:cubicBezTo>
                  <a:cubicBezTo>
                    <a:pt x="2442" y="9474"/>
                    <a:pt x="1967" y="9512"/>
                    <a:pt x="1569" y="9512"/>
                  </a:cubicBezTo>
                  <a:cubicBezTo>
                    <a:pt x="1337" y="9512"/>
                    <a:pt x="1132" y="9499"/>
                    <a:pt x="1009" y="9466"/>
                  </a:cubicBezTo>
                  <a:cubicBezTo>
                    <a:pt x="979" y="9435"/>
                    <a:pt x="949" y="9344"/>
                    <a:pt x="918" y="9283"/>
                  </a:cubicBezTo>
                  <a:cubicBezTo>
                    <a:pt x="797" y="8979"/>
                    <a:pt x="675" y="8402"/>
                    <a:pt x="675" y="8219"/>
                  </a:cubicBezTo>
                  <a:cubicBezTo>
                    <a:pt x="553" y="7247"/>
                    <a:pt x="432" y="6274"/>
                    <a:pt x="249" y="5301"/>
                  </a:cubicBezTo>
                  <a:cubicBezTo>
                    <a:pt x="237" y="5240"/>
                    <a:pt x="190" y="5213"/>
                    <a:pt x="143" y="5213"/>
                  </a:cubicBezTo>
                  <a:cubicBezTo>
                    <a:pt x="72" y="5213"/>
                    <a:pt x="0" y="5272"/>
                    <a:pt x="37" y="5362"/>
                  </a:cubicBezTo>
                  <a:cubicBezTo>
                    <a:pt x="189" y="6335"/>
                    <a:pt x="310" y="7186"/>
                    <a:pt x="432" y="8159"/>
                  </a:cubicBezTo>
                  <a:cubicBezTo>
                    <a:pt x="462" y="8554"/>
                    <a:pt x="523" y="8979"/>
                    <a:pt x="645" y="9344"/>
                  </a:cubicBezTo>
                  <a:cubicBezTo>
                    <a:pt x="705" y="9526"/>
                    <a:pt x="827" y="9770"/>
                    <a:pt x="1070" y="9770"/>
                  </a:cubicBezTo>
                  <a:cubicBezTo>
                    <a:pt x="1405" y="9770"/>
                    <a:pt x="2164" y="9770"/>
                    <a:pt x="2651" y="9709"/>
                  </a:cubicBezTo>
                  <a:cubicBezTo>
                    <a:pt x="3228" y="9618"/>
                    <a:pt x="3958" y="9374"/>
                    <a:pt x="4353" y="9192"/>
                  </a:cubicBezTo>
                  <a:cubicBezTo>
                    <a:pt x="4839" y="9010"/>
                    <a:pt x="5326" y="8797"/>
                    <a:pt x="5842" y="8523"/>
                  </a:cubicBezTo>
                  <a:cubicBezTo>
                    <a:pt x="5994" y="8402"/>
                    <a:pt x="6268" y="8371"/>
                    <a:pt x="6329" y="8159"/>
                  </a:cubicBezTo>
                  <a:cubicBezTo>
                    <a:pt x="6329" y="7885"/>
                    <a:pt x="6207" y="7612"/>
                    <a:pt x="6116" y="7368"/>
                  </a:cubicBezTo>
                  <a:cubicBezTo>
                    <a:pt x="5994" y="6973"/>
                    <a:pt x="5873" y="6548"/>
                    <a:pt x="5782" y="6153"/>
                  </a:cubicBezTo>
                  <a:cubicBezTo>
                    <a:pt x="5447" y="4663"/>
                    <a:pt x="5113" y="3174"/>
                    <a:pt x="4778" y="1684"/>
                  </a:cubicBezTo>
                  <a:cubicBezTo>
                    <a:pt x="4657" y="1168"/>
                    <a:pt x="4535" y="651"/>
                    <a:pt x="4414" y="104"/>
                  </a:cubicBezTo>
                  <a:cubicBezTo>
                    <a:pt x="4398" y="40"/>
                    <a:pt x="4331" y="1"/>
                    <a:pt x="4267" y="1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937975" y="2693850"/>
              <a:ext cx="38025" cy="281550"/>
            </a:xfrm>
            <a:custGeom>
              <a:avLst/>
              <a:gdLst/>
              <a:ahLst/>
              <a:cxnLst/>
              <a:rect l="l" t="t" r="r" b="b"/>
              <a:pathLst>
                <a:path w="1521" h="11262" extrusionOk="0">
                  <a:moveTo>
                    <a:pt x="1247" y="254"/>
                  </a:moveTo>
                  <a:cubicBezTo>
                    <a:pt x="1247" y="254"/>
                    <a:pt x="1247" y="254"/>
                    <a:pt x="1247" y="284"/>
                  </a:cubicBezTo>
                  <a:cubicBezTo>
                    <a:pt x="1247" y="497"/>
                    <a:pt x="1186" y="679"/>
                    <a:pt x="1155" y="983"/>
                  </a:cubicBezTo>
                  <a:cubicBezTo>
                    <a:pt x="1095" y="1529"/>
                    <a:pt x="1034" y="2197"/>
                    <a:pt x="973" y="2713"/>
                  </a:cubicBezTo>
                  <a:lnTo>
                    <a:pt x="973" y="2713"/>
                  </a:lnTo>
                  <a:cubicBezTo>
                    <a:pt x="977" y="2373"/>
                    <a:pt x="1005" y="2058"/>
                    <a:pt x="1034" y="1743"/>
                  </a:cubicBezTo>
                  <a:cubicBezTo>
                    <a:pt x="1034" y="1621"/>
                    <a:pt x="1064" y="1500"/>
                    <a:pt x="1064" y="1378"/>
                  </a:cubicBezTo>
                  <a:cubicBezTo>
                    <a:pt x="1064" y="1287"/>
                    <a:pt x="1095" y="1165"/>
                    <a:pt x="1095" y="1074"/>
                  </a:cubicBezTo>
                  <a:cubicBezTo>
                    <a:pt x="1155" y="770"/>
                    <a:pt x="1216" y="406"/>
                    <a:pt x="1247" y="254"/>
                  </a:cubicBezTo>
                  <a:close/>
                  <a:moveTo>
                    <a:pt x="639" y="4783"/>
                  </a:moveTo>
                  <a:cubicBezTo>
                    <a:pt x="639" y="5056"/>
                    <a:pt x="608" y="5330"/>
                    <a:pt x="578" y="5603"/>
                  </a:cubicBezTo>
                  <a:cubicBezTo>
                    <a:pt x="548" y="5786"/>
                    <a:pt x="548" y="5998"/>
                    <a:pt x="517" y="6181"/>
                  </a:cubicBezTo>
                  <a:cubicBezTo>
                    <a:pt x="548" y="5907"/>
                    <a:pt x="548" y="5634"/>
                    <a:pt x="578" y="5360"/>
                  </a:cubicBezTo>
                  <a:cubicBezTo>
                    <a:pt x="608" y="5147"/>
                    <a:pt x="639" y="4965"/>
                    <a:pt x="639" y="4783"/>
                  </a:cubicBezTo>
                  <a:close/>
                  <a:moveTo>
                    <a:pt x="1240" y="0"/>
                  </a:moveTo>
                  <a:cubicBezTo>
                    <a:pt x="1176" y="0"/>
                    <a:pt x="1111" y="24"/>
                    <a:pt x="1064" y="71"/>
                  </a:cubicBezTo>
                  <a:cubicBezTo>
                    <a:pt x="1044" y="51"/>
                    <a:pt x="1017" y="41"/>
                    <a:pt x="990" y="41"/>
                  </a:cubicBezTo>
                  <a:cubicBezTo>
                    <a:pt x="936" y="41"/>
                    <a:pt x="882" y="81"/>
                    <a:pt x="882" y="162"/>
                  </a:cubicBezTo>
                  <a:cubicBezTo>
                    <a:pt x="821" y="1865"/>
                    <a:pt x="578" y="3476"/>
                    <a:pt x="396" y="4995"/>
                  </a:cubicBezTo>
                  <a:cubicBezTo>
                    <a:pt x="244" y="6090"/>
                    <a:pt x="183" y="7184"/>
                    <a:pt x="122" y="8308"/>
                  </a:cubicBezTo>
                  <a:cubicBezTo>
                    <a:pt x="92" y="8825"/>
                    <a:pt x="0" y="9342"/>
                    <a:pt x="61" y="9859"/>
                  </a:cubicBezTo>
                  <a:cubicBezTo>
                    <a:pt x="152" y="10071"/>
                    <a:pt x="213" y="10193"/>
                    <a:pt x="274" y="10345"/>
                  </a:cubicBezTo>
                  <a:cubicBezTo>
                    <a:pt x="396" y="10588"/>
                    <a:pt x="639" y="11044"/>
                    <a:pt x="760" y="11105"/>
                  </a:cubicBezTo>
                  <a:cubicBezTo>
                    <a:pt x="898" y="11215"/>
                    <a:pt x="1006" y="11262"/>
                    <a:pt x="1083" y="11262"/>
                  </a:cubicBezTo>
                  <a:cubicBezTo>
                    <a:pt x="1262" y="11262"/>
                    <a:pt x="1283" y="11016"/>
                    <a:pt x="1155" y="10740"/>
                  </a:cubicBezTo>
                  <a:cubicBezTo>
                    <a:pt x="1034" y="10467"/>
                    <a:pt x="882" y="10254"/>
                    <a:pt x="821" y="10041"/>
                  </a:cubicBezTo>
                  <a:cubicBezTo>
                    <a:pt x="760" y="9950"/>
                    <a:pt x="791" y="9980"/>
                    <a:pt x="730" y="9859"/>
                  </a:cubicBezTo>
                  <a:cubicBezTo>
                    <a:pt x="700" y="9798"/>
                    <a:pt x="669" y="9646"/>
                    <a:pt x="639" y="9615"/>
                  </a:cubicBezTo>
                  <a:cubicBezTo>
                    <a:pt x="639" y="9251"/>
                    <a:pt x="700" y="8856"/>
                    <a:pt x="730" y="8460"/>
                  </a:cubicBezTo>
                  <a:cubicBezTo>
                    <a:pt x="791" y="7761"/>
                    <a:pt x="791" y="7062"/>
                    <a:pt x="852" y="6363"/>
                  </a:cubicBezTo>
                  <a:cubicBezTo>
                    <a:pt x="912" y="5846"/>
                    <a:pt x="973" y="5451"/>
                    <a:pt x="1004" y="4783"/>
                  </a:cubicBezTo>
                  <a:cubicBezTo>
                    <a:pt x="1155" y="3810"/>
                    <a:pt x="1247" y="2199"/>
                    <a:pt x="1368" y="1135"/>
                  </a:cubicBezTo>
                  <a:cubicBezTo>
                    <a:pt x="1399" y="862"/>
                    <a:pt x="1399" y="801"/>
                    <a:pt x="1459" y="558"/>
                  </a:cubicBezTo>
                  <a:cubicBezTo>
                    <a:pt x="1490" y="436"/>
                    <a:pt x="1520" y="375"/>
                    <a:pt x="1459" y="193"/>
                  </a:cubicBezTo>
                  <a:cubicBezTo>
                    <a:pt x="1441" y="62"/>
                    <a:pt x="1342" y="0"/>
                    <a:pt x="1240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1103625" y="2675825"/>
              <a:ext cx="39075" cy="275050"/>
            </a:xfrm>
            <a:custGeom>
              <a:avLst/>
              <a:gdLst/>
              <a:ahLst/>
              <a:cxnLst/>
              <a:rect l="l" t="t" r="r" b="b"/>
              <a:pathLst>
                <a:path w="1563" h="11002" extrusionOk="0">
                  <a:moveTo>
                    <a:pt x="620" y="1"/>
                  </a:moveTo>
                  <a:cubicBezTo>
                    <a:pt x="568" y="1"/>
                    <a:pt x="517" y="34"/>
                    <a:pt x="517" y="93"/>
                  </a:cubicBezTo>
                  <a:cubicBezTo>
                    <a:pt x="548" y="1522"/>
                    <a:pt x="396" y="2920"/>
                    <a:pt x="274" y="4349"/>
                  </a:cubicBezTo>
                  <a:cubicBezTo>
                    <a:pt x="183" y="5564"/>
                    <a:pt x="153" y="6780"/>
                    <a:pt x="92" y="7966"/>
                  </a:cubicBezTo>
                  <a:cubicBezTo>
                    <a:pt x="61" y="8391"/>
                    <a:pt x="31" y="8817"/>
                    <a:pt x="31" y="9242"/>
                  </a:cubicBezTo>
                  <a:cubicBezTo>
                    <a:pt x="31" y="9455"/>
                    <a:pt x="1" y="9729"/>
                    <a:pt x="122" y="9911"/>
                  </a:cubicBezTo>
                  <a:cubicBezTo>
                    <a:pt x="274" y="10154"/>
                    <a:pt x="365" y="10215"/>
                    <a:pt x="517" y="10397"/>
                  </a:cubicBezTo>
                  <a:cubicBezTo>
                    <a:pt x="669" y="10640"/>
                    <a:pt x="913" y="10884"/>
                    <a:pt x="1186" y="10975"/>
                  </a:cubicBezTo>
                  <a:cubicBezTo>
                    <a:pt x="1235" y="10993"/>
                    <a:pt x="1281" y="11002"/>
                    <a:pt x="1322" y="11002"/>
                  </a:cubicBezTo>
                  <a:cubicBezTo>
                    <a:pt x="1481" y="11002"/>
                    <a:pt x="1563" y="10871"/>
                    <a:pt x="1490" y="10701"/>
                  </a:cubicBezTo>
                  <a:cubicBezTo>
                    <a:pt x="1460" y="10549"/>
                    <a:pt x="1277" y="10306"/>
                    <a:pt x="1186" y="10184"/>
                  </a:cubicBezTo>
                  <a:cubicBezTo>
                    <a:pt x="943" y="9911"/>
                    <a:pt x="821" y="9668"/>
                    <a:pt x="487" y="9394"/>
                  </a:cubicBezTo>
                  <a:cubicBezTo>
                    <a:pt x="517" y="9121"/>
                    <a:pt x="517" y="8877"/>
                    <a:pt x="517" y="8634"/>
                  </a:cubicBezTo>
                  <a:cubicBezTo>
                    <a:pt x="517" y="8300"/>
                    <a:pt x="517" y="7905"/>
                    <a:pt x="517" y="7540"/>
                  </a:cubicBezTo>
                  <a:cubicBezTo>
                    <a:pt x="578" y="6932"/>
                    <a:pt x="609" y="6294"/>
                    <a:pt x="669" y="5656"/>
                  </a:cubicBezTo>
                  <a:cubicBezTo>
                    <a:pt x="669" y="5504"/>
                    <a:pt x="669" y="5352"/>
                    <a:pt x="669" y="5200"/>
                  </a:cubicBezTo>
                  <a:cubicBezTo>
                    <a:pt x="700" y="4896"/>
                    <a:pt x="761" y="4561"/>
                    <a:pt x="791" y="4197"/>
                  </a:cubicBezTo>
                  <a:cubicBezTo>
                    <a:pt x="791" y="4197"/>
                    <a:pt x="761" y="4166"/>
                    <a:pt x="761" y="4166"/>
                  </a:cubicBezTo>
                  <a:cubicBezTo>
                    <a:pt x="761" y="4075"/>
                    <a:pt x="791" y="3984"/>
                    <a:pt x="791" y="3893"/>
                  </a:cubicBezTo>
                  <a:cubicBezTo>
                    <a:pt x="791" y="3862"/>
                    <a:pt x="791" y="3862"/>
                    <a:pt x="791" y="3832"/>
                  </a:cubicBezTo>
                  <a:cubicBezTo>
                    <a:pt x="821" y="3315"/>
                    <a:pt x="882" y="2920"/>
                    <a:pt x="882" y="2403"/>
                  </a:cubicBezTo>
                  <a:cubicBezTo>
                    <a:pt x="943" y="1917"/>
                    <a:pt x="913" y="1370"/>
                    <a:pt x="973" y="975"/>
                  </a:cubicBezTo>
                  <a:cubicBezTo>
                    <a:pt x="1034" y="671"/>
                    <a:pt x="1034" y="367"/>
                    <a:pt x="1065" y="63"/>
                  </a:cubicBezTo>
                  <a:cubicBezTo>
                    <a:pt x="1052" y="25"/>
                    <a:pt x="1023" y="8"/>
                    <a:pt x="994" y="8"/>
                  </a:cubicBezTo>
                  <a:cubicBezTo>
                    <a:pt x="954" y="8"/>
                    <a:pt x="913" y="40"/>
                    <a:pt x="913" y="93"/>
                  </a:cubicBezTo>
                  <a:cubicBezTo>
                    <a:pt x="882" y="124"/>
                    <a:pt x="882" y="184"/>
                    <a:pt x="882" y="215"/>
                  </a:cubicBezTo>
                  <a:cubicBezTo>
                    <a:pt x="882" y="184"/>
                    <a:pt x="852" y="154"/>
                    <a:pt x="821" y="124"/>
                  </a:cubicBezTo>
                  <a:lnTo>
                    <a:pt x="791" y="124"/>
                  </a:lnTo>
                  <a:cubicBezTo>
                    <a:pt x="791" y="93"/>
                    <a:pt x="791" y="63"/>
                    <a:pt x="761" y="63"/>
                  </a:cubicBezTo>
                  <a:cubicBezTo>
                    <a:pt x="730" y="32"/>
                    <a:pt x="700" y="32"/>
                    <a:pt x="700" y="32"/>
                  </a:cubicBezTo>
                  <a:cubicBezTo>
                    <a:pt x="678" y="11"/>
                    <a:pt x="649" y="1"/>
                    <a:pt x="620" y="1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817900" y="2117850"/>
              <a:ext cx="54750" cy="52975"/>
            </a:xfrm>
            <a:custGeom>
              <a:avLst/>
              <a:gdLst/>
              <a:ahLst/>
              <a:cxnLst/>
              <a:rect l="l" t="t" r="r" b="b"/>
              <a:pathLst>
                <a:path w="2190" h="2119" extrusionOk="0">
                  <a:moveTo>
                    <a:pt x="810" y="1"/>
                  </a:moveTo>
                  <a:cubicBezTo>
                    <a:pt x="432" y="1"/>
                    <a:pt x="126" y="333"/>
                    <a:pt x="62" y="740"/>
                  </a:cubicBezTo>
                  <a:cubicBezTo>
                    <a:pt x="1" y="1166"/>
                    <a:pt x="183" y="1591"/>
                    <a:pt x="457" y="1804"/>
                  </a:cubicBezTo>
                  <a:cubicBezTo>
                    <a:pt x="617" y="1938"/>
                    <a:pt x="943" y="2119"/>
                    <a:pt x="1246" y="2119"/>
                  </a:cubicBezTo>
                  <a:cubicBezTo>
                    <a:pt x="1288" y="2119"/>
                    <a:pt x="1329" y="2115"/>
                    <a:pt x="1369" y="2108"/>
                  </a:cubicBezTo>
                  <a:cubicBezTo>
                    <a:pt x="1703" y="2078"/>
                    <a:pt x="2098" y="1743"/>
                    <a:pt x="2189" y="1500"/>
                  </a:cubicBezTo>
                  <a:cubicBezTo>
                    <a:pt x="2189" y="1441"/>
                    <a:pt x="2125" y="1394"/>
                    <a:pt x="2072" y="1394"/>
                  </a:cubicBezTo>
                  <a:cubicBezTo>
                    <a:pt x="2043" y="1394"/>
                    <a:pt x="2018" y="1407"/>
                    <a:pt x="2007" y="1439"/>
                  </a:cubicBezTo>
                  <a:cubicBezTo>
                    <a:pt x="1977" y="1470"/>
                    <a:pt x="1885" y="1622"/>
                    <a:pt x="1733" y="1743"/>
                  </a:cubicBezTo>
                  <a:cubicBezTo>
                    <a:pt x="1673" y="1774"/>
                    <a:pt x="1399" y="1926"/>
                    <a:pt x="1278" y="1926"/>
                  </a:cubicBezTo>
                  <a:cubicBezTo>
                    <a:pt x="974" y="1895"/>
                    <a:pt x="730" y="1774"/>
                    <a:pt x="548" y="1591"/>
                  </a:cubicBezTo>
                  <a:cubicBezTo>
                    <a:pt x="244" y="1318"/>
                    <a:pt x="153" y="770"/>
                    <a:pt x="335" y="497"/>
                  </a:cubicBezTo>
                  <a:cubicBezTo>
                    <a:pt x="426" y="284"/>
                    <a:pt x="548" y="193"/>
                    <a:pt x="730" y="132"/>
                  </a:cubicBezTo>
                  <a:cubicBezTo>
                    <a:pt x="822" y="132"/>
                    <a:pt x="1004" y="163"/>
                    <a:pt x="1126" y="223"/>
                  </a:cubicBezTo>
                  <a:cubicBezTo>
                    <a:pt x="1156" y="254"/>
                    <a:pt x="1217" y="315"/>
                    <a:pt x="1278" y="315"/>
                  </a:cubicBezTo>
                  <a:cubicBezTo>
                    <a:pt x="1338" y="284"/>
                    <a:pt x="1338" y="223"/>
                    <a:pt x="1308" y="193"/>
                  </a:cubicBezTo>
                  <a:cubicBezTo>
                    <a:pt x="1138" y="59"/>
                    <a:pt x="968" y="1"/>
                    <a:pt x="81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833875" y="2138150"/>
              <a:ext cx="11425" cy="6575"/>
            </a:xfrm>
            <a:custGeom>
              <a:avLst/>
              <a:gdLst/>
              <a:ahLst/>
              <a:cxnLst/>
              <a:rect l="l" t="t" r="r" b="b"/>
              <a:pathLst>
                <a:path w="457" h="263" extrusionOk="0">
                  <a:moveTo>
                    <a:pt x="385" y="0"/>
                  </a:moveTo>
                  <a:cubicBezTo>
                    <a:pt x="298" y="0"/>
                    <a:pt x="153" y="90"/>
                    <a:pt x="91" y="110"/>
                  </a:cubicBezTo>
                  <a:cubicBezTo>
                    <a:pt x="0" y="141"/>
                    <a:pt x="61" y="262"/>
                    <a:pt x="152" y="262"/>
                  </a:cubicBezTo>
                  <a:cubicBezTo>
                    <a:pt x="243" y="202"/>
                    <a:pt x="335" y="171"/>
                    <a:pt x="426" y="141"/>
                  </a:cubicBezTo>
                  <a:cubicBezTo>
                    <a:pt x="426" y="141"/>
                    <a:pt x="456" y="110"/>
                    <a:pt x="456" y="80"/>
                  </a:cubicBezTo>
                  <a:cubicBezTo>
                    <a:pt x="456" y="21"/>
                    <a:pt x="427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807275" y="1774700"/>
              <a:ext cx="399725" cy="464100"/>
            </a:xfrm>
            <a:custGeom>
              <a:avLst/>
              <a:gdLst/>
              <a:ahLst/>
              <a:cxnLst/>
              <a:rect l="l" t="t" r="r" b="b"/>
              <a:pathLst>
                <a:path w="15989" h="18564" extrusionOk="0">
                  <a:moveTo>
                    <a:pt x="14734" y="249"/>
                  </a:moveTo>
                  <a:cubicBezTo>
                    <a:pt x="14770" y="249"/>
                    <a:pt x="14814" y="257"/>
                    <a:pt x="14864" y="271"/>
                  </a:cubicBezTo>
                  <a:cubicBezTo>
                    <a:pt x="14833" y="271"/>
                    <a:pt x="14803" y="332"/>
                    <a:pt x="14803" y="363"/>
                  </a:cubicBezTo>
                  <a:cubicBezTo>
                    <a:pt x="14742" y="393"/>
                    <a:pt x="14682" y="423"/>
                    <a:pt x="14621" y="454"/>
                  </a:cubicBezTo>
                  <a:cubicBezTo>
                    <a:pt x="14621" y="484"/>
                    <a:pt x="14621" y="484"/>
                    <a:pt x="14621" y="515"/>
                  </a:cubicBezTo>
                  <a:lnTo>
                    <a:pt x="14590" y="515"/>
                  </a:lnTo>
                  <a:cubicBezTo>
                    <a:pt x="14567" y="329"/>
                    <a:pt x="14615" y="249"/>
                    <a:pt x="14734" y="249"/>
                  </a:cubicBezTo>
                  <a:close/>
                  <a:moveTo>
                    <a:pt x="14530" y="758"/>
                  </a:moveTo>
                  <a:cubicBezTo>
                    <a:pt x="14560" y="818"/>
                    <a:pt x="14621" y="879"/>
                    <a:pt x="14682" y="910"/>
                  </a:cubicBezTo>
                  <a:cubicBezTo>
                    <a:pt x="14742" y="940"/>
                    <a:pt x="14803" y="940"/>
                    <a:pt x="14894" y="970"/>
                  </a:cubicBezTo>
                  <a:cubicBezTo>
                    <a:pt x="14919" y="983"/>
                    <a:pt x="14950" y="990"/>
                    <a:pt x="14981" y="990"/>
                  </a:cubicBezTo>
                  <a:cubicBezTo>
                    <a:pt x="15025" y="990"/>
                    <a:pt x="15071" y="976"/>
                    <a:pt x="15107" y="940"/>
                  </a:cubicBezTo>
                  <a:cubicBezTo>
                    <a:pt x="15107" y="970"/>
                    <a:pt x="15137" y="1001"/>
                    <a:pt x="15137" y="1031"/>
                  </a:cubicBezTo>
                  <a:cubicBezTo>
                    <a:pt x="15137" y="1031"/>
                    <a:pt x="15137" y="1031"/>
                    <a:pt x="15137" y="1062"/>
                  </a:cubicBezTo>
                  <a:cubicBezTo>
                    <a:pt x="15137" y="1062"/>
                    <a:pt x="15137" y="1062"/>
                    <a:pt x="15137" y="1092"/>
                  </a:cubicBezTo>
                  <a:cubicBezTo>
                    <a:pt x="15137" y="1122"/>
                    <a:pt x="15137" y="1122"/>
                    <a:pt x="15137" y="1153"/>
                  </a:cubicBezTo>
                  <a:cubicBezTo>
                    <a:pt x="15055" y="1050"/>
                    <a:pt x="14860" y="988"/>
                    <a:pt x="14667" y="988"/>
                  </a:cubicBezTo>
                  <a:cubicBezTo>
                    <a:pt x="14576" y="988"/>
                    <a:pt x="14486" y="1002"/>
                    <a:pt x="14408" y="1031"/>
                  </a:cubicBezTo>
                  <a:cubicBezTo>
                    <a:pt x="14378" y="970"/>
                    <a:pt x="14347" y="940"/>
                    <a:pt x="14347" y="879"/>
                  </a:cubicBezTo>
                  <a:cubicBezTo>
                    <a:pt x="14347" y="849"/>
                    <a:pt x="14408" y="788"/>
                    <a:pt x="14530" y="758"/>
                  </a:cubicBezTo>
                  <a:close/>
                  <a:moveTo>
                    <a:pt x="14438" y="1335"/>
                  </a:moveTo>
                  <a:cubicBezTo>
                    <a:pt x="14499" y="1366"/>
                    <a:pt x="14560" y="1396"/>
                    <a:pt x="14651" y="1426"/>
                  </a:cubicBezTo>
                  <a:cubicBezTo>
                    <a:pt x="14692" y="1426"/>
                    <a:pt x="14759" y="1440"/>
                    <a:pt x="14827" y="1440"/>
                  </a:cubicBezTo>
                  <a:cubicBezTo>
                    <a:pt x="14861" y="1440"/>
                    <a:pt x="14894" y="1437"/>
                    <a:pt x="14925" y="1426"/>
                  </a:cubicBezTo>
                  <a:lnTo>
                    <a:pt x="14925" y="1426"/>
                  </a:lnTo>
                  <a:cubicBezTo>
                    <a:pt x="14860" y="1454"/>
                    <a:pt x="14793" y="1465"/>
                    <a:pt x="14728" y="1465"/>
                  </a:cubicBezTo>
                  <a:cubicBezTo>
                    <a:pt x="14581" y="1465"/>
                    <a:pt x="14450" y="1408"/>
                    <a:pt x="14408" y="1366"/>
                  </a:cubicBezTo>
                  <a:lnTo>
                    <a:pt x="14408" y="1335"/>
                  </a:lnTo>
                  <a:close/>
                  <a:moveTo>
                    <a:pt x="8025" y="4618"/>
                  </a:moveTo>
                  <a:cubicBezTo>
                    <a:pt x="7934" y="4709"/>
                    <a:pt x="7842" y="4831"/>
                    <a:pt x="7751" y="4922"/>
                  </a:cubicBezTo>
                  <a:cubicBezTo>
                    <a:pt x="7569" y="5104"/>
                    <a:pt x="7295" y="5256"/>
                    <a:pt x="7052" y="5378"/>
                  </a:cubicBezTo>
                  <a:cubicBezTo>
                    <a:pt x="6809" y="5499"/>
                    <a:pt x="6627" y="5621"/>
                    <a:pt x="6383" y="5621"/>
                  </a:cubicBezTo>
                  <a:cubicBezTo>
                    <a:pt x="6353" y="5621"/>
                    <a:pt x="6323" y="5591"/>
                    <a:pt x="6323" y="5591"/>
                  </a:cubicBezTo>
                  <a:cubicBezTo>
                    <a:pt x="6383" y="5347"/>
                    <a:pt x="6627" y="5165"/>
                    <a:pt x="6839" y="5013"/>
                  </a:cubicBezTo>
                  <a:cubicBezTo>
                    <a:pt x="7204" y="4770"/>
                    <a:pt x="7599" y="4618"/>
                    <a:pt x="8025" y="4618"/>
                  </a:cubicBezTo>
                  <a:close/>
                  <a:moveTo>
                    <a:pt x="15472" y="4192"/>
                  </a:moveTo>
                  <a:lnTo>
                    <a:pt x="15472" y="4192"/>
                  </a:lnTo>
                  <a:cubicBezTo>
                    <a:pt x="15441" y="4344"/>
                    <a:pt x="15411" y="4496"/>
                    <a:pt x="15381" y="4648"/>
                  </a:cubicBezTo>
                  <a:cubicBezTo>
                    <a:pt x="15320" y="5043"/>
                    <a:pt x="15229" y="5439"/>
                    <a:pt x="15137" y="5834"/>
                  </a:cubicBezTo>
                  <a:cubicBezTo>
                    <a:pt x="15229" y="5287"/>
                    <a:pt x="15350" y="4740"/>
                    <a:pt x="15472" y="4192"/>
                  </a:cubicBezTo>
                  <a:close/>
                  <a:moveTo>
                    <a:pt x="3587" y="6958"/>
                  </a:moveTo>
                  <a:cubicBezTo>
                    <a:pt x="4104" y="6958"/>
                    <a:pt x="4165" y="7262"/>
                    <a:pt x="4043" y="7597"/>
                  </a:cubicBezTo>
                  <a:lnTo>
                    <a:pt x="3921" y="7597"/>
                  </a:lnTo>
                  <a:cubicBezTo>
                    <a:pt x="3818" y="7605"/>
                    <a:pt x="3719" y="7611"/>
                    <a:pt x="3624" y="7611"/>
                  </a:cubicBezTo>
                  <a:cubicBezTo>
                    <a:pt x="3354" y="7611"/>
                    <a:pt x="3113" y="7564"/>
                    <a:pt x="2888" y="7384"/>
                  </a:cubicBezTo>
                  <a:cubicBezTo>
                    <a:pt x="2827" y="7323"/>
                    <a:pt x="2888" y="7202"/>
                    <a:pt x="2949" y="7141"/>
                  </a:cubicBezTo>
                  <a:cubicBezTo>
                    <a:pt x="3070" y="6958"/>
                    <a:pt x="3374" y="6989"/>
                    <a:pt x="3587" y="6958"/>
                  </a:cubicBezTo>
                  <a:close/>
                  <a:moveTo>
                    <a:pt x="14682" y="7840"/>
                  </a:moveTo>
                  <a:lnTo>
                    <a:pt x="14682" y="7840"/>
                  </a:lnTo>
                  <a:cubicBezTo>
                    <a:pt x="14560" y="8387"/>
                    <a:pt x="14408" y="8995"/>
                    <a:pt x="14256" y="9420"/>
                  </a:cubicBezTo>
                  <a:cubicBezTo>
                    <a:pt x="14013" y="10272"/>
                    <a:pt x="13770" y="10971"/>
                    <a:pt x="13374" y="11731"/>
                  </a:cubicBezTo>
                  <a:cubicBezTo>
                    <a:pt x="13223" y="12004"/>
                    <a:pt x="13101" y="12278"/>
                    <a:pt x="12949" y="12551"/>
                  </a:cubicBezTo>
                  <a:cubicBezTo>
                    <a:pt x="12949" y="12551"/>
                    <a:pt x="12949" y="12582"/>
                    <a:pt x="12949" y="12582"/>
                  </a:cubicBezTo>
                  <a:cubicBezTo>
                    <a:pt x="12888" y="12521"/>
                    <a:pt x="12858" y="12460"/>
                    <a:pt x="12797" y="12399"/>
                  </a:cubicBezTo>
                  <a:cubicBezTo>
                    <a:pt x="13223" y="11609"/>
                    <a:pt x="13678" y="10788"/>
                    <a:pt x="14013" y="9937"/>
                  </a:cubicBezTo>
                  <a:cubicBezTo>
                    <a:pt x="14256" y="9238"/>
                    <a:pt x="14469" y="8539"/>
                    <a:pt x="14682" y="7840"/>
                  </a:cubicBezTo>
                  <a:close/>
                  <a:moveTo>
                    <a:pt x="14748" y="1"/>
                  </a:moveTo>
                  <a:cubicBezTo>
                    <a:pt x="14530" y="1"/>
                    <a:pt x="14346" y="136"/>
                    <a:pt x="14378" y="454"/>
                  </a:cubicBezTo>
                  <a:cubicBezTo>
                    <a:pt x="14378" y="484"/>
                    <a:pt x="14378" y="515"/>
                    <a:pt x="14378" y="545"/>
                  </a:cubicBezTo>
                  <a:cubicBezTo>
                    <a:pt x="14256" y="575"/>
                    <a:pt x="14165" y="667"/>
                    <a:pt x="14104" y="788"/>
                  </a:cubicBezTo>
                  <a:cubicBezTo>
                    <a:pt x="14074" y="940"/>
                    <a:pt x="14104" y="1062"/>
                    <a:pt x="14195" y="1153"/>
                  </a:cubicBezTo>
                  <a:cubicBezTo>
                    <a:pt x="14165" y="1183"/>
                    <a:pt x="14165" y="1214"/>
                    <a:pt x="14134" y="1274"/>
                  </a:cubicBezTo>
                  <a:cubicBezTo>
                    <a:pt x="14074" y="1518"/>
                    <a:pt x="14378" y="1700"/>
                    <a:pt x="14590" y="1730"/>
                  </a:cubicBezTo>
                  <a:cubicBezTo>
                    <a:pt x="14629" y="1737"/>
                    <a:pt x="14668" y="1741"/>
                    <a:pt x="14708" y="1741"/>
                  </a:cubicBezTo>
                  <a:cubicBezTo>
                    <a:pt x="15018" y="1741"/>
                    <a:pt x="15357" y="1540"/>
                    <a:pt x="15411" y="1244"/>
                  </a:cubicBezTo>
                  <a:cubicBezTo>
                    <a:pt x="15441" y="1426"/>
                    <a:pt x="15441" y="1609"/>
                    <a:pt x="15472" y="1822"/>
                  </a:cubicBezTo>
                  <a:cubicBezTo>
                    <a:pt x="15502" y="2308"/>
                    <a:pt x="15472" y="2825"/>
                    <a:pt x="15411" y="3311"/>
                  </a:cubicBezTo>
                  <a:cubicBezTo>
                    <a:pt x="15320" y="4192"/>
                    <a:pt x="15016" y="5378"/>
                    <a:pt x="14864" y="6411"/>
                  </a:cubicBezTo>
                  <a:cubicBezTo>
                    <a:pt x="14621" y="7445"/>
                    <a:pt x="14286" y="8478"/>
                    <a:pt x="13952" y="9512"/>
                  </a:cubicBezTo>
                  <a:cubicBezTo>
                    <a:pt x="13739" y="10241"/>
                    <a:pt x="13435" y="10788"/>
                    <a:pt x="13101" y="11457"/>
                  </a:cubicBezTo>
                  <a:cubicBezTo>
                    <a:pt x="12979" y="11731"/>
                    <a:pt x="12797" y="12004"/>
                    <a:pt x="12675" y="12278"/>
                  </a:cubicBezTo>
                  <a:cubicBezTo>
                    <a:pt x="12645" y="12247"/>
                    <a:pt x="12645" y="12217"/>
                    <a:pt x="12615" y="12217"/>
                  </a:cubicBezTo>
                  <a:cubicBezTo>
                    <a:pt x="12219" y="11791"/>
                    <a:pt x="11764" y="11305"/>
                    <a:pt x="11338" y="11031"/>
                  </a:cubicBezTo>
                  <a:cubicBezTo>
                    <a:pt x="11216" y="10940"/>
                    <a:pt x="11095" y="10819"/>
                    <a:pt x="10973" y="10758"/>
                  </a:cubicBezTo>
                  <a:cubicBezTo>
                    <a:pt x="10924" y="10733"/>
                    <a:pt x="10855" y="10689"/>
                    <a:pt x="10798" y="10689"/>
                  </a:cubicBezTo>
                  <a:cubicBezTo>
                    <a:pt x="10785" y="10689"/>
                    <a:pt x="10772" y="10691"/>
                    <a:pt x="10760" y="10697"/>
                  </a:cubicBezTo>
                  <a:cubicBezTo>
                    <a:pt x="10639" y="10727"/>
                    <a:pt x="10578" y="10849"/>
                    <a:pt x="10517" y="10940"/>
                  </a:cubicBezTo>
                  <a:cubicBezTo>
                    <a:pt x="10244" y="11275"/>
                    <a:pt x="9940" y="11700"/>
                    <a:pt x="9697" y="12126"/>
                  </a:cubicBezTo>
                  <a:cubicBezTo>
                    <a:pt x="9605" y="12217"/>
                    <a:pt x="9545" y="12308"/>
                    <a:pt x="9453" y="12430"/>
                  </a:cubicBezTo>
                  <a:cubicBezTo>
                    <a:pt x="9727" y="11852"/>
                    <a:pt x="9909" y="11275"/>
                    <a:pt x="9909" y="10606"/>
                  </a:cubicBezTo>
                  <a:cubicBezTo>
                    <a:pt x="9970" y="9785"/>
                    <a:pt x="9666" y="8965"/>
                    <a:pt x="9332" y="8235"/>
                  </a:cubicBezTo>
                  <a:cubicBezTo>
                    <a:pt x="8937" y="7566"/>
                    <a:pt x="8633" y="7202"/>
                    <a:pt x="8268" y="6685"/>
                  </a:cubicBezTo>
                  <a:cubicBezTo>
                    <a:pt x="8146" y="6502"/>
                    <a:pt x="7964" y="6350"/>
                    <a:pt x="7782" y="6199"/>
                  </a:cubicBezTo>
                  <a:cubicBezTo>
                    <a:pt x="7751" y="6168"/>
                    <a:pt x="7721" y="6107"/>
                    <a:pt x="7660" y="6077"/>
                  </a:cubicBezTo>
                  <a:cubicBezTo>
                    <a:pt x="7782" y="5986"/>
                    <a:pt x="7903" y="5895"/>
                    <a:pt x="7994" y="5803"/>
                  </a:cubicBezTo>
                  <a:cubicBezTo>
                    <a:pt x="8268" y="5530"/>
                    <a:pt x="8602" y="5256"/>
                    <a:pt x="8694" y="4861"/>
                  </a:cubicBezTo>
                  <a:cubicBezTo>
                    <a:pt x="8724" y="4618"/>
                    <a:pt x="8572" y="4527"/>
                    <a:pt x="8359" y="4466"/>
                  </a:cubicBezTo>
                  <a:cubicBezTo>
                    <a:pt x="8511" y="4253"/>
                    <a:pt x="8602" y="4010"/>
                    <a:pt x="8450" y="3767"/>
                  </a:cubicBezTo>
                  <a:cubicBezTo>
                    <a:pt x="8299" y="3582"/>
                    <a:pt x="8093" y="3518"/>
                    <a:pt x="7877" y="3518"/>
                  </a:cubicBezTo>
                  <a:cubicBezTo>
                    <a:pt x="7701" y="3518"/>
                    <a:pt x="7520" y="3560"/>
                    <a:pt x="7356" y="3615"/>
                  </a:cubicBezTo>
                  <a:cubicBezTo>
                    <a:pt x="7022" y="3736"/>
                    <a:pt x="6657" y="3828"/>
                    <a:pt x="6323" y="4010"/>
                  </a:cubicBezTo>
                  <a:cubicBezTo>
                    <a:pt x="6292" y="4040"/>
                    <a:pt x="6323" y="4132"/>
                    <a:pt x="6383" y="4132"/>
                  </a:cubicBezTo>
                  <a:cubicBezTo>
                    <a:pt x="6475" y="4101"/>
                    <a:pt x="6505" y="4071"/>
                    <a:pt x="6566" y="4040"/>
                  </a:cubicBezTo>
                  <a:cubicBezTo>
                    <a:pt x="7022" y="3888"/>
                    <a:pt x="7447" y="3676"/>
                    <a:pt x="7873" y="3676"/>
                  </a:cubicBezTo>
                  <a:cubicBezTo>
                    <a:pt x="8055" y="3676"/>
                    <a:pt x="8298" y="3858"/>
                    <a:pt x="8329" y="3949"/>
                  </a:cubicBezTo>
                  <a:cubicBezTo>
                    <a:pt x="8359" y="4101"/>
                    <a:pt x="8298" y="4284"/>
                    <a:pt x="8146" y="4466"/>
                  </a:cubicBezTo>
                  <a:cubicBezTo>
                    <a:pt x="7994" y="4466"/>
                    <a:pt x="7812" y="4496"/>
                    <a:pt x="7690" y="4527"/>
                  </a:cubicBezTo>
                  <a:cubicBezTo>
                    <a:pt x="7204" y="4648"/>
                    <a:pt x="6718" y="4861"/>
                    <a:pt x="6353" y="5226"/>
                  </a:cubicBezTo>
                  <a:cubicBezTo>
                    <a:pt x="6262" y="5347"/>
                    <a:pt x="6140" y="5469"/>
                    <a:pt x="6171" y="5651"/>
                  </a:cubicBezTo>
                  <a:cubicBezTo>
                    <a:pt x="6203" y="5748"/>
                    <a:pt x="6282" y="5785"/>
                    <a:pt x="6384" y="5785"/>
                  </a:cubicBezTo>
                  <a:cubicBezTo>
                    <a:pt x="6669" y="5785"/>
                    <a:pt x="7139" y="5498"/>
                    <a:pt x="7295" y="5408"/>
                  </a:cubicBezTo>
                  <a:cubicBezTo>
                    <a:pt x="7630" y="5256"/>
                    <a:pt x="7903" y="5074"/>
                    <a:pt x="8116" y="4800"/>
                  </a:cubicBezTo>
                  <a:cubicBezTo>
                    <a:pt x="8146" y="4740"/>
                    <a:pt x="8207" y="4679"/>
                    <a:pt x="8238" y="4618"/>
                  </a:cubicBezTo>
                  <a:cubicBezTo>
                    <a:pt x="8390" y="4648"/>
                    <a:pt x="8572" y="4709"/>
                    <a:pt x="8542" y="4861"/>
                  </a:cubicBezTo>
                  <a:cubicBezTo>
                    <a:pt x="8390" y="5256"/>
                    <a:pt x="7994" y="5560"/>
                    <a:pt x="7660" y="5864"/>
                  </a:cubicBezTo>
                  <a:cubicBezTo>
                    <a:pt x="7204" y="6229"/>
                    <a:pt x="6687" y="6624"/>
                    <a:pt x="6110" y="6898"/>
                  </a:cubicBezTo>
                  <a:cubicBezTo>
                    <a:pt x="5745" y="7080"/>
                    <a:pt x="5441" y="7171"/>
                    <a:pt x="4985" y="7354"/>
                  </a:cubicBezTo>
                  <a:cubicBezTo>
                    <a:pt x="4712" y="7445"/>
                    <a:pt x="4469" y="7536"/>
                    <a:pt x="4225" y="7566"/>
                  </a:cubicBezTo>
                  <a:cubicBezTo>
                    <a:pt x="4286" y="7323"/>
                    <a:pt x="4256" y="7080"/>
                    <a:pt x="4043" y="6928"/>
                  </a:cubicBezTo>
                  <a:cubicBezTo>
                    <a:pt x="3861" y="6837"/>
                    <a:pt x="3648" y="6837"/>
                    <a:pt x="3435" y="6837"/>
                  </a:cubicBezTo>
                  <a:cubicBezTo>
                    <a:pt x="3283" y="6837"/>
                    <a:pt x="3131" y="6867"/>
                    <a:pt x="2979" y="6928"/>
                  </a:cubicBezTo>
                  <a:cubicBezTo>
                    <a:pt x="2766" y="7019"/>
                    <a:pt x="2614" y="7384"/>
                    <a:pt x="2827" y="7536"/>
                  </a:cubicBezTo>
                  <a:cubicBezTo>
                    <a:pt x="3056" y="7689"/>
                    <a:pt x="3307" y="7756"/>
                    <a:pt x="3579" y="7756"/>
                  </a:cubicBezTo>
                  <a:cubicBezTo>
                    <a:pt x="3631" y="7756"/>
                    <a:pt x="3685" y="7754"/>
                    <a:pt x="3739" y="7749"/>
                  </a:cubicBezTo>
                  <a:lnTo>
                    <a:pt x="3952" y="7749"/>
                  </a:lnTo>
                  <a:cubicBezTo>
                    <a:pt x="3952" y="7809"/>
                    <a:pt x="3921" y="7870"/>
                    <a:pt x="3861" y="7901"/>
                  </a:cubicBezTo>
                  <a:cubicBezTo>
                    <a:pt x="3678" y="8205"/>
                    <a:pt x="3314" y="8448"/>
                    <a:pt x="2918" y="8630"/>
                  </a:cubicBezTo>
                  <a:cubicBezTo>
                    <a:pt x="2310" y="8904"/>
                    <a:pt x="1490" y="9208"/>
                    <a:pt x="760" y="9208"/>
                  </a:cubicBezTo>
                  <a:cubicBezTo>
                    <a:pt x="517" y="9208"/>
                    <a:pt x="304" y="9208"/>
                    <a:pt x="61" y="9238"/>
                  </a:cubicBezTo>
                  <a:cubicBezTo>
                    <a:pt x="6" y="9238"/>
                    <a:pt x="1" y="9364"/>
                    <a:pt x="69" y="9364"/>
                  </a:cubicBezTo>
                  <a:cubicBezTo>
                    <a:pt x="76" y="9364"/>
                    <a:pt x="83" y="9362"/>
                    <a:pt x="92" y="9360"/>
                  </a:cubicBezTo>
                  <a:cubicBezTo>
                    <a:pt x="175" y="9363"/>
                    <a:pt x="259" y="9364"/>
                    <a:pt x="342" y="9364"/>
                  </a:cubicBezTo>
                  <a:cubicBezTo>
                    <a:pt x="1109" y="9364"/>
                    <a:pt x="1871" y="9236"/>
                    <a:pt x="2584" y="8934"/>
                  </a:cubicBezTo>
                  <a:cubicBezTo>
                    <a:pt x="3101" y="8752"/>
                    <a:pt x="3678" y="8478"/>
                    <a:pt x="4013" y="7992"/>
                  </a:cubicBezTo>
                  <a:cubicBezTo>
                    <a:pt x="4073" y="7931"/>
                    <a:pt x="4134" y="7840"/>
                    <a:pt x="4165" y="7749"/>
                  </a:cubicBezTo>
                  <a:cubicBezTo>
                    <a:pt x="4590" y="7688"/>
                    <a:pt x="4985" y="7536"/>
                    <a:pt x="5380" y="7384"/>
                  </a:cubicBezTo>
                  <a:cubicBezTo>
                    <a:pt x="6110" y="7141"/>
                    <a:pt x="6809" y="6746"/>
                    <a:pt x="7417" y="6259"/>
                  </a:cubicBezTo>
                  <a:cubicBezTo>
                    <a:pt x="7478" y="6350"/>
                    <a:pt x="7569" y="6411"/>
                    <a:pt x="7630" y="6472"/>
                  </a:cubicBezTo>
                  <a:cubicBezTo>
                    <a:pt x="7782" y="6594"/>
                    <a:pt x="7934" y="6715"/>
                    <a:pt x="8055" y="6898"/>
                  </a:cubicBezTo>
                  <a:cubicBezTo>
                    <a:pt x="8359" y="7293"/>
                    <a:pt x="8724" y="7688"/>
                    <a:pt x="9089" y="8326"/>
                  </a:cubicBezTo>
                  <a:cubicBezTo>
                    <a:pt x="9362" y="8813"/>
                    <a:pt x="9545" y="9420"/>
                    <a:pt x="9666" y="10028"/>
                  </a:cubicBezTo>
                  <a:cubicBezTo>
                    <a:pt x="9727" y="10606"/>
                    <a:pt x="9727" y="11366"/>
                    <a:pt x="9453" y="12004"/>
                  </a:cubicBezTo>
                  <a:cubicBezTo>
                    <a:pt x="9301" y="12430"/>
                    <a:pt x="8967" y="13007"/>
                    <a:pt x="8633" y="13402"/>
                  </a:cubicBezTo>
                  <a:cubicBezTo>
                    <a:pt x="8420" y="13706"/>
                    <a:pt x="7994" y="14193"/>
                    <a:pt x="7660" y="14436"/>
                  </a:cubicBezTo>
                  <a:cubicBezTo>
                    <a:pt x="6608" y="15051"/>
                    <a:pt x="5600" y="15450"/>
                    <a:pt x="4416" y="15450"/>
                  </a:cubicBezTo>
                  <a:cubicBezTo>
                    <a:pt x="4197" y="15450"/>
                    <a:pt x="3972" y="15437"/>
                    <a:pt x="3739" y="15408"/>
                  </a:cubicBezTo>
                  <a:cubicBezTo>
                    <a:pt x="3587" y="15378"/>
                    <a:pt x="3374" y="15317"/>
                    <a:pt x="3192" y="15287"/>
                  </a:cubicBezTo>
                  <a:cubicBezTo>
                    <a:pt x="3168" y="15287"/>
                    <a:pt x="3124" y="15248"/>
                    <a:pt x="3076" y="15248"/>
                  </a:cubicBezTo>
                  <a:cubicBezTo>
                    <a:pt x="3064" y="15248"/>
                    <a:pt x="3052" y="15250"/>
                    <a:pt x="3040" y="15256"/>
                  </a:cubicBezTo>
                  <a:cubicBezTo>
                    <a:pt x="3040" y="15287"/>
                    <a:pt x="3040" y="15317"/>
                    <a:pt x="3070" y="15317"/>
                  </a:cubicBezTo>
                  <a:cubicBezTo>
                    <a:pt x="3575" y="15493"/>
                    <a:pt x="4107" y="15579"/>
                    <a:pt x="4642" y="15579"/>
                  </a:cubicBezTo>
                  <a:cubicBezTo>
                    <a:pt x="5491" y="15579"/>
                    <a:pt x="6348" y="15363"/>
                    <a:pt x="7113" y="14952"/>
                  </a:cubicBezTo>
                  <a:cubicBezTo>
                    <a:pt x="7356" y="14831"/>
                    <a:pt x="7630" y="14709"/>
                    <a:pt x="7842" y="14527"/>
                  </a:cubicBezTo>
                  <a:cubicBezTo>
                    <a:pt x="8146" y="14284"/>
                    <a:pt x="8420" y="13980"/>
                    <a:pt x="8663" y="13676"/>
                  </a:cubicBezTo>
                  <a:cubicBezTo>
                    <a:pt x="8876" y="13402"/>
                    <a:pt x="9058" y="13129"/>
                    <a:pt x="9210" y="12886"/>
                  </a:cubicBezTo>
                  <a:cubicBezTo>
                    <a:pt x="9241" y="12886"/>
                    <a:pt x="9301" y="12886"/>
                    <a:pt x="9301" y="12855"/>
                  </a:cubicBezTo>
                  <a:cubicBezTo>
                    <a:pt x="9818" y="12186"/>
                    <a:pt x="10244" y="11457"/>
                    <a:pt x="10730" y="10879"/>
                  </a:cubicBezTo>
                  <a:cubicBezTo>
                    <a:pt x="10760" y="10849"/>
                    <a:pt x="10760" y="10849"/>
                    <a:pt x="10791" y="10849"/>
                  </a:cubicBezTo>
                  <a:cubicBezTo>
                    <a:pt x="11277" y="11123"/>
                    <a:pt x="11824" y="11670"/>
                    <a:pt x="12280" y="12186"/>
                  </a:cubicBezTo>
                  <a:cubicBezTo>
                    <a:pt x="12371" y="12278"/>
                    <a:pt x="12463" y="12369"/>
                    <a:pt x="12554" y="12490"/>
                  </a:cubicBezTo>
                  <a:cubicBezTo>
                    <a:pt x="12554" y="12582"/>
                    <a:pt x="12615" y="12612"/>
                    <a:pt x="12675" y="12612"/>
                  </a:cubicBezTo>
                  <a:cubicBezTo>
                    <a:pt x="12949" y="12886"/>
                    <a:pt x="13192" y="13189"/>
                    <a:pt x="13405" y="13493"/>
                  </a:cubicBezTo>
                  <a:cubicBezTo>
                    <a:pt x="13709" y="13889"/>
                    <a:pt x="13709" y="14193"/>
                    <a:pt x="13648" y="14679"/>
                  </a:cubicBezTo>
                  <a:cubicBezTo>
                    <a:pt x="13587" y="15287"/>
                    <a:pt x="13344" y="16016"/>
                    <a:pt x="13131" y="16685"/>
                  </a:cubicBezTo>
                  <a:cubicBezTo>
                    <a:pt x="13071" y="16867"/>
                    <a:pt x="13040" y="16928"/>
                    <a:pt x="12949" y="17141"/>
                  </a:cubicBezTo>
                  <a:cubicBezTo>
                    <a:pt x="12858" y="17323"/>
                    <a:pt x="12767" y="17506"/>
                    <a:pt x="12675" y="17688"/>
                  </a:cubicBezTo>
                  <a:cubicBezTo>
                    <a:pt x="12493" y="17931"/>
                    <a:pt x="12311" y="18174"/>
                    <a:pt x="12189" y="18448"/>
                  </a:cubicBezTo>
                  <a:cubicBezTo>
                    <a:pt x="12189" y="18514"/>
                    <a:pt x="12236" y="18564"/>
                    <a:pt x="12286" y="18564"/>
                  </a:cubicBezTo>
                  <a:cubicBezTo>
                    <a:pt x="12305" y="18564"/>
                    <a:pt x="12324" y="18556"/>
                    <a:pt x="12341" y="18539"/>
                  </a:cubicBezTo>
                  <a:cubicBezTo>
                    <a:pt x="12432" y="18478"/>
                    <a:pt x="12432" y="18357"/>
                    <a:pt x="12523" y="18266"/>
                  </a:cubicBezTo>
                  <a:cubicBezTo>
                    <a:pt x="12615" y="18083"/>
                    <a:pt x="12767" y="17931"/>
                    <a:pt x="12888" y="17749"/>
                  </a:cubicBezTo>
                  <a:cubicBezTo>
                    <a:pt x="13010" y="17475"/>
                    <a:pt x="13131" y="17171"/>
                    <a:pt x="13283" y="16898"/>
                  </a:cubicBezTo>
                  <a:cubicBezTo>
                    <a:pt x="13374" y="16624"/>
                    <a:pt x="13435" y="16320"/>
                    <a:pt x="13557" y="16047"/>
                  </a:cubicBezTo>
                  <a:cubicBezTo>
                    <a:pt x="13678" y="15591"/>
                    <a:pt x="13800" y="15135"/>
                    <a:pt x="13861" y="14679"/>
                  </a:cubicBezTo>
                  <a:cubicBezTo>
                    <a:pt x="13891" y="14436"/>
                    <a:pt x="13922" y="14162"/>
                    <a:pt x="13830" y="13919"/>
                  </a:cubicBezTo>
                  <a:cubicBezTo>
                    <a:pt x="13770" y="13676"/>
                    <a:pt x="13618" y="13463"/>
                    <a:pt x="13466" y="13220"/>
                  </a:cubicBezTo>
                  <a:cubicBezTo>
                    <a:pt x="13344" y="13098"/>
                    <a:pt x="13223" y="12946"/>
                    <a:pt x="13131" y="12825"/>
                  </a:cubicBezTo>
                  <a:cubicBezTo>
                    <a:pt x="13223" y="12703"/>
                    <a:pt x="13314" y="12460"/>
                    <a:pt x="13374" y="12369"/>
                  </a:cubicBezTo>
                  <a:cubicBezTo>
                    <a:pt x="13587" y="11913"/>
                    <a:pt x="13830" y="11487"/>
                    <a:pt x="14013" y="11031"/>
                  </a:cubicBezTo>
                  <a:cubicBezTo>
                    <a:pt x="14560" y="9664"/>
                    <a:pt x="14894" y="8235"/>
                    <a:pt x="15198" y="6806"/>
                  </a:cubicBezTo>
                  <a:cubicBezTo>
                    <a:pt x="15563" y="5317"/>
                    <a:pt x="15867" y="3980"/>
                    <a:pt x="15928" y="2612"/>
                  </a:cubicBezTo>
                  <a:cubicBezTo>
                    <a:pt x="15989" y="2156"/>
                    <a:pt x="15897" y="1730"/>
                    <a:pt x="15806" y="1305"/>
                  </a:cubicBezTo>
                  <a:cubicBezTo>
                    <a:pt x="15776" y="1153"/>
                    <a:pt x="15745" y="1001"/>
                    <a:pt x="15685" y="879"/>
                  </a:cubicBezTo>
                  <a:cubicBezTo>
                    <a:pt x="15593" y="758"/>
                    <a:pt x="15472" y="667"/>
                    <a:pt x="15381" y="575"/>
                  </a:cubicBezTo>
                  <a:cubicBezTo>
                    <a:pt x="15350" y="484"/>
                    <a:pt x="15320" y="363"/>
                    <a:pt x="15289" y="302"/>
                  </a:cubicBezTo>
                  <a:cubicBezTo>
                    <a:pt x="15173" y="113"/>
                    <a:pt x="14947" y="1"/>
                    <a:pt x="147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946550" y="2142400"/>
              <a:ext cx="60600" cy="42425"/>
            </a:xfrm>
            <a:custGeom>
              <a:avLst/>
              <a:gdLst/>
              <a:ahLst/>
              <a:cxnLst/>
              <a:rect l="l" t="t" r="r" b="b"/>
              <a:pathLst>
                <a:path w="2424" h="1697" extrusionOk="0">
                  <a:moveTo>
                    <a:pt x="2199" y="0"/>
                  </a:moveTo>
                  <a:cubicBezTo>
                    <a:pt x="2154" y="0"/>
                    <a:pt x="2109" y="34"/>
                    <a:pt x="2089" y="92"/>
                  </a:cubicBezTo>
                  <a:cubicBezTo>
                    <a:pt x="2089" y="184"/>
                    <a:pt x="2119" y="244"/>
                    <a:pt x="2150" y="336"/>
                  </a:cubicBezTo>
                  <a:cubicBezTo>
                    <a:pt x="2180" y="427"/>
                    <a:pt x="2211" y="579"/>
                    <a:pt x="2150" y="700"/>
                  </a:cubicBezTo>
                  <a:cubicBezTo>
                    <a:pt x="1998" y="1065"/>
                    <a:pt x="1633" y="1399"/>
                    <a:pt x="1147" y="1460"/>
                  </a:cubicBezTo>
                  <a:cubicBezTo>
                    <a:pt x="1101" y="1475"/>
                    <a:pt x="987" y="1491"/>
                    <a:pt x="869" y="1491"/>
                  </a:cubicBezTo>
                  <a:cubicBezTo>
                    <a:pt x="752" y="1491"/>
                    <a:pt x="630" y="1475"/>
                    <a:pt x="569" y="1430"/>
                  </a:cubicBezTo>
                  <a:cubicBezTo>
                    <a:pt x="387" y="1339"/>
                    <a:pt x="296" y="1156"/>
                    <a:pt x="113" y="1004"/>
                  </a:cubicBezTo>
                  <a:cubicBezTo>
                    <a:pt x="105" y="1000"/>
                    <a:pt x="97" y="998"/>
                    <a:pt x="89" y="998"/>
                  </a:cubicBezTo>
                  <a:cubicBezTo>
                    <a:pt x="38" y="998"/>
                    <a:pt x="0" y="1073"/>
                    <a:pt x="53" y="1126"/>
                  </a:cubicBezTo>
                  <a:cubicBezTo>
                    <a:pt x="205" y="1369"/>
                    <a:pt x="417" y="1612"/>
                    <a:pt x="691" y="1673"/>
                  </a:cubicBezTo>
                  <a:cubicBezTo>
                    <a:pt x="777" y="1689"/>
                    <a:pt x="865" y="1696"/>
                    <a:pt x="952" y="1696"/>
                  </a:cubicBezTo>
                  <a:cubicBezTo>
                    <a:pt x="1540" y="1696"/>
                    <a:pt x="2124" y="1351"/>
                    <a:pt x="2363" y="822"/>
                  </a:cubicBezTo>
                  <a:cubicBezTo>
                    <a:pt x="2423" y="640"/>
                    <a:pt x="2423" y="457"/>
                    <a:pt x="2393" y="275"/>
                  </a:cubicBezTo>
                  <a:cubicBezTo>
                    <a:pt x="2363" y="184"/>
                    <a:pt x="2363" y="62"/>
                    <a:pt x="2271" y="32"/>
                  </a:cubicBezTo>
                  <a:cubicBezTo>
                    <a:pt x="2250" y="10"/>
                    <a:pt x="2225" y="0"/>
                    <a:pt x="21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890100" y="2058075"/>
              <a:ext cx="15975" cy="15975"/>
            </a:xfrm>
            <a:custGeom>
              <a:avLst/>
              <a:gdLst/>
              <a:ahLst/>
              <a:cxnLst/>
              <a:rect l="l" t="t" r="r" b="b"/>
              <a:pathLst>
                <a:path w="639" h="639" extrusionOk="0">
                  <a:moveTo>
                    <a:pt x="335" y="0"/>
                  </a:moveTo>
                  <a:cubicBezTo>
                    <a:pt x="152" y="0"/>
                    <a:pt x="1" y="122"/>
                    <a:pt x="1" y="304"/>
                  </a:cubicBezTo>
                  <a:cubicBezTo>
                    <a:pt x="1" y="487"/>
                    <a:pt x="152" y="639"/>
                    <a:pt x="335" y="639"/>
                  </a:cubicBezTo>
                  <a:cubicBezTo>
                    <a:pt x="487" y="639"/>
                    <a:pt x="639" y="487"/>
                    <a:pt x="639" y="304"/>
                  </a:cubicBezTo>
                  <a:cubicBezTo>
                    <a:pt x="639" y="122"/>
                    <a:pt x="487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962300" y="2004125"/>
              <a:ext cx="16725" cy="16725"/>
            </a:xfrm>
            <a:custGeom>
              <a:avLst/>
              <a:gdLst/>
              <a:ahLst/>
              <a:cxnLst/>
              <a:rect l="l" t="t" r="r" b="b"/>
              <a:pathLst>
                <a:path w="669" h="669" extrusionOk="0">
                  <a:moveTo>
                    <a:pt x="334" y="0"/>
                  </a:moveTo>
                  <a:cubicBezTo>
                    <a:pt x="152" y="0"/>
                    <a:pt x="0" y="152"/>
                    <a:pt x="0" y="335"/>
                  </a:cubicBezTo>
                  <a:cubicBezTo>
                    <a:pt x="0" y="517"/>
                    <a:pt x="152" y="669"/>
                    <a:pt x="334" y="669"/>
                  </a:cubicBezTo>
                  <a:cubicBezTo>
                    <a:pt x="517" y="669"/>
                    <a:pt x="669" y="517"/>
                    <a:pt x="669" y="335"/>
                  </a:cubicBezTo>
                  <a:cubicBezTo>
                    <a:pt x="669" y="152"/>
                    <a:pt x="517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903775" y="2035250"/>
              <a:ext cx="97300" cy="77550"/>
            </a:xfrm>
            <a:custGeom>
              <a:avLst/>
              <a:gdLst/>
              <a:ahLst/>
              <a:cxnLst/>
              <a:rect l="l" t="t" r="r" b="b"/>
              <a:pathLst>
                <a:path w="3892" h="3102" extrusionOk="0">
                  <a:moveTo>
                    <a:pt x="3098" y="122"/>
                  </a:moveTo>
                  <a:cubicBezTo>
                    <a:pt x="3182" y="122"/>
                    <a:pt x="3266" y="140"/>
                    <a:pt x="3344" y="184"/>
                  </a:cubicBezTo>
                  <a:cubicBezTo>
                    <a:pt x="3405" y="214"/>
                    <a:pt x="3466" y="275"/>
                    <a:pt x="3527" y="336"/>
                  </a:cubicBezTo>
                  <a:cubicBezTo>
                    <a:pt x="3527" y="336"/>
                    <a:pt x="3557" y="366"/>
                    <a:pt x="3587" y="397"/>
                  </a:cubicBezTo>
                  <a:cubicBezTo>
                    <a:pt x="3587" y="397"/>
                    <a:pt x="3587" y="427"/>
                    <a:pt x="3618" y="457"/>
                  </a:cubicBezTo>
                  <a:cubicBezTo>
                    <a:pt x="3709" y="609"/>
                    <a:pt x="3739" y="731"/>
                    <a:pt x="3739" y="944"/>
                  </a:cubicBezTo>
                  <a:cubicBezTo>
                    <a:pt x="3709" y="1187"/>
                    <a:pt x="3587" y="1430"/>
                    <a:pt x="3466" y="1673"/>
                  </a:cubicBezTo>
                  <a:cubicBezTo>
                    <a:pt x="3375" y="1643"/>
                    <a:pt x="3223" y="1643"/>
                    <a:pt x="3131" y="1612"/>
                  </a:cubicBezTo>
                  <a:cubicBezTo>
                    <a:pt x="3078" y="1604"/>
                    <a:pt x="3025" y="1600"/>
                    <a:pt x="2971" y="1600"/>
                  </a:cubicBezTo>
                  <a:cubicBezTo>
                    <a:pt x="2842" y="1600"/>
                    <a:pt x="2713" y="1621"/>
                    <a:pt x="2584" y="1643"/>
                  </a:cubicBezTo>
                  <a:cubicBezTo>
                    <a:pt x="2220" y="1704"/>
                    <a:pt x="1885" y="1916"/>
                    <a:pt x="1612" y="2160"/>
                  </a:cubicBezTo>
                  <a:cubicBezTo>
                    <a:pt x="1490" y="2281"/>
                    <a:pt x="1338" y="2464"/>
                    <a:pt x="1277" y="2646"/>
                  </a:cubicBezTo>
                  <a:cubicBezTo>
                    <a:pt x="1247" y="2737"/>
                    <a:pt x="1186" y="2828"/>
                    <a:pt x="1186" y="2889"/>
                  </a:cubicBezTo>
                  <a:cubicBezTo>
                    <a:pt x="973" y="2859"/>
                    <a:pt x="761" y="2798"/>
                    <a:pt x="578" y="2676"/>
                  </a:cubicBezTo>
                  <a:cubicBezTo>
                    <a:pt x="305" y="2494"/>
                    <a:pt x="183" y="2038"/>
                    <a:pt x="396" y="1795"/>
                  </a:cubicBezTo>
                  <a:cubicBezTo>
                    <a:pt x="548" y="1612"/>
                    <a:pt x="1034" y="1582"/>
                    <a:pt x="1216" y="1460"/>
                  </a:cubicBezTo>
                  <a:cubicBezTo>
                    <a:pt x="1429" y="1369"/>
                    <a:pt x="1581" y="1217"/>
                    <a:pt x="1703" y="1126"/>
                  </a:cubicBezTo>
                  <a:cubicBezTo>
                    <a:pt x="1976" y="883"/>
                    <a:pt x="2220" y="609"/>
                    <a:pt x="2523" y="366"/>
                  </a:cubicBezTo>
                  <a:cubicBezTo>
                    <a:pt x="2675" y="236"/>
                    <a:pt x="2889" y="122"/>
                    <a:pt x="3098" y="122"/>
                  </a:cubicBezTo>
                  <a:close/>
                  <a:moveTo>
                    <a:pt x="2853" y="1769"/>
                  </a:moveTo>
                  <a:cubicBezTo>
                    <a:pt x="2910" y="1769"/>
                    <a:pt x="2963" y="1776"/>
                    <a:pt x="3010" y="1795"/>
                  </a:cubicBezTo>
                  <a:cubicBezTo>
                    <a:pt x="3131" y="1825"/>
                    <a:pt x="3223" y="1825"/>
                    <a:pt x="3344" y="1856"/>
                  </a:cubicBezTo>
                  <a:cubicBezTo>
                    <a:pt x="3283" y="1947"/>
                    <a:pt x="3223" y="2008"/>
                    <a:pt x="3162" y="2099"/>
                  </a:cubicBezTo>
                  <a:cubicBezTo>
                    <a:pt x="2827" y="2524"/>
                    <a:pt x="2463" y="2737"/>
                    <a:pt x="2098" y="2859"/>
                  </a:cubicBezTo>
                  <a:cubicBezTo>
                    <a:pt x="1920" y="2903"/>
                    <a:pt x="1726" y="2931"/>
                    <a:pt x="1539" y="2931"/>
                  </a:cubicBezTo>
                  <a:cubicBezTo>
                    <a:pt x="1471" y="2931"/>
                    <a:pt x="1403" y="2928"/>
                    <a:pt x="1338" y="2919"/>
                  </a:cubicBezTo>
                  <a:cubicBezTo>
                    <a:pt x="1429" y="2403"/>
                    <a:pt x="1946" y="1947"/>
                    <a:pt x="2432" y="1825"/>
                  </a:cubicBezTo>
                  <a:cubicBezTo>
                    <a:pt x="2579" y="1804"/>
                    <a:pt x="2726" y="1769"/>
                    <a:pt x="2853" y="1769"/>
                  </a:cubicBezTo>
                  <a:close/>
                  <a:moveTo>
                    <a:pt x="3089" y="1"/>
                  </a:moveTo>
                  <a:cubicBezTo>
                    <a:pt x="2579" y="1"/>
                    <a:pt x="2074" y="564"/>
                    <a:pt x="1764" y="853"/>
                  </a:cubicBezTo>
                  <a:cubicBezTo>
                    <a:pt x="1520" y="1065"/>
                    <a:pt x="1247" y="1309"/>
                    <a:pt x="913" y="1400"/>
                  </a:cubicBezTo>
                  <a:cubicBezTo>
                    <a:pt x="700" y="1460"/>
                    <a:pt x="396" y="1491"/>
                    <a:pt x="244" y="1704"/>
                  </a:cubicBezTo>
                  <a:cubicBezTo>
                    <a:pt x="1" y="2038"/>
                    <a:pt x="61" y="2464"/>
                    <a:pt x="396" y="2737"/>
                  </a:cubicBezTo>
                  <a:cubicBezTo>
                    <a:pt x="578" y="2889"/>
                    <a:pt x="609" y="2859"/>
                    <a:pt x="791" y="2950"/>
                  </a:cubicBezTo>
                  <a:cubicBezTo>
                    <a:pt x="943" y="3011"/>
                    <a:pt x="1308" y="3102"/>
                    <a:pt x="1551" y="3102"/>
                  </a:cubicBezTo>
                  <a:cubicBezTo>
                    <a:pt x="1885" y="3102"/>
                    <a:pt x="2189" y="3041"/>
                    <a:pt x="2463" y="2889"/>
                  </a:cubicBezTo>
                  <a:cubicBezTo>
                    <a:pt x="2584" y="2828"/>
                    <a:pt x="2858" y="2676"/>
                    <a:pt x="2979" y="2524"/>
                  </a:cubicBezTo>
                  <a:cubicBezTo>
                    <a:pt x="3405" y="2099"/>
                    <a:pt x="3739" y="1673"/>
                    <a:pt x="3830" y="1096"/>
                  </a:cubicBezTo>
                  <a:cubicBezTo>
                    <a:pt x="3891" y="944"/>
                    <a:pt x="3861" y="731"/>
                    <a:pt x="3800" y="579"/>
                  </a:cubicBezTo>
                  <a:cubicBezTo>
                    <a:pt x="3770" y="488"/>
                    <a:pt x="3709" y="366"/>
                    <a:pt x="3679" y="336"/>
                  </a:cubicBezTo>
                  <a:cubicBezTo>
                    <a:pt x="3679" y="305"/>
                    <a:pt x="3648" y="305"/>
                    <a:pt x="3648" y="275"/>
                  </a:cubicBezTo>
                  <a:cubicBezTo>
                    <a:pt x="3467" y="78"/>
                    <a:pt x="3278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779925" y="2028575"/>
              <a:ext cx="43875" cy="90925"/>
            </a:xfrm>
            <a:custGeom>
              <a:avLst/>
              <a:gdLst/>
              <a:ahLst/>
              <a:cxnLst/>
              <a:rect l="l" t="t" r="r" b="b"/>
              <a:pathLst>
                <a:path w="1755" h="3637" extrusionOk="0">
                  <a:moveTo>
                    <a:pt x="251" y="1"/>
                  </a:moveTo>
                  <a:cubicBezTo>
                    <a:pt x="224" y="1"/>
                    <a:pt x="195" y="18"/>
                    <a:pt x="183" y="56"/>
                  </a:cubicBezTo>
                  <a:cubicBezTo>
                    <a:pt x="0" y="1332"/>
                    <a:pt x="638" y="2761"/>
                    <a:pt x="1581" y="3612"/>
                  </a:cubicBezTo>
                  <a:cubicBezTo>
                    <a:pt x="1598" y="3629"/>
                    <a:pt x="1619" y="3636"/>
                    <a:pt x="1641" y="3636"/>
                  </a:cubicBezTo>
                  <a:cubicBezTo>
                    <a:pt x="1698" y="3636"/>
                    <a:pt x="1755" y="3587"/>
                    <a:pt x="1733" y="3521"/>
                  </a:cubicBezTo>
                  <a:cubicBezTo>
                    <a:pt x="1702" y="3460"/>
                    <a:pt x="1672" y="3460"/>
                    <a:pt x="1611" y="3399"/>
                  </a:cubicBezTo>
                  <a:cubicBezTo>
                    <a:pt x="882" y="2639"/>
                    <a:pt x="304" y="1667"/>
                    <a:pt x="274" y="603"/>
                  </a:cubicBezTo>
                  <a:cubicBezTo>
                    <a:pt x="274" y="390"/>
                    <a:pt x="274" y="208"/>
                    <a:pt x="304" y="86"/>
                  </a:cubicBezTo>
                  <a:cubicBezTo>
                    <a:pt x="322" y="33"/>
                    <a:pt x="288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813350" y="201780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31"/>
                    <a:pt x="1" y="31"/>
                    <a:pt x="1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809550" y="2017800"/>
              <a:ext cx="38025" cy="97775"/>
            </a:xfrm>
            <a:custGeom>
              <a:avLst/>
              <a:gdLst/>
              <a:ahLst/>
              <a:cxnLst/>
              <a:rect l="l" t="t" r="r" b="b"/>
              <a:pathLst>
                <a:path w="1521" h="3911" extrusionOk="0">
                  <a:moveTo>
                    <a:pt x="92" y="0"/>
                  </a:moveTo>
                  <a:cubicBezTo>
                    <a:pt x="31" y="0"/>
                    <a:pt x="1" y="61"/>
                    <a:pt x="1" y="122"/>
                  </a:cubicBezTo>
                  <a:cubicBezTo>
                    <a:pt x="31" y="183"/>
                    <a:pt x="122" y="213"/>
                    <a:pt x="153" y="274"/>
                  </a:cubicBezTo>
                  <a:cubicBezTo>
                    <a:pt x="578" y="730"/>
                    <a:pt x="882" y="1247"/>
                    <a:pt x="1125" y="1885"/>
                  </a:cubicBezTo>
                  <a:cubicBezTo>
                    <a:pt x="1277" y="2189"/>
                    <a:pt x="1338" y="2645"/>
                    <a:pt x="1368" y="3070"/>
                  </a:cubicBezTo>
                  <a:cubicBezTo>
                    <a:pt x="1368" y="3344"/>
                    <a:pt x="1338" y="3526"/>
                    <a:pt x="1308" y="3800"/>
                  </a:cubicBezTo>
                  <a:cubicBezTo>
                    <a:pt x="1308" y="3830"/>
                    <a:pt x="1277" y="3861"/>
                    <a:pt x="1308" y="3891"/>
                  </a:cubicBezTo>
                  <a:cubicBezTo>
                    <a:pt x="1320" y="3904"/>
                    <a:pt x="1338" y="3911"/>
                    <a:pt x="1355" y="3911"/>
                  </a:cubicBezTo>
                  <a:cubicBezTo>
                    <a:pt x="1378" y="3911"/>
                    <a:pt x="1399" y="3896"/>
                    <a:pt x="1399" y="3861"/>
                  </a:cubicBezTo>
                  <a:cubicBezTo>
                    <a:pt x="1490" y="3344"/>
                    <a:pt x="1520" y="2766"/>
                    <a:pt x="1399" y="2189"/>
                  </a:cubicBezTo>
                  <a:cubicBezTo>
                    <a:pt x="1216" y="1642"/>
                    <a:pt x="1004" y="1064"/>
                    <a:pt x="669" y="578"/>
                  </a:cubicBezTo>
                  <a:cubicBezTo>
                    <a:pt x="517" y="396"/>
                    <a:pt x="396" y="183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782200" y="2027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760925" y="1856575"/>
              <a:ext cx="209375" cy="177975"/>
            </a:xfrm>
            <a:custGeom>
              <a:avLst/>
              <a:gdLst/>
              <a:ahLst/>
              <a:cxnLst/>
              <a:rect l="l" t="t" r="r" b="b"/>
              <a:pathLst>
                <a:path w="8375" h="7119" extrusionOk="0">
                  <a:moveTo>
                    <a:pt x="5380" y="1221"/>
                  </a:moveTo>
                  <a:lnTo>
                    <a:pt x="5380" y="1221"/>
                  </a:lnTo>
                  <a:cubicBezTo>
                    <a:pt x="5289" y="1404"/>
                    <a:pt x="5168" y="1616"/>
                    <a:pt x="5076" y="1768"/>
                  </a:cubicBezTo>
                  <a:cubicBezTo>
                    <a:pt x="4985" y="1860"/>
                    <a:pt x="4803" y="2012"/>
                    <a:pt x="4651" y="2103"/>
                  </a:cubicBezTo>
                  <a:cubicBezTo>
                    <a:pt x="4590" y="2133"/>
                    <a:pt x="4438" y="2224"/>
                    <a:pt x="4408" y="2224"/>
                  </a:cubicBezTo>
                  <a:cubicBezTo>
                    <a:pt x="4408" y="2224"/>
                    <a:pt x="4408" y="2194"/>
                    <a:pt x="4408" y="2194"/>
                  </a:cubicBezTo>
                  <a:cubicBezTo>
                    <a:pt x="4620" y="1799"/>
                    <a:pt x="4985" y="1495"/>
                    <a:pt x="5380" y="1221"/>
                  </a:cubicBezTo>
                  <a:close/>
                  <a:moveTo>
                    <a:pt x="7755" y="0"/>
                  </a:moveTo>
                  <a:cubicBezTo>
                    <a:pt x="7657" y="0"/>
                    <a:pt x="7560" y="14"/>
                    <a:pt x="7478" y="36"/>
                  </a:cubicBezTo>
                  <a:cubicBezTo>
                    <a:pt x="6870" y="188"/>
                    <a:pt x="6383" y="431"/>
                    <a:pt x="5836" y="735"/>
                  </a:cubicBezTo>
                  <a:cubicBezTo>
                    <a:pt x="5745" y="796"/>
                    <a:pt x="5654" y="857"/>
                    <a:pt x="5563" y="917"/>
                  </a:cubicBezTo>
                  <a:cubicBezTo>
                    <a:pt x="5548" y="712"/>
                    <a:pt x="5413" y="605"/>
                    <a:pt x="5198" y="605"/>
                  </a:cubicBezTo>
                  <a:cubicBezTo>
                    <a:pt x="4968" y="605"/>
                    <a:pt x="4647" y="727"/>
                    <a:pt x="4286" y="978"/>
                  </a:cubicBezTo>
                  <a:cubicBezTo>
                    <a:pt x="3557" y="1434"/>
                    <a:pt x="2949" y="2072"/>
                    <a:pt x="2402" y="2741"/>
                  </a:cubicBezTo>
                  <a:cubicBezTo>
                    <a:pt x="1763" y="3501"/>
                    <a:pt x="1216" y="4504"/>
                    <a:pt x="1034" y="5568"/>
                  </a:cubicBezTo>
                  <a:cubicBezTo>
                    <a:pt x="1003" y="5750"/>
                    <a:pt x="973" y="5963"/>
                    <a:pt x="973" y="6176"/>
                  </a:cubicBezTo>
                  <a:cubicBezTo>
                    <a:pt x="912" y="6115"/>
                    <a:pt x="821" y="5933"/>
                    <a:pt x="760" y="5841"/>
                  </a:cubicBezTo>
                  <a:cubicBezTo>
                    <a:pt x="636" y="5717"/>
                    <a:pt x="511" y="5613"/>
                    <a:pt x="353" y="5613"/>
                  </a:cubicBezTo>
                  <a:cubicBezTo>
                    <a:pt x="318" y="5613"/>
                    <a:pt x="282" y="5618"/>
                    <a:pt x="243" y="5629"/>
                  </a:cubicBezTo>
                  <a:cubicBezTo>
                    <a:pt x="31" y="5720"/>
                    <a:pt x="122" y="6085"/>
                    <a:pt x="243" y="6237"/>
                  </a:cubicBezTo>
                  <a:cubicBezTo>
                    <a:pt x="304" y="6328"/>
                    <a:pt x="395" y="6419"/>
                    <a:pt x="487" y="6510"/>
                  </a:cubicBezTo>
                  <a:cubicBezTo>
                    <a:pt x="335" y="6541"/>
                    <a:pt x="183" y="6632"/>
                    <a:pt x="91" y="6784"/>
                  </a:cubicBezTo>
                  <a:cubicBezTo>
                    <a:pt x="0" y="6936"/>
                    <a:pt x="213" y="7118"/>
                    <a:pt x="365" y="7118"/>
                  </a:cubicBezTo>
                  <a:cubicBezTo>
                    <a:pt x="547" y="7088"/>
                    <a:pt x="730" y="6997"/>
                    <a:pt x="851" y="6875"/>
                  </a:cubicBezTo>
                  <a:cubicBezTo>
                    <a:pt x="851" y="6845"/>
                    <a:pt x="851" y="6845"/>
                    <a:pt x="851" y="6845"/>
                  </a:cubicBezTo>
                  <a:cubicBezTo>
                    <a:pt x="851" y="6845"/>
                    <a:pt x="882" y="6845"/>
                    <a:pt x="882" y="6814"/>
                  </a:cubicBezTo>
                  <a:cubicBezTo>
                    <a:pt x="865" y="6765"/>
                    <a:pt x="840" y="6747"/>
                    <a:pt x="811" y="6747"/>
                  </a:cubicBezTo>
                  <a:cubicBezTo>
                    <a:pt x="732" y="6747"/>
                    <a:pt x="622" y="6883"/>
                    <a:pt x="578" y="6905"/>
                  </a:cubicBezTo>
                  <a:cubicBezTo>
                    <a:pt x="517" y="6936"/>
                    <a:pt x="395" y="6966"/>
                    <a:pt x="335" y="6966"/>
                  </a:cubicBezTo>
                  <a:cubicBezTo>
                    <a:pt x="335" y="6966"/>
                    <a:pt x="274" y="6936"/>
                    <a:pt x="274" y="6936"/>
                  </a:cubicBezTo>
                  <a:cubicBezTo>
                    <a:pt x="243" y="6905"/>
                    <a:pt x="213" y="6875"/>
                    <a:pt x="213" y="6875"/>
                  </a:cubicBezTo>
                  <a:cubicBezTo>
                    <a:pt x="213" y="6814"/>
                    <a:pt x="365" y="6693"/>
                    <a:pt x="456" y="6662"/>
                  </a:cubicBezTo>
                  <a:cubicBezTo>
                    <a:pt x="547" y="6632"/>
                    <a:pt x="608" y="6632"/>
                    <a:pt x="730" y="6632"/>
                  </a:cubicBezTo>
                  <a:cubicBezTo>
                    <a:pt x="730" y="6662"/>
                    <a:pt x="760" y="6662"/>
                    <a:pt x="791" y="6662"/>
                  </a:cubicBezTo>
                  <a:cubicBezTo>
                    <a:pt x="797" y="6665"/>
                    <a:pt x="804" y="6667"/>
                    <a:pt x="810" y="6667"/>
                  </a:cubicBezTo>
                  <a:cubicBezTo>
                    <a:pt x="863" y="6667"/>
                    <a:pt x="902" y="6564"/>
                    <a:pt x="821" y="6510"/>
                  </a:cubicBezTo>
                  <a:cubicBezTo>
                    <a:pt x="517" y="6358"/>
                    <a:pt x="213" y="6054"/>
                    <a:pt x="304" y="5781"/>
                  </a:cubicBezTo>
                  <a:cubicBezTo>
                    <a:pt x="319" y="5774"/>
                    <a:pt x="338" y="5770"/>
                    <a:pt x="360" y="5770"/>
                  </a:cubicBezTo>
                  <a:cubicBezTo>
                    <a:pt x="433" y="5770"/>
                    <a:pt x="538" y="5809"/>
                    <a:pt x="608" y="5902"/>
                  </a:cubicBezTo>
                  <a:cubicBezTo>
                    <a:pt x="730" y="5993"/>
                    <a:pt x="791" y="6237"/>
                    <a:pt x="882" y="6328"/>
                  </a:cubicBezTo>
                  <a:cubicBezTo>
                    <a:pt x="894" y="6340"/>
                    <a:pt x="912" y="6348"/>
                    <a:pt x="931" y="6348"/>
                  </a:cubicBezTo>
                  <a:cubicBezTo>
                    <a:pt x="957" y="6348"/>
                    <a:pt x="985" y="6333"/>
                    <a:pt x="1003" y="6297"/>
                  </a:cubicBezTo>
                  <a:cubicBezTo>
                    <a:pt x="1015" y="6321"/>
                    <a:pt x="1035" y="6331"/>
                    <a:pt x="1056" y="6331"/>
                  </a:cubicBezTo>
                  <a:cubicBezTo>
                    <a:pt x="1090" y="6331"/>
                    <a:pt x="1125" y="6305"/>
                    <a:pt x="1125" y="6267"/>
                  </a:cubicBezTo>
                  <a:cubicBezTo>
                    <a:pt x="1216" y="4413"/>
                    <a:pt x="2280" y="2924"/>
                    <a:pt x="3678" y="1616"/>
                  </a:cubicBezTo>
                  <a:cubicBezTo>
                    <a:pt x="4043" y="1313"/>
                    <a:pt x="4499" y="948"/>
                    <a:pt x="4985" y="796"/>
                  </a:cubicBezTo>
                  <a:cubicBezTo>
                    <a:pt x="5085" y="763"/>
                    <a:pt x="5164" y="748"/>
                    <a:pt x="5227" y="748"/>
                  </a:cubicBezTo>
                  <a:cubicBezTo>
                    <a:pt x="5393" y="748"/>
                    <a:pt x="5441" y="854"/>
                    <a:pt x="5441" y="1009"/>
                  </a:cubicBezTo>
                  <a:cubicBezTo>
                    <a:pt x="5046" y="1282"/>
                    <a:pt x="4681" y="1586"/>
                    <a:pt x="4377" y="2012"/>
                  </a:cubicBezTo>
                  <a:cubicBezTo>
                    <a:pt x="4239" y="2279"/>
                    <a:pt x="4261" y="2375"/>
                    <a:pt x="4360" y="2375"/>
                  </a:cubicBezTo>
                  <a:cubicBezTo>
                    <a:pt x="4565" y="2375"/>
                    <a:pt x="5095" y="1963"/>
                    <a:pt x="5198" y="1799"/>
                  </a:cubicBezTo>
                  <a:cubicBezTo>
                    <a:pt x="5380" y="1525"/>
                    <a:pt x="5502" y="1313"/>
                    <a:pt x="5532" y="1130"/>
                  </a:cubicBezTo>
                  <a:cubicBezTo>
                    <a:pt x="5623" y="1069"/>
                    <a:pt x="5684" y="1039"/>
                    <a:pt x="5745" y="978"/>
                  </a:cubicBezTo>
                  <a:cubicBezTo>
                    <a:pt x="6201" y="735"/>
                    <a:pt x="6627" y="492"/>
                    <a:pt x="7113" y="340"/>
                  </a:cubicBezTo>
                  <a:cubicBezTo>
                    <a:pt x="7356" y="259"/>
                    <a:pt x="7572" y="178"/>
                    <a:pt x="7779" y="178"/>
                  </a:cubicBezTo>
                  <a:cubicBezTo>
                    <a:pt x="7883" y="178"/>
                    <a:pt x="7984" y="198"/>
                    <a:pt x="8086" y="249"/>
                  </a:cubicBezTo>
                  <a:cubicBezTo>
                    <a:pt x="8146" y="279"/>
                    <a:pt x="8146" y="309"/>
                    <a:pt x="8177" y="370"/>
                  </a:cubicBezTo>
                  <a:cubicBezTo>
                    <a:pt x="8237" y="492"/>
                    <a:pt x="7934" y="765"/>
                    <a:pt x="7782" y="857"/>
                  </a:cubicBezTo>
                  <a:cubicBezTo>
                    <a:pt x="7660" y="978"/>
                    <a:pt x="7478" y="1039"/>
                    <a:pt x="7326" y="1161"/>
                  </a:cubicBezTo>
                  <a:cubicBezTo>
                    <a:pt x="7283" y="1225"/>
                    <a:pt x="7331" y="1290"/>
                    <a:pt x="7395" y="1290"/>
                  </a:cubicBezTo>
                  <a:cubicBezTo>
                    <a:pt x="7422" y="1290"/>
                    <a:pt x="7451" y="1278"/>
                    <a:pt x="7478" y="1252"/>
                  </a:cubicBezTo>
                  <a:cubicBezTo>
                    <a:pt x="7660" y="1161"/>
                    <a:pt x="7812" y="1039"/>
                    <a:pt x="7994" y="917"/>
                  </a:cubicBezTo>
                  <a:cubicBezTo>
                    <a:pt x="8116" y="796"/>
                    <a:pt x="8298" y="674"/>
                    <a:pt x="8329" y="492"/>
                  </a:cubicBezTo>
                  <a:cubicBezTo>
                    <a:pt x="8375" y="125"/>
                    <a:pt x="8057" y="0"/>
                    <a:pt x="77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807275" y="2175800"/>
              <a:ext cx="136050" cy="184950"/>
            </a:xfrm>
            <a:custGeom>
              <a:avLst/>
              <a:gdLst/>
              <a:ahLst/>
              <a:cxnLst/>
              <a:rect l="l" t="t" r="r" b="b"/>
              <a:pathLst>
                <a:path w="5442" h="7398" extrusionOk="0">
                  <a:moveTo>
                    <a:pt x="5277" y="0"/>
                  </a:moveTo>
                  <a:cubicBezTo>
                    <a:pt x="4646" y="0"/>
                    <a:pt x="4042" y="258"/>
                    <a:pt x="3465" y="489"/>
                  </a:cubicBezTo>
                  <a:cubicBezTo>
                    <a:pt x="2706" y="823"/>
                    <a:pt x="2098" y="1462"/>
                    <a:pt x="1611" y="2100"/>
                  </a:cubicBezTo>
                  <a:cubicBezTo>
                    <a:pt x="973" y="2890"/>
                    <a:pt x="517" y="3802"/>
                    <a:pt x="213" y="4775"/>
                  </a:cubicBezTo>
                  <a:cubicBezTo>
                    <a:pt x="152" y="4957"/>
                    <a:pt x="92" y="5140"/>
                    <a:pt x="61" y="5322"/>
                  </a:cubicBezTo>
                  <a:cubicBezTo>
                    <a:pt x="31" y="5443"/>
                    <a:pt x="0" y="5535"/>
                    <a:pt x="31" y="5656"/>
                  </a:cubicBezTo>
                  <a:cubicBezTo>
                    <a:pt x="61" y="5808"/>
                    <a:pt x="213" y="5869"/>
                    <a:pt x="304" y="5991"/>
                  </a:cubicBezTo>
                  <a:cubicBezTo>
                    <a:pt x="578" y="6264"/>
                    <a:pt x="912" y="6477"/>
                    <a:pt x="1247" y="6690"/>
                  </a:cubicBezTo>
                  <a:cubicBezTo>
                    <a:pt x="1642" y="6933"/>
                    <a:pt x="2037" y="7206"/>
                    <a:pt x="2493" y="7328"/>
                  </a:cubicBezTo>
                  <a:cubicBezTo>
                    <a:pt x="2640" y="7353"/>
                    <a:pt x="2768" y="7397"/>
                    <a:pt x="2908" y="7397"/>
                  </a:cubicBezTo>
                  <a:cubicBezTo>
                    <a:pt x="2941" y="7397"/>
                    <a:pt x="2975" y="7395"/>
                    <a:pt x="3010" y="7389"/>
                  </a:cubicBezTo>
                  <a:cubicBezTo>
                    <a:pt x="3131" y="7328"/>
                    <a:pt x="3101" y="7115"/>
                    <a:pt x="2949" y="7115"/>
                  </a:cubicBezTo>
                  <a:cubicBezTo>
                    <a:pt x="2736" y="7115"/>
                    <a:pt x="2675" y="7115"/>
                    <a:pt x="2432" y="7024"/>
                  </a:cubicBezTo>
                  <a:cubicBezTo>
                    <a:pt x="2158" y="6963"/>
                    <a:pt x="1763" y="6720"/>
                    <a:pt x="1429" y="6507"/>
                  </a:cubicBezTo>
                  <a:cubicBezTo>
                    <a:pt x="1003" y="6234"/>
                    <a:pt x="699" y="6051"/>
                    <a:pt x="365" y="5687"/>
                  </a:cubicBezTo>
                  <a:cubicBezTo>
                    <a:pt x="213" y="5565"/>
                    <a:pt x="244" y="5626"/>
                    <a:pt x="304" y="5322"/>
                  </a:cubicBezTo>
                  <a:cubicBezTo>
                    <a:pt x="669" y="3741"/>
                    <a:pt x="1429" y="2434"/>
                    <a:pt x="2493" y="1370"/>
                  </a:cubicBezTo>
                  <a:cubicBezTo>
                    <a:pt x="3070" y="793"/>
                    <a:pt x="3861" y="398"/>
                    <a:pt x="4712" y="185"/>
                  </a:cubicBezTo>
                  <a:cubicBezTo>
                    <a:pt x="4924" y="124"/>
                    <a:pt x="5137" y="155"/>
                    <a:pt x="5411" y="124"/>
                  </a:cubicBezTo>
                  <a:cubicBezTo>
                    <a:pt x="5441" y="124"/>
                    <a:pt x="5441" y="3"/>
                    <a:pt x="5380" y="3"/>
                  </a:cubicBezTo>
                  <a:cubicBezTo>
                    <a:pt x="5346" y="1"/>
                    <a:pt x="5312" y="0"/>
                    <a:pt x="52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903025" y="2298650"/>
              <a:ext cx="284225" cy="198175"/>
            </a:xfrm>
            <a:custGeom>
              <a:avLst/>
              <a:gdLst/>
              <a:ahLst/>
              <a:cxnLst/>
              <a:rect l="l" t="t" r="r" b="b"/>
              <a:pathLst>
                <a:path w="11369" h="7927" extrusionOk="0">
                  <a:moveTo>
                    <a:pt x="62" y="1"/>
                  </a:moveTo>
                  <a:cubicBezTo>
                    <a:pt x="33" y="1"/>
                    <a:pt x="0" y="29"/>
                    <a:pt x="0" y="74"/>
                  </a:cubicBezTo>
                  <a:cubicBezTo>
                    <a:pt x="122" y="2292"/>
                    <a:pt x="61" y="4542"/>
                    <a:pt x="152" y="6761"/>
                  </a:cubicBezTo>
                  <a:cubicBezTo>
                    <a:pt x="183" y="7095"/>
                    <a:pt x="122" y="7885"/>
                    <a:pt x="547" y="7916"/>
                  </a:cubicBezTo>
                  <a:cubicBezTo>
                    <a:pt x="722" y="7923"/>
                    <a:pt x="899" y="7927"/>
                    <a:pt x="1076" y="7927"/>
                  </a:cubicBezTo>
                  <a:cubicBezTo>
                    <a:pt x="1609" y="7927"/>
                    <a:pt x="2151" y="7893"/>
                    <a:pt x="2675" y="7824"/>
                  </a:cubicBezTo>
                  <a:cubicBezTo>
                    <a:pt x="4134" y="7581"/>
                    <a:pt x="5563" y="7125"/>
                    <a:pt x="6930" y="6609"/>
                  </a:cubicBezTo>
                  <a:cubicBezTo>
                    <a:pt x="8268" y="6122"/>
                    <a:pt x="9575" y="5545"/>
                    <a:pt x="10700" y="4724"/>
                  </a:cubicBezTo>
                  <a:cubicBezTo>
                    <a:pt x="10912" y="4572"/>
                    <a:pt x="11155" y="4390"/>
                    <a:pt x="11277" y="4299"/>
                  </a:cubicBezTo>
                  <a:cubicBezTo>
                    <a:pt x="11307" y="4268"/>
                    <a:pt x="11307" y="4268"/>
                    <a:pt x="11307" y="4268"/>
                  </a:cubicBezTo>
                  <a:cubicBezTo>
                    <a:pt x="11338" y="4268"/>
                    <a:pt x="11338" y="4238"/>
                    <a:pt x="11368" y="4207"/>
                  </a:cubicBezTo>
                  <a:cubicBezTo>
                    <a:pt x="11368" y="4116"/>
                    <a:pt x="11338" y="4055"/>
                    <a:pt x="11277" y="4025"/>
                  </a:cubicBezTo>
                  <a:cubicBezTo>
                    <a:pt x="11264" y="4021"/>
                    <a:pt x="11252" y="4019"/>
                    <a:pt x="11240" y="4019"/>
                  </a:cubicBezTo>
                  <a:cubicBezTo>
                    <a:pt x="11168" y="4019"/>
                    <a:pt x="11112" y="4090"/>
                    <a:pt x="11034" y="4116"/>
                  </a:cubicBezTo>
                  <a:cubicBezTo>
                    <a:pt x="10852" y="4268"/>
                    <a:pt x="10639" y="4420"/>
                    <a:pt x="10365" y="4602"/>
                  </a:cubicBezTo>
                  <a:cubicBezTo>
                    <a:pt x="9727" y="5089"/>
                    <a:pt x="9028" y="5454"/>
                    <a:pt x="8298" y="5788"/>
                  </a:cubicBezTo>
                  <a:cubicBezTo>
                    <a:pt x="7113" y="6305"/>
                    <a:pt x="5745" y="6852"/>
                    <a:pt x="4377" y="7217"/>
                  </a:cubicBezTo>
                  <a:cubicBezTo>
                    <a:pt x="3617" y="7429"/>
                    <a:pt x="2888" y="7642"/>
                    <a:pt x="2158" y="7672"/>
                  </a:cubicBezTo>
                  <a:cubicBezTo>
                    <a:pt x="1814" y="7694"/>
                    <a:pt x="1349" y="7715"/>
                    <a:pt x="977" y="7715"/>
                  </a:cubicBezTo>
                  <a:cubicBezTo>
                    <a:pt x="823" y="7715"/>
                    <a:pt x="685" y="7712"/>
                    <a:pt x="578" y="7703"/>
                  </a:cubicBezTo>
                  <a:cubicBezTo>
                    <a:pt x="365" y="7672"/>
                    <a:pt x="395" y="6821"/>
                    <a:pt x="365" y="6305"/>
                  </a:cubicBezTo>
                  <a:cubicBezTo>
                    <a:pt x="304" y="4846"/>
                    <a:pt x="304" y="3356"/>
                    <a:pt x="213" y="1897"/>
                  </a:cubicBezTo>
                  <a:cubicBezTo>
                    <a:pt x="183" y="1381"/>
                    <a:pt x="183" y="894"/>
                    <a:pt x="152" y="378"/>
                  </a:cubicBezTo>
                  <a:cubicBezTo>
                    <a:pt x="122" y="286"/>
                    <a:pt x="152" y="74"/>
                    <a:pt x="91" y="13"/>
                  </a:cubicBezTo>
                  <a:cubicBezTo>
                    <a:pt x="83" y="5"/>
                    <a:pt x="73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1078900" y="2201950"/>
              <a:ext cx="110350" cy="189675"/>
            </a:xfrm>
            <a:custGeom>
              <a:avLst/>
              <a:gdLst/>
              <a:ahLst/>
              <a:cxnLst/>
              <a:rect l="l" t="t" r="r" b="b"/>
              <a:pathLst>
                <a:path w="4414" h="7587" extrusionOk="0">
                  <a:moveTo>
                    <a:pt x="94" y="0"/>
                  </a:moveTo>
                  <a:cubicBezTo>
                    <a:pt x="44" y="0"/>
                    <a:pt x="1" y="65"/>
                    <a:pt x="47" y="112"/>
                  </a:cubicBezTo>
                  <a:cubicBezTo>
                    <a:pt x="412" y="720"/>
                    <a:pt x="868" y="1328"/>
                    <a:pt x="1233" y="1966"/>
                  </a:cubicBezTo>
                  <a:cubicBezTo>
                    <a:pt x="1598" y="2574"/>
                    <a:pt x="1932" y="3212"/>
                    <a:pt x="2266" y="3820"/>
                  </a:cubicBezTo>
                  <a:cubicBezTo>
                    <a:pt x="2905" y="4945"/>
                    <a:pt x="3543" y="6039"/>
                    <a:pt x="4060" y="7194"/>
                  </a:cubicBezTo>
                  <a:cubicBezTo>
                    <a:pt x="4060" y="7224"/>
                    <a:pt x="4120" y="7376"/>
                    <a:pt x="4151" y="7437"/>
                  </a:cubicBezTo>
                  <a:cubicBezTo>
                    <a:pt x="4181" y="7498"/>
                    <a:pt x="4181" y="7498"/>
                    <a:pt x="4212" y="7528"/>
                  </a:cubicBezTo>
                  <a:cubicBezTo>
                    <a:pt x="4233" y="7570"/>
                    <a:pt x="4265" y="7587"/>
                    <a:pt x="4296" y="7587"/>
                  </a:cubicBezTo>
                  <a:cubicBezTo>
                    <a:pt x="4356" y="7587"/>
                    <a:pt x="4414" y="7527"/>
                    <a:pt x="4394" y="7467"/>
                  </a:cubicBezTo>
                  <a:cubicBezTo>
                    <a:pt x="3908" y="6008"/>
                    <a:pt x="2996" y="4732"/>
                    <a:pt x="2266" y="3364"/>
                  </a:cubicBezTo>
                  <a:cubicBezTo>
                    <a:pt x="2023" y="2908"/>
                    <a:pt x="1780" y="2422"/>
                    <a:pt x="1446" y="1966"/>
                  </a:cubicBezTo>
                  <a:cubicBezTo>
                    <a:pt x="1172" y="1480"/>
                    <a:pt x="838" y="1054"/>
                    <a:pt x="534" y="628"/>
                  </a:cubicBezTo>
                  <a:cubicBezTo>
                    <a:pt x="382" y="416"/>
                    <a:pt x="260" y="203"/>
                    <a:pt x="139" y="21"/>
                  </a:cubicBezTo>
                  <a:cubicBezTo>
                    <a:pt x="124" y="6"/>
                    <a:pt x="109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1085400" y="2195600"/>
              <a:ext cx="19025" cy="24675"/>
            </a:xfrm>
            <a:custGeom>
              <a:avLst/>
              <a:gdLst/>
              <a:ahLst/>
              <a:cxnLst/>
              <a:rect l="l" t="t" r="r" b="b"/>
              <a:pathLst>
                <a:path w="761" h="987" extrusionOk="0">
                  <a:moveTo>
                    <a:pt x="91" y="1"/>
                  </a:moveTo>
                  <a:cubicBezTo>
                    <a:pt x="61" y="1"/>
                    <a:pt x="0" y="62"/>
                    <a:pt x="31" y="92"/>
                  </a:cubicBezTo>
                  <a:cubicBezTo>
                    <a:pt x="243" y="366"/>
                    <a:pt x="456" y="670"/>
                    <a:pt x="639" y="943"/>
                  </a:cubicBezTo>
                  <a:cubicBezTo>
                    <a:pt x="639" y="965"/>
                    <a:pt x="669" y="986"/>
                    <a:pt x="697" y="986"/>
                  </a:cubicBezTo>
                  <a:cubicBezTo>
                    <a:pt x="709" y="986"/>
                    <a:pt x="721" y="983"/>
                    <a:pt x="730" y="974"/>
                  </a:cubicBezTo>
                  <a:cubicBezTo>
                    <a:pt x="760" y="943"/>
                    <a:pt x="730" y="913"/>
                    <a:pt x="730" y="882"/>
                  </a:cubicBezTo>
                  <a:cubicBezTo>
                    <a:pt x="578" y="639"/>
                    <a:pt x="426" y="426"/>
                    <a:pt x="274" y="214"/>
                  </a:cubicBezTo>
                  <a:cubicBezTo>
                    <a:pt x="213" y="153"/>
                    <a:pt x="183" y="62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777625" y="2557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748750" y="2359625"/>
              <a:ext cx="99575" cy="222025"/>
            </a:xfrm>
            <a:custGeom>
              <a:avLst/>
              <a:gdLst/>
              <a:ahLst/>
              <a:cxnLst/>
              <a:rect l="l" t="t" r="r" b="b"/>
              <a:pathLst>
                <a:path w="3983" h="8881" extrusionOk="0">
                  <a:moveTo>
                    <a:pt x="3725" y="433"/>
                  </a:moveTo>
                  <a:cubicBezTo>
                    <a:pt x="3642" y="810"/>
                    <a:pt x="3583" y="1212"/>
                    <a:pt x="3496" y="1586"/>
                  </a:cubicBezTo>
                  <a:cubicBezTo>
                    <a:pt x="3110" y="2774"/>
                    <a:pt x="2666" y="3817"/>
                    <a:pt x="2192" y="4885"/>
                  </a:cubicBezTo>
                  <a:lnTo>
                    <a:pt x="2192" y="4885"/>
                  </a:lnTo>
                  <a:cubicBezTo>
                    <a:pt x="2199" y="4861"/>
                    <a:pt x="2207" y="4834"/>
                    <a:pt x="2220" y="4808"/>
                  </a:cubicBezTo>
                  <a:cubicBezTo>
                    <a:pt x="2676" y="3622"/>
                    <a:pt x="3223" y="2194"/>
                    <a:pt x="3588" y="856"/>
                  </a:cubicBezTo>
                  <a:cubicBezTo>
                    <a:pt x="3640" y="699"/>
                    <a:pt x="3692" y="565"/>
                    <a:pt x="3725" y="433"/>
                  </a:cubicBezTo>
                  <a:close/>
                  <a:moveTo>
                    <a:pt x="3771" y="1"/>
                  </a:moveTo>
                  <a:cubicBezTo>
                    <a:pt x="3746" y="1"/>
                    <a:pt x="3722" y="10"/>
                    <a:pt x="3709" y="36"/>
                  </a:cubicBezTo>
                  <a:cubicBezTo>
                    <a:pt x="3344" y="1008"/>
                    <a:pt x="3071" y="2012"/>
                    <a:pt x="2706" y="2984"/>
                  </a:cubicBezTo>
                  <a:cubicBezTo>
                    <a:pt x="2098" y="4504"/>
                    <a:pt x="1703" y="5720"/>
                    <a:pt x="943" y="7148"/>
                  </a:cubicBezTo>
                  <a:cubicBezTo>
                    <a:pt x="882" y="7270"/>
                    <a:pt x="822" y="7392"/>
                    <a:pt x="791" y="7452"/>
                  </a:cubicBezTo>
                  <a:cubicBezTo>
                    <a:pt x="700" y="7544"/>
                    <a:pt x="366" y="7787"/>
                    <a:pt x="214" y="7908"/>
                  </a:cubicBezTo>
                  <a:cubicBezTo>
                    <a:pt x="122" y="7999"/>
                    <a:pt x="1" y="8060"/>
                    <a:pt x="31" y="8212"/>
                  </a:cubicBezTo>
                  <a:cubicBezTo>
                    <a:pt x="51" y="8271"/>
                    <a:pt x="121" y="8305"/>
                    <a:pt x="193" y="8305"/>
                  </a:cubicBezTo>
                  <a:cubicBezTo>
                    <a:pt x="233" y="8305"/>
                    <a:pt x="273" y="8295"/>
                    <a:pt x="305" y="8273"/>
                  </a:cubicBezTo>
                  <a:cubicBezTo>
                    <a:pt x="396" y="8243"/>
                    <a:pt x="487" y="8182"/>
                    <a:pt x="548" y="8121"/>
                  </a:cubicBezTo>
                  <a:lnTo>
                    <a:pt x="548" y="8121"/>
                  </a:lnTo>
                  <a:cubicBezTo>
                    <a:pt x="518" y="8212"/>
                    <a:pt x="487" y="8334"/>
                    <a:pt x="457" y="8395"/>
                  </a:cubicBezTo>
                  <a:cubicBezTo>
                    <a:pt x="457" y="8455"/>
                    <a:pt x="426" y="8486"/>
                    <a:pt x="426" y="8547"/>
                  </a:cubicBezTo>
                  <a:cubicBezTo>
                    <a:pt x="448" y="8612"/>
                    <a:pt x="502" y="8662"/>
                    <a:pt x="564" y="8662"/>
                  </a:cubicBezTo>
                  <a:cubicBezTo>
                    <a:pt x="588" y="8662"/>
                    <a:pt x="614" y="8655"/>
                    <a:pt x="639" y="8638"/>
                  </a:cubicBezTo>
                  <a:cubicBezTo>
                    <a:pt x="761" y="8547"/>
                    <a:pt x="791" y="8425"/>
                    <a:pt x="852" y="8303"/>
                  </a:cubicBezTo>
                  <a:cubicBezTo>
                    <a:pt x="852" y="8243"/>
                    <a:pt x="882" y="8182"/>
                    <a:pt x="882" y="8151"/>
                  </a:cubicBezTo>
                  <a:cubicBezTo>
                    <a:pt x="913" y="8273"/>
                    <a:pt x="913" y="8425"/>
                    <a:pt x="913" y="8638"/>
                  </a:cubicBezTo>
                  <a:cubicBezTo>
                    <a:pt x="913" y="8668"/>
                    <a:pt x="913" y="8699"/>
                    <a:pt x="913" y="8759"/>
                  </a:cubicBezTo>
                  <a:cubicBezTo>
                    <a:pt x="913" y="8820"/>
                    <a:pt x="943" y="8881"/>
                    <a:pt x="1034" y="8881"/>
                  </a:cubicBezTo>
                  <a:cubicBezTo>
                    <a:pt x="1156" y="8881"/>
                    <a:pt x="1186" y="8790"/>
                    <a:pt x="1186" y="8699"/>
                  </a:cubicBezTo>
                  <a:cubicBezTo>
                    <a:pt x="1186" y="8607"/>
                    <a:pt x="1186" y="8486"/>
                    <a:pt x="1186" y="8364"/>
                  </a:cubicBezTo>
                  <a:cubicBezTo>
                    <a:pt x="1186" y="8212"/>
                    <a:pt x="1186" y="8060"/>
                    <a:pt x="1156" y="7908"/>
                  </a:cubicBezTo>
                  <a:cubicBezTo>
                    <a:pt x="1156" y="7893"/>
                    <a:pt x="1156" y="7885"/>
                    <a:pt x="1160" y="7885"/>
                  </a:cubicBezTo>
                  <a:cubicBezTo>
                    <a:pt x="1164" y="7885"/>
                    <a:pt x="1171" y="7893"/>
                    <a:pt x="1186" y="7908"/>
                  </a:cubicBezTo>
                  <a:cubicBezTo>
                    <a:pt x="1173" y="7902"/>
                    <a:pt x="1167" y="7899"/>
                    <a:pt x="1166" y="7899"/>
                  </a:cubicBezTo>
                  <a:cubicBezTo>
                    <a:pt x="1161" y="7899"/>
                    <a:pt x="1187" y="7917"/>
                    <a:pt x="1192" y="7917"/>
                  </a:cubicBezTo>
                  <a:cubicBezTo>
                    <a:pt x="1194" y="7917"/>
                    <a:pt x="1193" y="7915"/>
                    <a:pt x="1186" y="7908"/>
                  </a:cubicBezTo>
                  <a:lnTo>
                    <a:pt x="1186" y="7908"/>
                  </a:lnTo>
                  <a:cubicBezTo>
                    <a:pt x="1187" y="7909"/>
                    <a:pt x="1217" y="7939"/>
                    <a:pt x="1247" y="7939"/>
                  </a:cubicBezTo>
                  <a:cubicBezTo>
                    <a:pt x="1338" y="7999"/>
                    <a:pt x="1399" y="8182"/>
                    <a:pt x="1581" y="8243"/>
                  </a:cubicBezTo>
                  <a:cubicBezTo>
                    <a:pt x="1601" y="8249"/>
                    <a:pt x="1619" y="8252"/>
                    <a:pt x="1635" y="8252"/>
                  </a:cubicBezTo>
                  <a:cubicBezTo>
                    <a:pt x="1769" y="8252"/>
                    <a:pt x="1784" y="8047"/>
                    <a:pt x="1703" y="7939"/>
                  </a:cubicBezTo>
                  <a:cubicBezTo>
                    <a:pt x="1642" y="7817"/>
                    <a:pt x="1460" y="7635"/>
                    <a:pt x="1278" y="7513"/>
                  </a:cubicBezTo>
                  <a:cubicBezTo>
                    <a:pt x="1794" y="6297"/>
                    <a:pt x="2341" y="5203"/>
                    <a:pt x="2828" y="3926"/>
                  </a:cubicBezTo>
                  <a:cubicBezTo>
                    <a:pt x="2980" y="3501"/>
                    <a:pt x="3192" y="2954"/>
                    <a:pt x="3375" y="2467"/>
                  </a:cubicBezTo>
                  <a:cubicBezTo>
                    <a:pt x="3496" y="2103"/>
                    <a:pt x="3648" y="1768"/>
                    <a:pt x="3740" y="1434"/>
                  </a:cubicBezTo>
                  <a:cubicBezTo>
                    <a:pt x="3800" y="1039"/>
                    <a:pt x="3922" y="553"/>
                    <a:pt x="3952" y="279"/>
                  </a:cubicBezTo>
                  <a:cubicBezTo>
                    <a:pt x="3983" y="249"/>
                    <a:pt x="3983" y="218"/>
                    <a:pt x="3983" y="188"/>
                  </a:cubicBezTo>
                  <a:cubicBezTo>
                    <a:pt x="3983" y="97"/>
                    <a:pt x="3922" y="36"/>
                    <a:pt x="3861" y="36"/>
                  </a:cubicBezTo>
                  <a:cubicBezTo>
                    <a:pt x="3844" y="18"/>
                    <a:pt x="3806" y="1"/>
                    <a:pt x="377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906825" y="2677375"/>
              <a:ext cx="775" cy="800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902250" y="2509075"/>
              <a:ext cx="195325" cy="178875"/>
            </a:xfrm>
            <a:custGeom>
              <a:avLst/>
              <a:gdLst/>
              <a:ahLst/>
              <a:cxnLst/>
              <a:rect l="l" t="t" r="r" b="b"/>
              <a:pathLst>
                <a:path w="7813" h="7155" extrusionOk="0">
                  <a:moveTo>
                    <a:pt x="563" y="0"/>
                  </a:moveTo>
                  <a:cubicBezTo>
                    <a:pt x="540" y="0"/>
                    <a:pt x="518" y="15"/>
                    <a:pt x="518" y="46"/>
                  </a:cubicBezTo>
                  <a:cubicBezTo>
                    <a:pt x="487" y="1535"/>
                    <a:pt x="274" y="2873"/>
                    <a:pt x="183" y="4240"/>
                  </a:cubicBezTo>
                  <a:cubicBezTo>
                    <a:pt x="122" y="5061"/>
                    <a:pt x="1" y="5882"/>
                    <a:pt x="1" y="6702"/>
                  </a:cubicBezTo>
                  <a:cubicBezTo>
                    <a:pt x="1" y="6763"/>
                    <a:pt x="1" y="6824"/>
                    <a:pt x="62" y="6885"/>
                  </a:cubicBezTo>
                  <a:cubicBezTo>
                    <a:pt x="92" y="6946"/>
                    <a:pt x="214" y="6946"/>
                    <a:pt x="214" y="6946"/>
                  </a:cubicBezTo>
                  <a:lnTo>
                    <a:pt x="274" y="6946"/>
                  </a:lnTo>
                  <a:cubicBezTo>
                    <a:pt x="366" y="6976"/>
                    <a:pt x="518" y="6976"/>
                    <a:pt x="518" y="6976"/>
                  </a:cubicBezTo>
                  <a:cubicBezTo>
                    <a:pt x="1004" y="7037"/>
                    <a:pt x="1460" y="7128"/>
                    <a:pt x="2068" y="7128"/>
                  </a:cubicBezTo>
                  <a:cubicBezTo>
                    <a:pt x="2307" y="7144"/>
                    <a:pt x="2547" y="7154"/>
                    <a:pt x="2786" y="7154"/>
                  </a:cubicBezTo>
                  <a:cubicBezTo>
                    <a:pt x="3426" y="7154"/>
                    <a:pt x="4062" y="7084"/>
                    <a:pt x="4682" y="6885"/>
                  </a:cubicBezTo>
                  <a:cubicBezTo>
                    <a:pt x="5047" y="6794"/>
                    <a:pt x="5472" y="6702"/>
                    <a:pt x="5594" y="6307"/>
                  </a:cubicBezTo>
                  <a:cubicBezTo>
                    <a:pt x="5806" y="5487"/>
                    <a:pt x="5837" y="4514"/>
                    <a:pt x="5898" y="3876"/>
                  </a:cubicBezTo>
                  <a:cubicBezTo>
                    <a:pt x="5989" y="3328"/>
                    <a:pt x="5989" y="2629"/>
                    <a:pt x="6080" y="2204"/>
                  </a:cubicBezTo>
                  <a:cubicBezTo>
                    <a:pt x="6110" y="1991"/>
                    <a:pt x="6110" y="1839"/>
                    <a:pt x="6141" y="1748"/>
                  </a:cubicBezTo>
                  <a:cubicBezTo>
                    <a:pt x="6475" y="1596"/>
                    <a:pt x="6901" y="1414"/>
                    <a:pt x="7326" y="1201"/>
                  </a:cubicBezTo>
                  <a:cubicBezTo>
                    <a:pt x="7478" y="1110"/>
                    <a:pt x="7813" y="1049"/>
                    <a:pt x="7721" y="806"/>
                  </a:cubicBezTo>
                  <a:cubicBezTo>
                    <a:pt x="7680" y="764"/>
                    <a:pt x="7633" y="748"/>
                    <a:pt x="7585" y="748"/>
                  </a:cubicBezTo>
                  <a:cubicBezTo>
                    <a:pt x="7527" y="748"/>
                    <a:pt x="7467" y="772"/>
                    <a:pt x="7417" y="806"/>
                  </a:cubicBezTo>
                  <a:cubicBezTo>
                    <a:pt x="7326" y="866"/>
                    <a:pt x="7235" y="897"/>
                    <a:pt x="7144" y="958"/>
                  </a:cubicBezTo>
                  <a:cubicBezTo>
                    <a:pt x="6779" y="1140"/>
                    <a:pt x="6597" y="1201"/>
                    <a:pt x="6232" y="1383"/>
                  </a:cubicBezTo>
                  <a:cubicBezTo>
                    <a:pt x="6080" y="1474"/>
                    <a:pt x="5806" y="1505"/>
                    <a:pt x="5837" y="1748"/>
                  </a:cubicBezTo>
                  <a:cubicBezTo>
                    <a:pt x="5806" y="2021"/>
                    <a:pt x="5746" y="2447"/>
                    <a:pt x="5715" y="2842"/>
                  </a:cubicBezTo>
                  <a:cubicBezTo>
                    <a:pt x="5685" y="3298"/>
                    <a:pt x="5685" y="3572"/>
                    <a:pt x="5624" y="4028"/>
                  </a:cubicBezTo>
                  <a:cubicBezTo>
                    <a:pt x="5563" y="4605"/>
                    <a:pt x="5533" y="5183"/>
                    <a:pt x="5472" y="5760"/>
                  </a:cubicBezTo>
                  <a:cubicBezTo>
                    <a:pt x="5442" y="6064"/>
                    <a:pt x="5472" y="6277"/>
                    <a:pt x="5259" y="6459"/>
                  </a:cubicBezTo>
                  <a:cubicBezTo>
                    <a:pt x="5077" y="6581"/>
                    <a:pt x="4591" y="6702"/>
                    <a:pt x="4226" y="6824"/>
                  </a:cubicBezTo>
                  <a:cubicBezTo>
                    <a:pt x="3724" y="6961"/>
                    <a:pt x="3223" y="6978"/>
                    <a:pt x="2683" y="6978"/>
                  </a:cubicBezTo>
                  <a:cubicBezTo>
                    <a:pt x="2503" y="6978"/>
                    <a:pt x="2319" y="6976"/>
                    <a:pt x="2129" y="6976"/>
                  </a:cubicBezTo>
                  <a:cubicBezTo>
                    <a:pt x="1429" y="6976"/>
                    <a:pt x="639" y="6824"/>
                    <a:pt x="274" y="6794"/>
                  </a:cubicBezTo>
                  <a:cubicBezTo>
                    <a:pt x="214" y="6763"/>
                    <a:pt x="244" y="6763"/>
                    <a:pt x="214" y="6763"/>
                  </a:cubicBezTo>
                  <a:lnTo>
                    <a:pt x="214" y="6733"/>
                  </a:lnTo>
                  <a:cubicBezTo>
                    <a:pt x="214" y="6702"/>
                    <a:pt x="183" y="6611"/>
                    <a:pt x="183" y="6611"/>
                  </a:cubicBezTo>
                  <a:cubicBezTo>
                    <a:pt x="274" y="5031"/>
                    <a:pt x="487" y="3450"/>
                    <a:pt x="578" y="1900"/>
                  </a:cubicBezTo>
                  <a:cubicBezTo>
                    <a:pt x="609" y="1474"/>
                    <a:pt x="578" y="1079"/>
                    <a:pt x="609" y="654"/>
                  </a:cubicBezTo>
                  <a:cubicBezTo>
                    <a:pt x="609" y="441"/>
                    <a:pt x="639" y="228"/>
                    <a:pt x="609" y="46"/>
                  </a:cubicBezTo>
                  <a:cubicBezTo>
                    <a:pt x="609" y="15"/>
                    <a:pt x="586" y="0"/>
                    <a:pt x="5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906825" y="2677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1066250" y="2419475"/>
              <a:ext cx="158225" cy="244250"/>
            </a:xfrm>
            <a:custGeom>
              <a:avLst/>
              <a:gdLst/>
              <a:ahLst/>
              <a:cxnLst/>
              <a:rect l="l" t="t" r="r" b="b"/>
              <a:pathLst>
                <a:path w="6329" h="9770" extrusionOk="0">
                  <a:moveTo>
                    <a:pt x="4267" y="1"/>
                  </a:moveTo>
                  <a:cubicBezTo>
                    <a:pt x="4210" y="1"/>
                    <a:pt x="4154" y="32"/>
                    <a:pt x="4140" y="104"/>
                  </a:cubicBezTo>
                  <a:cubicBezTo>
                    <a:pt x="4171" y="499"/>
                    <a:pt x="4292" y="894"/>
                    <a:pt x="4353" y="1259"/>
                  </a:cubicBezTo>
                  <a:cubicBezTo>
                    <a:pt x="4535" y="1897"/>
                    <a:pt x="4626" y="2535"/>
                    <a:pt x="4778" y="3174"/>
                  </a:cubicBezTo>
                  <a:cubicBezTo>
                    <a:pt x="5052" y="4238"/>
                    <a:pt x="5234" y="5301"/>
                    <a:pt x="5508" y="6365"/>
                  </a:cubicBezTo>
                  <a:cubicBezTo>
                    <a:pt x="5599" y="6730"/>
                    <a:pt x="5690" y="7064"/>
                    <a:pt x="5782" y="7399"/>
                  </a:cubicBezTo>
                  <a:cubicBezTo>
                    <a:pt x="5903" y="7642"/>
                    <a:pt x="5994" y="7946"/>
                    <a:pt x="6025" y="8067"/>
                  </a:cubicBezTo>
                  <a:cubicBezTo>
                    <a:pt x="5599" y="8311"/>
                    <a:pt x="5174" y="8523"/>
                    <a:pt x="4718" y="8736"/>
                  </a:cubicBezTo>
                  <a:cubicBezTo>
                    <a:pt x="4231" y="8949"/>
                    <a:pt x="3502" y="9283"/>
                    <a:pt x="2712" y="9435"/>
                  </a:cubicBezTo>
                  <a:cubicBezTo>
                    <a:pt x="2442" y="9474"/>
                    <a:pt x="1967" y="9512"/>
                    <a:pt x="1569" y="9512"/>
                  </a:cubicBezTo>
                  <a:cubicBezTo>
                    <a:pt x="1337" y="9512"/>
                    <a:pt x="1132" y="9499"/>
                    <a:pt x="1009" y="9466"/>
                  </a:cubicBezTo>
                  <a:cubicBezTo>
                    <a:pt x="979" y="9435"/>
                    <a:pt x="949" y="9344"/>
                    <a:pt x="918" y="9283"/>
                  </a:cubicBezTo>
                  <a:cubicBezTo>
                    <a:pt x="797" y="8979"/>
                    <a:pt x="675" y="8402"/>
                    <a:pt x="675" y="8219"/>
                  </a:cubicBezTo>
                  <a:cubicBezTo>
                    <a:pt x="553" y="7247"/>
                    <a:pt x="432" y="6274"/>
                    <a:pt x="249" y="5301"/>
                  </a:cubicBezTo>
                  <a:cubicBezTo>
                    <a:pt x="237" y="5240"/>
                    <a:pt x="190" y="5213"/>
                    <a:pt x="143" y="5213"/>
                  </a:cubicBezTo>
                  <a:cubicBezTo>
                    <a:pt x="72" y="5213"/>
                    <a:pt x="0" y="5272"/>
                    <a:pt x="37" y="5362"/>
                  </a:cubicBezTo>
                  <a:cubicBezTo>
                    <a:pt x="189" y="6335"/>
                    <a:pt x="310" y="7186"/>
                    <a:pt x="432" y="8159"/>
                  </a:cubicBezTo>
                  <a:cubicBezTo>
                    <a:pt x="462" y="8554"/>
                    <a:pt x="523" y="8979"/>
                    <a:pt x="645" y="9344"/>
                  </a:cubicBezTo>
                  <a:cubicBezTo>
                    <a:pt x="705" y="9526"/>
                    <a:pt x="827" y="9770"/>
                    <a:pt x="1070" y="9770"/>
                  </a:cubicBezTo>
                  <a:cubicBezTo>
                    <a:pt x="1405" y="9770"/>
                    <a:pt x="2164" y="9770"/>
                    <a:pt x="2651" y="9709"/>
                  </a:cubicBezTo>
                  <a:cubicBezTo>
                    <a:pt x="3228" y="9618"/>
                    <a:pt x="3958" y="9374"/>
                    <a:pt x="4353" y="9192"/>
                  </a:cubicBezTo>
                  <a:cubicBezTo>
                    <a:pt x="4839" y="9010"/>
                    <a:pt x="5326" y="8797"/>
                    <a:pt x="5842" y="8523"/>
                  </a:cubicBezTo>
                  <a:cubicBezTo>
                    <a:pt x="5994" y="8402"/>
                    <a:pt x="6268" y="8371"/>
                    <a:pt x="6329" y="8159"/>
                  </a:cubicBezTo>
                  <a:cubicBezTo>
                    <a:pt x="6329" y="7885"/>
                    <a:pt x="6207" y="7612"/>
                    <a:pt x="6116" y="7368"/>
                  </a:cubicBezTo>
                  <a:cubicBezTo>
                    <a:pt x="5994" y="6973"/>
                    <a:pt x="5873" y="6548"/>
                    <a:pt x="5782" y="6153"/>
                  </a:cubicBezTo>
                  <a:cubicBezTo>
                    <a:pt x="5447" y="4663"/>
                    <a:pt x="5113" y="3174"/>
                    <a:pt x="4778" y="1684"/>
                  </a:cubicBezTo>
                  <a:cubicBezTo>
                    <a:pt x="4657" y="1168"/>
                    <a:pt x="4535" y="651"/>
                    <a:pt x="4414" y="104"/>
                  </a:cubicBezTo>
                  <a:cubicBezTo>
                    <a:pt x="4398" y="40"/>
                    <a:pt x="4331" y="1"/>
                    <a:pt x="4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937975" y="2693850"/>
              <a:ext cx="38025" cy="281550"/>
            </a:xfrm>
            <a:custGeom>
              <a:avLst/>
              <a:gdLst/>
              <a:ahLst/>
              <a:cxnLst/>
              <a:rect l="l" t="t" r="r" b="b"/>
              <a:pathLst>
                <a:path w="1521" h="11262" extrusionOk="0">
                  <a:moveTo>
                    <a:pt x="1247" y="254"/>
                  </a:moveTo>
                  <a:cubicBezTo>
                    <a:pt x="1247" y="254"/>
                    <a:pt x="1247" y="254"/>
                    <a:pt x="1247" y="284"/>
                  </a:cubicBezTo>
                  <a:cubicBezTo>
                    <a:pt x="1247" y="497"/>
                    <a:pt x="1186" y="679"/>
                    <a:pt x="1155" y="983"/>
                  </a:cubicBezTo>
                  <a:cubicBezTo>
                    <a:pt x="1095" y="1529"/>
                    <a:pt x="1034" y="2197"/>
                    <a:pt x="973" y="2713"/>
                  </a:cubicBezTo>
                  <a:lnTo>
                    <a:pt x="973" y="2713"/>
                  </a:lnTo>
                  <a:cubicBezTo>
                    <a:pt x="977" y="2373"/>
                    <a:pt x="1005" y="2058"/>
                    <a:pt x="1034" y="1743"/>
                  </a:cubicBezTo>
                  <a:cubicBezTo>
                    <a:pt x="1034" y="1621"/>
                    <a:pt x="1064" y="1500"/>
                    <a:pt x="1064" y="1378"/>
                  </a:cubicBezTo>
                  <a:cubicBezTo>
                    <a:pt x="1064" y="1287"/>
                    <a:pt x="1095" y="1165"/>
                    <a:pt x="1095" y="1074"/>
                  </a:cubicBezTo>
                  <a:cubicBezTo>
                    <a:pt x="1155" y="770"/>
                    <a:pt x="1216" y="406"/>
                    <a:pt x="1247" y="254"/>
                  </a:cubicBezTo>
                  <a:close/>
                  <a:moveTo>
                    <a:pt x="639" y="4783"/>
                  </a:moveTo>
                  <a:cubicBezTo>
                    <a:pt x="639" y="5056"/>
                    <a:pt x="608" y="5330"/>
                    <a:pt x="578" y="5603"/>
                  </a:cubicBezTo>
                  <a:cubicBezTo>
                    <a:pt x="548" y="5786"/>
                    <a:pt x="548" y="5998"/>
                    <a:pt x="517" y="6181"/>
                  </a:cubicBezTo>
                  <a:cubicBezTo>
                    <a:pt x="548" y="5907"/>
                    <a:pt x="548" y="5634"/>
                    <a:pt x="578" y="5360"/>
                  </a:cubicBezTo>
                  <a:cubicBezTo>
                    <a:pt x="608" y="5147"/>
                    <a:pt x="639" y="4965"/>
                    <a:pt x="639" y="4783"/>
                  </a:cubicBezTo>
                  <a:close/>
                  <a:moveTo>
                    <a:pt x="1240" y="0"/>
                  </a:moveTo>
                  <a:cubicBezTo>
                    <a:pt x="1176" y="0"/>
                    <a:pt x="1111" y="24"/>
                    <a:pt x="1064" y="71"/>
                  </a:cubicBezTo>
                  <a:cubicBezTo>
                    <a:pt x="1044" y="51"/>
                    <a:pt x="1017" y="41"/>
                    <a:pt x="990" y="41"/>
                  </a:cubicBezTo>
                  <a:cubicBezTo>
                    <a:pt x="936" y="41"/>
                    <a:pt x="882" y="81"/>
                    <a:pt x="882" y="162"/>
                  </a:cubicBezTo>
                  <a:cubicBezTo>
                    <a:pt x="821" y="1865"/>
                    <a:pt x="578" y="3476"/>
                    <a:pt x="396" y="4995"/>
                  </a:cubicBezTo>
                  <a:cubicBezTo>
                    <a:pt x="244" y="6090"/>
                    <a:pt x="183" y="7184"/>
                    <a:pt x="122" y="8308"/>
                  </a:cubicBezTo>
                  <a:cubicBezTo>
                    <a:pt x="92" y="8825"/>
                    <a:pt x="0" y="9342"/>
                    <a:pt x="61" y="9859"/>
                  </a:cubicBezTo>
                  <a:cubicBezTo>
                    <a:pt x="152" y="10071"/>
                    <a:pt x="213" y="10193"/>
                    <a:pt x="274" y="10345"/>
                  </a:cubicBezTo>
                  <a:cubicBezTo>
                    <a:pt x="396" y="10588"/>
                    <a:pt x="639" y="11044"/>
                    <a:pt x="760" y="11105"/>
                  </a:cubicBezTo>
                  <a:cubicBezTo>
                    <a:pt x="898" y="11215"/>
                    <a:pt x="1006" y="11262"/>
                    <a:pt x="1083" y="11262"/>
                  </a:cubicBezTo>
                  <a:cubicBezTo>
                    <a:pt x="1262" y="11262"/>
                    <a:pt x="1283" y="11016"/>
                    <a:pt x="1155" y="10740"/>
                  </a:cubicBezTo>
                  <a:cubicBezTo>
                    <a:pt x="1034" y="10467"/>
                    <a:pt x="882" y="10254"/>
                    <a:pt x="821" y="10041"/>
                  </a:cubicBezTo>
                  <a:cubicBezTo>
                    <a:pt x="760" y="9950"/>
                    <a:pt x="791" y="9980"/>
                    <a:pt x="730" y="9859"/>
                  </a:cubicBezTo>
                  <a:cubicBezTo>
                    <a:pt x="700" y="9798"/>
                    <a:pt x="669" y="9646"/>
                    <a:pt x="639" y="9615"/>
                  </a:cubicBezTo>
                  <a:cubicBezTo>
                    <a:pt x="639" y="9251"/>
                    <a:pt x="700" y="8856"/>
                    <a:pt x="730" y="8460"/>
                  </a:cubicBezTo>
                  <a:cubicBezTo>
                    <a:pt x="791" y="7761"/>
                    <a:pt x="791" y="7062"/>
                    <a:pt x="852" y="6363"/>
                  </a:cubicBezTo>
                  <a:cubicBezTo>
                    <a:pt x="912" y="5846"/>
                    <a:pt x="973" y="5451"/>
                    <a:pt x="1004" y="4783"/>
                  </a:cubicBezTo>
                  <a:cubicBezTo>
                    <a:pt x="1155" y="3810"/>
                    <a:pt x="1247" y="2199"/>
                    <a:pt x="1368" y="1135"/>
                  </a:cubicBezTo>
                  <a:cubicBezTo>
                    <a:pt x="1399" y="862"/>
                    <a:pt x="1399" y="801"/>
                    <a:pt x="1459" y="558"/>
                  </a:cubicBezTo>
                  <a:cubicBezTo>
                    <a:pt x="1490" y="436"/>
                    <a:pt x="1520" y="375"/>
                    <a:pt x="1459" y="193"/>
                  </a:cubicBezTo>
                  <a:cubicBezTo>
                    <a:pt x="1441" y="62"/>
                    <a:pt x="1342" y="0"/>
                    <a:pt x="12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1104400" y="2655500"/>
              <a:ext cx="46675" cy="295375"/>
            </a:xfrm>
            <a:custGeom>
              <a:avLst/>
              <a:gdLst/>
              <a:ahLst/>
              <a:cxnLst/>
              <a:rect l="l" t="t" r="r" b="b"/>
              <a:pathLst>
                <a:path w="1867" h="11815" extrusionOk="0">
                  <a:moveTo>
                    <a:pt x="714" y="0"/>
                  </a:moveTo>
                  <a:cubicBezTo>
                    <a:pt x="659" y="0"/>
                    <a:pt x="608" y="32"/>
                    <a:pt x="608" y="85"/>
                  </a:cubicBezTo>
                  <a:cubicBezTo>
                    <a:pt x="638" y="1636"/>
                    <a:pt x="456" y="3155"/>
                    <a:pt x="304" y="4675"/>
                  </a:cubicBezTo>
                  <a:cubicBezTo>
                    <a:pt x="213" y="5982"/>
                    <a:pt x="152" y="7259"/>
                    <a:pt x="91" y="8566"/>
                  </a:cubicBezTo>
                  <a:cubicBezTo>
                    <a:pt x="61" y="9022"/>
                    <a:pt x="30" y="9478"/>
                    <a:pt x="30" y="9934"/>
                  </a:cubicBezTo>
                  <a:cubicBezTo>
                    <a:pt x="30" y="10177"/>
                    <a:pt x="0" y="10450"/>
                    <a:pt x="122" y="10663"/>
                  </a:cubicBezTo>
                  <a:cubicBezTo>
                    <a:pt x="334" y="10906"/>
                    <a:pt x="426" y="10997"/>
                    <a:pt x="578" y="11180"/>
                  </a:cubicBezTo>
                  <a:cubicBezTo>
                    <a:pt x="821" y="11453"/>
                    <a:pt x="1064" y="11697"/>
                    <a:pt x="1429" y="11788"/>
                  </a:cubicBezTo>
                  <a:cubicBezTo>
                    <a:pt x="1483" y="11806"/>
                    <a:pt x="1534" y="11815"/>
                    <a:pt x="1580" y="11815"/>
                  </a:cubicBezTo>
                  <a:cubicBezTo>
                    <a:pt x="1764" y="11815"/>
                    <a:pt x="1866" y="11678"/>
                    <a:pt x="1793" y="11484"/>
                  </a:cubicBezTo>
                  <a:cubicBezTo>
                    <a:pt x="1733" y="11332"/>
                    <a:pt x="1489" y="11089"/>
                    <a:pt x="1368" y="10937"/>
                  </a:cubicBezTo>
                  <a:cubicBezTo>
                    <a:pt x="1094" y="10663"/>
                    <a:pt x="942" y="10359"/>
                    <a:pt x="578" y="10086"/>
                  </a:cubicBezTo>
                  <a:cubicBezTo>
                    <a:pt x="578" y="9812"/>
                    <a:pt x="578" y="9538"/>
                    <a:pt x="578" y="9265"/>
                  </a:cubicBezTo>
                  <a:cubicBezTo>
                    <a:pt x="608" y="8900"/>
                    <a:pt x="608" y="8505"/>
                    <a:pt x="608" y="8110"/>
                  </a:cubicBezTo>
                  <a:cubicBezTo>
                    <a:pt x="669" y="7441"/>
                    <a:pt x="730" y="6742"/>
                    <a:pt x="760" y="6073"/>
                  </a:cubicBezTo>
                  <a:cubicBezTo>
                    <a:pt x="790" y="5921"/>
                    <a:pt x="790" y="5739"/>
                    <a:pt x="790" y="5587"/>
                  </a:cubicBezTo>
                  <a:cubicBezTo>
                    <a:pt x="821" y="5253"/>
                    <a:pt x="882" y="4888"/>
                    <a:pt x="912" y="4523"/>
                  </a:cubicBezTo>
                  <a:cubicBezTo>
                    <a:pt x="912" y="4493"/>
                    <a:pt x="912" y="4462"/>
                    <a:pt x="912" y="4462"/>
                  </a:cubicBezTo>
                  <a:cubicBezTo>
                    <a:pt x="912" y="4371"/>
                    <a:pt x="912" y="4250"/>
                    <a:pt x="912" y="4158"/>
                  </a:cubicBezTo>
                  <a:cubicBezTo>
                    <a:pt x="942" y="4158"/>
                    <a:pt x="942" y="4128"/>
                    <a:pt x="942" y="4098"/>
                  </a:cubicBezTo>
                  <a:cubicBezTo>
                    <a:pt x="973" y="3551"/>
                    <a:pt x="1034" y="3125"/>
                    <a:pt x="1064" y="2578"/>
                  </a:cubicBezTo>
                  <a:cubicBezTo>
                    <a:pt x="1094" y="2061"/>
                    <a:pt x="1064" y="1484"/>
                    <a:pt x="1155" y="1028"/>
                  </a:cubicBezTo>
                  <a:cubicBezTo>
                    <a:pt x="1216" y="724"/>
                    <a:pt x="1246" y="389"/>
                    <a:pt x="1246" y="55"/>
                  </a:cubicBezTo>
                  <a:cubicBezTo>
                    <a:pt x="1233" y="28"/>
                    <a:pt x="1194" y="13"/>
                    <a:pt x="1156" y="13"/>
                  </a:cubicBezTo>
                  <a:cubicBezTo>
                    <a:pt x="1110" y="13"/>
                    <a:pt x="1064" y="35"/>
                    <a:pt x="1064" y="85"/>
                  </a:cubicBezTo>
                  <a:cubicBezTo>
                    <a:pt x="1064" y="146"/>
                    <a:pt x="1064" y="177"/>
                    <a:pt x="1064" y="237"/>
                  </a:cubicBezTo>
                  <a:cubicBezTo>
                    <a:pt x="1034" y="207"/>
                    <a:pt x="1003" y="177"/>
                    <a:pt x="973" y="146"/>
                  </a:cubicBezTo>
                  <a:lnTo>
                    <a:pt x="942" y="116"/>
                  </a:lnTo>
                  <a:cubicBezTo>
                    <a:pt x="942" y="116"/>
                    <a:pt x="912" y="85"/>
                    <a:pt x="912" y="85"/>
                  </a:cubicBezTo>
                  <a:cubicBezTo>
                    <a:pt x="890" y="64"/>
                    <a:pt x="869" y="42"/>
                    <a:pt x="847" y="42"/>
                  </a:cubicBezTo>
                  <a:cubicBezTo>
                    <a:pt x="839" y="42"/>
                    <a:pt x="830" y="46"/>
                    <a:pt x="821" y="55"/>
                  </a:cubicBezTo>
                  <a:cubicBezTo>
                    <a:pt x="795" y="17"/>
                    <a:pt x="754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Google Shape;875;p39"/>
          <p:cNvGrpSpPr/>
          <p:nvPr/>
        </p:nvGrpSpPr>
        <p:grpSpPr>
          <a:xfrm rot="-1439080">
            <a:off x="6407817" y="1647466"/>
            <a:ext cx="2844145" cy="3771960"/>
            <a:chOff x="5966744" y="1601800"/>
            <a:chExt cx="2464029" cy="3267843"/>
          </a:xfrm>
        </p:grpSpPr>
        <p:sp>
          <p:nvSpPr>
            <p:cNvPr id="876" name="Google Shape;876;p39"/>
            <p:cNvSpPr/>
            <p:nvPr/>
          </p:nvSpPr>
          <p:spPr>
            <a:xfrm>
              <a:off x="7993829" y="2315960"/>
              <a:ext cx="51" cy="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609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7022488" y="1921674"/>
              <a:ext cx="989993" cy="959973"/>
            </a:xfrm>
            <a:custGeom>
              <a:avLst/>
              <a:gdLst/>
              <a:ahLst/>
              <a:cxnLst/>
              <a:rect l="l" t="t" r="r" b="b"/>
              <a:pathLst>
                <a:path w="19424" h="18835" extrusionOk="0">
                  <a:moveTo>
                    <a:pt x="10509" y="0"/>
                  </a:moveTo>
                  <a:cubicBezTo>
                    <a:pt x="9983" y="0"/>
                    <a:pt x="9455" y="51"/>
                    <a:pt x="8937" y="138"/>
                  </a:cubicBezTo>
                  <a:cubicBezTo>
                    <a:pt x="7174" y="411"/>
                    <a:pt x="5958" y="1110"/>
                    <a:pt x="4681" y="2144"/>
                  </a:cubicBezTo>
                  <a:cubicBezTo>
                    <a:pt x="4134" y="2630"/>
                    <a:pt x="3587" y="3117"/>
                    <a:pt x="3162" y="3724"/>
                  </a:cubicBezTo>
                  <a:cubicBezTo>
                    <a:pt x="3010" y="3755"/>
                    <a:pt x="2918" y="3876"/>
                    <a:pt x="2888" y="4028"/>
                  </a:cubicBezTo>
                  <a:cubicBezTo>
                    <a:pt x="2874" y="4070"/>
                    <a:pt x="2867" y="4086"/>
                    <a:pt x="2863" y="4086"/>
                  </a:cubicBezTo>
                  <a:cubicBezTo>
                    <a:pt x="2858" y="4086"/>
                    <a:pt x="2858" y="4062"/>
                    <a:pt x="2858" y="4028"/>
                  </a:cubicBezTo>
                  <a:cubicBezTo>
                    <a:pt x="2827" y="4180"/>
                    <a:pt x="2797" y="4302"/>
                    <a:pt x="2766" y="4424"/>
                  </a:cubicBezTo>
                  <a:cubicBezTo>
                    <a:pt x="2766" y="4454"/>
                    <a:pt x="2766" y="4454"/>
                    <a:pt x="2766" y="4484"/>
                  </a:cubicBezTo>
                  <a:cubicBezTo>
                    <a:pt x="2736" y="4545"/>
                    <a:pt x="2706" y="4636"/>
                    <a:pt x="2675" y="4697"/>
                  </a:cubicBezTo>
                  <a:cubicBezTo>
                    <a:pt x="2554" y="5183"/>
                    <a:pt x="2554" y="5670"/>
                    <a:pt x="2493" y="6186"/>
                  </a:cubicBezTo>
                  <a:cubicBezTo>
                    <a:pt x="2462" y="6430"/>
                    <a:pt x="2462" y="6673"/>
                    <a:pt x="2462" y="6916"/>
                  </a:cubicBezTo>
                  <a:cubicBezTo>
                    <a:pt x="2432" y="7038"/>
                    <a:pt x="2402" y="7190"/>
                    <a:pt x="2432" y="7342"/>
                  </a:cubicBezTo>
                  <a:cubicBezTo>
                    <a:pt x="2371" y="7585"/>
                    <a:pt x="2310" y="7858"/>
                    <a:pt x="2250" y="8101"/>
                  </a:cubicBezTo>
                  <a:cubicBezTo>
                    <a:pt x="2073" y="8043"/>
                    <a:pt x="1896" y="8009"/>
                    <a:pt x="1728" y="8009"/>
                  </a:cubicBezTo>
                  <a:cubicBezTo>
                    <a:pt x="1635" y="8009"/>
                    <a:pt x="1545" y="8019"/>
                    <a:pt x="1459" y="8041"/>
                  </a:cubicBezTo>
                  <a:cubicBezTo>
                    <a:pt x="882" y="8071"/>
                    <a:pt x="335" y="8405"/>
                    <a:pt x="92" y="9044"/>
                  </a:cubicBezTo>
                  <a:cubicBezTo>
                    <a:pt x="0" y="9287"/>
                    <a:pt x="0" y="9560"/>
                    <a:pt x="92" y="9804"/>
                  </a:cubicBezTo>
                  <a:cubicBezTo>
                    <a:pt x="152" y="10108"/>
                    <a:pt x="304" y="10381"/>
                    <a:pt x="578" y="10533"/>
                  </a:cubicBezTo>
                  <a:cubicBezTo>
                    <a:pt x="639" y="10563"/>
                    <a:pt x="669" y="10594"/>
                    <a:pt x="730" y="10594"/>
                  </a:cubicBezTo>
                  <a:cubicBezTo>
                    <a:pt x="760" y="10624"/>
                    <a:pt x="821" y="10655"/>
                    <a:pt x="851" y="10655"/>
                  </a:cubicBezTo>
                  <a:cubicBezTo>
                    <a:pt x="1064" y="10867"/>
                    <a:pt x="1368" y="10959"/>
                    <a:pt x="1672" y="10959"/>
                  </a:cubicBezTo>
                  <a:cubicBezTo>
                    <a:pt x="1672" y="11080"/>
                    <a:pt x="1703" y="11171"/>
                    <a:pt x="1703" y="11415"/>
                  </a:cubicBezTo>
                  <a:cubicBezTo>
                    <a:pt x="1794" y="11931"/>
                    <a:pt x="2006" y="12448"/>
                    <a:pt x="2250" y="12934"/>
                  </a:cubicBezTo>
                  <a:cubicBezTo>
                    <a:pt x="2402" y="13481"/>
                    <a:pt x="2645" y="14029"/>
                    <a:pt x="3070" y="14454"/>
                  </a:cubicBezTo>
                  <a:cubicBezTo>
                    <a:pt x="3769" y="15244"/>
                    <a:pt x="4712" y="15791"/>
                    <a:pt x="5624" y="16339"/>
                  </a:cubicBezTo>
                  <a:cubicBezTo>
                    <a:pt x="6019" y="16521"/>
                    <a:pt x="6414" y="16673"/>
                    <a:pt x="6839" y="16795"/>
                  </a:cubicBezTo>
                  <a:cubicBezTo>
                    <a:pt x="6718" y="16977"/>
                    <a:pt x="6839" y="17220"/>
                    <a:pt x="6900" y="17402"/>
                  </a:cubicBezTo>
                  <a:cubicBezTo>
                    <a:pt x="7083" y="17737"/>
                    <a:pt x="7295" y="18041"/>
                    <a:pt x="7569" y="18284"/>
                  </a:cubicBezTo>
                  <a:cubicBezTo>
                    <a:pt x="8049" y="18651"/>
                    <a:pt x="8686" y="18834"/>
                    <a:pt x="9310" y="18834"/>
                  </a:cubicBezTo>
                  <a:cubicBezTo>
                    <a:pt x="9358" y="18834"/>
                    <a:pt x="9406" y="18833"/>
                    <a:pt x="9453" y="18831"/>
                  </a:cubicBezTo>
                  <a:cubicBezTo>
                    <a:pt x="9940" y="18801"/>
                    <a:pt x="10365" y="18497"/>
                    <a:pt x="10700" y="18193"/>
                  </a:cubicBezTo>
                  <a:cubicBezTo>
                    <a:pt x="10882" y="17980"/>
                    <a:pt x="11216" y="17767"/>
                    <a:pt x="11156" y="17463"/>
                  </a:cubicBezTo>
                  <a:cubicBezTo>
                    <a:pt x="11156" y="17433"/>
                    <a:pt x="11156" y="17402"/>
                    <a:pt x="11156" y="17372"/>
                  </a:cubicBezTo>
                  <a:cubicBezTo>
                    <a:pt x="11915" y="17250"/>
                    <a:pt x="12463" y="17038"/>
                    <a:pt x="12949" y="16886"/>
                  </a:cubicBezTo>
                  <a:cubicBezTo>
                    <a:pt x="13587" y="16673"/>
                    <a:pt x="14226" y="16399"/>
                    <a:pt x="14803" y="16065"/>
                  </a:cubicBezTo>
                  <a:cubicBezTo>
                    <a:pt x="15624" y="15457"/>
                    <a:pt x="16110" y="15001"/>
                    <a:pt x="16657" y="14363"/>
                  </a:cubicBezTo>
                  <a:cubicBezTo>
                    <a:pt x="16748" y="14424"/>
                    <a:pt x="16855" y="14439"/>
                    <a:pt x="16965" y="14439"/>
                  </a:cubicBezTo>
                  <a:cubicBezTo>
                    <a:pt x="17075" y="14439"/>
                    <a:pt x="17189" y="14424"/>
                    <a:pt x="17296" y="14424"/>
                  </a:cubicBezTo>
                  <a:cubicBezTo>
                    <a:pt x="17569" y="14363"/>
                    <a:pt x="17843" y="14302"/>
                    <a:pt x="18116" y="14181"/>
                  </a:cubicBezTo>
                  <a:cubicBezTo>
                    <a:pt x="18116" y="14150"/>
                    <a:pt x="18147" y="14150"/>
                    <a:pt x="18177" y="14150"/>
                  </a:cubicBezTo>
                  <a:cubicBezTo>
                    <a:pt x="18420" y="14059"/>
                    <a:pt x="18633" y="13937"/>
                    <a:pt x="18785" y="13785"/>
                  </a:cubicBezTo>
                  <a:cubicBezTo>
                    <a:pt x="19028" y="13633"/>
                    <a:pt x="19210" y="13421"/>
                    <a:pt x="19332" y="13177"/>
                  </a:cubicBezTo>
                  <a:cubicBezTo>
                    <a:pt x="19423" y="12904"/>
                    <a:pt x="19423" y="12661"/>
                    <a:pt x="19362" y="12448"/>
                  </a:cubicBezTo>
                  <a:cubicBezTo>
                    <a:pt x="19362" y="12235"/>
                    <a:pt x="19271" y="12022"/>
                    <a:pt x="19058" y="11901"/>
                  </a:cubicBezTo>
                  <a:cubicBezTo>
                    <a:pt x="19028" y="11901"/>
                    <a:pt x="18967" y="11870"/>
                    <a:pt x="18937" y="11870"/>
                  </a:cubicBezTo>
                  <a:cubicBezTo>
                    <a:pt x="18755" y="11718"/>
                    <a:pt x="18481" y="11627"/>
                    <a:pt x="18207" y="11597"/>
                  </a:cubicBezTo>
                  <a:cubicBezTo>
                    <a:pt x="17964" y="11597"/>
                    <a:pt x="17721" y="11627"/>
                    <a:pt x="17508" y="11688"/>
                  </a:cubicBezTo>
                  <a:lnTo>
                    <a:pt x="17508" y="11627"/>
                  </a:lnTo>
                  <a:cubicBezTo>
                    <a:pt x="17599" y="11354"/>
                    <a:pt x="17569" y="11384"/>
                    <a:pt x="17660" y="10959"/>
                  </a:cubicBezTo>
                  <a:cubicBezTo>
                    <a:pt x="17691" y="10928"/>
                    <a:pt x="17903" y="9986"/>
                    <a:pt x="17903" y="9560"/>
                  </a:cubicBezTo>
                  <a:cubicBezTo>
                    <a:pt x="18025" y="7737"/>
                    <a:pt x="17539" y="5913"/>
                    <a:pt x="16657" y="4332"/>
                  </a:cubicBezTo>
                  <a:cubicBezTo>
                    <a:pt x="16080" y="3238"/>
                    <a:pt x="15411" y="2174"/>
                    <a:pt x="14469" y="1384"/>
                  </a:cubicBezTo>
                  <a:cubicBezTo>
                    <a:pt x="13952" y="989"/>
                    <a:pt x="13374" y="654"/>
                    <a:pt x="12767" y="381"/>
                  </a:cubicBezTo>
                  <a:cubicBezTo>
                    <a:pt x="12044" y="110"/>
                    <a:pt x="11279" y="0"/>
                    <a:pt x="10509" y="0"/>
                  </a:cubicBezTo>
                  <a:close/>
                </a:path>
              </a:pathLst>
            </a:custGeom>
            <a:solidFill>
              <a:srgbClr val="D48B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7168103" y="2125443"/>
              <a:ext cx="1580" cy="1580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1" y="30"/>
                  </a:moveTo>
                  <a:cubicBezTo>
                    <a:pt x="1" y="30"/>
                    <a:pt x="1" y="0"/>
                    <a:pt x="31" y="0"/>
                  </a:cubicBezTo>
                  <a:cubicBezTo>
                    <a:pt x="1" y="0"/>
                    <a:pt x="1" y="30"/>
                    <a:pt x="1" y="30"/>
                  </a:cubicBezTo>
                  <a:close/>
                </a:path>
              </a:pathLst>
            </a:custGeom>
            <a:solidFill>
              <a:srgbClr val="D48B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7797094" y="2212190"/>
              <a:ext cx="1580" cy="3109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19" y="11"/>
                    <a:pt x="12" y="22"/>
                    <a:pt x="8" y="32"/>
                  </a:cubicBezTo>
                  <a:lnTo>
                    <a:pt x="8" y="32"/>
                  </a:lnTo>
                  <a:cubicBezTo>
                    <a:pt x="12" y="31"/>
                    <a:pt x="19" y="31"/>
                    <a:pt x="31" y="31"/>
                  </a:cubicBezTo>
                  <a:cubicBezTo>
                    <a:pt x="31" y="31"/>
                    <a:pt x="31" y="31"/>
                    <a:pt x="31" y="0"/>
                  </a:cubicBezTo>
                  <a:close/>
                  <a:moveTo>
                    <a:pt x="8" y="32"/>
                  </a:moveTo>
                  <a:cubicBezTo>
                    <a:pt x="0" y="35"/>
                    <a:pt x="0" y="42"/>
                    <a:pt x="0" y="61"/>
                  </a:cubicBezTo>
                  <a:cubicBezTo>
                    <a:pt x="0" y="61"/>
                    <a:pt x="0" y="49"/>
                    <a:pt x="8" y="32"/>
                  </a:cubicBezTo>
                  <a:close/>
                </a:path>
              </a:pathLst>
            </a:custGeom>
            <a:solidFill>
              <a:srgbClr val="7A4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7084465" y="1609496"/>
              <a:ext cx="1089125" cy="895346"/>
            </a:xfrm>
            <a:custGeom>
              <a:avLst/>
              <a:gdLst/>
              <a:ahLst/>
              <a:cxnLst/>
              <a:rect l="l" t="t" r="r" b="b"/>
              <a:pathLst>
                <a:path w="21369" h="17567" extrusionOk="0">
                  <a:moveTo>
                    <a:pt x="1672" y="4409"/>
                  </a:moveTo>
                  <a:cubicBezTo>
                    <a:pt x="1672" y="4439"/>
                    <a:pt x="1672" y="4469"/>
                    <a:pt x="1702" y="4530"/>
                  </a:cubicBezTo>
                  <a:cubicBezTo>
                    <a:pt x="1642" y="4561"/>
                    <a:pt x="1611" y="4621"/>
                    <a:pt x="1581" y="4652"/>
                  </a:cubicBezTo>
                  <a:cubicBezTo>
                    <a:pt x="1581" y="4621"/>
                    <a:pt x="1581" y="4591"/>
                    <a:pt x="1581" y="4591"/>
                  </a:cubicBezTo>
                  <a:cubicBezTo>
                    <a:pt x="1581" y="4530"/>
                    <a:pt x="1550" y="4469"/>
                    <a:pt x="1520" y="4409"/>
                  </a:cubicBezTo>
                  <a:close/>
                  <a:moveTo>
                    <a:pt x="4748" y="0"/>
                  </a:moveTo>
                  <a:cubicBezTo>
                    <a:pt x="4496" y="0"/>
                    <a:pt x="4239" y="84"/>
                    <a:pt x="4012" y="244"/>
                  </a:cubicBezTo>
                  <a:cubicBezTo>
                    <a:pt x="3807" y="176"/>
                    <a:pt x="3620" y="145"/>
                    <a:pt x="3446" y="145"/>
                  </a:cubicBezTo>
                  <a:cubicBezTo>
                    <a:pt x="3234" y="145"/>
                    <a:pt x="3041" y="191"/>
                    <a:pt x="2857" y="275"/>
                  </a:cubicBezTo>
                  <a:cubicBezTo>
                    <a:pt x="2816" y="266"/>
                    <a:pt x="2773" y="261"/>
                    <a:pt x="2730" y="261"/>
                  </a:cubicBezTo>
                  <a:cubicBezTo>
                    <a:pt x="2486" y="261"/>
                    <a:pt x="2222" y="398"/>
                    <a:pt x="2067" y="579"/>
                  </a:cubicBezTo>
                  <a:cubicBezTo>
                    <a:pt x="1946" y="700"/>
                    <a:pt x="1854" y="822"/>
                    <a:pt x="1763" y="974"/>
                  </a:cubicBezTo>
                  <a:cubicBezTo>
                    <a:pt x="1733" y="1035"/>
                    <a:pt x="1672" y="1096"/>
                    <a:pt x="1642" y="1187"/>
                  </a:cubicBezTo>
                  <a:cubicBezTo>
                    <a:pt x="1459" y="1460"/>
                    <a:pt x="1338" y="1764"/>
                    <a:pt x="1277" y="2068"/>
                  </a:cubicBezTo>
                  <a:cubicBezTo>
                    <a:pt x="1186" y="2129"/>
                    <a:pt x="1094" y="2190"/>
                    <a:pt x="1003" y="2251"/>
                  </a:cubicBezTo>
                  <a:cubicBezTo>
                    <a:pt x="638" y="2463"/>
                    <a:pt x="426" y="2828"/>
                    <a:pt x="304" y="3223"/>
                  </a:cubicBezTo>
                  <a:cubicBezTo>
                    <a:pt x="0" y="4074"/>
                    <a:pt x="395" y="5047"/>
                    <a:pt x="1277" y="5351"/>
                  </a:cubicBezTo>
                  <a:cubicBezTo>
                    <a:pt x="1338" y="5381"/>
                    <a:pt x="1429" y="5412"/>
                    <a:pt x="1520" y="5442"/>
                  </a:cubicBezTo>
                  <a:cubicBezTo>
                    <a:pt x="1550" y="5472"/>
                    <a:pt x="1550" y="5503"/>
                    <a:pt x="1550" y="5533"/>
                  </a:cubicBezTo>
                  <a:cubicBezTo>
                    <a:pt x="1672" y="5898"/>
                    <a:pt x="1946" y="6202"/>
                    <a:pt x="2280" y="6354"/>
                  </a:cubicBezTo>
                  <a:cubicBezTo>
                    <a:pt x="2280" y="6354"/>
                    <a:pt x="2280" y="6384"/>
                    <a:pt x="2310" y="6384"/>
                  </a:cubicBezTo>
                  <a:cubicBezTo>
                    <a:pt x="2310" y="6384"/>
                    <a:pt x="2341" y="6415"/>
                    <a:pt x="2371" y="6415"/>
                  </a:cubicBezTo>
                  <a:cubicBezTo>
                    <a:pt x="2462" y="6567"/>
                    <a:pt x="2584" y="6688"/>
                    <a:pt x="2766" y="6719"/>
                  </a:cubicBezTo>
                  <a:cubicBezTo>
                    <a:pt x="2835" y="6746"/>
                    <a:pt x="2903" y="6758"/>
                    <a:pt x="2971" y="6758"/>
                  </a:cubicBezTo>
                  <a:cubicBezTo>
                    <a:pt x="3206" y="6758"/>
                    <a:pt x="3436" y="6617"/>
                    <a:pt x="3648" y="6476"/>
                  </a:cubicBezTo>
                  <a:lnTo>
                    <a:pt x="3800" y="6354"/>
                  </a:lnTo>
                  <a:lnTo>
                    <a:pt x="3830" y="6354"/>
                  </a:lnTo>
                  <a:cubicBezTo>
                    <a:pt x="3860" y="6384"/>
                    <a:pt x="3921" y="6384"/>
                    <a:pt x="3952" y="6384"/>
                  </a:cubicBezTo>
                  <a:cubicBezTo>
                    <a:pt x="3830" y="6476"/>
                    <a:pt x="3739" y="6597"/>
                    <a:pt x="3648" y="6688"/>
                  </a:cubicBezTo>
                  <a:cubicBezTo>
                    <a:pt x="3374" y="6962"/>
                    <a:pt x="3161" y="7235"/>
                    <a:pt x="2979" y="7570"/>
                  </a:cubicBezTo>
                  <a:cubicBezTo>
                    <a:pt x="2949" y="7570"/>
                    <a:pt x="2949" y="7570"/>
                    <a:pt x="2949" y="7600"/>
                  </a:cubicBezTo>
                  <a:cubicBezTo>
                    <a:pt x="2888" y="7661"/>
                    <a:pt x="2827" y="7752"/>
                    <a:pt x="2766" y="7813"/>
                  </a:cubicBezTo>
                  <a:cubicBezTo>
                    <a:pt x="2249" y="8178"/>
                    <a:pt x="2037" y="8846"/>
                    <a:pt x="1763" y="9394"/>
                  </a:cubicBezTo>
                  <a:cubicBezTo>
                    <a:pt x="1672" y="9637"/>
                    <a:pt x="1550" y="9910"/>
                    <a:pt x="1459" y="10184"/>
                  </a:cubicBezTo>
                  <a:cubicBezTo>
                    <a:pt x="1368" y="10397"/>
                    <a:pt x="1277" y="10579"/>
                    <a:pt x="1186" y="10792"/>
                  </a:cubicBezTo>
                  <a:cubicBezTo>
                    <a:pt x="973" y="11369"/>
                    <a:pt x="821" y="11977"/>
                    <a:pt x="669" y="12555"/>
                  </a:cubicBezTo>
                  <a:cubicBezTo>
                    <a:pt x="669" y="12585"/>
                    <a:pt x="669" y="12585"/>
                    <a:pt x="669" y="12585"/>
                  </a:cubicBezTo>
                  <a:cubicBezTo>
                    <a:pt x="669" y="12646"/>
                    <a:pt x="638" y="12707"/>
                    <a:pt x="638" y="12737"/>
                  </a:cubicBezTo>
                  <a:cubicBezTo>
                    <a:pt x="578" y="12919"/>
                    <a:pt x="517" y="13102"/>
                    <a:pt x="547" y="13254"/>
                  </a:cubicBezTo>
                  <a:cubicBezTo>
                    <a:pt x="578" y="13345"/>
                    <a:pt x="608" y="13406"/>
                    <a:pt x="669" y="13436"/>
                  </a:cubicBezTo>
                  <a:cubicBezTo>
                    <a:pt x="669" y="13527"/>
                    <a:pt x="669" y="13588"/>
                    <a:pt x="669" y="13649"/>
                  </a:cubicBezTo>
                  <a:cubicBezTo>
                    <a:pt x="643" y="13805"/>
                    <a:pt x="661" y="14271"/>
                    <a:pt x="933" y="14271"/>
                  </a:cubicBezTo>
                  <a:cubicBezTo>
                    <a:pt x="979" y="14271"/>
                    <a:pt x="1032" y="14257"/>
                    <a:pt x="1094" y="14226"/>
                  </a:cubicBezTo>
                  <a:cubicBezTo>
                    <a:pt x="1277" y="14044"/>
                    <a:pt x="1368" y="13740"/>
                    <a:pt x="1429" y="13497"/>
                  </a:cubicBezTo>
                  <a:cubicBezTo>
                    <a:pt x="1611" y="12889"/>
                    <a:pt x="1854" y="11977"/>
                    <a:pt x="2097" y="11156"/>
                  </a:cubicBezTo>
                  <a:cubicBezTo>
                    <a:pt x="2251" y="11195"/>
                    <a:pt x="2427" y="11214"/>
                    <a:pt x="2612" y="11214"/>
                  </a:cubicBezTo>
                  <a:cubicBezTo>
                    <a:pt x="3159" y="11214"/>
                    <a:pt x="3794" y="11049"/>
                    <a:pt x="4225" y="10731"/>
                  </a:cubicBezTo>
                  <a:cubicBezTo>
                    <a:pt x="4529" y="10488"/>
                    <a:pt x="4803" y="10214"/>
                    <a:pt x="5015" y="9880"/>
                  </a:cubicBezTo>
                  <a:cubicBezTo>
                    <a:pt x="5107" y="9789"/>
                    <a:pt x="5198" y="9697"/>
                    <a:pt x="5289" y="9576"/>
                  </a:cubicBezTo>
                  <a:cubicBezTo>
                    <a:pt x="5532" y="9272"/>
                    <a:pt x="5654" y="8877"/>
                    <a:pt x="5775" y="8512"/>
                  </a:cubicBezTo>
                  <a:cubicBezTo>
                    <a:pt x="5775" y="8421"/>
                    <a:pt x="5806" y="8360"/>
                    <a:pt x="5836" y="8269"/>
                  </a:cubicBezTo>
                  <a:cubicBezTo>
                    <a:pt x="5867" y="8178"/>
                    <a:pt x="6231" y="7935"/>
                    <a:pt x="6383" y="7935"/>
                  </a:cubicBezTo>
                  <a:cubicBezTo>
                    <a:pt x="6414" y="7965"/>
                    <a:pt x="6444" y="7965"/>
                    <a:pt x="6474" y="7965"/>
                  </a:cubicBezTo>
                  <a:cubicBezTo>
                    <a:pt x="6505" y="8087"/>
                    <a:pt x="7447" y="8482"/>
                    <a:pt x="7842" y="8512"/>
                  </a:cubicBezTo>
                  <a:cubicBezTo>
                    <a:pt x="8085" y="8512"/>
                    <a:pt x="8298" y="8512"/>
                    <a:pt x="8511" y="8451"/>
                  </a:cubicBezTo>
                  <a:cubicBezTo>
                    <a:pt x="8567" y="8463"/>
                    <a:pt x="8623" y="8469"/>
                    <a:pt x="8679" y="8469"/>
                  </a:cubicBezTo>
                  <a:cubicBezTo>
                    <a:pt x="9047" y="8469"/>
                    <a:pt x="9410" y="8221"/>
                    <a:pt x="9727" y="7904"/>
                  </a:cubicBezTo>
                  <a:lnTo>
                    <a:pt x="9757" y="7904"/>
                  </a:lnTo>
                  <a:cubicBezTo>
                    <a:pt x="9970" y="7843"/>
                    <a:pt x="10244" y="7570"/>
                    <a:pt x="10426" y="7296"/>
                  </a:cubicBezTo>
                  <a:cubicBezTo>
                    <a:pt x="10426" y="7296"/>
                    <a:pt x="10426" y="7266"/>
                    <a:pt x="10426" y="7266"/>
                  </a:cubicBezTo>
                  <a:cubicBezTo>
                    <a:pt x="10487" y="7235"/>
                    <a:pt x="10517" y="7205"/>
                    <a:pt x="10578" y="7175"/>
                  </a:cubicBezTo>
                  <a:cubicBezTo>
                    <a:pt x="10791" y="7023"/>
                    <a:pt x="10821" y="7023"/>
                    <a:pt x="10973" y="6931"/>
                  </a:cubicBezTo>
                  <a:lnTo>
                    <a:pt x="10973" y="6931"/>
                  </a:lnTo>
                  <a:cubicBezTo>
                    <a:pt x="10943" y="6962"/>
                    <a:pt x="10973" y="7023"/>
                    <a:pt x="10973" y="7053"/>
                  </a:cubicBezTo>
                  <a:cubicBezTo>
                    <a:pt x="10973" y="7114"/>
                    <a:pt x="10973" y="7175"/>
                    <a:pt x="11003" y="7205"/>
                  </a:cubicBezTo>
                  <a:cubicBezTo>
                    <a:pt x="11034" y="7418"/>
                    <a:pt x="11064" y="7631"/>
                    <a:pt x="11155" y="7843"/>
                  </a:cubicBezTo>
                  <a:cubicBezTo>
                    <a:pt x="11338" y="8299"/>
                    <a:pt x="11459" y="8846"/>
                    <a:pt x="11855" y="9211"/>
                  </a:cubicBezTo>
                  <a:cubicBezTo>
                    <a:pt x="12006" y="9333"/>
                    <a:pt x="12158" y="9394"/>
                    <a:pt x="12341" y="9454"/>
                  </a:cubicBezTo>
                  <a:cubicBezTo>
                    <a:pt x="12432" y="9485"/>
                    <a:pt x="12523" y="9485"/>
                    <a:pt x="12614" y="9515"/>
                  </a:cubicBezTo>
                  <a:cubicBezTo>
                    <a:pt x="12766" y="9515"/>
                    <a:pt x="12949" y="9545"/>
                    <a:pt x="13131" y="9545"/>
                  </a:cubicBezTo>
                  <a:lnTo>
                    <a:pt x="13253" y="9576"/>
                  </a:lnTo>
                  <a:lnTo>
                    <a:pt x="13374" y="9576"/>
                  </a:lnTo>
                  <a:cubicBezTo>
                    <a:pt x="13405" y="9606"/>
                    <a:pt x="13405" y="9606"/>
                    <a:pt x="13435" y="9606"/>
                  </a:cubicBezTo>
                  <a:cubicBezTo>
                    <a:pt x="13800" y="9819"/>
                    <a:pt x="13952" y="9849"/>
                    <a:pt x="14104" y="10001"/>
                  </a:cubicBezTo>
                  <a:cubicBezTo>
                    <a:pt x="14104" y="10062"/>
                    <a:pt x="14134" y="10093"/>
                    <a:pt x="14134" y="10123"/>
                  </a:cubicBezTo>
                  <a:cubicBezTo>
                    <a:pt x="14195" y="10275"/>
                    <a:pt x="14165" y="10305"/>
                    <a:pt x="14225" y="10427"/>
                  </a:cubicBezTo>
                  <a:cubicBezTo>
                    <a:pt x="14225" y="10427"/>
                    <a:pt x="14225" y="10457"/>
                    <a:pt x="14256" y="10488"/>
                  </a:cubicBezTo>
                  <a:cubicBezTo>
                    <a:pt x="14256" y="10518"/>
                    <a:pt x="14256" y="10549"/>
                    <a:pt x="14256" y="10579"/>
                  </a:cubicBezTo>
                  <a:cubicBezTo>
                    <a:pt x="14286" y="10670"/>
                    <a:pt x="14286" y="10761"/>
                    <a:pt x="14286" y="10853"/>
                  </a:cubicBezTo>
                  <a:cubicBezTo>
                    <a:pt x="14286" y="10883"/>
                    <a:pt x="14286" y="10944"/>
                    <a:pt x="14286" y="11035"/>
                  </a:cubicBezTo>
                  <a:cubicBezTo>
                    <a:pt x="14256" y="11430"/>
                    <a:pt x="14104" y="11612"/>
                    <a:pt x="13982" y="11825"/>
                  </a:cubicBezTo>
                  <a:lnTo>
                    <a:pt x="14013" y="11825"/>
                  </a:lnTo>
                  <a:cubicBezTo>
                    <a:pt x="14013" y="11825"/>
                    <a:pt x="13982" y="11825"/>
                    <a:pt x="13982" y="11856"/>
                  </a:cubicBezTo>
                  <a:cubicBezTo>
                    <a:pt x="13982" y="11886"/>
                    <a:pt x="13982" y="11886"/>
                    <a:pt x="13982" y="11886"/>
                  </a:cubicBezTo>
                  <a:cubicBezTo>
                    <a:pt x="13891" y="12008"/>
                    <a:pt x="13830" y="12099"/>
                    <a:pt x="13769" y="12220"/>
                  </a:cubicBezTo>
                  <a:cubicBezTo>
                    <a:pt x="13678" y="12403"/>
                    <a:pt x="13769" y="12585"/>
                    <a:pt x="13891" y="12676"/>
                  </a:cubicBezTo>
                  <a:cubicBezTo>
                    <a:pt x="13861" y="12919"/>
                    <a:pt x="13830" y="13163"/>
                    <a:pt x="13861" y="13375"/>
                  </a:cubicBezTo>
                  <a:cubicBezTo>
                    <a:pt x="13891" y="13467"/>
                    <a:pt x="13921" y="13527"/>
                    <a:pt x="13982" y="13619"/>
                  </a:cubicBezTo>
                  <a:cubicBezTo>
                    <a:pt x="13800" y="13892"/>
                    <a:pt x="14134" y="14318"/>
                    <a:pt x="14469" y="14439"/>
                  </a:cubicBezTo>
                  <a:cubicBezTo>
                    <a:pt x="14681" y="14561"/>
                    <a:pt x="14924" y="14591"/>
                    <a:pt x="15168" y="14652"/>
                  </a:cubicBezTo>
                  <a:cubicBezTo>
                    <a:pt x="15291" y="14677"/>
                    <a:pt x="15414" y="14721"/>
                    <a:pt x="15537" y="14721"/>
                  </a:cubicBezTo>
                  <a:cubicBezTo>
                    <a:pt x="15566" y="14721"/>
                    <a:pt x="15595" y="14719"/>
                    <a:pt x="15624" y="14713"/>
                  </a:cubicBezTo>
                  <a:cubicBezTo>
                    <a:pt x="15776" y="14682"/>
                    <a:pt x="15836" y="14561"/>
                    <a:pt x="15897" y="14439"/>
                  </a:cubicBezTo>
                  <a:cubicBezTo>
                    <a:pt x="15928" y="14470"/>
                    <a:pt x="15958" y="14530"/>
                    <a:pt x="15988" y="14530"/>
                  </a:cubicBezTo>
                  <a:cubicBezTo>
                    <a:pt x="15988" y="14622"/>
                    <a:pt x="15988" y="14713"/>
                    <a:pt x="16049" y="14804"/>
                  </a:cubicBezTo>
                  <a:cubicBezTo>
                    <a:pt x="16049" y="14804"/>
                    <a:pt x="16049" y="14834"/>
                    <a:pt x="16080" y="14834"/>
                  </a:cubicBezTo>
                  <a:cubicBezTo>
                    <a:pt x="16049" y="14926"/>
                    <a:pt x="16049" y="14986"/>
                    <a:pt x="16049" y="15077"/>
                  </a:cubicBezTo>
                  <a:cubicBezTo>
                    <a:pt x="16080" y="15229"/>
                    <a:pt x="16171" y="15290"/>
                    <a:pt x="16262" y="15321"/>
                  </a:cubicBezTo>
                  <a:cubicBezTo>
                    <a:pt x="16262" y="15351"/>
                    <a:pt x="16231" y="15351"/>
                    <a:pt x="16231" y="15381"/>
                  </a:cubicBezTo>
                  <a:cubicBezTo>
                    <a:pt x="16231" y="15503"/>
                    <a:pt x="16171" y="15685"/>
                    <a:pt x="16231" y="15807"/>
                  </a:cubicBezTo>
                  <a:cubicBezTo>
                    <a:pt x="16231" y="15868"/>
                    <a:pt x="16231" y="15898"/>
                    <a:pt x="16231" y="15959"/>
                  </a:cubicBezTo>
                  <a:cubicBezTo>
                    <a:pt x="16201" y="16172"/>
                    <a:pt x="16201" y="16384"/>
                    <a:pt x="16231" y="16628"/>
                  </a:cubicBezTo>
                  <a:cubicBezTo>
                    <a:pt x="16201" y="16810"/>
                    <a:pt x="16140" y="17023"/>
                    <a:pt x="16201" y="17205"/>
                  </a:cubicBezTo>
                  <a:cubicBezTo>
                    <a:pt x="16201" y="17266"/>
                    <a:pt x="16231" y="17327"/>
                    <a:pt x="16292" y="17357"/>
                  </a:cubicBezTo>
                  <a:cubicBezTo>
                    <a:pt x="16355" y="17498"/>
                    <a:pt x="16482" y="17566"/>
                    <a:pt x="16611" y="17566"/>
                  </a:cubicBezTo>
                  <a:cubicBezTo>
                    <a:pt x="16733" y="17566"/>
                    <a:pt x="16857" y="17506"/>
                    <a:pt x="16931" y="17388"/>
                  </a:cubicBezTo>
                  <a:cubicBezTo>
                    <a:pt x="16931" y="17357"/>
                    <a:pt x="16961" y="17327"/>
                    <a:pt x="16961" y="17296"/>
                  </a:cubicBezTo>
                  <a:lnTo>
                    <a:pt x="17052" y="17296"/>
                  </a:lnTo>
                  <a:cubicBezTo>
                    <a:pt x="17630" y="17175"/>
                    <a:pt x="17842" y="15716"/>
                    <a:pt x="17994" y="15199"/>
                  </a:cubicBezTo>
                  <a:cubicBezTo>
                    <a:pt x="18055" y="14986"/>
                    <a:pt x="18055" y="14743"/>
                    <a:pt x="18086" y="14500"/>
                  </a:cubicBezTo>
                  <a:cubicBezTo>
                    <a:pt x="18086" y="14378"/>
                    <a:pt x="18086" y="14257"/>
                    <a:pt x="18025" y="14135"/>
                  </a:cubicBezTo>
                  <a:cubicBezTo>
                    <a:pt x="18055" y="13892"/>
                    <a:pt x="18055" y="13649"/>
                    <a:pt x="17994" y="13375"/>
                  </a:cubicBezTo>
                  <a:cubicBezTo>
                    <a:pt x="17994" y="13284"/>
                    <a:pt x="17964" y="13193"/>
                    <a:pt x="17934" y="13102"/>
                  </a:cubicBezTo>
                  <a:cubicBezTo>
                    <a:pt x="17964" y="13041"/>
                    <a:pt x="17964" y="12950"/>
                    <a:pt x="17994" y="12889"/>
                  </a:cubicBezTo>
                  <a:cubicBezTo>
                    <a:pt x="17994" y="12889"/>
                    <a:pt x="17994" y="12859"/>
                    <a:pt x="17994" y="12859"/>
                  </a:cubicBezTo>
                  <a:cubicBezTo>
                    <a:pt x="18086" y="12828"/>
                    <a:pt x="18146" y="12767"/>
                    <a:pt x="18177" y="12676"/>
                  </a:cubicBezTo>
                  <a:cubicBezTo>
                    <a:pt x="18238" y="12433"/>
                    <a:pt x="18177" y="12220"/>
                    <a:pt x="18146" y="12008"/>
                  </a:cubicBezTo>
                  <a:cubicBezTo>
                    <a:pt x="18116" y="11734"/>
                    <a:pt x="18116" y="11460"/>
                    <a:pt x="17964" y="11248"/>
                  </a:cubicBezTo>
                  <a:cubicBezTo>
                    <a:pt x="17903" y="11167"/>
                    <a:pt x="17788" y="11126"/>
                    <a:pt x="17674" y="11126"/>
                  </a:cubicBezTo>
                  <a:cubicBezTo>
                    <a:pt x="17616" y="11126"/>
                    <a:pt x="17559" y="11136"/>
                    <a:pt x="17508" y="11156"/>
                  </a:cubicBezTo>
                  <a:cubicBezTo>
                    <a:pt x="17508" y="11096"/>
                    <a:pt x="17478" y="11035"/>
                    <a:pt x="17478" y="11004"/>
                  </a:cubicBezTo>
                  <a:cubicBezTo>
                    <a:pt x="17447" y="10913"/>
                    <a:pt x="17417" y="10822"/>
                    <a:pt x="17387" y="10731"/>
                  </a:cubicBezTo>
                  <a:cubicBezTo>
                    <a:pt x="17356" y="10670"/>
                    <a:pt x="17326" y="10609"/>
                    <a:pt x="17265" y="10549"/>
                  </a:cubicBezTo>
                  <a:cubicBezTo>
                    <a:pt x="17204" y="10305"/>
                    <a:pt x="17083" y="10093"/>
                    <a:pt x="16961" y="9880"/>
                  </a:cubicBezTo>
                  <a:cubicBezTo>
                    <a:pt x="16748" y="9545"/>
                    <a:pt x="16748" y="9454"/>
                    <a:pt x="16566" y="9242"/>
                  </a:cubicBezTo>
                  <a:cubicBezTo>
                    <a:pt x="16505" y="8968"/>
                    <a:pt x="16353" y="8755"/>
                    <a:pt x="16140" y="8603"/>
                  </a:cubicBezTo>
                  <a:cubicBezTo>
                    <a:pt x="16110" y="8603"/>
                    <a:pt x="16110" y="8573"/>
                    <a:pt x="16080" y="8542"/>
                  </a:cubicBezTo>
                  <a:cubicBezTo>
                    <a:pt x="16080" y="8512"/>
                    <a:pt x="16080" y="8482"/>
                    <a:pt x="16080" y="8451"/>
                  </a:cubicBezTo>
                  <a:cubicBezTo>
                    <a:pt x="16231" y="8573"/>
                    <a:pt x="16414" y="8694"/>
                    <a:pt x="16596" y="8725"/>
                  </a:cubicBezTo>
                  <a:lnTo>
                    <a:pt x="16657" y="8725"/>
                  </a:lnTo>
                  <a:cubicBezTo>
                    <a:pt x="16839" y="8877"/>
                    <a:pt x="17052" y="8938"/>
                    <a:pt x="17295" y="8938"/>
                  </a:cubicBezTo>
                  <a:cubicBezTo>
                    <a:pt x="17387" y="8938"/>
                    <a:pt x="17508" y="8938"/>
                    <a:pt x="17599" y="8907"/>
                  </a:cubicBezTo>
                  <a:cubicBezTo>
                    <a:pt x="17804" y="9010"/>
                    <a:pt x="18074" y="9134"/>
                    <a:pt x="18318" y="9134"/>
                  </a:cubicBezTo>
                  <a:cubicBezTo>
                    <a:pt x="18363" y="9134"/>
                    <a:pt x="18407" y="9129"/>
                    <a:pt x="18450" y="9120"/>
                  </a:cubicBezTo>
                  <a:cubicBezTo>
                    <a:pt x="18724" y="9120"/>
                    <a:pt x="19028" y="9059"/>
                    <a:pt x="19301" y="8907"/>
                  </a:cubicBezTo>
                  <a:cubicBezTo>
                    <a:pt x="19364" y="8911"/>
                    <a:pt x="19427" y="8913"/>
                    <a:pt x="19489" y="8913"/>
                  </a:cubicBezTo>
                  <a:cubicBezTo>
                    <a:pt x="19965" y="8913"/>
                    <a:pt x="20404" y="8801"/>
                    <a:pt x="20700" y="8451"/>
                  </a:cubicBezTo>
                  <a:cubicBezTo>
                    <a:pt x="21095" y="7935"/>
                    <a:pt x="21368" y="6962"/>
                    <a:pt x="20730" y="6536"/>
                  </a:cubicBezTo>
                  <a:cubicBezTo>
                    <a:pt x="20730" y="6476"/>
                    <a:pt x="20760" y="6415"/>
                    <a:pt x="20791" y="6354"/>
                  </a:cubicBezTo>
                  <a:cubicBezTo>
                    <a:pt x="20852" y="6263"/>
                    <a:pt x="20912" y="6172"/>
                    <a:pt x="20943" y="6080"/>
                  </a:cubicBezTo>
                  <a:cubicBezTo>
                    <a:pt x="21216" y="5533"/>
                    <a:pt x="21156" y="4804"/>
                    <a:pt x="20669" y="4378"/>
                  </a:cubicBezTo>
                  <a:cubicBezTo>
                    <a:pt x="20499" y="4229"/>
                    <a:pt x="20284" y="4155"/>
                    <a:pt x="20066" y="4155"/>
                  </a:cubicBezTo>
                  <a:cubicBezTo>
                    <a:pt x="19973" y="4155"/>
                    <a:pt x="19879" y="4169"/>
                    <a:pt x="19788" y="4196"/>
                  </a:cubicBezTo>
                  <a:cubicBezTo>
                    <a:pt x="19697" y="4165"/>
                    <a:pt x="19636" y="4135"/>
                    <a:pt x="19545" y="4105"/>
                  </a:cubicBezTo>
                  <a:cubicBezTo>
                    <a:pt x="19545" y="4044"/>
                    <a:pt x="19514" y="3953"/>
                    <a:pt x="19453" y="3892"/>
                  </a:cubicBezTo>
                  <a:lnTo>
                    <a:pt x="19423" y="3892"/>
                  </a:lnTo>
                  <a:cubicBezTo>
                    <a:pt x="19393" y="3831"/>
                    <a:pt x="19362" y="3770"/>
                    <a:pt x="19332" y="3740"/>
                  </a:cubicBezTo>
                  <a:cubicBezTo>
                    <a:pt x="19386" y="3277"/>
                    <a:pt x="19074" y="2936"/>
                    <a:pt x="18549" y="2936"/>
                  </a:cubicBezTo>
                  <a:cubicBezTo>
                    <a:pt x="18489" y="2936"/>
                    <a:pt x="18425" y="2940"/>
                    <a:pt x="18359" y="2950"/>
                  </a:cubicBezTo>
                  <a:cubicBezTo>
                    <a:pt x="18055" y="3010"/>
                    <a:pt x="17751" y="3193"/>
                    <a:pt x="17539" y="3436"/>
                  </a:cubicBezTo>
                  <a:cubicBezTo>
                    <a:pt x="17326" y="3558"/>
                    <a:pt x="17113" y="3770"/>
                    <a:pt x="17022" y="4013"/>
                  </a:cubicBezTo>
                  <a:cubicBezTo>
                    <a:pt x="16991" y="4074"/>
                    <a:pt x="16961" y="4105"/>
                    <a:pt x="16931" y="4165"/>
                  </a:cubicBezTo>
                  <a:cubicBezTo>
                    <a:pt x="16873" y="4155"/>
                    <a:pt x="16813" y="4150"/>
                    <a:pt x="16753" y="4150"/>
                  </a:cubicBezTo>
                  <a:cubicBezTo>
                    <a:pt x="16114" y="4150"/>
                    <a:pt x="15359" y="4715"/>
                    <a:pt x="15137" y="5381"/>
                  </a:cubicBezTo>
                  <a:cubicBezTo>
                    <a:pt x="14955" y="5928"/>
                    <a:pt x="15137" y="6536"/>
                    <a:pt x="15502" y="6962"/>
                  </a:cubicBezTo>
                  <a:cubicBezTo>
                    <a:pt x="15502" y="6992"/>
                    <a:pt x="15502" y="7053"/>
                    <a:pt x="15502" y="7083"/>
                  </a:cubicBezTo>
                  <a:lnTo>
                    <a:pt x="15472" y="7083"/>
                  </a:lnTo>
                  <a:cubicBezTo>
                    <a:pt x="15259" y="7144"/>
                    <a:pt x="15168" y="7266"/>
                    <a:pt x="15137" y="7448"/>
                  </a:cubicBezTo>
                  <a:cubicBezTo>
                    <a:pt x="15046" y="7357"/>
                    <a:pt x="14955" y="7296"/>
                    <a:pt x="14864" y="7266"/>
                  </a:cubicBezTo>
                  <a:cubicBezTo>
                    <a:pt x="14833" y="7235"/>
                    <a:pt x="14803" y="7235"/>
                    <a:pt x="14773" y="7235"/>
                  </a:cubicBezTo>
                  <a:cubicBezTo>
                    <a:pt x="14681" y="7175"/>
                    <a:pt x="14621" y="7114"/>
                    <a:pt x="14529" y="7053"/>
                  </a:cubicBezTo>
                  <a:cubicBezTo>
                    <a:pt x="14438" y="6931"/>
                    <a:pt x="14317" y="6840"/>
                    <a:pt x="14195" y="6749"/>
                  </a:cubicBezTo>
                  <a:cubicBezTo>
                    <a:pt x="13739" y="6445"/>
                    <a:pt x="13435" y="6324"/>
                    <a:pt x="13101" y="6141"/>
                  </a:cubicBezTo>
                  <a:cubicBezTo>
                    <a:pt x="13070" y="6111"/>
                    <a:pt x="13040" y="6111"/>
                    <a:pt x="13010" y="6080"/>
                  </a:cubicBezTo>
                  <a:cubicBezTo>
                    <a:pt x="12858" y="5959"/>
                    <a:pt x="12675" y="5868"/>
                    <a:pt x="12493" y="5746"/>
                  </a:cubicBezTo>
                  <a:cubicBezTo>
                    <a:pt x="12432" y="5685"/>
                    <a:pt x="12371" y="5655"/>
                    <a:pt x="12310" y="5594"/>
                  </a:cubicBezTo>
                  <a:cubicBezTo>
                    <a:pt x="12250" y="5564"/>
                    <a:pt x="12219" y="5564"/>
                    <a:pt x="12158" y="5533"/>
                  </a:cubicBezTo>
                  <a:cubicBezTo>
                    <a:pt x="12132" y="5524"/>
                    <a:pt x="12108" y="5521"/>
                    <a:pt x="12085" y="5521"/>
                  </a:cubicBezTo>
                  <a:cubicBezTo>
                    <a:pt x="12029" y="5521"/>
                    <a:pt x="11980" y="5542"/>
                    <a:pt x="11915" y="5564"/>
                  </a:cubicBezTo>
                  <a:cubicBezTo>
                    <a:pt x="11459" y="5381"/>
                    <a:pt x="10973" y="5260"/>
                    <a:pt x="10517" y="5169"/>
                  </a:cubicBezTo>
                  <a:cubicBezTo>
                    <a:pt x="10351" y="5150"/>
                    <a:pt x="10084" y="5120"/>
                    <a:pt x="9784" y="5120"/>
                  </a:cubicBezTo>
                  <a:cubicBezTo>
                    <a:pt x="9590" y="5120"/>
                    <a:pt x="9382" y="5133"/>
                    <a:pt x="9180" y="5169"/>
                  </a:cubicBezTo>
                  <a:lnTo>
                    <a:pt x="8845" y="5169"/>
                  </a:lnTo>
                  <a:cubicBezTo>
                    <a:pt x="8661" y="5148"/>
                    <a:pt x="8474" y="5138"/>
                    <a:pt x="8287" y="5138"/>
                  </a:cubicBezTo>
                  <a:cubicBezTo>
                    <a:pt x="7644" y="5138"/>
                    <a:pt x="6996" y="5254"/>
                    <a:pt x="6383" y="5442"/>
                  </a:cubicBezTo>
                  <a:cubicBezTo>
                    <a:pt x="6353" y="5472"/>
                    <a:pt x="6322" y="5472"/>
                    <a:pt x="6292" y="5472"/>
                  </a:cubicBezTo>
                  <a:cubicBezTo>
                    <a:pt x="6322" y="5412"/>
                    <a:pt x="6383" y="5381"/>
                    <a:pt x="6414" y="5321"/>
                  </a:cubicBezTo>
                  <a:cubicBezTo>
                    <a:pt x="6566" y="5138"/>
                    <a:pt x="6718" y="4956"/>
                    <a:pt x="6839" y="4713"/>
                  </a:cubicBezTo>
                  <a:cubicBezTo>
                    <a:pt x="6961" y="4439"/>
                    <a:pt x="6961" y="4074"/>
                    <a:pt x="6870" y="3801"/>
                  </a:cubicBezTo>
                  <a:cubicBezTo>
                    <a:pt x="6847" y="3732"/>
                    <a:pt x="6756" y="3596"/>
                    <a:pt x="6763" y="3596"/>
                  </a:cubicBezTo>
                  <a:lnTo>
                    <a:pt x="6763" y="3596"/>
                  </a:lnTo>
                  <a:cubicBezTo>
                    <a:pt x="6765" y="3596"/>
                    <a:pt x="6778" y="3611"/>
                    <a:pt x="6809" y="3649"/>
                  </a:cubicBezTo>
                  <a:cubicBezTo>
                    <a:pt x="6748" y="3558"/>
                    <a:pt x="6718" y="3497"/>
                    <a:pt x="6657" y="3406"/>
                  </a:cubicBezTo>
                  <a:cubicBezTo>
                    <a:pt x="6626" y="3132"/>
                    <a:pt x="6566" y="2919"/>
                    <a:pt x="6414" y="2767"/>
                  </a:cubicBezTo>
                  <a:cubicBezTo>
                    <a:pt x="6353" y="2706"/>
                    <a:pt x="6292" y="2676"/>
                    <a:pt x="6231" y="2676"/>
                  </a:cubicBezTo>
                  <a:cubicBezTo>
                    <a:pt x="6140" y="2494"/>
                    <a:pt x="6019" y="2342"/>
                    <a:pt x="5897" y="2190"/>
                  </a:cubicBezTo>
                  <a:cubicBezTo>
                    <a:pt x="5897" y="2190"/>
                    <a:pt x="5897" y="2159"/>
                    <a:pt x="5897" y="2159"/>
                  </a:cubicBezTo>
                  <a:cubicBezTo>
                    <a:pt x="5958" y="2007"/>
                    <a:pt x="5927" y="1855"/>
                    <a:pt x="5927" y="1703"/>
                  </a:cubicBezTo>
                  <a:cubicBezTo>
                    <a:pt x="5927" y="1582"/>
                    <a:pt x="5897" y="1491"/>
                    <a:pt x="5867" y="1399"/>
                  </a:cubicBezTo>
                  <a:cubicBezTo>
                    <a:pt x="5988" y="1156"/>
                    <a:pt x="5927" y="822"/>
                    <a:pt x="5623" y="427"/>
                  </a:cubicBezTo>
                  <a:cubicBezTo>
                    <a:pt x="5385" y="137"/>
                    <a:pt x="5070" y="0"/>
                    <a:pt x="4748" y="0"/>
                  </a:cubicBezTo>
                  <a:close/>
                </a:path>
              </a:pathLst>
            </a:custGeom>
            <a:solidFill>
              <a:srgbClr val="7A4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7354033" y="2398528"/>
              <a:ext cx="319158" cy="147092"/>
            </a:xfrm>
            <a:custGeom>
              <a:avLst/>
              <a:gdLst/>
              <a:ahLst/>
              <a:cxnLst/>
              <a:rect l="l" t="t" r="r" b="b"/>
              <a:pathLst>
                <a:path w="6262" h="2886" extrusionOk="0">
                  <a:moveTo>
                    <a:pt x="1913" y="0"/>
                  </a:moveTo>
                  <a:cubicBezTo>
                    <a:pt x="1555" y="0"/>
                    <a:pt x="1242" y="85"/>
                    <a:pt x="821" y="296"/>
                  </a:cubicBezTo>
                  <a:cubicBezTo>
                    <a:pt x="789" y="286"/>
                    <a:pt x="755" y="282"/>
                    <a:pt x="721" y="282"/>
                  </a:cubicBezTo>
                  <a:cubicBezTo>
                    <a:pt x="529" y="282"/>
                    <a:pt x="316" y="419"/>
                    <a:pt x="213" y="600"/>
                  </a:cubicBezTo>
                  <a:cubicBezTo>
                    <a:pt x="213" y="630"/>
                    <a:pt x="182" y="691"/>
                    <a:pt x="213" y="752"/>
                  </a:cubicBezTo>
                  <a:cubicBezTo>
                    <a:pt x="182" y="782"/>
                    <a:pt x="152" y="843"/>
                    <a:pt x="152" y="873"/>
                  </a:cubicBezTo>
                  <a:cubicBezTo>
                    <a:pt x="152" y="964"/>
                    <a:pt x="182" y="1025"/>
                    <a:pt x="243" y="1086"/>
                  </a:cubicBezTo>
                  <a:cubicBezTo>
                    <a:pt x="0" y="1207"/>
                    <a:pt x="61" y="1542"/>
                    <a:pt x="61" y="1542"/>
                  </a:cubicBezTo>
                  <a:cubicBezTo>
                    <a:pt x="61" y="1724"/>
                    <a:pt x="122" y="1876"/>
                    <a:pt x="213" y="1998"/>
                  </a:cubicBezTo>
                  <a:cubicBezTo>
                    <a:pt x="236" y="2111"/>
                    <a:pt x="292" y="2276"/>
                    <a:pt x="294" y="2276"/>
                  </a:cubicBezTo>
                  <a:cubicBezTo>
                    <a:pt x="295" y="2276"/>
                    <a:pt x="291" y="2262"/>
                    <a:pt x="280" y="2230"/>
                  </a:cubicBezTo>
                  <a:lnTo>
                    <a:pt x="280" y="2230"/>
                  </a:lnTo>
                  <a:cubicBezTo>
                    <a:pt x="284" y="2236"/>
                    <a:pt x="292" y="2241"/>
                    <a:pt x="304" y="2241"/>
                  </a:cubicBezTo>
                  <a:cubicBezTo>
                    <a:pt x="334" y="2362"/>
                    <a:pt x="426" y="2454"/>
                    <a:pt x="517" y="2545"/>
                  </a:cubicBezTo>
                  <a:cubicBezTo>
                    <a:pt x="595" y="2604"/>
                    <a:pt x="686" y="2637"/>
                    <a:pt x="782" y="2637"/>
                  </a:cubicBezTo>
                  <a:cubicBezTo>
                    <a:pt x="835" y="2637"/>
                    <a:pt x="888" y="2627"/>
                    <a:pt x="942" y="2606"/>
                  </a:cubicBezTo>
                  <a:cubicBezTo>
                    <a:pt x="1003" y="2575"/>
                    <a:pt x="1064" y="2514"/>
                    <a:pt x="1125" y="2484"/>
                  </a:cubicBezTo>
                  <a:cubicBezTo>
                    <a:pt x="1155" y="2454"/>
                    <a:pt x="1216" y="2423"/>
                    <a:pt x="1246" y="2393"/>
                  </a:cubicBezTo>
                  <a:cubicBezTo>
                    <a:pt x="1246" y="2393"/>
                    <a:pt x="1246" y="2393"/>
                    <a:pt x="1246" y="2423"/>
                  </a:cubicBezTo>
                  <a:cubicBezTo>
                    <a:pt x="1337" y="2332"/>
                    <a:pt x="1885" y="2028"/>
                    <a:pt x="2341" y="1846"/>
                  </a:cubicBezTo>
                  <a:lnTo>
                    <a:pt x="2736" y="1846"/>
                  </a:lnTo>
                  <a:cubicBezTo>
                    <a:pt x="2918" y="1846"/>
                    <a:pt x="3131" y="1876"/>
                    <a:pt x="3313" y="1876"/>
                  </a:cubicBezTo>
                  <a:cubicBezTo>
                    <a:pt x="3982" y="1967"/>
                    <a:pt x="4651" y="2241"/>
                    <a:pt x="4863" y="2423"/>
                  </a:cubicBezTo>
                  <a:cubicBezTo>
                    <a:pt x="4924" y="2484"/>
                    <a:pt x="5015" y="2514"/>
                    <a:pt x="5076" y="2514"/>
                  </a:cubicBezTo>
                  <a:cubicBezTo>
                    <a:pt x="5076" y="2545"/>
                    <a:pt x="5076" y="2575"/>
                    <a:pt x="5076" y="2606"/>
                  </a:cubicBezTo>
                  <a:cubicBezTo>
                    <a:pt x="5103" y="2769"/>
                    <a:pt x="5253" y="2884"/>
                    <a:pt x="5393" y="2884"/>
                  </a:cubicBezTo>
                  <a:cubicBezTo>
                    <a:pt x="5409" y="2884"/>
                    <a:pt x="5425" y="2882"/>
                    <a:pt x="5441" y="2879"/>
                  </a:cubicBezTo>
                  <a:cubicBezTo>
                    <a:pt x="5449" y="2883"/>
                    <a:pt x="5458" y="2885"/>
                    <a:pt x="5468" y="2885"/>
                  </a:cubicBezTo>
                  <a:cubicBezTo>
                    <a:pt x="5527" y="2885"/>
                    <a:pt x="5601" y="2814"/>
                    <a:pt x="5654" y="2788"/>
                  </a:cubicBezTo>
                  <a:cubicBezTo>
                    <a:pt x="5623" y="2788"/>
                    <a:pt x="5623" y="2818"/>
                    <a:pt x="5593" y="2818"/>
                  </a:cubicBezTo>
                  <a:cubicBezTo>
                    <a:pt x="5684" y="2758"/>
                    <a:pt x="5593" y="2818"/>
                    <a:pt x="5775" y="2636"/>
                  </a:cubicBezTo>
                  <a:cubicBezTo>
                    <a:pt x="6110" y="2241"/>
                    <a:pt x="6201" y="2028"/>
                    <a:pt x="6201" y="1542"/>
                  </a:cubicBezTo>
                  <a:cubicBezTo>
                    <a:pt x="6231" y="1329"/>
                    <a:pt x="6262" y="1055"/>
                    <a:pt x="6201" y="843"/>
                  </a:cubicBezTo>
                  <a:lnTo>
                    <a:pt x="6201" y="843"/>
                  </a:lnTo>
                  <a:cubicBezTo>
                    <a:pt x="6201" y="863"/>
                    <a:pt x="6215" y="913"/>
                    <a:pt x="6214" y="913"/>
                  </a:cubicBezTo>
                  <a:cubicBezTo>
                    <a:pt x="6214" y="913"/>
                    <a:pt x="6210" y="902"/>
                    <a:pt x="6201" y="873"/>
                  </a:cubicBezTo>
                  <a:cubicBezTo>
                    <a:pt x="6178" y="716"/>
                    <a:pt x="6040" y="625"/>
                    <a:pt x="5895" y="625"/>
                  </a:cubicBezTo>
                  <a:cubicBezTo>
                    <a:pt x="5844" y="625"/>
                    <a:pt x="5792" y="636"/>
                    <a:pt x="5745" y="660"/>
                  </a:cubicBezTo>
                  <a:cubicBezTo>
                    <a:pt x="5684" y="630"/>
                    <a:pt x="5593" y="630"/>
                    <a:pt x="5532" y="600"/>
                  </a:cubicBezTo>
                  <a:cubicBezTo>
                    <a:pt x="5076" y="356"/>
                    <a:pt x="4529" y="296"/>
                    <a:pt x="4012" y="235"/>
                  </a:cubicBezTo>
                  <a:cubicBezTo>
                    <a:pt x="3404" y="144"/>
                    <a:pt x="2857" y="52"/>
                    <a:pt x="2249" y="22"/>
                  </a:cubicBezTo>
                  <a:cubicBezTo>
                    <a:pt x="2130" y="8"/>
                    <a:pt x="2020" y="0"/>
                    <a:pt x="1913" y="0"/>
                  </a:cubicBezTo>
                  <a:close/>
                </a:path>
              </a:pathLst>
            </a:custGeom>
            <a:solidFill>
              <a:srgbClr val="4530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7397406" y="2496539"/>
              <a:ext cx="229303" cy="94494"/>
            </a:xfrm>
            <a:custGeom>
              <a:avLst/>
              <a:gdLst/>
              <a:ahLst/>
              <a:cxnLst/>
              <a:rect l="l" t="t" r="r" b="b"/>
              <a:pathLst>
                <a:path w="4499" h="1854" extrusionOk="0">
                  <a:moveTo>
                    <a:pt x="2307" y="0"/>
                  </a:moveTo>
                  <a:cubicBezTo>
                    <a:pt x="2115" y="0"/>
                    <a:pt x="1916" y="17"/>
                    <a:pt x="1702" y="44"/>
                  </a:cubicBezTo>
                  <a:cubicBezTo>
                    <a:pt x="1216" y="136"/>
                    <a:pt x="730" y="257"/>
                    <a:pt x="304" y="561"/>
                  </a:cubicBezTo>
                  <a:cubicBezTo>
                    <a:pt x="182" y="652"/>
                    <a:pt x="0" y="774"/>
                    <a:pt x="31" y="956"/>
                  </a:cubicBezTo>
                  <a:cubicBezTo>
                    <a:pt x="61" y="1108"/>
                    <a:pt x="243" y="1199"/>
                    <a:pt x="395" y="1260"/>
                  </a:cubicBezTo>
                  <a:cubicBezTo>
                    <a:pt x="456" y="1291"/>
                    <a:pt x="517" y="1291"/>
                    <a:pt x="578" y="1321"/>
                  </a:cubicBezTo>
                  <a:cubicBezTo>
                    <a:pt x="608" y="1473"/>
                    <a:pt x="821" y="1534"/>
                    <a:pt x="942" y="1564"/>
                  </a:cubicBezTo>
                  <a:cubicBezTo>
                    <a:pt x="1094" y="1625"/>
                    <a:pt x="1246" y="1655"/>
                    <a:pt x="1398" y="1686"/>
                  </a:cubicBezTo>
                  <a:cubicBezTo>
                    <a:pt x="1429" y="1716"/>
                    <a:pt x="1459" y="1777"/>
                    <a:pt x="1520" y="1777"/>
                  </a:cubicBezTo>
                  <a:cubicBezTo>
                    <a:pt x="1550" y="1777"/>
                    <a:pt x="1581" y="1807"/>
                    <a:pt x="1611" y="1807"/>
                  </a:cubicBezTo>
                  <a:cubicBezTo>
                    <a:pt x="1723" y="1841"/>
                    <a:pt x="1830" y="1854"/>
                    <a:pt x="1937" y="1854"/>
                  </a:cubicBezTo>
                  <a:cubicBezTo>
                    <a:pt x="2120" y="1854"/>
                    <a:pt x="2300" y="1815"/>
                    <a:pt x="2493" y="1777"/>
                  </a:cubicBezTo>
                  <a:cubicBezTo>
                    <a:pt x="2797" y="1746"/>
                    <a:pt x="3100" y="1716"/>
                    <a:pt x="3374" y="1595"/>
                  </a:cubicBezTo>
                  <a:lnTo>
                    <a:pt x="3404" y="1595"/>
                  </a:lnTo>
                  <a:cubicBezTo>
                    <a:pt x="3587" y="1534"/>
                    <a:pt x="3769" y="1503"/>
                    <a:pt x="3952" y="1412"/>
                  </a:cubicBezTo>
                  <a:cubicBezTo>
                    <a:pt x="4134" y="1321"/>
                    <a:pt x="4164" y="1321"/>
                    <a:pt x="4316" y="1169"/>
                  </a:cubicBezTo>
                  <a:cubicBezTo>
                    <a:pt x="4407" y="1108"/>
                    <a:pt x="4499" y="1047"/>
                    <a:pt x="4438" y="926"/>
                  </a:cubicBezTo>
                  <a:cubicBezTo>
                    <a:pt x="4438" y="895"/>
                    <a:pt x="4407" y="865"/>
                    <a:pt x="4347" y="865"/>
                  </a:cubicBezTo>
                  <a:cubicBezTo>
                    <a:pt x="4347" y="774"/>
                    <a:pt x="4256" y="683"/>
                    <a:pt x="4164" y="652"/>
                  </a:cubicBezTo>
                  <a:cubicBezTo>
                    <a:pt x="4012" y="470"/>
                    <a:pt x="3800" y="379"/>
                    <a:pt x="3587" y="318"/>
                  </a:cubicBezTo>
                  <a:cubicBezTo>
                    <a:pt x="3143" y="86"/>
                    <a:pt x="2744" y="0"/>
                    <a:pt x="2307" y="0"/>
                  </a:cubicBezTo>
                  <a:close/>
                </a:path>
              </a:pathLst>
            </a:custGeom>
            <a:solidFill>
              <a:srgbClr val="FF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7160356" y="2378957"/>
              <a:ext cx="181291" cy="160140"/>
            </a:xfrm>
            <a:custGeom>
              <a:avLst/>
              <a:gdLst/>
              <a:ahLst/>
              <a:cxnLst/>
              <a:rect l="l" t="t" r="r" b="b"/>
              <a:pathLst>
                <a:path w="3557" h="3142" extrusionOk="0">
                  <a:moveTo>
                    <a:pt x="1964" y="0"/>
                  </a:moveTo>
                  <a:cubicBezTo>
                    <a:pt x="1845" y="0"/>
                    <a:pt x="1727" y="14"/>
                    <a:pt x="1612" y="41"/>
                  </a:cubicBezTo>
                  <a:cubicBezTo>
                    <a:pt x="1095" y="72"/>
                    <a:pt x="639" y="284"/>
                    <a:pt x="335" y="649"/>
                  </a:cubicBezTo>
                  <a:cubicBezTo>
                    <a:pt x="92" y="923"/>
                    <a:pt x="1" y="1318"/>
                    <a:pt x="61" y="1683"/>
                  </a:cubicBezTo>
                  <a:cubicBezTo>
                    <a:pt x="31" y="1956"/>
                    <a:pt x="122" y="2230"/>
                    <a:pt x="305" y="2503"/>
                  </a:cubicBezTo>
                  <a:cubicBezTo>
                    <a:pt x="629" y="2908"/>
                    <a:pt x="1096" y="3121"/>
                    <a:pt x="1516" y="3121"/>
                  </a:cubicBezTo>
                  <a:cubicBezTo>
                    <a:pt x="1569" y="3121"/>
                    <a:pt x="1621" y="3118"/>
                    <a:pt x="1672" y="3111"/>
                  </a:cubicBezTo>
                  <a:cubicBezTo>
                    <a:pt x="1764" y="3111"/>
                    <a:pt x="1855" y="3142"/>
                    <a:pt x="1946" y="3142"/>
                  </a:cubicBezTo>
                  <a:cubicBezTo>
                    <a:pt x="2523" y="3111"/>
                    <a:pt x="3071" y="2716"/>
                    <a:pt x="3283" y="2169"/>
                  </a:cubicBezTo>
                  <a:cubicBezTo>
                    <a:pt x="3526" y="1774"/>
                    <a:pt x="3557" y="1257"/>
                    <a:pt x="3283" y="801"/>
                  </a:cubicBezTo>
                  <a:cubicBezTo>
                    <a:pt x="3034" y="278"/>
                    <a:pt x="2500" y="0"/>
                    <a:pt x="1964" y="0"/>
                  </a:cubicBezTo>
                  <a:close/>
                </a:path>
              </a:pathLst>
            </a:custGeom>
            <a:solidFill>
              <a:srgbClr val="D14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7666923" y="2429058"/>
              <a:ext cx="192555" cy="170384"/>
            </a:xfrm>
            <a:custGeom>
              <a:avLst/>
              <a:gdLst/>
              <a:ahLst/>
              <a:cxnLst/>
              <a:rect l="l" t="t" r="r" b="b"/>
              <a:pathLst>
                <a:path w="3778" h="3343" extrusionOk="0">
                  <a:moveTo>
                    <a:pt x="1878" y="0"/>
                  </a:moveTo>
                  <a:cubicBezTo>
                    <a:pt x="1185" y="0"/>
                    <a:pt x="539" y="521"/>
                    <a:pt x="244" y="1216"/>
                  </a:cubicBezTo>
                  <a:cubicBezTo>
                    <a:pt x="1" y="1946"/>
                    <a:pt x="244" y="2827"/>
                    <a:pt x="943" y="3162"/>
                  </a:cubicBezTo>
                  <a:cubicBezTo>
                    <a:pt x="1149" y="3269"/>
                    <a:pt x="1484" y="3342"/>
                    <a:pt x="1850" y="3342"/>
                  </a:cubicBezTo>
                  <a:cubicBezTo>
                    <a:pt x="2726" y="3342"/>
                    <a:pt x="3777" y="2923"/>
                    <a:pt x="3648" y="1551"/>
                  </a:cubicBezTo>
                  <a:cubicBezTo>
                    <a:pt x="3618" y="1064"/>
                    <a:pt x="3314" y="700"/>
                    <a:pt x="2949" y="456"/>
                  </a:cubicBezTo>
                  <a:cubicBezTo>
                    <a:pt x="2889" y="396"/>
                    <a:pt x="2858" y="365"/>
                    <a:pt x="2797" y="335"/>
                  </a:cubicBezTo>
                  <a:cubicBezTo>
                    <a:pt x="2499" y="102"/>
                    <a:pt x="2184" y="0"/>
                    <a:pt x="1878" y="0"/>
                  </a:cubicBezTo>
                  <a:close/>
                </a:path>
              </a:pathLst>
            </a:custGeom>
            <a:solidFill>
              <a:srgbClr val="D14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6920247" y="2534714"/>
              <a:ext cx="280423" cy="444335"/>
            </a:xfrm>
            <a:custGeom>
              <a:avLst/>
              <a:gdLst/>
              <a:ahLst/>
              <a:cxnLst/>
              <a:rect l="l" t="t" r="r" b="b"/>
              <a:pathLst>
                <a:path w="5502" h="8718" extrusionOk="0">
                  <a:moveTo>
                    <a:pt x="3604" y="0"/>
                  </a:moveTo>
                  <a:cubicBezTo>
                    <a:pt x="3523" y="0"/>
                    <a:pt x="3442" y="27"/>
                    <a:pt x="3374" y="86"/>
                  </a:cubicBezTo>
                  <a:cubicBezTo>
                    <a:pt x="2219" y="1180"/>
                    <a:pt x="1094" y="2305"/>
                    <a:pt x="122" y="3551"/>
                  </a:cubicBezTo>
                  <a:cubicBezTo>
                    <a:pt x="31" y="3703"/>
                    <a:pt x="0" y="3915"/>
                    <a:pt x="31" y="4067"/>
                  </a:cubicBezTo>
                  <a:cubicBezTo>
                    <a:pt x="31" y="4128"/>
                    <a:pt x="91" y="4311"/>
                    <a:pt x="122" y="4402"/>
                  </a:cubicBezTo>
                  <a:cubicBezTo>
                    <a:pt x="243" y="4827"/>
                    <a:pt x="608" y="5952"/>
                    <a:pt x="639" y="5982"/>
                  </a:cubicBezTo>
                  <a:cubicBezTo>
                    <a:pt x="882" y="6955"/>
                    <a:pt x="1216" y="7593"/>
                    <a:pt x="1672" y="8292"/>
                  </a:cubicBezTo>
                  <a:cubicBezTo>
                    <a:pt x="1824" y="8475"/>
                    <a:pt x="2037" y="8688"/>
                    <a:pt x="2310" y="8718"/>
                  </a:cubicBezTo>
                  <a:cubicBezTo>
                    <a:pt x="2857" y="8718"/>
                    <a:pt x="3344" y="8323"/>
                    <a:pt x="3739" y="7928"/>
                  </a:cubicBezTo>
                  <a:cubicBezTo>
                    <a:pt x="4134" y="7533"/>
                    <a:pt x="4195" y="6955"/>
                    <a:pt x="4377" y="6408"/>
                  </a:cubicBezTo>
                  <a:cubicBezTo>
                    <a:pt x="4742" y="5253"/>
                    <a:pt x="5107" y="4067"/>
                    <a:pt x="5411" y="2882"/>
                  </a:cubicBezTo>
                  <a:cubicBezTo>
                    <a:pt x="5502" y="2244"/>
                    <a:pt x="5259" y="2122"/>
                    <a:pt x="4894" y="1666"/>
                  </a:cubicBezTo>
                  <a:cubicBezTo>
                    <a:pt x="4590" y="1332"/>
                    <a:pt x="4316" y="997"/>
                    <a:pt x="4043" y="633"/>
                  </a:cubicBezTo>
                  <a:cubicBezTo>
                    <a:pt x="4012" y="602"/>
                    <a:pt x="3982" y="572"/>
                    <a:pt x="3952" y="542"/>
                  </a:cubicBezTo>
                  <a:cubicBezTo>
                    <a:pt x="3952" y="481"/>
                    <a:pt x="3982" y="450"/>
                    <a:pt x="3982" y="420"/>
                  </a:cubicBezTo>
                  <a:cubicBezTo>
                    <a:pt x="4026" y="178"/>
                    <a:pt x="3816" y="0"/>
                    <a:pt x="3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7230079" y="2745568"/>
              <a:ext cx="489288" cy="314164"/>
            </a:xfrm>
            <a:custGeom>
              <a:avLst/>
              <a:gdLst/>
              <a:ahLst/>
              <a:cxnLst/>
              <a:rect l="l" t="t" r="r" b="b"/>
              <a:pathLst>
                <a:path w="9600" h="6164" extrusionOk="0">
                  <a:moveTo>
                    <a:pt x="905" y="0"/>
                  </a:moveTo>
                  <a:cubicBezTo>
                    <a:pt x="723" y="0"/>
                    <a:pt x="534" y="124"/>
                    <a:pt x="517" y="356"/>
                  </a:cubicBezTo>
                  <a:cubicBezTo>
                    <a:pt x="396" y="842"/>
                    <a:pt x="304" y="1329"/>
                    <a:pt x="244" y="1815"/>
                  </a:cubicBezTo>
                  <a:cubicBezTo>
                    <a:pt x="213" y="1876"/>
                    <a:pt x="213" y="1937"/>
                    <a:pt x="213" y="1967"/>
                  </a:cubicBezTo>
                  <a:cubicBezTo>
                    <a:pt x="122" y="2423"/>
                    <a:pt x="61" y="2879"/>
                    <a:pt x="0" y="3335"/>
                  </a:cubicBezTo>
                  <a:lnTo>
                    <a:pt x="0" y="3365"/>
                  </a:lnTo>
                  <a:cubicBezTo>
                    <a:pt x="0" y="3426"/>
                    <a:pt x="0" y="3487"/>
                    <a:pt x="0" y="3548"/>
                  </a:cubicBezTo>
                  <a:cubicBezTo>
                    <a:pt x="0" y="3608"/>
                    <a:pt x="0" y="3669"/>
                    <a:pt x="0" y="3730"/>
                  </a:cubicBezTo>
                  <a:cubicBezTo>
                    <a:pt x="0" y="3760"/>
                    <a:pt x="0" y="3760"/>
                    <a:pt x="0" y="3760"/>
                  </a:cubicBezTo>
                  <a:cubicBezTo>
                    <a:pt x="0" y="3821"/>
                    <a:pt x="31" y="3882"/>
                    <a:pt x="61" y="3912"/>
                  </a:cubicBezTo>
                  <a:cubicBezTo>
                    <a:pt x="61" y="4003"/>
                    <a:pt x="61" y="4064"/>
                    <a:pt x="92" y="4125"/>
                  </a:cubicBezTo>
                  <a:cubicBezTo>
                    <a:pt x="178" y="4297"/>
                    <a:pt x="310" y="4378"/>
                    <a:pt x="444" y="4378"/>
                  </a:cubicBezTo>
                  <a:cubicBezTo>
                    <a:pt x="499" y="4378"/>
                    <a:pt x="555" y="4364"/>
                    <a:pt x="608" y="4338"/>
                  </a:cubicBezTo>
                  <a:cubicBezTo>
                    <a:pt x="608" y="4338"/>
                    <a:pt x="639" y="4368"/>
                    <a:pt x="639" y="4368"/>
                  </a:cubicBezTo>
                  <a:cubicBezTo>
                    <a:pt x="669" y="4672"/>
                    <a:pt x="851" y="4946"/>
                    <a:pt x="1247" y="5128"/>
                  </a:cubicBezTo>
                  <a:cubicBezTo>
                    <a:pt x="1643" y="5313"/>
                    <a:pt x="5805" y="6164"/>
                    <a:pt x="7067" y="6164"/>
                  </a:cubicBezTo>
                  <a:cubicBezTo>
                    <a:pt x="7257" y="6164"/>
                    <a:pt x="7381" y="6145"/>
                    <a:pt x="7417" y="6101"/>
                  </a:cubicBezTo>
                  <a:cubicBezTo>
                    <a:pt x="8207" y="4672"/>
                    <a:pt x="8602" y="2727"/>
                    <a:pt x="9362" y="1511"/>
                  </a:cubicBezTo>
                  <a:cubicBezTo>
                    <a:pt x="9423" y="1359"/>
                    <a:pt x="9545" y="1207"/>
                    <a:pt x="9575" y="1025"/>
                  </a:cubicBezTo>
                  <a:cubicBezTo>
                    <a:pt x="9599" y="805"/>
                    <a:pt x="9409" y="625"/>
                    <a:pt x="9191" y="625"/>
                  </a:cubicBezTo>
                  <a:cubicBezTo>
                    <a:pt x="9137" y="625"/>
                    <a:pt x="9082" y="636"/>
                    <a:pt x="9028" y="660"/>
                  </a:cubicBezTo>
                  <a:cubicBezTo>
                    <a:pt x="8846" y="751"/>
                    <a:pt x="8967" y="721"/>
                    <a:pt x="8663" y="842"/>
                  </a:cubicBezTo>
                  <a:cubicBezTo>
                    <a:pt x="8359" y="903"/>
                    <a:pt x="8086" y="964"/>
                    <a:pt x="7782" y="1055"/>
                  </a:cubicBezTo>
                  <a:cubicBezTo>
                    <a:pt x="7569" y="1085"/>
                    <a:pt x="7295" y="1116"/>
                    <a:pt x="7083" y="1207"/>
                  </a:cubicBezTo>
                  <a:cubicBezTo>
                    <a:pt x="6839" y="1298"/>
                    <a:pt x="6839" y="1541"/>
                    <a:pt x="6718" y="1724"/>
                  </a:cubicBezTo>
                  <a:cubicBezTo>
                    <a:pt x="6718" y="1754"/>
                    <a:pt x="6687" y="1785"/>
                    <a:pt x="6687" y="1785"/>
                  </a:cubicBezTo>
                  <a:cubicBezTo>
                    <a:pt x="6444" y="2119"/>
                    <a:pt x="6201" y="2241"/>
                    <a:pt x="5563" y="2484"/>
                  </a:cubicBezTo>
                  <a:cubicBezTo>
                    <a:pt x="5262" y="2570"/>
                    <a:pt x="4976" y="2656"/>
                    <a:pt x="4630" y="2656"/>
                  </a:cubicBezTo>
                  <a:cubicBezTo>
                    <a:pt x="4487" y="2656"/>
                    <a:pt x="4334" y="2641"/>
                    <a:pt x="4165" y="2605"/>
                  </a:cubicBezTo>
                  <a:cubicBezTo>
                    <a:pt x="4043" y="2544"/>
                    <a:pt x="3830" y="2423"/>
                    <a:pt x="3617" y="2271"/>
                  </a:cubicBezTo>
                  <a:cubicBezTo>
                    <a:pt x="3617" y="2180"/>
                    <a:pt x="3587" y="2119"/>
                    <a:pt x="3557" y="2028"/>
                  </a:cubicBezTo>
                  <a:cubicBezTo>
                    <a:pt x="3506" y="1875"/>
                    <a:pt x="3370" y="1808"/>
                    <a:pt x="3237" y="1808"/>
                  </a:cubicBezTo>
                  <a:cubicBezTo>
                    <a:pt x="3212" y="1808"/>
                    <a:pt x="3186" y="1810"/>
                    <a:pt x="3162" y="1815"/>
                  </a:cubicBezTo>
                  <a:cubicBezTo>
                    <a:pt x="3101" y="1754"/>
                    <a:pt x="3070" y="1693"/>
                    <a:pt x="3040" y="1633"/>
                  </a:cubicBezTo>
                  <a:cubicBezTo>
                    <a:pt x="3010" y="1511"/>
                    <a:pt x="2918" y="1359"/>
                    <a:pt x="2858" y="1268"/>
                  </a:cubicBezTo>
                  <a:cubicBezTo>
                    <a:pt x="2827" y="1237"/>
                    <a:pt x="2827" y="1207"/>
                    <a:pt x="2827" y="1146"/>
                  </a:cubicBezTo>
                  <a:cubicBezTo>
                    <a:pt x="2675" y="873"/>
                    <a:pt x="2341" y="751"/>
                    <a:pt x="2098" y="599"/>
                  </a:cubicBezTo>
                  <a:cubicBezTo>
                    <a:pt x="1935" y="506"/>
                    <a:pt x="1808" y="467"/>
                    <a:pt x="1703" y="467"/>
                  </a:cubicBezTo>
                  <a:cubicBezTo>
                    <a:pt x="1670" y="467"/>
                    <a:pt x="1640" y="470"/>
                    <a:pt x="1611" y="478"/>
                  </a:cubicBezTo>
                  <a:cubicBezTo>
                    <a:pt x="1545" y="433"/>
                    <a:pt x="1462" y="405"/>
                    <a:pt x="1374" y="405"/>
                  </a:cubicBezTo>
                  <a:cubicBezTo>
                    <a:pt x="1342" y="405"/>
                    <a:pt x="1310" y="409"/>
                    <a:pt x="1277" y="417"/>
                  </a:cubicBezTo>
                  <a:cubicBezTo>
                    <a:pt x="1277" y="356"/>
                    <a:pt x="1277" y="326"/>
                    <a:pt x="1247" y="265"/>
                  </a:cubicBezTo>
                  <a:cubicBezTo>
                    <a:pt x="1205" y="85"/>
                    <a:pt x="1057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7708767" y="2641339"/>
              <a:ext cx="407485" cy="569154"/>
            </a:xfrm>
            <a:custGeom>
              <a:avLst/>
              <a:gdLst/>
              <a:ahLst/>
              <a:cxnLst/>
              <a:rect l="l" t="t" r="r" b="b"/>
              <a:pathLst>
                <a:path w="7995" h="11167" extrusionOk="0">
                  <a:moveTo>
                    <a:pt x="3315" y="1"/>
                  </a:moveTo>
                  <a:cubicBezTo>
                    <a:pt x="3204" y="1"/>
                    <a:pt x="3093" y="48"/>
                    <a:pt x="3010" y="152"/>
                  </a:cubicBezTo>
                  <a:cubicBezTo>
                    <a:pt x="2827" y="304"/>
                    <a:pt x="2767" y="486"/>
                    <a:pt x="2493" y="912"/>
                  </a:cubicBezTo>
                  <a:cubicBezTo>
                    <a:pt x="2478" y="927"/>
                    <a:pt x="2464" y="942"/>
                    <a:pt x="2454" y="955"/>
                  </a:cubicBezTo>
                  <a:lnTo>
                    <a:pt x="2454" y="955"/>
                  </a:lnTo>
                  <a:cubicBezTo>
                    <a:pt x="2456" y="951"/>
                    <a:pt x="2459" y="947"/>
                    <a:pt x="2463" y="942"/>
                  </a:cubicBezTo>
                  <a:lnTo>
                    <a:pt x="2463" y="942"/>
                  </a:lnTo>
                  <a:cubicBezTo>
                    <a:pt x="2432" y="972"/>
                    <a:pt x="2402" y="1033"/>
                    <a:pt x="2372" y="1064"/>
                  </a:cubicBezTo>
                  <a:cubicBezTo>
                    <a:pt x="2311" y="1185"/>
                    <a:pt x="2220" y="1276"/>
                    <a:pt x="2159" y="1368"/>
                  </a:cubicBezTo>
                  <a:cubicBezTo>
                    <a:pt x="2161" y="1363"/>
                    <a:pt x="2161" y="1361"/>
                    <a:pt x="2160" y="1361"/>
                  </a:cubicBezTo>
                  <a:lnTo>
                    <a:pt x="2160" y="1361"/>
                  </a:lnTo>
                  <a:cubicBezTo>
                    <a:pt x="2144" y="1361"/>
                    <a:pt x="1883" y="1678"/>
                    <a:pt x="1855" y="1763"/>
                  </a:cubicBezTo>
                  <a:cubicBezTo>
                    <a:pt x="1824" y="1854"/>
                    <a:pt x="1885" y="1945"/>
                    <a:pt x="1946" y="2006"/>
                  </a:cubicBezTo>
                  <a:cubicBezTo>
                    <a:pt x="1916" y="2462"/>
                    <a:pt x="1855" y="2887"/>
                    <a:pt x="1764" y="3313"/>
                  </a:cubicBezTo>
                  <a:cubicBezTo>
                    <a:pt x="1672" y="3465"/>
                    <a:pt x="1703" y="3647"/>
                    <a:pt x="1642" y="3799"/>
                  </a:cubicBezTo>
                  <a:cubicBezTo>
                    <a:pt x="1520" y="4346"/>
                    <a:pt x="1460" y="4559"/>
                    <a:pt x="1368" y="4954"/>
                  </a:cubicBezTo>
                  <a:cubicBezTo>
                    <a:pt x="1065" y="6079"/>
                    <a:pt x="700" y="7264"/>
                    <a:pt x="426" y="8298"/>
                  </a:cubicBezTo>
                  <a:cubicBezTo>
                    <a:pt x="305" y="8754"/>
                    <a:pt x="1" y="9301"/>
                    <a:pt x="335" y="9726"/>
                  </a:cubicBezTo>
                  <a:cubicBezTo>
                    <a:pt x="669" y="10182"/>
                    <a:pt x="1065" y="10638"/>
                    <a:pt x="1551" y="10942"/>
                  </a:cubicBezTo>
                  <a:cubicBezTo>
                    <a:pt x="1719" y="11073"/>
                    <a:pt x="1876" y="11135"/>
                    <a:pt x="2028" y="11135"/>
                  </a:cubicBezTo>
                  <a:cubicBezTo>
                    <a:pt x="2123" y="11135"/>
                    <a:pt x="2217" y="11111"/>
                    <a:pt x="2311" y="11064"/>
                  </a:cubicBezTo>
                  <a:cubicBezTo>
                    <a:pt x="2379" y="11132"/>
                    <a:pt x="2465" y="11166"/>
                    <a:pt x="2542" y="11166"/>
                  </a:cubicBezTo>
                  <a:cubicBezTo>
                    <a:pt x="2567" y="11166"/>
                    <a:pt x="2592" y="11163"/>
                    <a:pt x="2615" y="11155"/>
                  </a:cubicBezTo>
                  <a:cubicBezTo>
                    <a:pt x="2767" y="11155"/>
                    <a:pt x="2858" y="11033"/>
                    <a:pt x="2949" y="10973"/>
                  </a:cubicBezTo>
                  <a:cubicBezTo>
                    <a:pt x="3982" y="10182"/>
                    <a:pt x="4682" y="9149"/>
                    <a:pt x="5593" y="8024"/>
                  </a:cubicBezTo>
                  <a:cubicBezTo>
                    <a:pt x="6049" y="7386"/>
                    <a:pt x="6505" y="6778"/>
                    <a:pt x="6931" y="6140"/>
                  </a:cubicBezTo>
                  <a:cubicBezTo>
                    <a:pt x="7448" y="5471"/>
                    <a:pt x="7995" y="4589"/>
                    <a:pt x="7356" y="3799"/>
                  </a:cubicBezTo>
                  <a:cubicBezTo>
                    <a:pt x="7356" y="3769"/>
                    <a:pt x="7326" y="3769"/>
                    <a:pt x="7326" y="3738"/>
                  </a:cubicBezTo>
                  <a:lnTo>
                    <a:pt x="7296" y="3738"/>
                  </a:lnTo>
                  <a:cubicBezTo>
                    <a:pt x="7204" y="3526"/>
                    <a:pt x="7052" y="3313"/>
                    <a:pt x="6900" y="3161"/>
                  </a:cubicBezTo>
                  <a:cubicBezTo>
                    <a:pt x="6445" y="2735"/>
                    <a:pt x="6323" y="2705"/>
                    <a:pt x="5958" y="2249"/>
                  </a:cubicBezTo>
                  <a:cubicBezTo>
                    <a:pt x="5685" y="1884"/>
                    <a:pt x="5350" y="1550"/>
                    <a:pt x="5077" y="1155"/>
                  </a:cubicBezTo>
                  <a:cubicBezTo>
                    <a:pt x="4894" y="851"/>
                    <a:pt x="4834" y="456"/>
                    <a:pt x="4530" y="304"/>
                  </a:cubicBezTo>
                  <a:cubicBezTo>
                    <a:pt x="4470" y="268"/>
                    <a:pt x="4410" y="256"/>
                    <a:pt x="4353" y="256"/>
                  </a:cubicBezTo>
                  <a:cubicBezTo>
                    <a:pt x="4263" y="256"/>
                    <a:pt x="4178" y="285"/>
                    <a:pt x="4104" y="304"/>
                  </a:cubicBezTo>
                  <a:cubicBezTo>
                    <a:pt x="4043" y="334"/>
                    <a:pt x="3982" y="334"/>
                    <a:pt x="3922" y="364"/>
                  </a:cubicBezTo>
                  <a:cubicBezTo>
                    <a:pt x="3891" y="364"/>
                    <a:pt x="3861" y="334"/>
                    <a:pt x="3831" y="334"/>
                  </a:cubicBezTo>
                  <a:cubicBezTo>
                    <a:pt x="3800" y="334"/>
                    <a:pt x="3800" y="334"/>
                    <a:pt x="3770" y="304"/>
                  </a:cubicBezTo>
                  <a:cubicBezTo>
                    <a:pt x="3679" y="213"/>
                    <a:pt x="3618" y="91"/>
                    <a:pt x="3466" y="30"/>
                  </a:cubicBezTo>
                  <a:cubicBezTo>
                    <a:pt x="3418" y="11"/>
                    <a:pt x="3366" y="1"/>
                    <a:pt x="3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7006994" y="4187395"/>
              <a:ext cx="51" cy="4689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31"/>
                  </a:moveTo>
                  <a:cubicBezTo>
                    <a:pt x="0" y="31"/>
                    <a:pt x="0" y="1"/>
                    <a:pt x="0" y="1"/>
                  </a:cubicBezTo>
                  <a:cubicBezTo>
                    <a:pt x="0" y="1"/>
                    <a:pt x="0" y="31"/>
                    <a:pt x="0" y="92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31"/>
                    <a:pt x="0" y="31"/>
                  </a:cubicBezTo>
                  <a:close/>
                </a:path>
              </a:pathLst>
            </a:custGeom>
            <a:solidFill>
              <a:srgbClr val="FA8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6514341" y="3860539"/>
              <a:ext cx="1580" cy="1580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1" y="0"/>
                  </a:moveTo>
                  <a:lnTo>
                    <a:pt x="31" y="30"/>
                  </a:lnTo>
                  <a:cubicBezTo>
                    <a:pt x="31" y="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FA8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6450835" y="2686751"/>
              <a:ext cx="1402065" cy="1610012"/>
            </a:xfrm>
            <a:custGeom>
              <a:avLst/>
              <a:gdLst/>
              <a:ahLst/>
              <a:cxnLst/>
              <a:rect l="l" t="t" r="r" b="b"/>
              <a:pathLst>
                <a:path w="27509" h="31589" extrusionOk="0">
                  <a:moveTo>
                    <a:pt x="26110" y="1419"/>
                  </a:moveTo>
                  <a:cubicBezTo>
                    <a:pt x="26110" y="1480"/>
                    <a:pt x="26080" y="1571"/>
                    <a:pt x="26080" y="1632"/>
                  </a:cubicBezTo>
                  <a:cubicBezTo>
                    <a:pt x="26019" y="1571"/>
                    <a:pt x="25989" y="1540"/>
                    <a:pt x="25928" y="1510"/>
                  </a:cubicBezTo>
                  <a:cubicBezTo>
                    <a:pt x="25989" y="1480"/>
                    <a:pt x="26049" y="1449"/>
                    <a:pt x="26110" y="1419"/>
                  </a:cubicBezTo>
                  <a:close/>
                  <a:moveTo>
                    <a:pt x="12797" y="6161"/>
                  </a:moveTo>
                  <a:cubicBezTo>
                    <a:pt x="12767" y="6221"/>
                    <a:pt x="12736" y="6282"/>
                    <a:pt x="12736" y="6343"/>
                  </a:cubicBezTo>
                  <a:cubicBezTo>
                    <a:pt x="12706" y="6343"/>
                    <a:pt x="12675" y="6312"/>
                    <a:pt x="12615" y="6312"/>
                  </a:cubicBezTo>
                  <a:cubicBezTo>
                    <a:pt x="12645" y="6282"/>
                    <a:pt x="12645" y="6252"/>
                    <a:pt x="12645" y="6252"/>
                  </a:cubicBezTo>
                  <a:cubicBezTo>
                    <a:pt x="12675" y="6221"/>
                    <a:pt x="12706" y="6221"/>
                    <a:pt x="12736" y="6191"/>
                  </a:cubicBezTo>
                  <a:cubicBezTo>
                    <a:pt x="12767" y="6191"/>
                    <a:pt x="12767" y="6161"/>
                    <a:pt x="12797" y="6161"/>
                  </a:cubicBezTo>
                  <a:close/>
                  <a:moveTo>
                    <a:pt x="14771" y="0"/>
                  </a:moveTo>
                  <a:cubicBezTo>
                    <a:pt x="14464" y="0"/>
                    <a:pt x="14393" y="375"/>
                    <a:pt x="14469" y="477"/>
                  </a:cubicBezTo>
                  <a:cubicBezTo>
                    <a:pt x="14469" y="477"/>
                    <a:pt x="14469" y="507"/>
                    <a:pt x="14469" y="537"/>
                  </a:cubicBezTo>
                  <a:lnTo>
                    <a:pt x="14469" y="598"/>
                  </a:lnTo>
                  <a:cubicBezTo>
                    <a:pt x="14469" y="659"/>
                    <a:pt x="14469" y="841"/>
                    <a:pt x="14438" y="963"/>
                  </a:cubicBezTo>
                  <a:cubicBezTo>
                    <a:pt x="14347" y="1328"/>
                    <a:pt x="14134" y="2088"/>
                    <a:pt x="13982" y="2665"/>
                  </a:cubicBezTo>
                  <a:cubicBezTo>
                    <a:pt x="13952" y="2756"/>
                    <a:pt x="13922" y="2878"/>
                    <a:pt x="13922" y="2969"/>
                  </a:cubicBezTo>
                  <a:cubicBezTo>
                    <a:pt x="13648" y="3607"/>
                    <a:pt x="13405" y="4276"/>
                    <a:pt x="13162" y="4945"/>
                  </a:cubicBezTo>
                  <a:cubicBezTo>
                    <a:pt x="13101" y="4975"/>
                    <a:pt x="13070" y="4975"/>
                    <a:pt x="13010" y="5005"/>
                  </a:cubicBezTo>
                  <a:lnTo>
                    <a:pt x="12979" y="5005"/>
                  </a:lnTo>
                  <a:cubicBezTo>
                    <a:pt x="12911" y="5005"/>
                    <a:pt x="12757" y="5108"/>
                    <a:pt x="12761" y="5108"/>
                  </a:cubicBezTo>
                  <a:cubicBezTo>
                    <a:pt x="12762" y="5108"/>
                    <a:pt x="12771" y="5103"/>
                    <a:pt x="12791" y="5090"/>
                  </a:cubicBezTo>
                  <a:lnTo>
                    <a:pt x="12791" y="5090"/>
                  </a:lnTo>
                  <a:cubicBezTo>
                    <a:pt x="12752" y="5122"/>
                    <a:pt x="12723" y="5164"/>
                    <a:pt x="12675" y="5188"/>
                  </a:cubicBezTo>
                  <a:cubicBezTo>
                    <a:pt x="12523" y="5249"/>
                    <a:pt x="12402" y="5340"/>
                    <a:pt x="12311" y="5431"/>
                  </a:cubicBezTo>
                  <a:cubicBezTo>
                    <a:pt x="12250" y="5492"/>
                    <a:pt x="12219" y="5583"/>
                    <a:pt x="12219" y="5644"/>
                  </a:cubicBezTo>
                  <a:cubicBezTo>
                    <a:pt x="12098" y="5705"/>
                    <a:pt x="11976" y="5735"/>
                    <a:pt x="11915" y="5765"/>
                  </a:cubicBezTo>
                  <a:cubicBezTo>
                    <a:pt x="11794" y="5765"/>
                    <a:pt x="11642" y="5765"/>
                    <a:pt x="11520" y="5857"/>
                  </a:cubicBezTo>
                  <a:cubicBezTo>
                    <a:pt x="11368" y="6039"/>
                    <a:pt x="11308" y="6282"/>
                    <a:pt x="11308" y="6495"/>
                  </a:cubicBezTo>
                  <a:cubicBezTo>
                    <a:pt x="11216" y="6556"/>
                    <a:pt x="11156" y="6647"/>
                    <a:pt x="11156" y="6738"/>
                  </a:cubicBezTo>
                  <a:cubicBezTo>
                    <a:pt x="11095" y="7164"/>
                    <a:pt x="10973" y="7589"/>
                    <a:pt x="10852" y="8015"/>
                  </a:cubicBezTo>
                  <a:lnTo>
                    <a:pt x="10821" y="8015"/>
                  </a:lnTo>
                  <a:cubicBezTo>
                    <a:pt x="10335" y="8805"/>
                    <a:pt x="9818" y="9747"/>
                    <a:pt x="9484" y="10294"/>
                  </a:cubicBezTo>
                  <a:cubicBezTo>
                    <a:pt x="9028" y="11054"/>
                    <a:pt x="8542" y="11814"/>
                    <a:pt x="8146" y="12604"/>
                  </a:cubicBezTo>
                  <a:cubicBezTo>
                    <a:pt x="7690" y="13425"/>
                    <a:pt x="6262" y="15796"/>
                    <a:pt x="5289" y="17133"/>
                  </a:cubicBezTo>
                  <a:cubicBezTo>
                    <a:pt x="3830" y="19079"/>
                    <a:pt x="2341" y="20386"/>
                    <a:pt x="851" y="22301"/>
                  </a:cubicBezTo>
                  <a:cubicBezTo>
                    <a:pt x="0" y="23212"/>
                    <a:pt x="699" y="23486"/>
                    <a:pt x="1125" y="23912"/>
                  </a:cubicBezTo>
                  <a:cubicBezTo>
                    <a:pt x="1642" y="24428"/>
                    <a:pt x="1824" y="24580"/>
                    <a:pt x="2341" y="25067"/>
                  </a:cubicBezTo>
                  <a:cubicBezTo>
                    <a:pt x="2797" y="25431"/>
                    <a:pt x="3617" y="25978"/>
                    <a:pt x="3800" y="26191"/>
                  </a:cubicBezTo>
                  <a:cubicBezTo>
                    <a:pt x="4225" y="26647"/>
                    <a:pt x="4742" y="26921"/>
                    <a:pt x="5076" y="27103"/>
                  </a:cubicBezTo>
                  <a:cubicBezTo>
                    <a:pt x="5554" y="27395"/>
                    <a:pt x="6102" y="27733"/>
                    <a:pt x="6678" y="27733"/>
                  </a:cubicBezTo>
                  <a:cubicBezTo>
                    <a:pt x="6762" y="27733"/>
                    <a:pt x="6846" y="27726"/>
                    <a:pt x="6931" y="27711"/>
                  </a:cubicBezTo>
                  <a:cubicBezTo>
                    <a:pt x="7387" y="27589"/>
                    <a:pt x="7630" y="27164"/>
                    <a:pt x="7903" y="26830"/>
                  </a:cubicBezTo>
                  <a:cubicBezTo>
                    <a:pt x="8572" y="26070"/>
                    <a:pt x="9180" y="25249"/>
                    <a:pt x="9788" y="24398"/>
                  </a:cubicBezTo>
                  <a:cubicBezTo>
                    <a:pt x="10304" y="23699"/>
                    <a:pt x="10852" y="23000"/>
                    <a:pt x="11399" y="22301"/>
                  </a:cubicBezTo>
                  <a:cubicBezTo>
                    <a:pt x="11612" y="21997"/>
                    <a:pt x="11855" y="21693"/>
                    <a:pt x="12037" y="21389"/>
                  </a:cubicBezTo>
                  <a:cubicBezTo>
                    <a:pt x="12067" y="21328"/>
                    <a:pt x="12098" y="21298"/>
                    <a:pt x="12098" y="21267"/>
                  </a:cubicBezTo>
                  <a:cubicBezTo>
                    <a:pt x="12402" y="21449"/>
                    <a:pt x="12736" y="21632"/>
                    <a:pt x="13162" y="21814"/>
                  </a:cubicBezTo>
                  <a:cubicBezTo>
                    <a:pt x="13709" y="22057"/>
                    <a:pt x="13770" y="22027"/>
                    <a:pt x="13952" y="22209"/>
                  </a:cubicBezTo>
                  <a:cubicBezTo>
                    <a:pt x="13770" y="22665"/>
                    <a:pt x="13101" y="23942"/>
                    <a:pt x="12736" y="24671"/>
                  </a:cubicBezTo>
                  <a:cubicBezTo>
                    <a:pt x="12493" y="25279"/>
                    <a:pt x="12250" y="25887"/>
                    <a:pt x="12007" y="26495"/>
                  </a:cubicBezTo>
                  <a:cubicBezTo>
                    <a:pt x="11763" y="27194"/>
                    <a:pt x="11490" y="27893"/>
                    <a:pt x="11216" y="28562"/>
                  </a:cubicBezTo>
                  <a:cubicBezTo>
                    <a:pt x="11095" y="28866"/>
                    <a:pt x="11004" y="29140"/>
                    <a:pt x="10912" y="29444"/>
                  </a:cubicBezTo>
                  <a:cubicBezTo>
                    <a:pt x="10912" y="29444"/>
                    <a:pt x="10912" y="29444"/>
                    <a:pt x="10912" y="29474"/>
                  </a:cubicBezTo>
                  <a:cubicBezTo>
                    <a:pt x="10912" y="29474"/>
                    <a:pt x="10912" y="29504"/>
                    <a:pt x="10912" y="29504"/>
                  </a:cubicBezTo>
                  <a:cubicBezTo>
                    <a:pt x="10852" y="29687"/>
                    <a:pt x="10852" y="29899"/>
                    <a:pt x="10973" y="30051"/>
                  </a:cubicBezTo>
                  <a:cubicBezTo>
                    <a:pt x="11216" y="30477"/>
                    <a:pt x="11703" y="30629"/>
                    <a:pt x="12159" y="30751"/>
                  </a:cubicBezTo>
                  <a:cubicBezTo>
                    <a:pt x="12402" y="30872"/>
                    <a:pt x="12615" y="30994"/>
                    <a:pt x="12827" y="31085"/>
                  </a:cubicBezTo>
                  <a:cubicBezTo>
                    <a:pt x="13131" y="31206"/>
                    <a:pt x="13466" y="31206"/>
                    <a:pt x="13770" y="31237"/>
                  </a:cubicBezTo>
                  <a:cubicBezTo>
                    <a:pt x="13948" y="31272"/>
                    <a:pt x="14136" y="31287"/>
                    <a:pt x="14323" y="31287"/>
                  </a:cubicBezTo>
                  <a:cubicBezTo>
                    <a:pt x="14455" y="31287"/>
                    <a:pt x="14586" y="31280"/>
                    <a:pt x="14712" y="31267"/>
                  </a:cubicBezTo>
                  <a:cubicBezTo>
                    <a:pt x="14803" y="31298"/>
                    <a:pt x="15107" y="31298"/>
                    <a:pt x="15198" y="31298"/>
                  </a:cubicBezTo>
                  <a:lnTo>
                    <a:pt x="15411" y="31298"/>
                  </a:lnTo>
                  <a:cubicBezTo>
                    <a:pt x="15472" y="31328"/>
                    <a:pt x="15563" y="31358"/>
                    <a:pt x="15624" y="31389"/>
                  </a:cubicBezTo>
                  <a:cubicBezTo>
                    <a:pt x="15654" y="31419"/>
                    <a:pt x="15685" y="31480"/>
                    <a:pt x="15745" y="31510"/>
                  </a:cubicBezTo>
                  <a:cubicBezTo>
                    <a:pt x="15869" y="31572"/>
                    <a:pt x="15947" y="31589"/>
                    <a:pt x="16009" y="31589"/>
                  </a:cubicBezTo>
                  <a:cubicBezTo>
                    <a:pt x="16081" y="31589"/>
                    <a:pt x="16130" y="31566"/>
                    <a:pt x="16202" y="31566"/>
                  </a:cubicBezTo>
                  <a:cubicBezTo>
                    <a:pt x="16220" y="31566"/>
                    <a:pt x="16240" y="31568"/>
                    <a:pt x="16262" y="31571"/>
                  </a:cubicBezTo>
                  <a:cubicBezTo>
                    <a:pt x="16566" y="31541"/>
                    <a:pt x="16900" y="31510"/>
                    <a:pt x="17174" y="31358"/>
                  </a:cubicBezTo>
                  <a:cubicBezTo>
                    <a:pt x="17478" y="31176"/>
                    <a:pt x="17751" y="30903"/>
                    <a:pt x="18055" y="30690"/>
                  </a:cubicBezTo>
                  <a:cubicBezTo>
                    <a:pt x="19393" y="29535"/>
                    <a:pt x="20335" y="27985"/>
                    <a:pt x="21125" y="26404"/>
                  </a:cubicBezTo>
                  <a:cubicBezTo>
                    <a:pt x="22280" y="23881"/>
                    <a:pt x="23648" y="21419"/>
                    <a:pt x="24651" y="18805"/>
                  </a:cubicBezTo>
                  <a:cubicBezTo>
                    <a:pt x="25594" y="16404"/>
                    <a:pt x="26414" y="13942"/>
                    <a:pt x="27083" y="11419"/>
                  </a:cubicBezTo>
                  <a:cubicBezTo>
                    <a:pt x="27083" y="11358"/>
                    <a:pt x="27113" y="11297"/>
                    <a:pt x="27144" y="11237"/>
                  </a:cubicBezTo>
                  <a:cubicBezTo>
                    <a:pt x="27235" y="11206"/>
                    <a:pt x="27296" y="11176"/>
                    <a:pt x="27356" y="11054"/>
                  </a:cubicBezTo>
                  <a:cubicBezTo>
                    <a:pt x="27508" y="10720"/>
                    <a:pt x="27265" y="10629"/>
                    <a:pt x="27053" y="10446"/>
                  </a:cubicBezTo>
                  <a:cubicBezTo>
                    <a:pt x="26931" y="10325"/>
                    <a:pt x="26749" y="10264"/>
                    <a:pt x="26597" y="10234"/>
                  </a:cubicBezTo>
                  <a:lnTo>
                    <a:pt x="26566" y="10234"/>
                  </a:lnTo>
                  <a:cubicBezTo>
                    <a:pt x="26566" y="10203"/>
                    <a:pt x="26566" y="10203"/>
                    <a:pt x="26566" y="10203"/>
                  </a:cubicBezTo>
                  <a:cubicBezTo>
                    <a:pt x="26384" y="10112"/>
                    <a:pt x="26262" y="9990"/>
                    <a:pt x="26110" y="9869"/>
                  </a:cubicBezTo>
                  <a:cubicBezTo>
                    <a:pt x="25928" y="9686"/>
                    <a:pt x="25685" y="9048"/>
                    <a:pt x="25624" y="8805"/>
                  </a:cubicBezTo>
                  <a:cubicBezTo>
                    <a:pt x="25533" y="8440"/>
                    <a:pt x="25472" y="8227"/>
                    <a:pt x="25381" y="7680"/>
                  </a:cubicBezTo>
                  <a:cubicBezTo>
                    <a:pt x="25350" y="7407"/>
                    <a:pt x="25320" y="7042"/>
                    <a:pt x="25107" y="6920"/>
                  </a:cubicBezTo>
                  <a:cubicBezTo>
                    <a:pt x="25502" y="5857"/>
                    <a:pt x="25897" y="4793"/>
                    <a:pt x="26232" y="3698"/>
                  </a:cubicBezTo>
                  <a:cubicBezTo>
                    <a:pt x="26353" y="3060"/>
                    <a:pt x="27417" y="720"/>
                    <a:pt x="26688" y="477"/>
                  </a:cubicBezTo>
                  <a:cubicBezTo>
                    <a:pt x="26642" y="454"/>
                    <a:pt x="26597" y="444"/>
                    <a:pt x="26551" y="444"/>
                  </a:cubicBezTo>
                  <a:cubicBezTo>
                    <a:pt x="26414" y="444"/>
                    <a:pt x="26277" y="530"/>
                    <a:pt x="26141" y="598"/>
                  </a:cubicBezTo>
                  <a:cubicBezTo>
                    <a:pt x="25928" y="659"/>
                    <a:pt x="25685" y="750"/>
                    <a:pt x="25472" y="872"/>
                  </a:cubicBezTo>
                  <a:cubicBezTo>
                    <a:pt x="25290" y="963"/>
                    <a:pt x="25077" y="1054"/>
                    <a:pt x="24925" y="1236"/>
                  </a:cubicBezTo>
                  <a:cubicBezTo>
                    <a:pt x="24712" y="1510"/>
                    <a:pt x="24651" y="1844"/>
                    <a:pt x="24560" y="2179"/>
                  </a:cubicBezTo>
                  <a:cubicBezTo>
                    <a:pt x="24560" y="2209"/>
                    <a:pt x="24530" y="2270"/>
                    <a:pt x="24530" y="2300"/>
                  </a:cubicBezTo>
                  <a:cubicBezTo>
                    <a:pt x="24317" y="2695"/>
                    <a:pt x="24165" y="3091"/>
                    <a:pt x="23983" y="3425"/>
                  </a:cubicBezTo>
                  <a:cubicBezTo>
                    <a:pt x="23435" y="4550"/>
                    <a:pt x="23253" y="4854"/>
                    <a:pt x="22676" y="6009"/>
                  </a:cubicBezTo>
                  <a:cubicBezTo>
                    <a:pt x="22554" y="6282"/>
                    <a:pt x="22372" y="6586"/>
                    <a:pt x="22220" y="6920"/>
                  </a:cubicBezTo>
                  <a:cubicBezTo>
                    <a:pt x="22178" y="6916"/>
                    <a:pt x="22137" y="6914"/>
                    <a:pt x="22095" y="6914"/>
                  </a:cubicBezTo>
                  <a:cubicBezTo>
                    <a:pt x="21833" y="6914"/>
                    <a:pt x="21574" y="6990"/>
                    <a:pt x="21338" y="7042"/>
                  </a:cubicBezTo>
                  <a:cubicBezTo>
                    <a:pt x="21232" y="7057"/>
                    <a:pt x="21133" y="7065"/>
                    <a:pt x="21038" y="7065"/>
                  </a:cubicBezTo>
                  <a:cubicBezTo>
                    <a:pt x="20943" y="7065"/>
                    <a:pt x="20852" y="7057"/>
                    <a:pt x="20761" y="7042"/>
                  </a:cubicBezTo>
                  <a:cubicBezTo>
                    <a:pt x="20244" y="7042"/>
                    <a:pt x="19879" y="6920"/>
                    <a:pt x="19606" y="6860"/>
                  </a:cubicBezTo>
                  <a:cubicBezTo>
                    <a:pt x="19271" y="6799"/>
                    <a:pt x="18937" y="6738"/>
                    <a:pt x="18633" y="6647"/>
                  </a:cubicBezTo>
                  <a:cubicBezTo>
                    <a:pt x="18116" y="6525"/>
                    <a:pt x="17660" y="6312"/>
                    <a:pt x="17144" y="6252"/>
                  </a:cubicBezTo>
                  <a:cubicBezTo>
                    <a:pt x="16992" y="6252"/>
                    <a:pt x="16840" y="6221"/>
                    <a:pt x="16718" y="6221"/>
                  </a:cubicBezTo>
                  <a:cubicBezTo>
                    <a:pt x="16475" y="6100"/>
                    <a:pt x="16262" y="5948"/>
                    <a:pt x="15958" y="5674"/>
                  </a:cubicBezTo>
                  <a:cubicBezTo>
                    <a:pt x="15928" y="5644"/>
                    <a:pt x="15837" y="5553"/>
                    <a:pt x="15837" y="5492"/>
                  </a:cubicBezTo>
                  <a:cubicBezTo>
                    <a:pt x="15563" y="5157"/>
                    <a:pt x="15563" y="5097"/>
                    <a:pt x="15472" y="4975"/>
                  </a:cubicBezTo>
                  <a:cubicBezTo>
                    <a:pt x="15381" y="4854"/>
                    <a:pt x="15320" y="4641"/>
                    <a:pt x="15229" y="4489"/>
                  </a:cubicBezTo>
                  <a:cubicBezTo>
                    <a:pt x="15289" y="4185"/>
                    <a:pt x="15472" y="3486"/>
                    <a:pt x="15502" y="2939"/>
                  </a:cubicBezTo>
                  <a:cubicBezTo>
                    <a:pt x="15563" y="2726"/>
                    <a:pt x="15593" y="2513"/>
                    <a:pt x="15624" y="2270"/>
                  </a:cubicBezTo>
                  <a:cubicBezTo>
                    <a:pt x="15624" y="2209"/>
                    <a:pt x="15654" y="2148"/>
                    <a:pt x="15654" y="2057"/>
                  </a:cubicBezTo>
                  <a:cubicBezTo>
                    <a:pt x="15776" y="1692"/>
                    <a:pt x="15867" y="1297"/>
                    <a:pt x="15837" y="902"/>
                  </a:cubicBezTo>
                  <a:cubicBezTo>
                    <a:pt x="15806" y="780"/>
                    <a:pt x="15745" y="659"/>
                    <a:pt x="15654" y="598"/>
                  </a:cubicBezTo>
                  <a:cubicBezTo>
                    <a:pt x="15654" y="598"/>
                    <a:pt x="15624" y="568"/>
                    <a:pt x="15593" y="568"/>
                  </a:cubicBezTo>
                  <a:cubicBezTo>
                    <a:pt x="15593" y="568"/>
                    <a:pt x="15593" y="568"/>
                    <a:pt x="15593" y="537"/>
                  </a:cubicBezTo>
                  <a:lnTo>
                    <a:pt x="15563" y="537"/>
                  </a:lnTo>
                  <a:cubicBezTo>
                    <a:pt x="15533" y="477"/>
                    <a:pt x="15502" y="416"/>
                    <a:pt x="15441" y="355"/>
                  </a:cubicBezTo>
                  <a:cubicBezTo>
                    <a:pt x="15441" y="355"/>
                    <a:pt x="15441" y="355"/>
                    <a:pt x="15441" y="325"/>
                  </a:cubicBezTo>
                  <a:cubicBezTo>
                    <a:pt x="15320" y="203"/>
                    <a:pt x="15137" y="112"/>
                    <a:pt x="14985" y="51"/>
                  </a:cubicBezTo>
                  <a:cubicBezTo>
                    <a:pt x="14904" y="15"/>
                    <a:pt x="14833" y="0"/>
                    <a:pt x="14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7082783" y="2360251"/>
              <a:ext cx="68347" cy="25484"/>
            </a:xfrm>
            <a:custGeom>
              <a:avLst/>
              <a:gdLst/>
              <a:ahLst/>
              <a:cxnLst/>
              <a:rect l="l" t="t" r="r" b="b"/>
              <a:pathLst>
                <a:path w="1341" h="500" extrusionOk="0">
                  <a:moveTo>
                    <a:pt x="633" y="0"/>
                  </a:moveTo>
                  <a:cubicBezTo>
                    <a:pt x="431" y="0"/>
                    <a:pt x="226" y="77"/>
                    <a:pt x="94" y="226"/>
                  </a:cubicBezTo>
                  <a:cubicBezTo>
                    <a:pt x="1" y="319"/>
                    <a:pt x="86" y="448"/>
                    <a:pt x="186" y="448"/>
                  </a:cubicBezTo>
                  <a:cubicBezTo>
                    <a:pt x="217" y="448"/>
                    <a:pt x="248" y="437"/>
                    <a:pt x="276" y="408"/>
                  </a:cubicBezTo>
                  <a:cubicBezTo>
                    <a:pt x="355" y="298"/>
                    <a:pt x="483" y="245"/>
                    <a:pt x="614" y="245"/>
                  </a:cubicBezTo>
                  <a:cubicBezTo>
                    <a:pt x="735" y="245"/>
                    <a:pt x="857" y="290"/>
                    <a:pt x="945" y="378"/>
                  </a:cubicBezTo>
                  <a:cubicBezTo>
                    <a:pt x="1006" y="378"/>
                    <a:pt x="1036" y="469"/>
                    <a:pt x="1158" y="499"/>
                  </a:cubicBezTo>
                  <a:cubicBezTo>
                    <a:pt x="1340" y="469"/>
                    <a:pt x="1249" y="287"/>
                    <a:pt x="1097" y="165"/>
                  </a:cubicBezTo>
                  <a:cubicBezTo>
                    <a:pt x="972" y="54"/>
                    <a:pt x="803" y="0"/>
                    <a:pt x="6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7907082" y="2556834"/>
              <a:ext cx="60244" cy="28236"/>
            </a:xfrm>
            <a:custGeom>
              <a:avLst/>
              <a:gdLst/>
              <a:ahLst/>
              <a:cxnLst/>
              <a:rect l="l" t="t" r="r" b="b"/>
              <a:pathLst>
                <a:path w="1182" h="554" extrusionOk="0">
                  <a:moveTo>
                    <a:pt x="741" y="1"/>
                  </a:moveTo>
                  <a:cubicBezTo>
                    <a:pt x="615" y="1"/>
                    <a:pt x="482" y="47"/>
                    <a:pt x="365" y="138"/>
                  </a:cubicBezTo>
                  <a:cubicBezTo>
                    <a:pt x="243" y="229"/>
                    <a:pt x="122" y="320"/>
                    <a:pt x="31" y="442"/>
                  </a:cubicBezTo>
                  <a:cubicBezTo>
                    <a:pt x="0" y="472"/>
                    <a:pt x="0" y="472"/>
                    <a:pt x="0" y="503"/>
                  </a:cubicBezTo>
                  <a:cubicBezTo>
                    <a:pt x="18" y="538"/>
                    <a:pt x="46" y="553"/>
                    <a:pt x="79" y="553"/>
                  </a:cubicBezTo>
                  <a:cubicBezTo>
                    <a:pt x="102" y="553"/>
                    <a:pt x="127" y="546"/>
                    <a:pt x="152" y="533"/>
                  </a:cubicBezTo>
                  <a:cubicBezTo>
                    <a:pt x="332" y="330"/>
                    <a:pt x="579" y="161"/>
                    <a:pt x="757" y="161"/>
                  </a:cubicBezTo>
                  <a:cubicBezTo>
                    <a:pt x="819" y="161"/>
                    <a:pt x="873" y="182"/>
                    <a:pt x="912" y="229"/>
                  </a:cubicBezTo>
                  <a:cubicBezTo>
                    <a:pt x="1003" y="320"/>
                    <a:pt x="943" y="320"/>
                    <a:pt x="1034" y="381"/>
                  </a:cubicBezTo>
                  <a:cubicBezTo>
                    <a:pt x="1046" y="385"/>
                    <a:pt x="1058" y="387"/>
                    <a:pt x="1069" y="387"/>
                  </a:cubicBezTo>
                  <a:cubicBezTo>
                    <a:pt x="1140" y="387"/>
                    <a:pt x="1182" y="312"/>
                    <a:pt x="1155" y="260"/>
                  </a:cubicBezTo>
                  <a:cubicBezTo>
                    <a:pt x="1068" y="85"/>
                    <a:pt x="911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7349344" y="2397815"/>
              <a:ext cx="323847" cy="203615"/>
            </a:xfrm>
            <a:custGeom>
              <a:avLst/>
              <a:gdLst/>
              <a:ahLst/>
              <a:cxnLst/>
              <a:rect l="l" t="t" r="r" b="b"/>
              <a:pathLst>
                <a:path w="6354" h="3995" extrusionOk="0">
                  <a:moveTo>
                    <a:pt x="3218" y="1965"/>
                  </a:moveTo>
                  <a:cubicBezTo>
                    <a:pt x="3539" y="1965"/>
                    <a:pt x="3838" y="1998"/>
                    <a:pt x="4195" y="2103"/>
                  </a:cubicBezTo>
                  <a:cubicBezTo>
                    <a:pt x="4469" y="2164"/>
                    <a:pt x="5107" y="2528"/>
                    <a:pt x="5138" y="2650"/>
                  </a:cubicBezTo>
                  <a:cubicBezTo>
                    <a:pt x="5229" y="2772"/>
                    <a:pt x="5229" y="2772"/>
                    <a:pt x="5290" y="2832"/>
                  </a:cubicBezTo>
                  <a:cubicBezTo>
                    <a:pt x="5320" y="2863"/>
                    <a:pt x="5350" y="2863"/>
                    <a:pt x="5381" y="2893"/>
                  </a:cubicBezTo>
                  <a:cubicBezTo>
                    <a:pt x="4925" y="3288"/>
                    <a:pt x="4408" y="3532"/>
                    <a:pt x="3740" y="3653"/>
                  </a:cubicBezTo>
                  <a:cubicBezTo>
                    <a:pt x="3512" y="3668"/>
                    <a:pt x="3329" y="3683"/>
                    <a:pt x="3151" y="3683"/>
                  </a:cubicBezTo>
                  <a:cubicBezTo>
                    <a:pt x="2972" y="3683"/>
                    <a:pt x="2797" y="3668"/>
                    <a:pt x="2584" y="3623"/>
                  </a:cubicBezTo>
                  <a:cubicBezTo>
                    <a:pt x="2068" y="3501"/>
                    <a:pt x="1247" y="3136"/>
                    <a:pt x="943" y="2802"/>
                  </a:cubicBezTo>
                  <a:cubicBezTo>
                    <a:pt x="1247" y="2559"/>
                    <a:pt x="1551" y="2437"/>
                    <a:pt x="1855" y="2285"/>
                  </a:cubicBezTo>
                  <a:cubicBezTo>
                    <a:pt x="2159" y="2133"/>
                    <a:pt x="2463" y="2012"/>
                    <a:pt x="2767" y="1981"/>
                  </a:cubicBezTo>
                  <a:cubicBezTo>
                    <a:pt x="2927" y="1972"/>
                    <a:pt x="3075" y="1965"/>
                    <a:pt x="3218" y="1965"/>
                  </a:cubicBezTo>
                  <a:close/>
                  <a:moveTo>
                    <a:pt x="2577" y="1"/>
                  </a:moveTo>
                  <a:cubicBezTo>
                    <a:pt x="2166" y="1"/>
                    <a:pt x="1758" y="12"/>
                    <a:pt x="1338" y="66"/>
                  </a:cubicBezTo>
                  <a:cubicBezTo>
                    <a:pt x="1004" y="97"/>
                    <a:pt x="609" y="97"/>
                    <a:pt x="366" y="370"/>
                  </a:cubicBezTo>
                  <a:cubicBezTo>
                    <a:pt x="183" y="553"/>
                    <a:pt x="92" y="766"/>
                    <a:pt x="62" y="1009"/>
                  </a:cubicBezTo>
                  <a:cubicBezTo>
                    <a:pt x="1" y="1525"/>
                    <a:pt x="92" y="1890"/>
                    <a:pt x="305" y="2376"/>
                  </a:cubicBezTo>
                  <a:cubicBezTo>
                    <a:pt x="518" y="2893"/>
                    <a:pt x="852" y="3197"/>
                    <a:pt x="1369" y="3471"/>
                  </a:cubicBezTo>
                  <a:cubicBezTo>
                    <a:pt x="1764" y="3653"/>
                    <a:pt x="2159" y="3835"/>
                    <a:pt x="2554" y="3927"/>
                  </a:cubicBezTo>
                  <a:cubicBezTo>
                    <a:pt x="2741" y="3973"/>
                    <a:pt x="2945" y="3994"/>
                    <a:pt x="3155" y="3994"/>
                  </a:cubicBezTo>
                  <a:cubicBezTo>
                    <a:pt x="3765" y="3994"/>
                    <a:pt x="4419" y="3818"/>
                    <a:pt x="4803" y="3592"/>
                  </a:cubicBezTo>
                  <a:cubicBezTo>
                    <a:pt x="5259" y="3349"/>
                    <a:pt x="5594" y="3015"/>
                    <a:pt x="5928" y="2589"/>
                  </a:cubicBezTo>
                  <a:cubicBezTo>
                    <a:pt x="6110" y="2316"/>
                    <a:pt x="6293" y="2042"/>
                    <a:pt x="6323" y="1708"/>
                  </a:cubicBezTo>
                  <a:cubicBezTo>
                    <a:pt x="6354" y="1495"/>
                    <a:pt x="6354" y="1252"/>
                    <a:pt x="6323" y="1161"/>
                  </a:cubicBezTo>
                  <a:cubicBezTo>
                    <a:pt x="6308" y="1115"/>
                    <a:pt x="6278" y="1092"/>
                    <a:pt x="6247" y="1092"/>
                  </a:cubicBezTo>
                  <a:cubicBezTo>
                    <a:pt x="6217" y="1092"/>
                    <a:pt x="6186" y="1115"/>
                    <a:pt x="6171" y="1161"/>
                  </a:cubicBezTo>
                  <a:cubicBezTo>
                    <a:pt x="6141" y="1191"/>
                    <a:pt x="6171" y="1221"/>
                    <a:pt x="6171" y="1252"/>
                  </a:cubicBezTo>
                  <a:cubicBezTo>
                    <a:pt x="6171" y="1434"/>
                    <a:pt x="6171" y="1556"/>
                    <a:pt x="6171" y="1708"/>
                  </a:cubicBezTo>
                  <a:cubicBezTo>
                    <a:pt x="6080" y="2042"/>
                    <a:pt x="5898" y="2316"/>
                    <a:pt x="5685" y="2589"/>
                  </a:cubicBezTo>
                  <a:cubicBezTo>
                    <a:pt x="5624" y="2620"/>
                    <a:pt x="5594" y="2680"/>
                    <a:pt x="5563" y="2711"/>
                  </a:cubicBezTo>
                  <a:cubicBezTo>
                    <a:pt x="5563" y="2711"/>
                    <a:pt x="5533" y="2680"/>
                    <a:pt x="5533" y="2680"/>
                  </a:cubicBezTo>
                  <a:cubicBezTo>
                    <a:pt x="5533" y="2680"/>
                    <a:pt x="5533" y="2650"/>
                    <a:pt x="5533" y="2650"/>
                  </a:cubicBezTo>
                  <a:lnTo>
                    <a:pt x="5502" y="2650"/>
                  </a:lnTo>
                  <a:cubicBezTo>
                    <a:pt x="5502" y="2620"/>
                    <a:pt x="5502" y="2620"/>
                    <a:pt x="5502" y="2620"/>
                  </a:cubicBezTo>
                  <a:cubicBezTo>
                    <a:pt x="5411" y="2528"/>
                    <a:pt x="5320" y="2437"/>
                    <a:pt x="5229" y="2346"/>
                  </a:cubicBezTo>
                  <a:cubicBezTo>
                    <a:pt x="5107" y="2255"/>
                    <a:pt x="4925" y="2164"/>
                    <a:pt x="4773" y="2073"/>
                  </a:cubicBezTo>
                  <a:cubicBezTo>
                    <a:pt x="4378" y="1829"/>
                    <a:pt x="3861" y="1769"/>
                    <a:pt x="3375" y="1769"/>
                  </a:cubicBezTo>
                  <a:cubicBezTo>
                    <a:pt x="3101" y="1769"/>
                    <a:pt x="2797" y="1769"/>
                    <a:pt x="2493" y="1829"/>
                  </a:cubicBezTo>
                  <a:cubicBezTo>
                    <a:pt x="2098" y="1921"/>
                    <a:pt x="1703" y="2164"/>
                    <a:pt x="1399" y="2316"/>
                  </a:cubicBezTo>
                  <a:cubicBezTo>
                    <a:pt x="1186" y="2407"/>
                    <a:pt x="1004" y="2528"/>
                    <a:pt x="822" y="2680"/>
                  </a:cubicBezTo>
                  <a:cubicBezTo>
                    <a:pt x="548" y="2316"/>
                    <a:pt x="366" y="1829"/>
                    <a:pt x="335" y="1465"/>
                  </a:cubicBezTo>
                  <a:cubicBezTo>
                    <a:pt x="305" y="1100"/>
                    <a:pt x="335" y="796"/>
                    <a:pt x="548" y="553"/>
                  </a:cubicBezTo>
                  <a:cubicBezTo>
                    <a:pt x="700" y="370"/>
                    <a:pt x="1065" y="340"/>
                    <a:pt x="1490" y="279"/>
                  </a:cubicBezTo>
                  <a:cubicBezTo>
                    <a:pt x="1935" y="244"/>
                    <a:pt x="2464" y="229"/>
                    <a:pt x="2929" y="229"/>
                  </a:cubicBezTo>
                  <a:cubicBezTo>
                    <a:pt x="3258" y="229"/>
                    <a:pt x="3556" y="236"/>
                    <a:pt x="3770" y="249"/>
                  </a:cubicBezTo>
                  <a:cubicBezTo>
                    <a:pt x="4347" y="310"/>
                    <a:pt x="4955" y="370"/>
                    <a:pt x="5411" y="583"/>
                  </a:cubicBezTo>
                  <a:cubicBezTo>
                    <a:pt x="5624" y="644"/>
                    <a:pt x="5806" y="735"/>
                    <a:pt x="5958" y="826"/>
                  </a:cubicBezTo>
                  <a:cubicBezTo>
                    <a:pt x="5973" y="836"/>
                    <a:pt x="5987" y="840"/>
                    <a:pt x="6000" y="840"/>
                  </a:cubicBezTo>
                  <a:cubicBezTo>
                    <a:pt x="6066" y="840"/>
                    <a:pt x="6101" y="725"/>
                    <a:pt x="6050" y="674"/>
                  </a:cubicBezTo>
                  <a:cubicBezTo>
                    <a:pt x="5290" y="188"/>
                    <a:pt x="4135" y="66"/>
                    <a:pt x="3405" y="6"/>
                  </a:cubicBezTo>
                  <a:cubicBezTo>
                    <a:pt x="3126" y="6"/>
                    <a:pt x="2851" y="1"/>
                    <a:pt x="25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7657647" y="2340068"/>
              <a:ext cx="84759" cy="75687"/>
            </a:xfrm>
            <a:custGeom>
              <a:avLst/>
              <a:gdLst/>
              <a:ahLst/>
              <a:cxnLst/>
              <a:rect l="l" t="t" r="r" b="b"/>
              <a:pathLst>
                <a:path w="1663" h="1485" extrusionOk="0">
                  <a:moveTo>
                    <a:pt x="1518" y="0"/>
                  </a:moveTo>
                  <a:cubicBezTo>
                    <a:pt x="1483" y="0"/>
                    <a:pt x="1449" y="14"/>
                    <a:pt x="1429" y="44"/>
                  </a:cubicBezTo>
                  <a:cubicBezTo>
                    <a:pt x="1368" y="75"/>
                    <a:pt x="1338" y="105"/>
                    <a:pt x="1277" y="136"/>
                  </a:cubicBezTo>
                  <a:cubicBezTo>
                    <a:pt x="1247" y="136"/>
                    <a:pt x="1216" y="166"/>
                    <a:pt x="1186" y="227"/>
                  </a:cubicBezTo>
                  <a:cubicBezTo>
                    <a:pt x="1095" y="257"/>
                    <a:pt x="1004" y="348"/>
                    <a:pt x="973" y="348"/>
                  </a:cubicBezTo>
                  <a:cubicBezTo>
                    <a:pt x="880" y="296"/>
                    <a:pt x="783" y="273"/>
                    <a:pt x="688" y="273"/>
                  </a:cubicBezTo>
                  <a:cubicBezTo>
                    <a:pt x="506" y="273"/>
                    <a:pt x="333" y="360"/>
                    <a:pt x="213" y="500"/>
                  </a:cubicBezTo>
                  <a:cubicBezTo>
                    <a:pt x="213" y="500"/>
                    <a:pt x="213" y="500"/>
                    <a:pt x="183" y="531"/>
                  </a:cubicBezTo>
                  <a:cubicBezTo>
                    <a:pt x="183" y="561"/>
                    <a:pt x="153" y="561"/>
                    <a:pt x="153" y="592"/>
                  </a:cubicBezTo>
                  <a:cubicBezTo>
                    <a:pt x="1" y="804"/>
                    <a:pt x="1" y="1108"/>
                    <a:pt x="274" y="1351"/>
                  </a:cubicBezTo>
                  <a:cubicBezTo>
                    <a:pt x="376" y="1439"/>
                    <a:pt x="521" y="1485"/>
                    <a:pt x="667" y="1485"/>
                  </a:cubicBezTo>
                  <a:cubicBezTo>
                    <a:pt x="825" y="1485"/>
                    <a:pt x="984" y="1431"/>
                    <a:pt x="1095" y="1321"/>
                  </a:cubicBezTo>
                  <a:cubicBezTo>
                    <a:pt x="1277" y="1139"/>
                    <a:pt x="1308" y="895"/>
                    <a:pt x="1247" y="683"/>
                  </a:cubicBezTo>
                  <a:cubicBezTo>
                    <a:pt x="1308" y="622"/>
                    <a:pt x="1338" y="561"/>
                    <a:pt x="1399" y="500"/>
                  </a:cubicBezTo>
                  <a:cubicBezTo>
                    <a:pt x="1490" y="379"/>
                    <a:pt x="1612" y="288"/>
                    <a:pt x="1642" y="136"/>
                  </a:cubicBezTo>
                  <a:cubicBezTo>
                    <a:pt x="1662" y="55"/>
                    <a:pt x="1588" y="0"/>
                    <a:pt x="1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7326102" y="2267184"/>
              <a:ext cx="69775" cy="88938"/>
            </a:xfrm>
            <a:custGeom>
              <a:avLst/>
              <a:gdLst/>
              <a:ahLst/>
              <a:cxnLst/>
              <a:rect l="l" t="t" r="r" b="b"/>
              <a:pathLst>
                <a:path w="1369" h="1745" extrusionOk="0">
                  <a:moveTo>
                    <a:pt x="126" y="0"/>
                  </a:moveTo>
                  <a:cubicBezTo>
                    <a:pt x="77" y="0"/>
                    <a:pt x="31" y="31"/>
                    <a:pt x="31" y="107"/>
                  </a:cubicBezTo>
                  <a:cubicBezTo>
                    <a:pt x="1" y="259"/>
                    <a:pt x="62" y="380"/>
                    <a:pt x="92" y="502"/>
                  </a:cubicBezTo>
                  <a:cubicBezTo>
                    <a:pt x="123" y="593"/>
                    <a:pt x="153" y="684"/>
                    <a:pt x="183" y="745"/>
                  </a:cubicBezTo>
                  <a:cubicBezTo>
                    <a:pt x="62" y="927"/>
                    <a:pt x="1" y="1170"/>
                    <a:pt x="92" y="1383"/>
                  </a:cubicBezTo>
                  <a:cubicBezTo>
                    <a:pt x="214" y="1603"/>
                    <a:pt x="454" y="1744"/>
                    <a:pt x="701" y="1744"/>
                  </a:cubicBezTo>
                  <a:cubicBezTo>
                    <a:pt x="761" y="1744"/>
                    <a:pt x="822" y="1736"/>
                    <a:pt x="882" y="1718"/>
                  </a:cubicBezTo>
                  <a:cubicBezTo>
                    <a:pt x="1217" y="1596"/>
                    <a:pt x="1369" y="1231"/>
                    <a:pt x="1308" y="988"/>
                  </a:cubicBezTo>
                  <a:cubicBezTo>
                    <a:pt x="1223" y="706"/>
                    <a:pt x="930" y="529"/>
                    <a:pt x="645" y="529"/>
                  </a:cubicBezTo>
                  <a:cubicBezTo>
                    <a:pt x="623" y="529"/>
                    <a:pt x="600" y="530"/>
                    <a:pt x="578" y="532"/>
                  </a:cubicBezTo>
                  <a:cubicBezTo>
                    <a:pt x="548" y="502"/>
                    <a:pt x="487" y="411"/>
                    <a:pt x="426" y="319"/>
                  </a:cubicBezTo>
                  <a:cubicBezTo>
                    <a:pt x="396" y="289"/>
                    <a:pt x="366" y="228"/>
                    <a:pt x="366" y="228"/>
                  </a:cubicBezTo>
                  <a:cubicBezTo>
                    <a:pt x="335" y="167"/>
                    <a:pt x="274" y="137"/>
                    <a:pt x="244" y="76"/>
                  </a:cubicBezTo>
                  <a:cubicBezTo>
                    <a:pt x="229" y="31"/>
                    <a:pt x="176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5966744" y="1601800"/>
              <a:ext cx="2206842" cy="2902701"/>
            </a:xfrm>
            <a:custGeom>
              <a:avLst/>
              <a:gdLst/>
              <a:ahLst/>
              <a:cxnLst/>
              <a:rect l="l" t="t" r="r" b="b"/>
              <a:pathLst>
                <a:path w="43299" h="56952" extrusionOk="0">
                  <a:moveTo>
                    <a:pt x="25851" y="456"/>
                  </a:moveTo>
                  <a:cubicBezTo>
                    <a:pt x="25882" y="487"/>
                    <a:pt x="25942" y="517"/>
                    <a:pt x="25973" y="547"/>
                  </a:cubicBezTo>
                  <a:cubicBezTo>
                    <a:pt x="26064" y="608"/>
                    <a:pt x="26216" y="821"/>
                    <a:pt x="26338" y="1034"/>
                  </a:cubicBezTo>
                  <a:cubicBezTo>
                    <a:pt x="26246" y="1034"/>
                    <a:pt x="26125" y="1034"/>
                    <a:pt x="26034" y="1064"/>
                  </a:cubicBezTo>
                  <a:cubicBezTo>
                    <a:pt x="25821" y="943"/>
                    <a:pt x="25608" y="882"/>
                    <a:pt x="25365" y="882"/>
                  </a:cubicBezTo>
                  <a:cubicBezTo>
                    <a:pt x="25486" y="730"/>
                    <a:pt x="25638" y="578"/>
                    <a:pt x="25851" y="456"/>
                  </a:cubicBezTo>
                  <a:close/>
                  <a:moveTo>
                    <a:pt x="25274" y="1125"/>
                  </a:moveTo>
                  <a:cubicBezTo>
                    <a:pt x="25395" y="1125"/>
                    <a:pt x="25486" y="1125"/>
                    <a:pt x="25608" y="1155"/>
                  </a:cubicBezTo>
                  <a:cubicBezTo>
                    <a:pt x="25486" y="1186"/>
                    <a:pt x="25335" y="1247"/>
                    <a:pt x="25213" y="1338"/>
                  </a:cubicBezTo>
                  <a:cubicBezTo>
                    <a:pt x="25213" y="1277"/>
                    <a:pt x="25243" y="1186"/>
                    <a:pt x="25274" y="1125"/>
                  </a:cubicBezTo>
                  <a:close/>
                  <a:moveTo>
                    <a:pt x="26681" y="210"/>
                  </a:moveTo>
                  <a:cubicBezTo>
                    <a:pt x="27297" y="210"/>
                    <a:pt x="27919" y="968"/>
                    <a:pt x="27949" y="1642"/>
                  </a:cubicBezTo>
                  <a:cubicBezTo>
                    <a:pt x="27857" y="1581"/>
                    <a:pt x="27766" y="1520"/>
                    <a:pt x="27675" y="1459"/>
                  </a:cubicBezTo>
                  <a:lnTo>
                    <a:pt x="27614" y="1459"/>
                  </a:lnTo>
                  <a:cubicBezTo>
                    <a:pt x="27523" y="1399"/>
                    <a:pt x="27432" y="1368"/>
                    <a:pt x="27341" y="1368"/>
                  </a:cubicBezTo>
                  <a:cubicBezTo>
                    <a:pt x="27158" y="1216"/>
                    <a:pt x="26976" y="1125"/>
                    <a:pt x="26824" y="1095"/>
                  </a:cubicBezTo>
                  <a:cubicBezTo>
                    <a:pt x="26763" y="1064"/>
                    <a:pt x="26702" y="1064"/>
                    <a:pt x="26642" y="1064"/>
                  </a:cubicBezTo>
                  <a:cubicBezTo>
                    <a:pt x="26611" y="1034"/>
                    <a:pt x="26581" y="973"/>
                    <a:pt x="26581" y="943"/>
                  </a:cubicBezTo>
                  <a:cubicBezTo>
                    <a:pt x="26429" y="730"/>
                    <a:pt x="26307" y="517"/>
                    <a:pt x="26125" y="335"/>
                  </a:cubicBezTo>
                  <a:cubicBezTo>
                    <a:pt x="26277" y="274"/>
                    <a:pt x="26429" y="243"/>
                    <a:pt x="26611" y="213"/>
                  </a:cubicBezTo>
                  <a:cubicBezTo>
                    <a:pt x="26634" y="211"/>
                    <a:pt x="26658" y="210"/>
                    <a:pt x="26681" y="210"/>
                  </a:cubicBezTo>
                  <a:close/>
                  <a:moveTo>
                    <a:pt x="25306" y="336"/>
                  </a:moveTo>
                  <a:cubicBezTo>
                    <a:pt x="25399" y="336"/>
                    <a:pt x="25489" y="345"/>
                    <a:pt x="25578" y="365"/>
                  </a:cubicBezTo>
                  <a:cubicBezTo>
                    <a:pt x="25395" y="517"/>
                    <a:pt x="25243" y="669"/>
                    <a:pt x="25122" y="882"/>
                  </a:cubicBezTo>
                  <a:cubicBezTo>
                    <a:pt x="25122" y="882"/>
                    <a:pt x="25122" y="912"/>
                    <a:pt x="25122" y="912"/>
                  </a:cubicBezTo>
                  <a:cubicBezTo>
                    <a:pt x="25031" y="912"/>
                    <a:pt x="24939" y="943"/>
                    <a:pt x="24848" y="973"/>
                  </a:cubicBezTo>
                  <a:cubicBezTo>
                    <a:pt x="24453" y="1095"/>
                    <a:pt x="24088" y="1368"/>
                    <a:pt x="23845" y="1702"/>
                  </a:cubicBezTo>
                  <a:cubicBezTo>
                    <a:pt x="23663" y="1733"/>
                    <a:pt x="23480" y="1763"/>
                    <a:pt x="23298" y="1824"/>
                  </a:cubicBezTo>
                  <a:cubicBezTo>
                    <a:pt x="23389" y="1642"/>
                    <a:pt x="23511" y="1429"/>
                    <a:pt x="23663" y="1247"/>
                  </a:cubicBezTo>
                  <a:cubicBezTo>
                    <a:pt x="24032" y="745"/>
                    <a:pt x="24699" y="336"/>
                    <a:pt x="25306" y="336"/>
                  </a:cubicBezTo>
                  <a:close/>
                  <a:moveTo>
                    <a:pt x="25031" y="1155"/>
                  </a:moveTo>
                  <a:lnTo>
                    <a:pt x="25031" y="1155"/>
                  </a:lnTo>
                  <a:cubicBezTo>
                    <a:pt x="25000" y="1277"/>
                    <a:pt x="25000" y="1399"/>
                    <a:pt x="25031" y="1520"/>
                  </a:cubicBezTo>
                  <a:cubicBezTo>
                    <a:pt x="25000" y="1550"/>
                    <a:pt x="24970" y="1581"/>
                    <a:pt x="24970" y="1611"/>
                  </a:cubicBezTo>
                  <a:cubicBezTo>
                    <a:pt x="24879" y="1702"/>
                    <a:pt x="24818" y="1824"/>
                    <a:pt x="24787" y="1946"/>
                  </a:cubicBezTo>
                  <a:cubicBezTo>
                    <a:pt x="24575" y="1824"/>
                    <a:pt x="24331" y="1733"/>
                    <a:pt x="24088" y="1702"/>
                  </a:cubicBezTo>
                  <a:cubicBezTo>
                    <a:pt x="24179" y="1642"/>
                    <a:pt x="24240" y="1550"/>
                    <a:pt x="24331" y="1490"/>
                  </a:cubicBezTo>
                  <a:cubicBezTo>
                    <a:pt x="24544" y="1338"/>
                    <a:pt x="24787" y="1216"/>
                    <a:pt x="25031" y="1155"/>
                  </a:cubicBezTo>
                  <a:close/>
                  <a:moveTo>
                    <a:pt x="23967" y="1915"/>
                  </a:moveTo>
                  <a:cubicBezTo>
                    <a:pt x="24119" y="1915"/>
                    <a:pt x="24271" y="1946"/>
                    <a:pt x="24423" y="2006"/>
                  </a:cubicBezTo>
                  <a:lnTo>
                    <a:pt x="24392" y="2006"/>
                  </a:lnTo>
                  <a:cubicBezTo>
                    <a:pt x="24271" y="1976"/>
                    <a:pt x="24179" y="1976"/>
                    <a:pt x="24088" y="1946"/>
                  </a:cubicBezTo>
                  <a:cubicBezTo>
                    <a:pt x="24027" y="1946"/>
                    <a:pt x="23967" y="1976"/>
                    <a:pt x="23906" y="1976"/>
                  </a:cubicBezTo>
                  <a:cubicBezTo>
                    <a:pt x="23936" y="1946"/>
                    <a:pt x="23936" y="1915"/>
                    <a:pt x="23967" y="1915"/>
                  </a:cubicBezTo>
                  <a:close/>
                  <a:moveTo>
                    <a:pt x="25091" y="1794"/>
                  </a:moveTo>
                  <a:cubicBezTo>
                    <a:pt x="25122" y="1885"/>
                    <a:pt x="25152" y="1946"/>
                    <a:pt x="25213" y="2006"/>
                  </a:cubicBezTo>
                  <a:cubicBezTo>
                    <a:pt x="25152" y="2006"/>
                    <a:pt x="25091" y="1976"/>
                    <a:pt x="25031" y="1976"/>
                  </a:cubicBezTo>
                  <a:cubicBezTo>
                    <a:pt x="25031" y="1915"/>
                    <a:pt x="25061" y="1854"/>
                    <a:pt x="25091" y="1794"/>
                  </a:cubicBezTo>
                  <a:close/>
                  <a:moveTo>
                    <a:pt x="26003" y="1277"/>
                  </a:moveTo>
                  <a:cubicBezTo>
                    <a:pt x="26125" y="1338"/>
                    <a:pt x="26216" y="1429"/>
                    <a:pt x="26307" y="1520"/>
                  </a:cubicBezTo>
                  <a:cubicBezTo>
                    <a:pt x="26277" y="1581"/>
                    <a:pt x="26216" y="1642"/>
                    <a:pt x="26155" y="1702"/>
                  </a:cubicBezTo>
                  <a:cubicBezTo>
                    <a:pt x="26094" y="1763"/>
                    <a:pt x="26064" y="1854"/>
                    <a:pt x="26034" y="1946"/>
                  </a:cubicBezTo>
                  <a:lnTo>
                    <a:pt x="26003" y="1946"/>
                  </a:lnTo>
                  <a:cubicBezTo>
                    <a:pt x="25821" y="1946"/>
                    <a:pt x="25669" y="2006"/>
                    <a:pt x="25517" y="2067"/>
                  </a:cubicBezTo>
                  <a:cubicBezTo>
                    <a:pt x="25395" y="1946"/>
                    <a:pt x="25304" y="1794"/>
                    <a:pt x="25243" y="1611"/>
                  </a:cubicBezTo>
                  <a:cubicBezTo>
                    <a:pt x="25274" y="1581"/>
                    <a:pt x="25304" y="1550"/>
                    <a:pt x="25335" y="1520"/>
                  </a:cubicBezTo>
                  <a:cubicBezTo>
                    <a:pt x="25517" y="1399"/>
                    <a:pt x="25760" y="1338"/>
                    <a:pt x="26003" y="1277"/>
                  </a:cubicBezTo>
                  <a:close/>
                  <a:moveTo>
                    <a:pt x="26034" y="2158"/>
                  </a:moveTo>
                  <a:cubicBezTo>
                    <a:pt x="26034" y="2219"/>
                    <a:pt x="26034" y="2250"/>
                    <a:pt x="26064" y="2310"/>
                  </a:cubicBezTo>
                  <a:cubicBezTo>
                    <a:pt x="25942" y="2310"/>
                    <a:pt x="25851" y="2280"/>
                    <a:pt x="25760" y="2219"/>
                  </a:cubicBezTo>
                  <a:cubicBezTo>
                    <a:pt x="25790" y="2189"/>
                    <a:pt x="25851" y="2189"/>
                    <a:pt x="25912" y="2158"/>
                  </a:cubicBezTo>
                  <a:close/>
                  <a:moveTo>
                    <a:pt x="27280" y="1581"/>
                  </a:moveTo>
                  <a:cubicBezTo>
                    <a:pt x="27462" y="1733"/>
                    <a:pt x="27645" y="1946"/>
                    <a:pt x="27766" y="2128"/>
                  </a:cubicBezTo>
                  <a:cubicBezTo>
                    <a:pt x="27675" y="2219"/>
                    <a:pt x="27614" y="2310"/>
                    <a:pt x="27523" y="2402"/>
                  </a:cubicBezTo>
                  <a:cubicBezTo>
                    <a:pt x="27493" y="2371"/>
                    <a:pt x="27462" y="2371"/>
                    <a:pt x="27401" y="2371"/>
                  </a:cubicBezTo>
                  <a:cubicBezTo>
                    <a:pt x="27371" y="2341"/>
                    <a:pt x="27341" y="2310"/>
                    <a:pt x="27280" y="2280"/>
                  </a:cubicBezTo>
                  <a:cubicBezTo>
                    <a:pt x="27158" y="2189"/>
                    <a:pt x="27006" y="2128"/>
                    <a:pt x="26824" y="2128"/>
                  </a:cubicBezTo>
                  <a:cubicBezTo>
                    <a:pt x="26824" y="2067"/>
                    <a:pt x="26824" y="2006"/>
                    <a:pt x="26794" y="1946"/>
                  </a:cubicBezTo>
                  <a:cubicBezTo>
                    <a:pt x="26824" y="1854"/>
                    <a:pt x="26824" y="1763"/>
                    <a:pt x="26824" y="1702"/>
                  </a:cubicBezTo>
                  <a:cubicBezTo>
                    <a:pt x="26945" y="1611"/>
                    <a:pt x="27097" y="1581"/>
                    <a:pt x="27249" y="1581"/>
                  </a:cubicBezTo>
                  <a:close/>
                  <a:moveTo>
                    <a:pt x="23693" y="1915"/>
                  </a:moveTo>
                  <a:cubicBezTo>
                    <a:pt x="23663" y="1976"/>
                    <a:pt x="23632" y="2037"/>
                    <a:pt x="23602" y="2067"/>
                  </a:cubicBezTo>
                  <a:cubicBezTo>
                    <a:pt x="23450" y="2158"/>
                    <a:pt x="23298" y="2310"/>
                    <a:pt x="23237" y="2462"/>
                  </a:cubicBezTo>
                  <a:cubicBezTo>
                    <a:pt x="23207" y="2341"/>
                    <a:pt x="23207" y="2189"/>
                    <a:pt x="23237" y="2067"/>
                  </a:cubicBezTo>
                  <a:cubicBezTo>
                    <a:pt x="23268" y="2037"/>
                    <a:pt x="23298" y="2037"/>
                    <a:pt x="23328" y="2006"/>
                  </a:cubicBezTo>
                  <a:cubicBezTo>
                    <a:pt x="23450" y="1976"/>
                    <a:pt x="23572" y="1946"/>
                    <a:pt x="23693" y="1915"/>
                  </a:cubicBezTo>
                  <a:close/>
                  <a:moveTo>
                    <a:pt x="27888" y="2341"/>
                  </a:moveTo>
                  <a:cubicBezTo>
                    <a:pt x="27918" y="2402"/>
                    <a:pt x="27949" y="2462"/>
                    <a:pt x="27949" y="2523"/>
                  </a:cubicBezTo>
                  <a:cubicBezTo>
                    <a:pt x="27949" y="2523"/>
                    <a:pt x="27949" y="2493"/>
                    <a:pt x="27918" y="2493"/>
                  </a:cubicBezTo>
                  <a:cubicBezTo>
                    <a:pt x="27888" y="2462"/>
                    <a:pt x="27827" y="2462"/>
                    <a:pt x="27766" y="2432"/>
                  </a:cubicBezTo>
                  <a:lnTo>
                    <a:pt x="27827" y="2371"/>
                  </a:lnTo>
                  <a:cubicBezTo>
                    <a:pt x="27827" y="2371"/>
                    <a:pt x="27857" y="2341"/>
                    <a:pt x="27888" y="2341"/>
                  </a:cubicBezTo>
                  <a:close/>
                  <a:moveTo>
                    <a:pt x="26733" y="2402"/>
                  </a:moveTo>
                  <a:cubicBezTo>
                    <a:pt x="26763" y="2432"/>
                    <a:pt x="26763" y="2432"/>
                    <a:pt x="26794" y="2462"/>
                  </a:cubicBezTo>
                  <a:cubicBezTo>
                    <a:pt x="26794" y="2462"/>
                    <a:pt x="26824" y="2493"/>
                    <a:pt x="26824" y="2493"/>
                  </a:cubicBezTo>
                  <a:cubicBezTo>
                    <a:pt x="26733" y="2523"/>
                    <a:pt x="26672" y="2584"/>
                    <a:pt x="26611" y="2614"/>
                  </a:cubicBezTo>
                  <a:cubicBezTo>
                    <a:pt x="26581" y="2614"/>
                    <a:pt x="26550" y="2614"/>
                    <a:pt x="26520" y="2584"/>
                  </a:cubicBezTo>
                  <a:cubicBezTo>
                    <a:pt x="26550" y="2554"/>
                    <a:pt x="26611" y="2554"/>
                    <a:pt x="26642" y="2523"/>
                  </a:cubicBezTo>
                  <a:cubicBezTo>
                    <a:pt x="26672" y="2493"/>
                    <a:pt x="26702" y="2432"/>
                    <a:pt x="26733" y="2402"/>
                  </a:cubicBezTo>
                  <a:close/>
                  <a:moveTo>
                    <a:pt x="25426" y="2371"/>
                  </a:moveTo>
                  <a:cubicBezTo>
                    <a:pt x="25547" y="2462"/>
                    <a:pt x="25669" y="2584"/>
                    <a:pt x="25790" y="2706"/>
                  </a:cubicBezTo>
                  <a:cubicBezTo>
                    <a:pt x="25699" y="2706"/>
                    <a:pt x="25638" y="2706"/>
                    <a:pt x="25578" y="2675"/>
                  </a:cubicBezTo>
                  <a:cubicBezTo>
                    <a:pt x="25517" y="2584"/>
                    <a:pt x="25426" y="2493"/>
                    <a:pt x="25365" y="2402"/>
                  </a:cubicBezTo>
                  <a:cubicBezTo>
                    <a:pt x="25395" y="2402"/>
                    <a:pt x="25395" y="2402"/>
                    <a:pt x="25426" y="2371"/>
                  </a:cubicBezTo>
                  <a:close/>
                  <a:moveTo>
                    <a:pt x="24088" y="2371"/>
                  </a:moveTo>
                  <a:lnTo>
                    <a:pt x="24088" y="2371"/>
                  </a:lnTo>
                  <a:cubicBezTo>
                    <a:pt x="23967" y="2523"/>
                    <a:pt x="23876" y="2706"/>
                    <a:pt x="23845" y="2888"/>
                  </a:cubicBezTo>
                  <a:cubicBezTo>
                    <a:pt x="23784" y="2857"/>
                    <a:pt x="23724" y="2857"/>
                    <a:pt x="23663" y="2857"/>
                  </a:cubicBezTo>
                  <a:cubicBezTo>
                    <a:pt x="23663" y="2797"/>
                    <a:pt x="23663" y="2766"/>
                    <a:pt x="23663" y="2706"/>
                  </a:cubicBezTo>
                  <a:cubicBezTo>
                    <a:pt x="23784" y="2584"/>
                    <a:pt x="23936" y="2462"/>
                    <a:pt x="24088" y="2371"/>
                  </a:cubicBezTo>
                  <a:close/>
                  <a:moveTo>
                    <a:pt x="24483" y="2310"/>
                  </a:moveTo>
                  <a:cubicBezTo>
                    <a:pt x="24605" y="2371"/>
                    <a:pt x="24757" y="2432"/>
                    <a:pt x="24848" y="2554"/>
                  </a:cubicBezTo>
                  <a:cubicBezTo>
                    <a:pt x="24727" y="2706"/>
                    <a:pt x="24605" y="2888"/>
                    <a:pt x="24483" y="3070"/>
                  </a:cubicBezTo>
                  <a:cubicBezTo>
                    <a:pt x="24362" y="3009"/>
                    <a:pt x="24240" y="2949"/>
                    <a:pt x="24088" y="2918"/>
                  </a:cubicBezTo>
                  <a:cubicBezTo>
                    <a:pt x="24119" y="2675"/>
                    <a:pt x="24271" y="2462"/>
                    <a:pt x="24483" y="2310"/>
                  </a:cubicBezTo>
                  <a:close/>
                  <a:moveTo>
                    <a:pt x="27645" y="2645"/>
                  </a:moveTo>
                  <a:cubicBezTo>
                    <a:pt x="27766" y="2675"/>
                    <a:pt x="27918" y="2736"/>
                    <a:pt x="28040" y="2827"/>
                  </a:cubicBezTo>
                  <a:cubicBezTo>
                    <a:pt x="28040" y="2827"/>
                    <a:pt x="28040" y="2857"/>
                    <a:pt x="28040" y="2857"/>
                  </a:cubicBezTo>
                  <a:cubicBezTo>
                    <a:pt x="27979" y="2949"/>
                    <a:pt x="27918" y="3040"/>
                    <a:pt x="27797" y="3101"/>
                  </a:cubicBezTo>
                  <a:cubicBezTo>
                    <a:pt x="27766" y="2949"/>
                    <a:pt x="27705" y="2797"/>
                    <a:pt x="27645" y="2645"/>
                  </a:cubicBezTo>
                  <a:close/>
                  <a:moveTo>
                    <a:pt x="23693" y="3070"/>
                  </a:moveTo>
                  <a:cubicBezTo>
                    <a:pt x="23724" y="3070"/>
                    <a:pt x="23784" y="3101"/>
                    <a:pt x="23815" y="3101"/>
                  </a:cubicBezTo>
                  <a:cubicBezTo>
                    <a:pt x="23815" y="3131"/>
                    <a:pt x="23815" y="3161"/>
                    <a:pt x="23845" y="3192"/>
                  </a:cubicBezTo>
                  <a:cubicBezTo>
                    <a:pt x="23784" y="3192"/>
                    <a:pt x="23754" y="3161"/>
                    <a:pt x="23693" y="3131"/>
                  </a:cubicBezTo>
                  <a:cubicBezTo>
                    <a:pt x="23693" y="3101"/>
                    <a:pt x="23693" y="3101"/>
                    <a:pt x="23693" y="3070"/>
                  </a:cubicBezTo>
                  <a:close/>
                  <a:moveTo>
                    <a:pt x="27006" y="2857"/>
                  </a:moveTo>
                  <a:cubicBezTo>
                    <a:pt x="27067" y="3009"/>
                    <a:pt x="27097" y="3161"/>
                    <a:pt x="27097" y="3313"/>
                  </a:cubicBezTo>
                  <a:cubicBezTo>
                    <a:pt x="26976" y="3283"/>
                    <a:pt x="26885" y="3253"/>
                    <a:pt x="26794" y="3253"/>
                  </a:cubicBezTo>
                  <a:cubicBezTo>
                    <a:pt x="26733" y="3192"/>
                    <a:pt x="26642" y="3131"/>
                    <a:pt x="26581" y="3070"/>
                  </a:cubicBezTo>
                  <a:cubicBezTo>
                    <a:pt x="26581" y="3040"/>
                    <a:pt x="26581" y="3040"/>
                    <a:pt x="26581" y="3040"/>
                  </a:cubicBezTo>
                  <a:cubicBezTo>
                    <a:pt x="26611" y="2979"/>
                    <a:pt x="26642" y="2918"/>
                    <a:pt x="26672" y="2888"/>
                  </a:cubicBezTo>
                  <a:cubicBezTo>
                    <a:pt x="26794" y="2888"/>
                    <a:pt x="26915" y="2888"/>
                    <a:pt x="27006" y="2857"/>
                  </a:cubicBezTo>
                  <a:close/>
                  <a:moveTo>
                    <a:pt x="27401" y="2736"/>
                  </a:moveTo>
                  <a:cubicBezTo>
                    <a:pt x="27493" y="2857"/>
                    <a:pt x="27553" y="3040"/>
                    <a:pt x="27584" y="3253"/>
                  </a:cubicBezTo>
                  <a:cubicBezTo>
                    <a:pt x="27493" y="3283"/>
                    <a:pt x="27401" y="3313"/>
                    <a:pt x="27310" y="3344"/>
                  </a:cubicBezTo>
                  <a:lnTo>
                    <a:pt x="27310" y="3313"/>
                  </a:lnTo>
                  <a:cubicBezTo>
                    <a:pt x="27280" y="3161"/>
                    <a:pt x="27249" y="2979"/>
                    <a:pt x="27219" y="2827"/>
                  </a:cubicBezTo>
                  <a:cubicBezTo>
                    <a:pt x="27280" y="2797"/>
                    <a:pt x="27341" y="2766"/>
                    <a:pt x="27401" y="2736"/>
                  </a:cubicBezTo>
                  <a:close/>
                  <a:moveTo>
                    <a:pt x="24058" y="3161"/>
                  </a:moveTo>
                  <a:cubicBezTo>
                    <a:pt x="24179" y="3192"/>
                    <a:pt x="24301" y="3222"/>
                    <a:pt x="24392" y="3283"/>
                  </a:cubicBezTo>
                  <a:cubicBezTo>
                    <a:pt x="24362" y="3283"/>
                    <a:pt x="24362" y="3313"/>
                    <a:pt x="24331" y="3344"/>
                  </a:cubicBezTo>
                  <a:cubicBezTo>
                    <a:pt x="24331" y="3374"/>
                    <a:pt x="24331" y="3374"/>
                    <a:pt x="24331" y="3405"/>
                  </a:cubicBezTo>
                  <a:cubicBezTo>
                    <a:pt x="24240" y="3405"/>
                    <a:pt x="24149" y="3374"/>
                    <a:pt x="24058" y="3313"/>
                  </a:cubicBezTo>
                  <a:cubicBezTo>
                    <a:pt x="24058" y="3283"/>
                    <a:pt x="24058" y="3253"/>
                    <a:pt x="24058" y="3222"/>
                  </a:cubicBezTo>
                  <a:lnTo>
                    <a:pt x="24058" y="3161"/>
                  </a:lnTo>
                  <a:close/>
                  <a:moveTo>
                    <a:pt x="25031" y="2736"/>
                  </a:moveTo>
                  <a:lnTo>
                    <a:pt x="25031" y="2736"/>
                  </a:lnTo>
                  <a:cubicBezTo>
                    <a:pt x="25243" y="3009"/>
                    <a:pt x="25274" y="3253"/>
                    <a:pt x="24970" y="3405"/>
                  </a:cubicBezTo>
                  <a:cubicBezTo>
                    <a:pt x="24949" y="3405"/>
                    <a:pt x="24916" y="3391"/>
                    <a:pt x="24868" y="3391"/>
                  </a:cubicBezTo>
                  <a:cubicBezTo>
                    <a:pt x="24845" y="3391"/>
                    <a:pt x="24818" y="3394"/>
                    <a:pt x="24787" y="3405"/>
                  </a:cubicBezTo>
                  <a:cubicBezTo>
                    <a:pt x="24787" y="3313"/>
                    <a:pt x="24757" y="3253"/>
                    <a:pt x="24696" y="3222"/>
                  </a:cubicBezTo>
                  <a:cubicBezTo>
                    <a:pt x="24818" y="3040"/>
                    <a:pt x="24909" y="2857"/>
                    <a:pt x="25031" y="2736"/>
                  </a:cubicBezTo>
                  <a:close/>
                  <a:moveTo>
                    <a:pt x="25395" y="2857"/>
                  </a:moveTo>
                  <a:cubicBezTo>
                    <a:pt x="25395" y="2858"/>
                    <a:pt x="25426" y="2888"/>
                    <a:pt x="25456" y="2888"/>
                  </a:cubicBezTo>
                  <a:cubicBezTo>
                    <a:pt x="25517" y="3009"/>
                    <a:pt x="25547" y="3161"/>
                    <a:pt x="25547" y="3313"/>
                  </a:cubicBezTo>
                  <a:cubicBezTo>
                    <a:pt x="25517" y="3374"/>
                    <a:pt x="25517" y="3405"/>
                    <a:pt x="25486" y="3465"/>
                  </a:cubicBezTo>
                  <a:lnTo>
                    <a:pt x="25274" y="3465"/>
                  </a:lnTo>
                  <a:cubicBezTo>
                    <a:pt x="25365" y="3374"/>
                    <a:pt x="25426" y="3253"/>
                    <a:pt x="25426" y="3131"/>
                  </a:cubicBezTo>
                  <a:cubicBezTo>
                    <a:pt x="25426" y="3040"/>
                    <a:pt x="25426" y="2949"/>
                    <a:pt x="25395" y="2857"/>
                  </a:cubicBezTo>
                  <a:close/>
                  <a:moveTo>
                    <a:pt x="25912" y="2888"/>
                  </a:moveTo>
                  <a:cubicBezTo>
                    <a:pt x="26034" y="3070"/>
                    <a:pt x="26094" y="3283"/>
                    <a:pt x="26064" y="3435"/>
                  </a:cubicBezTo>
                  <a:lnTo>
                    <a:pt x="26064" y="3465"/>
                  </a:lnTo>
                  <a:lnTo>
                    <a:pt x="25699" y="3465"/>
                  </a:lnTo>
                  <a:cubicBezTo>
                    <a:pt x="25730" y="3405"/>
                    <a:pt x="25730" y="3374"/>
                    <a:pt x="25730" y="3344"/>
                  </a:cubicBezTo>
                  <a:cubicBezTo>
                    <a:pt x="25760" y="3192"/>
                    <a:pt x="25730" y="3040"/>
                    <a:pt x="25669" y="2918"/>
                  </a:cubicBezTo>
                  <a:lnTo>
                    <a:pt x="25699" y="2918"/>
                  </a:lnTo>
                  <a:cubicBezTo>
                    <a:pt x="25790" y="2918"/>
                    <a:pt x="25851" y="2918"/>
                    <a:pt x="25912" y="2888"/>
                  </a:cubicBezTo>
                  <a:close/>
                  <a:moveTo>
                    <a:pt x="28131" y="3161"/>
                  </a:moveTo>
                  <a:cubicBezTo>
                    <a:pt x="28101" y="3192"/>
                    <a:pt x="28070" y="3222"/>
                    <a:pt x="28040" y="3283"/>
                  </a:cubicBezTo>
                  <a:cubicBezTo>
                    <a:pt x="28009" y="3405"/>
                    <a:pt x="27888" y="3526"/>
                    <a:pt x="27857" y="3648"/>
                  </a:cubicBezTo>
                  <a:cubicBezTo>
                    <a:pt x="27857" y="3557"/>
                    <a:pt x="27857" y="3435"/>
                    <a:pt x="27857" y="3374"/>
                  </a:cubicBezTo>
                  <a:cubicBezTo>
                    <a:pt x="27949" y="3313"/>
                    <a:pt x="28040" y="3222"/>
                    <a:pt x="28131" y="3161"/>
                  </a:cubicBezTo>
                  <a:close/>
                  <a:moveTo>
                    <a:pt x="27614" y="3496"/>
                  </a:moveTo>
                  <a:cubicBezTo>
                    <a:pt x="27614" y="3557"/>
                    <a:pt x="27614" y="3617"/>
                    <a:pt x="27614" y="3678"/>
                  </a:cubicBezTo>
                  <a:cubicBezTo>
                    <a:pt x="27553" y="3617"/>
                    <a:pt x="27493" y="3587"/>
                    <a:pt x="27432" y="3557"/>
                  </a:cubicBezTo>
                  <a:cubicBezTo>
                    <a:pt x="27462" y="3526"/>
                    <a:pt x="27523" y="3526"/>
                    <a:pt x="27553" y="3496"/>
                  </a:cubicBezTo>
                  <a:close/>
                  <a:moveTo>
                    <a:pt x="40394" y="3306"/>
                  </a:moveTo>
                  <a:cubicBezTo>
                    <a:pt x="40730" y="3306"/>
                    <a:pt x="41058" y="3419"/>
                    <a:pt x="41262" y="3678"/>
                  </a:cubicBezTo>
                  <a:cubicBezTo>
                    <a:pt x="41262" y="3709"/>
                    <a:pt x="41292" y="3739"/>
                    <a:pt x="41292" y="3800"/>
                  </a:cubicBezTo>
                  <a:cubicBezTo>
                    <a:pt x="40985" y="3587"/>
                    <a:pt x="40622" y="3466"/>
                    <a:pt x="40246" y="3466"/>
                  </a:cubicBezTo>
                  <a:cubicBezTo>
                    <a:pt x="40140" y="3466"/>
                    <a:pt x="40032" y="3476"/>
                    <a:pt x="39924" y="3496"/>
                  </a:cubicBezTo>
                  <a:cubicBezTo>
                    <a:pt x="39742" y="3526"/>
                    <a:pt x="39590" y="3557"/>
                    <a:pt x="39469" y="3617"/>
                  </a:cubicBezTo>
                  <a:cubicBezTo>
                    <a:pt x="39560" y="3557"/>
                    <a:pt x="39651" y="3496"/>
                    <a:pt x="39772" y="3435"/>
                  </a:cubicBezTo>
                  <a:cubicBezTo>
                    <a:pt x="39962" y="3352"/>
                    <a:pt x="40180" y="3306"/>
                    <a:pt x="40394" y="3306"/>
                  </a:cubicBezTo>
                  <a:close/>
                  <a:moveTo>
                    <a:pt x="26854" y="3739"/>
                  </a:moveTo>
                  <a:cubicBezTo>
                    <a:pt x="26915" y="3739"/>
                    <a:pt x="26945" y="3769"/>
                    <a:pt x="26976" y="3800"/>
                  </a:cubicBezTo>
                  <a:cubicBezTo>
                    <a:pt x="26976" y="3861"/>
                    <a:pt x="26945" y="3891"/>
                    <a:pt x="26915" y="3952"/>
                  </a:cubicBezTo>
                  <a:cubicBezTo>
                    <a:pt x="26915" y="3861"/>
                    <a:pt x="26885" y="3800"/>
                    <a:pt x="26854" y="3739"/>
                  </a:cubicBezTo>
                  <a:close/>
                  <a:moveTo>
                    <a:pt x="25942" y="3678"/>
                  </a:moveTo>
                  <a:cubicBezTo>
                    <a:pt x="25851" y="3830"/>
                    <a:pt x="25699" y="3952"/>
                    <a:pt x="25517" y="4013"/>
                  </a:cubicBezTo>
                  <a:cubicBezTo>
                    <a:pt x="25517" y="3982"/>
                    <a:pt x="25517" y="3952"/>
                    <a:pt x="25486" y="3921"/>
                  </a:cubicBezTo>
                  <a:cubicBezTo>
                    <a:pt x="25486" y="3891"/>
                    <a:pt x="25486" y="3861"/>
                    <a:pt x="25456" y="3830"/>
                  </a:cubicBezTo>
                  <a:cubicBezTo>
                    <a:pt x="25517" y="3800"/>
                    <a:pt x="25547" y="3739"/>
                    <a:pt x="25578" y="3678"/>
                  </a:cubicBezTo>
                  <a:close/>
                  <a:moveTo>
                    <a:pt x="23298" y="3283"/>
                  </a:moveTo>
                  <a:cubicBezTo>
                    <a:pt x="23420" y="3374"/>
                    <a:pt x="23511" y="3465"/>
                    <a:pt x="23632" y="3526"/>
                  </a:cubicBezTo>
                  <a:cubicBezTo>
                    <a:pt x="23754" y="3678"/>
                    <a:pt x="23876" y="3769"/>
                    <a:pt x="24027" y="3800"/>
                  </a:cubicBezTo>
                  <a:cubicBezTo>
                    <a:pt x="24027" y="3800"/>
                    <a:pt x="24027" y="3830"/>
                    <a:pt x="24027" y="3830"/>
                  </a:cubicBezTo>
                  <a:cubicBezTo>
                    <a:pt x="23784" y="3830"/>
                    <a:pt x="23572" y="3921"/>
                    <a:pt x="23389" y="4104"/>
                  </a:cubicBezTo>
                  <a:cubicBezTo>
                    <a:pt x="23207" y="3861"/>
                    <a:pt x="23207" y="3557"/>
                    <a:pt x="23298" y="3283"/>
                  </a:cubicBezTo>
                  <a:close/>
                  <a:moveTo>
                    <a:pt x="25152" y="3709"/>
                  </a:moveTo>
                  <a:cubicBezTo>
                    <a:pt x="25183" y="3739"/>
                    <a:pt x="25213" y="3769"/>
                    <a:pt x="25213" y="3800"/>
                  </a:cubicBezTo>
                  <a:cubicBezTo>
                    <a:pt x="25122" y="3921"/>
                    <a:pt x="24970" y="4043"/>
                    <a:pt x="24818" y="4104"/>
                  </a:cubicBezTo>
                  <a:cubicBezTo>
                    <a:pt x="24696" y="4013"/>
                    <a:pt x="24575" y="3952"/>
                    <a:pt x="24423" y="3891"/>
                  </a:cubicBezTo>
                  <a:cubicBezTo>
                    <a:pt x="24423" y="3861"/>
                    <a:pt x="24453" y="3830"/>
                    <a:pt x="24453" y="3800"/>
                  </a:cubicBezTo>
                  <a:cubicBezTo>
                    <a:pt x="24514" y="3769"/>
                    <a:pt x="24544" y="3739"/>
                    <a:pt x="24605" y="3709"/>
                  </a:cubicBezTo>
                  <a:close/>
                  <a:moveTo>
                    <a:pt x="25335" y="3982"/>
                  </a:moveTo>
                  <a:cubicBezTo>
                    <a:pt x="25335" y="4013"/>
                    <a:pt x="25335" y="4043"/>
                    <a:pt x="25365" y="4104"/>
                  </a:cubicBezTo>
                  <a:cubicBezTo>
                    <a:pt x="25274" y="4104"/>
                    <a:pt x="25213" y="4134"/>
                    <a:pt x="25183" y="4134"/>
                  </a:cubicBezTo>
                  <a:cubicBezTo>
                    <a:pt x="25213" y="4073"/>
                    <a:pt x="25274" y="4043"/>
                    <a:pt x="25335" y="3982"/>
                  </a:cubicBezTo>
                  <a:close/>
                  <a:moveTo>
                    <a:pt x="26581" y="3648"/>
                  </a:moveTo>
                  <a:cubicBezTo>
                    <a:pt x="26611" y="3769"/>
                    <a:pt x="26672" y="3891"/>
                    <a:pt x="26702" y="3982"/>
                  </a:cubicBezTo>
                  <a:cubicBezTo>
                    <a:pt x="26702" y="4043"/>
                    <a:pt x="26733" y="4134"/>
                    <a:pt x="26733" y="4195"/>
                  </a:cubicBezTo>
                  <a:lnTo>
                    <a:pt x="26702" y="4225"/>
                  </a:lnTo>
                  <a:cubicBezTo>
                    <a:pt x="26672" y="4164"/>
                    <a:pt x="26642" y="4104"/>
                    <a:pt x="26611" y="4073"/>
                  </a:cubicBezTo>
                  <a:cubicBezTo>
                    <a:pt x="26611" y="4043"/>
                    <a:pt x="26611" y="4043"/>
                    <a:pt x="26642" y="4013"/>
                  </a:cubicBezTo>
                  <a:cubicBezTo>
                    <a:pt x="26642" y="3891"/>
                    <a:pt x="26581" y="3769"/>
                    <a:pt x="26520" y="3678"/>
                  </a:cubicBezTo>
                  <a:cubicBezTo>
                    <a:pt x="26520" y="3678"/>
                    <a:pt x="26520" y="3648"/>
                    <a:pt x="26490" y="3648"/>
                  </a:cubicBezTo>
                  <a:close/>
                  <a:moveTo>
                    <a:pt x="24362" y="4164"/>
                  </a:moveTo>
                  <a:cubicBezTo>
                    <a:pt x="24423" y="4195"/>
                    <a:pt x="24483" y="4225"/>
                    <a:pt x="24514" y="4256"/>
                  </a:cubicBezTo>
                  <a:cubicBezTo>
                    <a:pt x="24483" y="4256"/>
                    <a:pt x="24423" y="4286"/>
                    <a:pt x="24362" y="4286"/>
                  </a:cubicBezTo>
                  <a:cubicBezTo>
                    <a:pt x="24362" y="4256"/>
                    <a:pt x="24362" y="4195"/>
                    <a:pt x="24362" y="4164"/>
                  </a:cubicBezTo>
                  <a:close/>
                  <a:moveTo>
                    <a:pt x="26307" y="3800"/>
                  </a:moveTo>
                  <a:cubicBezTo>
                    <a:pt x="26307" y="3891"/>
                    <a:pt x="26338" y="3982"/>
                    <a:pt x="26368" y="4104"/>
                  </a:cubicBezTo>
                  <a:cubicBezTo>
                    <a:pt x="26338" y="4164"/>
                    <a:pt x="26246" y="4225"/>
                    <a:pt x="26155" y="4286"/>
                  </a:cubicBezTo>
                  <a:lnTo>
                    <a:pt x="26125" y="4256"/>
                  </a:lnTo>
                  <a:lnTo>
                    <a:pt x="26125" y="4225"/>
                  </a:lnTo>
                  <a:cubicBezTo>
                    <a:pt x="26155" y="4073"/>
                    <a:pt x="26246" y="3891"/>
                    <a:pt x="26277" y="3830"/>
                  </a:cubicBezTo>
                  <a:cubicBezTo>
                    <a:pt x="26277" y="3830"/>
                    <a:pt x="26277" y="3800"/>
                    <a:pt x="26307" y="3800"/>
                  </a:cubicBezTo>
                  <a:close/>
                  <a:moveTo>
                    <a:pt x="23815" y="4104"/>
                  </a:moveTo>
                  <a:lnTo>
                    <a:pt x="23815" y="4104"/>
                  </a:lnTo>
                  <a:cubicBezTo>
                    <a:pt x="23784" y="4164"/>
                    <a:pt x="23724" y="4256"/>
                    <a:pt x="23693" y="4316"/>
                  </a:cubicBezTo>
                  <a:cubicBezTo>
                    <a:pt x="23632" y="4286"/>
                    <a:pt x="23602" y="4286"/>
                    <a:pt x="23541" y="4256"/>
                  </a:cubicBezTo>
                  <a:cubicBezTo>
                    <a:pt x="23632" y="4164"/>
                    <a:pt x="23724" y="4134"/>
                    <a:pt x="23815" y="4104"/>
                  </a:cubicBezTo>
                  <a:close/>
                  <a:moveTo>
                    <a:pt x="27249" y="3648"/>
                  </a:moveTo>
                  <a:cubicBezTo>
                    <a:pt x="27371" y="3739"/>
                    <a:pt x="27493" y="3830"/>
                    <a:pt x="27584" y="3921"/>
                  </a:cubicBezTo>
                  <a:cubicBezTo>
                    <a:pt x="27584" y="4043"/>
                    <a:pt x="27553" y="4195"/>
                    <a:pt x="27523" y="4316"/>
                  </a:cubicBezTo>
                  <a:cubicBezTo>
                    <a:pt x="27493" y="4073"/>
                    <a:pt x="27371" y="3861"/>
                    <a:pt x="27219" y="3709"/>
                  </a:cubicBezTo>
                  <a:cubicBezTo>
                    <a:pt x="27249" y="3678"/>
                    <a:pt x="27249" y="3678"/>
                    <a:pt x="27249" y="3648"/>
                  </a:cubicBezTo>
                  <a:close/>
                  <a:moveTo>
                    <a:pt x="24119" y="4043"/>
                  </a:moveTo>
                  <a:cubicBezTo>
                    <a:pt x="24119" y="4134"/>
                    <a:pt x="24088" y="4256"/>
                    <a:pt x="24119" y="4347"/>
                  </a:cubicBezTo>
                  <a:lnTo>
                    <a:pt x="23906" y="4347"/>
                  </a:lnTo>
                  <a:cubicBezTo>
                    <a:pt x="23967" y="4256"/>
                    <a:pt x="24027" y="4134"/>
                    <a:pt x="24119" y="4043"/>
                  </a:cubicBezTo>
                  <a:close/>
                  <a:moveTo>
                    <a:pt x="23146" y="3101"/>
                  </a:moveTo>
                  <a:lnTo>
                    <a:pt x="23146" y="3101"/>
                  </a:lnTo>
                  <a:cubicBezTo>
                    <a:pt x="23055" y="3344"/>
                    <a:pt x="22994" y="3587"/>
                    <a:pt x="23055" y="3861"/>
                  </a:cubicBezTo>
                  <a:cubicBezTo>
                    <a:pt x="23085" y="4013"/>
                    <a:pt x="23146" y="4134"/>
                    <a:pt x="23237" y="4256"/>
                  </a:cubicBezTo>
                  <a:cubicBezTo>
                    <a:pt x="23207" y="4316"/>
                    <a:pt x="23207" y="4408"/>
                    <a:pt x="23176" y="4468"/>
                  </a:cubicBezTo>
                  <a:cubicBezTo>
                    <a:pt x="23176" y="4468"/>
                    <a:pt x="23146" y="4438"/>
                    <a:pt x="23146" y="4438"/>
                  </a:cubicBezTo>
                  <a:cubicBezTo>
                    <a:pt x="22964" y="4286"/>
                    <a:pt x="22660" y="3952"/>
                    <a:pt x="22629" y="3709"/>
                  </a:cubicBezTo>
                  <a:cubicBezTo>
                    <a:pt x="22599" y="3617"/>
                    <a:pt x="22720" y="3344"/>
                    <a:pt x="22933" y="3192"/>
                  </a:cubicBezTo>
                  <a:cubicBezTo>
                    <a:pt x="22964" y="3161"/>
                    <a:pt x="23055" y="3131"/>
                    <a:pt x="23146" y="3101"/>
                  </a:cubicBezTo>
                  <a:close/>
                  <a:moveTo>
                    <a:pt x="25760" y="4225"/>
                  </a:moveTo>
                  <a:cubicBezTo>
                    <a:pt x="25821" y="4225"/>
                    <a:pt x="25851" y="4286"/>
                    <a:pt x="25912" y="4316"/>
                  </a:cubicBezTo>
                  <a:cubicBezTo>
                    <a:pt x="25912" y="4347"/>
                    <a:pt x="25912" y="4347"/>
                    <a:pt x="25912" y="4347"/>
                  </a:cubicBezTo>
                  <a:lnTo>
                    <a:pt x="25912" y="4408"/>
                  </a:lnTo>
                  <a:cubicBezTo>
                    <a:pt x="25790" y="4468"/>
                    <a:pt x="25638" y="4529"/>
                    <a:pt x="25486" y="4560"/>
                  </a:cubicBezTo>
                  <a:cubicBezTo>
                    <a:pt x="25517" y="4468"/>
                    <a:pt x="25547" y="4377"/>
                    <a:pt x="25547" y="4286"/>
                  </a:cubicBezTo>
                  <a:cubicBezTo>
                    <a:pt x="25638" y="4225"/>
                    <a:pt x="25699" y="4225"/>
                    <a:pt x="25760" y="4225"/>
                  </a:cubicBezTo>
                  <a:close/>
                  <a:moveTo>
                    <a:pt x="25122" y="4347"/>
                  </a:moveTo>
                  <a:cubicBezTo>
                    <a:pt x="25091" y="4377"/>
                    <a:pt x="25061" y="4438"/>
                    <a:pt x="25061" y="4468"/>
                  </a:cubicBezTo>
                  <a:cubicBezTo>
                    <a:pt x="25031" y="4499"/>
                    <a:pt x="25000" y="4529"/>
                    <a:pt x="25000" y="4590"/>
                  </a:cubicBezTo>
                  <a:cubicBezTo>
                    <a:pt x="24970" y="4590"/>
                    <a:pt x="24970" y="4560"/>
                    <a:pt x="24939" y="4560"/>
                  </a:cubicBezTo>
                  <a:cubicBezTo>
                    <a:pt x="24970" y="4529"/>
                    <a:pt x="25000" y="4468"/>
                    <a:pt x="25000" y="4408"/>
                  </a:cubicBezTo>
                  <a:cubicBezTo>
                    <a:pt x="25000" y="4377"/>
                    <a:pt x="25000" y="4377"/>
                    <a:pt x="25000" y="4347"/>
                  </a:cubicBezTo>
                  <a:close/>
                  <a:moveTo>
                    <a:pt x="39620" y="3921"/>
                  </a:moveTo>
                  <a:cubicBezTo>
                    <a:pt x="39803" y="4013"/>
                    <a:pt x="39955" y="4256"/>
                    <a:pt x="39955" y="4499"/>
                  </a:cubicBezTo>
                  <a:cubicBezTo>
                    <a:pt x="39955" y="4560"/>
                    <a:pt x="39924" y="4590"/>
                    <a:pt x="39924" y="4620"/>
                  </a:cubicBezTo>
                  <a:cubicBezTo>
                    <a:pt x="39742" y="4408"/>
                    <a:pt x="39529" y="4225"/>
                    <a:pt x="39286" y="4104"/>
                  </a:cubicBezTo>
                  <a:cubicBezTo>
                    <a:pt x="39408" y="4013"/>
                    <a:pt x="39499" y="3952"/>
                    <a:pt x="39620" y="3921"/>
                  </a:cubicBezTo>
                  <a:close/>
                  <a:moveTo>
                    <a:pt x="23420" y="4408"/>
                  </a:moveTo>
                  <a:cubicBezTo>
                    <a:pt x="23480" y="4468"/>
                    <a:pt x="23541" y="4499"/>
                    <a:pt x="23602" y="4529"/>
                  </a:cubicBezTo>
                  <a:cubicBezTo>
                    <a:pt x="23602" y="4590"/>
                    <a:pt x="23572" y="4651"/>
                    <a:pt x="23541" y="4712"/>
                  </a:cubicBezTo>
                  <a:cubicBezTo>
                    <a:pt x="23511" y="4681"/>
                    <a:pt x="23450" y="4651"/>
                    <a:pt x="23389" y="4620"/>
                  </a:cubicBezTo>
                  <a:cubicBezTo>
                    <a:pt x="23389" y="4560"/>
                    <a:pt x="23389" y="4499"/>
                    <a:pt x="23420" y="4408"/>
                  </a:cubicBezTo>
                  <a:close/>
                  <a:moveTo>
                    <a:pt x="27128" y="3952"/>
                  </a:moveTo>
                  <a:cubicBezTo>
                    <a:pt x="27219" y="4104"/>
                    <a:pt x="27249" y="4225"/>
                    <a:pt x="27310" y="4438"/>
                  </a:cubicBezTo>
                  <a:cubicBezTo>
                    <a:pt x="27310" y="4529"/>
                    <a:pt x="27310" y="4620"/>
                    <a:pt x="27341" y="4712"/>
                  </a:cubicBezTo>
                  <a:cubicBezTo>
                    <a:pt x="27280" y="4742"/>
                    <a:pt x="27249" y="4742"/>
                    <a:pt x="27189" y="4742"/>
                  </a:cubicBezTo>
                  <a:cubicBezTo>
                    <a:pt x="27067" y="4681"/>
                    <a:pt x="26976" y="4620"/>
                    <a:pt x="26915" y="4529"/>
                  </a:cubicBezTo>
                  <a:cubicBezTo>
                    <a:pt x="26915" y="4468"/>
                    <a:pt x="26945" y="4408"/>
                    <a:pt x="26945" y="4347"/>
                  </a:cubicBezTo>
                  <a:cubicBezTo>
                    <a:pt x="26945" y="4286"/>
                    <a:pt x="26945" y="4256"/>
                    <a:pt x="26945" y="4195"/>
                  </a:cubicBezTo>
                  <a:cubicBezTo>
                    <a:pt x="27037" y="4134"/>
                    <a:pt x="27067" y="4043"/>
                    <a:pt x="27128" y="3952"/>
                  </a:cubicBezTo>
                  <a:close/>
                  <a:moveTo>
                    <a:pt x="28404" y="3131"/>
                  </a:moveTo>
                  <a:cubicBezTo>
                    <a:pt x="28435" y="3161"/>
                    <a:pt x="28465" y="3192"/>
                    <a:pt x="28465" y="3222"/>
                  </a:cubicBezTo>
                  <a:cubicBezTo>
                    <a:pt x="28496" y="3253"/>
                    <a:pt x="28526" y="3313"/>
                    <a:pt x="28556" y="3374"/>
                  </a:cubicBezTo>
                  <a:cubicBezTo>
                    <a:pt x="28648" y="3952"/>
                    <a:pt x="28404" y="4468"/>
                    <a:pt x="27857" y="4742"/>
                  </a:cubicBezTo>
                  <a:cubicBezTo>
                    <a:pt x="27797" y="4803"/>
                    <a:pt x="27705" y="4803"/>
                    <a:pt x="27645" y="4833"/>
                  </a:cubicBezTo>
                  <a:cubicBezTo>
                    <a:pt x="27645" y="4803"/>
                    <a:pt x="27645" y="4803"/>
                    <a:pt x="27675" y="4772"/>
                  </a:cubicBezTo>
                  <a:cubicBezTo>
                    <a:pt x="27827" y="4681"/>
                    <a:pt x="27949" y="4560"/>
                    <a:pt x="28009" y="4377"/>
                  </a:cubicBezTo>
                  <a:cubicBezTo>
                    <a:pt x="28070" y="4164"/>
                    <a:pt x="27979" y="4013"/>
                    <a:pt x="27857" y="3861"/>
                  </a:cubicBezTo>
                  <a:cubicBezTo>
                    <a:pt x="27857" y="3830"/>
                    <a:pt x="27857" y="3769"/>
                    <a:pt x="27857" y="3739"/>
                  </a:cubicBezTo>
                  <a:cubicBezTo>
                    <a:pt x="27891" y="3789"/>
                    <a:pt x="27943" y="3812"/>
                    <a:pt x="27988" y="3812"/>
                  </a:cubicBezTo>
                  <a:cubicBezTo>
                    <a:pt x="28024" y="3812"/>
                    <a:pt x="28056" y="3797"/>
                    <a:pt x="28070" y="3769"/>
                  </a:cubicBezTo>
                  <a:cubicBezTo>
                    <a:pt x="28161" y="3587"/>
                    <a:pt x="28192" y="3526"/>
                    <a:pt x="28313" y="3344"/>
                  </a:cubicBezTo>
                  <a:cubicBezTo>
                    <a:pt x="28344" y="3253"/>
                    <a:pt x="28374" y="3192"/>
                    <a:pt x="28404" y="3131"/>
                  </a:cubicBezTo>
                  <a:close/>
                  <a:moveTo>
                    <a:pt x="26763" y="4742"/>
                  </a:moveTo>
                  <a:cubicBezTo>
                    <a:pt x="26794" y="4772"/>
                    <a:pt x="26824" y="4803"/>
                    <a:pt x="26854" y="4833"/>
                  </a:cubicBezTo>
                  <a:cubicBezTo>
                    <a:pt x="26794" y="4833"/>
                    <a:pt x="26733" y="4864"/>
                    <a:pt x="26672" y="4864"/>
                  </a:cubicBezTo>
                  <a:cubicBezTo>
                    <a:pt x="26702" y="4833"/>
                    <a:pt x="26733" y="4772"/>
                    <a:pt x="26763" y="4742"/>
                  </a:cubicBezTo>
                  <a:close/>
                  <a:moveTo>
                    <a:pt x="40199" y="3795"/>
                  </a:moveTo>
                  <a:cubicBezTo>
                    <a:pt x="40549" y="3795"/>
                    <a:pt x="40876" y="3892"/>
                    <a:pt x="41171" y="4073"/>
                  </a:cubicBezTo>
                  <a:cubicBezTo>
                    <a:pt x="40806" y="4104"/>
                    <a:pt x="40502" y="4286"/>
                    <a:pt x="40289" y="4560"/>
                  </a:cubicBezTo>
                  <a:cubicBezTo>
                    <a:pt x="40228" y="4651"/>
                    <a:pt x="40168" y="4772"/>
                    <a:pt x="40107" y="4864"/>
                  </a:cubicBezTo>
                  <a:cubicBezTo>
                    <a:pt x="40107" y="4864"/>
                    <a:pt x="40076" y="4833"/>
                    <a:pt x="40046" y="4803"/>
                  </a:cubicBezTo>
                  <a:cubicBezTo>
                    <a:pt x="40076" y="4772"/>
                    <a:pt x="40076" y="4712"/>
                    <a:pt x="40107" y="4681"/>
                  </a:cubicBezTo>
                  <a:cubicBezTo>
                    <a:pt x="40168" y="4377"/>
                    <a:pt x="40076" y="4043"/>
                    <a:pt x="39833" y="3830"/>
                  </a:cubicBezTo>
                  <a:cubicBezTo>
                    <a:pt x="39957" y="3807"/>
                    <a:pt x="40080" y="3795"/>
                    <a:pt x="40199" y="3795"/>
                  </a:cubicBezTo>
                  <a:close/>
                  <a:moveTo>
                    <a:pt x="26581" y="4499"/>
                  </a:moveTo>
                  <a:cubicBezTo>
                    <a:pt x="26581" y="4529"/>
                    <a:pt x="26611" y="4560"/>
                    <a:pt x="26611" y="4560"/>
                  </a:cubicBezTo>
                  <a:cubicBezTo>
                    <a:pt x="26550" y="4681"/>
                    <a:pt x="26429" y="4772"/>
                    <a:pt x="26307" y="4894"/>
                  </a:cubicBezTo>
                  <a:cubicBezTo>
                    <a:pt x="26307" y="4803"/>
                    <a:pt x="26307" y="4742"/>
                    <a:pt x="26277" y="4681"/>
                  </a:cubicBezTo>
                  <a:cubicBezTo>
                    <a:pt x="26277" y="4651"/>
                    <a:pt x="26277" y="4651"/>
                    <a:pt x="26277" y="4651"/>
                  </a:cubicBezTo>
                  <a:cubicBezTo>
                    <a:pt x="26398" y="4620"/>
                    <a:pt x="26490" y="4560"/>
                    <a:pt x="26581" y="4499"/>
                  </a:cubicBezTo>
                  <a:close/>
                  <a:moveTo>
                    <a:pt x="25973" y="4620"/>
                  </a:moveTo>
                  <a:cubicBezTo>
                    <a:pt x="26003" y="4742"/>
                    <a:pt x="26034" y="4864"/>
                    <a:pt x="26094" y="4955"/>
                  </a:cubicBezTo>
                  <a:lnTo>
                    <a:pt x="25578" y="4955"/>
                  </a:lnTo>
                  <a:cubicBezTo>
                    <a:pt x="25517" y="4894"/>
                    <a:pt x="25456" y="4864"/>
                    <a:pt x="25395" y="4803"/>
                  </a:cubicBezTo>
                  <a:cubicBezTo>
                    <a:pt x="25426" y="4803"/>
                    <a:pt x="25486" y="4803"/>
                    <a:pt x="25517" y="4772"/>
                  </a:cubicBezTo>
                  <a:cubicBezTo>
                    <a:pt x="25669" y="4742"/>
                    <a:pt x="25821" y="4681"/>
                    <a:pt x="25973" y="4620"/>
                  </a:cubicBezTo>
                  <a:close/>
                  <a:moveTo>
                    <a:pt x="39377" y="4438"/>
                  </a:moveTo>
                  <a:cubicBezTo>
                    <a:pt x="39529" y="4560"/>
                    <a:pt x="39651" y="4712"/>
                    <a:pt x="39803" y="4894"/>
                  </a:cubicBezTo>
                  <a:cubicBezTo>
                    <a:pt x="39742" y="4955"/>
                    <a:pt x="39681" y="5016"/>
                    <a:pt x="39620" y="5076"/>
                  </a:cubicBezTo>
                  <a:cubicBezTo>
                    <a:pt x="39560" y="4803"/>
                    <a:pt x="39499" y="4590"/>
                    <a:pt x="39377" y="4438"/>
                  </a:cubicBezTo>
                  <a:close/>
                  <a:moveTo>
                    <a:pt x="39013" y="4438"/>
                  </a:moveTo>
                  <a:cubicBezTo>
                    <a:pt x="39134" y="4499"/>
                    <a:pt x="39256" y="4620"/>
                    <a:pt x="39317" y="4772"/>
                  </a:cubicBezTo>
                  <a:cubicBezTo>
                    <a:pt x="39347" y="4894"/>
                    <a:pt x="39377" y="5016"/>
                    <a:pt x="39408" y="5168"/>
                  </a:cubicBezTo>
                  <a:lnTo>
                    <a:pt x="39317" y="5168"/>
                  </a:lnTo>
                  <a:cubicBezTo>
                    <a:pt x="39308" y="5169"/>
                    <a:pt x="39300" y="5170"/>
                    <a:pt x="39291" y="5170"/>
                  </a:cubicBezTo>
                  <a:cubicBezTo>
                    <a:pt x="39123" y="5170"/>
                    <a:pt x="39011" y="4885"/>
                    <a:pt x="38982" y="4712"/>
                  </a:cubicBezTo>
                  <a:cubicBezTo>
                    <a:pt x="38982" y="4620"/>
                    <a:pt x="38982" y="4529"/>
                    <a:pt x="39013" y="4438"/>
                  </a:cubicBezTo>
                  <a:close/>
                  <a:moveTo>
                    <a:pt x="41262" y="4438"/>
                  </a:moveTo>
                  <a:lnTo>
                    <a:pt x="41262" y="4438"/>
                  </a:lnTo>
                  <a:cubicBezTo>
                    <a:pt x="41140" y="4742"/>
                    <a:pt x="40897" y="5046"/>
                    <a:pt x="40624" y="5259"/>
                  </a:cubicBezTo>
                  <a:lnTo>
                    <a:pt x="40563" y="5289"/>
                  </a:lnTo>
                  <a:cubicBezTo>
                    <a:pt x="40502" y="5259"/>
                    <a:pt x="40441" y="5259"/>
                    <a:pt x="40350" y="5228"/>
                  </a:cubicBezTo>
                  <a:cubicBezTo>
                    <a:pt x="40350" y="5137"/>
                    <a:pt x="40380" y="5076"/>
                    <a:pt x="40411" y="4985"/>
                  </a:cubicBezTo>
                  <a:cubicBezTo>
                    <a:pt x="40563" y="4742"/>
                    <a:pt x="40897" y="4529"/>
                    <a:pt x="41262" y="4438"/>
                  </a:cubicBezTo>
                  <a:close/>
                  <a:moveTo>
                    <a:pt x="22964" y="2250"/>
                  </a:moveTo>
                  <a:cubicBezTo>
                    <a:pt x="22964" y="2462"/>
                    <a:pt x="23024" y="2675"/>
                    <a:pt x="23116" y="2857"/>
                  </a:cubicBezTo>
                  <a:lnTo>
                    <a:pt x="23116" y="2888"/>
                  </a:lnTo>
                  <a:cubicBezTo>
                    <a:pt x="22751" y="2949"/>
                    <a:pt x="22447" y="3283"/>
                    <a:pt x="22386" y="3648"/>
                  </a:cubicBezTo>
                  <a:cubicBezTo>
                    <a:pt x="22386" y="3952"/>
                    <a:pt x="22599" y="4225"/>
                    <a:pt x="22812" y="4438"/>
                  </a:cubicBezTo>
                  <a:cubicBezTo>
                    <a:pt x="22903" y="4560"/>
                    <a:pt x="23055" y="4651"/>
                    <a:pt x="23176" y="4742"/>
                  </a:cubicBezTo>
                  <a:cubicBezTo>
                    <a:pt x="23207" y="4833"/>
                    <a:pt x="23237" y="4924"/>
                    <a:pt x="23298" y="5016"/>
                  </a:cubicBezTo>
                  <a:cubicBezTo>
                    <a:pt x="23328" y="5107"/>
                    <a:pt x="23420" y="5168"/>
                    <a:pt x="23480" y="5259"/>
                  </a:cubicBezTo>
                  <a:cubicBezTo>
                    <a:pt x="23480" y="5320"/>
                    <a:pt x="23480" y="5380"/>
                    <a:pt x="23480" y="5441"/>
                  </a:cubicBezTo>
                  <a:cubicBezTo>
                    <a:pt x="22933" y="5320"/>
                    <a:pt x="22356" y="4894"/>
                    <a:pt x="22204" y="4438"/>
                  </a:cubicBezTo>
                  <a:cubicBezTo>
                    <a:pt x="21930" y="3709"/>
                    <a:pt x="22356" y="2766"/>
                    <a:pt x="22964" y="2250"/>
                  </a:cubicBezTo>
                  <a:close/>
                  <a:moveTo>
                    <a:pt x="39894" y="5046"/>
                  </a:moveTo>
                  <a:cubicBezTo>
                    <a:pt x="39924" y="5107"/>
                    <a:pt x="39985" y="5168"/>
                    <a:pt x="39985" y="5198"/>
                  </a:cubicBezTo>
                  <a:cubicBezTo>
                    <a:pt x="39985" y="5228"/>
                    <a:pt x="39985" y="5259"/>
                    <a:pt x="39985" y="5289"/>
                  </a:cubicBezTo>
                  <a:cubicBezTo>
                    <a:pt x="39864" y="5320"/>
                    <a:pt x="39742" y="5380"/>
                    <a:pt x="39651" y="5441"/>
                  </a:cubicBezTo>
                  <a:cubicBezTo>
                    <a:pt x="39651" y="5380"/>
                    <a:pt x="39651" y="5320"/>
                    <a:pt x="39620" y="5259"/>
                  </a:cubicBezTo>
                  <a:cubicBezTo>
                    <a:pt x="39742" y="5228"/>
                    <a:pt x="39833" y="5137"/>
                    <a:pt x="39894" y="5046"/>
                  </a:cubicBezTo>
                  <a:close/>
                  <a:moveTo>
                    <a:pt x="24575" y="4864"/>
                  </a:moveTo>
                  <a:cubicBezTo>
                    <a:pt x="24639" y="4885"/>
                    <a:pt x="24719" y="4907"/>
                    <a:pt x="24792" y="4907"/>
                  </a:cubicBezTo>
                  <a:cubicBezTo>
                    <a:pt x="24823" y="4907"/>
                    <a:pt x="24852" y="4903"/>
                    <a:pt x="24879" y="4894"/>
                  </a:cubicBezTo>
                  <a:lnTo>
                    <a:pt x="24879" y="4894"/>
                  </a:lnTo>
                  <a:cubicBezTo>
                    <a:pt x="24879" y="4924"/>
                    <a:pt x="24879" y="4955"/>
                    <a:pt x="24848" y="5016"/>
                  </a:cubicBezTo>
                  <a:cubicBezTo>
                    <a:pt x="24757" y="5046"/>
                    <a:pt x="24696" y="5137"/>
                    <a:pt x="24635" y="5289"/>
                  </a:cubicBezTo>
                  <a:cubicBezTo>
                    <a:pt x="24483" y="5380"/>
                    <a:pt x="24331" y="5472"/>
                    <a:pt x="24149" y="5502"/>
                  </a:cubicBezTo>
                  <a:cubicBezTo>
                    <a:pt x="23997" y="5411"/>
                    <a:pt x="23845" y="5320"/>
                    <a:pt x="23754" y="5198"/>
                  </a:cubicBezTo>
                  <a:cubicBezTo>
                    <a:pt x="23754" y="5198"/>
                    <a:pt x="23754" y="5198"/>
                    <a:pt x="23754" y="5168"/>
                  </a:cubicBezTo>
                  <a:cubicBezTo>
                    <a:pt x="23754" y="5107"/>
                    <a:pt x="23784" y="5076"/>
                    <a:pt x="23815" y="5016"/>
                  </a:cubicBezTo>
                  <a:cubicBezTo>
                    <a:pt x="23893" y="5027"/>
                    <a:pt x="23966" y="5034"/>
                    <a:pt x="24039" y="5034"/>
                  </a:cubicBezTo>
                  <a:cubicBezTo>
                    <a:pt x="24165" y="5034"/>
                    <a:pt x="24288" y="5013"/>
                    <a:pt x="24423" y="4955"/>
                  </a:cubicBezTo>
                  <a:cubicBezTo>
                    <a:pt x="24483" y="4924"/>
                    <a:pt x="24514" y="4894"/>
                    <a:pt x="24575" y="4864"/>
                  </a:cubicBezTo>
                  <a:close/>
                  <a:moveTo>
                    <a:pt x="25456" y="5137"/>
                  </a:moveTo>
                  <a:cubicBezTo>
                    <a:pt x="25578" y="5228"/>
                    <a:pt x="25669" y="5289"/>
                    <a:pt x="25669" y="5350"/>
                  </a:cubicBezTo>
                  <a:cubicBezTo>
                    <a:pt x="25486" y="5441"/>
                    <a:pt x="25304" y="5532"/>
                    <a:pt x="25122" y="5563"/>
                  </a:cubicBezTo>
                  <a:cubicBezTo>
                    <a:pt x="25091" y="5441"/>
                    <a:pt x="25091" y="5289"/>
                    <a:pt x="25091" y="5137"/>
                  </a:cubicBezTo>
                  <a:close/>
                  <a:moveTo>
                    <a:pt x="27097" y="4985"/>
                  </a:moveTo>
                  <a:cubicBezTo>
                    <a:pt x="27158" y="5016"/>
                    <a:pt x="27219" y="5016"/>
                    <a:pt x="27280" y="5046"/>
                  </a:cubicBezTo>
                  <a:cubicBezTo>
                    <a:pt x="27219" y="5137"/>
                    <a:pt x="27158" y="5198"/>
                    <a:pt x="27128" y="5259"/>
                  </a:cubicBezTo>
                  <a:cubicBezTo>
                    <a:pt x="27006" y="5411"/>
                    <a:pt x="26854" y="5532"/>
                    <a:pt x="26702" y="5654"/>
                  </a:cubicBezTo>
                  <a:cubicBezTo>
                    <a:pt x="26581" y="5532"/>
                    <a:pt x="26459" y="5350"/>
                    <a:pt x="26368" y="5137"/>
                  </a:cubicBezTo>
                  <a:cubicBezTo>
                    <a:pt x="26611" y="5107"/>
                    <a:pt x="26854" y="5046"/>
                    <a:pt x="27097" y="4985"/>
                  </a:cubicBezTo>
                  <a:close/>
                  <a:moveTo>
                    <a:pt x="41566" y="4408"/>
                  </a:moveTo>
                  <a:cubicBezTo>
                    <a:pt x="41687" y="4529"/>
                    <a:pt x="41809" y="4681"/>
                    <a:pt x="41870" y="4833"/>
                  </a:cubicBezTo>
                  <a:cubicBezTo>
                    <a:pt x="41991" y="5046"/>
                    <a:pt x="42052" y="5228"/>
                    <a:pt x="42083" y="5380"/>
                  </a:cubicBezTo>
                  <a:cubicBezTo>
                    <a:pt x="41961" y="5320"/>
                    <a:pt x="41839" y="5289"/>
                    <a:pt x="41687" y="5289"/>
                  </a:cubicBezTo>
                  <a:cubicBezTo>
                    <a:pt x="41414" y="5289"/>
                    <a:pt x="41110" y="5411"/>
                    <a:pt x="40988" y="5654"/>
                  </a:cubicBezTo>
                  <a:cubicBezTo>
                    <a:pt x="40897" y="5563"/>
                    <a:pt x="40836" y="5472"/>
                    <a:pt x="40745" y="5380"/>
                  </a:cubicBezTo>
                  <a:cubicBezTo>
                    <a:pt x="40776" y="5380"/>
                    <a:pt x="40776" y="5350"/>
                    <a:pt x="40806" y="5350"/>
                  </a:cubicBezTo>
                  <a:cubicBezTo>
                    <a:pt x="41079" y="5107"/>
                    <a:pt x="41353" y="4772"/>
                    <a:pt x="41475" y="4408"/>
                  </a:cubicBezTo>
                  <a:close/>
                  <a:moveTo>
                    <a:pt x="28800" y="3952"/>
                  </a:moveTo>
                  <a:lnTo>
                    <a:pt x="28800" y="3952"/>
                  </a:lnTo>
                  <a:cubicBezTo>
                    <a:pt x="28891" y="4651"/>
                    <a:pt x="28404" y="5228"/>
                    <a:pt x="27766" y="5623"/>
                  </a:cubicBezTo>
                  <a:cubicBezTo>
                    <a:pt x="27584" y="5684"/>
                    <a:pt x="27432" y="5745"/>
                    <a:pt x="27280" y="5806"/>
                  </a:cubicBezTo>
                  <a:cubicBezTo>
                    <a:pt x="27280" y="5806"/>
                    <a:pt x="27273" y="5806"/>
                    <a:pt x="27267" y="5809"/>
                  </a:cubicBezTo>
                  <a:lnTo>
                    <a:pt x="27267" y="5809"/>
                  </a:lnTo>
                  <a:cubicBezTo>
                    <a:pt x="27410" y="5577"/>
                    <a:pt x="27524" y="5373"/>
                    <a:pt x="27553" y="5198"/>
                  </a:cubicBezTo>
                  <a:cubicBezTo>
                    <a:pt x="27584" y="5168"/>
                    <a:pt x="27584" y="5107"/>
                    <a:pt x="27584" y="5076"/>
                  </a:cubicBezTo>
                  <a:cubicBezTo>
                    <a:pt x="28040" y="5046"/>
                    <a:pt x="28435" y="4681"/>
                    <a:pt x="28648" y="4316"/>
                  </a:cubicBezTo>
                  <a:cubicBezTo>
                    <a:pt x="28708" y="4195"/>
                    <a:pt x="28769" y="4073"/>
                    <a:pt x="28800" y="3952"/>
                  </a:cubicBezTo>
                  <a:close/>
                  <a:moveTo>
                    <a:pt x="41690" y="5592"/>
                  </a:moveTo>
                  <a:cubicBezTo>
                    <a:pt x="41775" y="5592"/>
                    <a:pt x="41867" y="5611"/>
                    <a:pt x="41961" y="5654"/>
                  </a:cubicBezTo>
                  <a:lnTo>
                    <a:pt x="41991" y="5654"/>
                  </a:lnTo>
                  <a:cubicBezTo>
                    <a:pt x="41900" y="5745"/>
                    <a:pt x="41809" y="5806"/>
                    <a:pt x="41687" y="5867"/>
                  </a:cubicBezTo>
                  <a:lnTo>
                    <a:pt x="41231" y="5867"/>
                  </a:lnTo>
                  <a:cubicBezTo>
                    <a:pt x="41297" y="5714"/>
                    <a:pt x="41472" y="5592"/>
                    <a:pt x="41690" y="5592"/>
                  </a:cubicBezTo>
                  <a:close/>
                  <a:moveTo>
                    <a:pt x="38405" y="5684"/>
                  </a:moveTo>
                  <a:lnTo>
                    <a:pt x="38405" y="5684"/>
                  </a:lnTo>
                  <a:cubicBezTo>
                    <a:pt x="38496" y="5745"/>
                    <a:pt x="38587" y="5806"/>
                    <a:pt x="38709" y="5927"/>
                  </a:cubicBezTo>
                  <a:cubicBezTo>
                    <a:pt x="38617" y="5927"/>
                    <a:pt x="38526" y="5927"/>
                    <a:pt x="38435" y="5958"/>
                  </a:cubicBezTo>
                  <a:cubicBezTo>
                    <a:pt x="38435" y="5927"/>
                    <a:pt x="38435" y="5927"/>
                    <a:pt x="38435" y="5897"/>
                  </a:cubicBezTo>
                  <a:cubicBezTo>
                    <a:pt x="38435" y="5836"/>
                    <a:pt x="38405" y="5775"/>
                    <a:pt x="38405" y="5684"/>
                  </a:cubicBezTo>
                  <a:close/>
                  <a:moveTo>
                    <a:pt x="38800" y="4651"/>
                  </a:moveTo>
                  <a:cubicBezTo>
                    <a:pt x="38800" y="4772"/>
                    <a:pt x="38830" y="4894"/>
                    <a:pt x="38891" y="5016"/>
                  </a:cubicBezTo>
                  <a:cubicBezTo>
                    <a:pt x="38921" y="5137"/>
                    <a:pt x="39013" y="5289"/>
                    <a:pt x="39165" y="5320"/>
                  </a:cubicBezTo>
                  <a:cubicBezTo>
                    <a:pt x="39210" y="5335"/>
                    <a:pt x="39256" y="5342"/>
                    <a:pt x="39301" y="5342"/>
                  </a:cubicBezTo>
                  <a:cubicBezTo>
                    <a:pt x="39347" y="5342"/>
                    <a:pt x="39393" y="5335"/>
                    <a:pt x="39438" y="5320"/>
                  </a:cubicBezTo>
                  <a:cubicBezTo>
                    <a:pt x="39438" y="5441"/>
                    <a:pt x="39469" y="5532"/>
                    <a:pt x="39438" y="5623"/>
                  </a:cubicBezTo>
                  <a:cubicBezTo>
                    <a:pt x="39347" y="5715"/>
                    <a:pt x="39286" y="5836"/>
                    <a:pt x="39225" y="5958"/>
                  </a:cubicBezTo>
                  <a:cubicBezTo>
                    <a:pt x="39165" y="5958"/>
                    <a:pt x="39104" y="5927"/>
                    <a:pt x="39043" y="5927"/>
                  </a:cubicBezTo>
                  <a:cubicBezTo>
                    <a:pt x="38891" y="5715"/>
                    <a:pt x="38678" y="5532"/>
                    <a:pt x="38435" y="5411"/>
                  </a:cubicBezTo>
                  <a:cubicBezTo>
                    <a:pt x="38496" y="5168"/>
                    <a:pt x="38648" y="4894"/>
                    <a:pt x="38800" y="4651"/>
                  </a:cubicBezTo>
                  <a:close/>
                  <a:moveTo>
                    <a:pt x="38526" y="4286"/>
                  </a:moveTo>
                  <a:lnTo>
                    <a:pt x="38526" y="4286"/>
                  </a:lnTo>
                  <a:cubicBezTo>
                    <a:pt x="38465" y="4377"/>
                    <a:pt x="38435" y="4468"/>
                    <a:pt x="38405" y="4529"/>
                  </a:cubicBezTo>
                  <a:cubicBezTo>
                    <a:pt x="38313" y="4712"/>
                    <a:pt x="38253" y="4924"/>
                    <a:pt x="38222" y="5137"/>
                  </a:cubicBezTo>
                  <a:cubicBezTo>
                    <a:pt x="38192" y="5198"/>
                    <a:pt x="38161" y="5289"/>
                    <a:pt x="38161" y="5350"/>
                  </a:cubicBezTo>
                  <a:cubicBezTo>
                    <a:pt x="38142" y="5349"/>
                    <a:pt x="38122" y="5348"/>
                    <a:pt x="38103" y="5348"/>
                  </a:cubicBezTo>
                  <a:cubicBezTo>
                    <a:pt x="37702" y="5348"/>
                    <a:pt x="37361" y="5640"/>
                    <a:pt x="37158" y="5988"/>
                  </a:cubicBezTo>
                  <a:cubicBezTo>
                    <a:pt x="37280" y="5380"/>
                    <a:pt x="37645" y="4772"/>
                    <a:pt x="38040" y="4468"/>
                  </a:cubicBezTo>
                  <a:cubicBezTo>
                    <a:pt x="38192" y="4377"/>
                    <a:pt x="38374" y="4316"/>
                    <a:pt x="38526" y="4286"/>
                  </a:cubicBezTo>
                  <a:close/>
                  <a:moveTo>
                    <a:pt x="40502" y="5563"/>
                  </a:moveTo>
                  <a:cubicBezTo>
                    <a:pt x="40654" y="5654"/>
                    <a:pt x="40776" y="5806"/>
                    <a:pt x="40836" y="5988"/>
                  </a:cubicBezTo>
                  <a:cubicBezTo>
                    <a:pt x="40836" y="5988"/>
                    <a:pt x="40806" y="6019"/>
                    <a:pt x="40776" y="6019"/>
                  </a:cubicBezTo>
                  <a:cubicBezTo>
                    <a:pt x="40624" y="5958"/>
                    <a:pt x="40502" y="5836"/>
                    <a:pt x="40441" y="5715"/>
                  </a:cubicBezTo>
                  <a:cubicBezTo>
                    <a:pt x="40441" y="5654"/>
                    <a:pt x="40441" y="5654"/>
                    <a:pt x="40441" y="5623"/>
                  </a:cubicBezTo>
                  <a:cubicBezTo>
                    <a:pt x="40472" y="5593"/>
                    <a:pt x="40472" y="5593"/>
                    <a:pt x="40502" y="5563"/>
                  </a:cubicBezTo>
                  <a:close/>
                  <a:moveTo>
                    <a:pt x="26246" y="5411"/>
                  </a:moveTo>
                  <a:cubicBezTo>
                    <a:pt x="26338" y="5532"/>
                    <a:pt x="26398" y="5684"/>
                    <a:pt x="26520" y="5775"/>
                  </a:cubicBezTo>
                  <a:cubicBezTo>
                    <a:pt x="26307" y="5927"/>
                    <a:pt x="26064" y="6049"/>
                    <a:pt x="25851" y="6110"/>
                  </a:cubicBezTo>
                  <a:cubicBezTo>
                    <a:pt x="26003" y="5897"/>
                    <a:pt x="26155" y="5654"/>
                    <a:pt x="26246" y="5411"/>
                  </a:cubicBezTo>
                  <a:close/>
                  <a:moveTo>
                    <a:pt x="26003" y="5411"/>
                  </a:moveTo>
                  <a:cubicBezTo>
                    <a:pt x="25912" y="5715"/>
                    <a:pt x="25699" y="5988"/>
                    <a:pt x="25426" y="6231"/>
                  </a:cubicBezTo>
                  <a:cubicBezTo>
                    <a:pt x="25426" y="6262"/>
                    <a:pt x="25395" y="6262"/>
                    <a:pt x="25365" y="6262"/>
                  </a:cubicBezTo>
                  <a:cubicBezTo>
                    <a:pt x="25304" y="6171"/>
                    <a:pt x="25274" y="6110"/>
                    <a:pt x="25243" y="5988"/>
                  </a:cubicBezTo>
                  <a:cubicBezTo>
                    <a:pt x="25426" y="5958"/>
                    <a:pt x="25578" y="5806"/>
                    <a:pt x="25699" y="5684"/>
                  </a:cubicBezTo>
                  <a:cubicBezTo>
                    <a:pt x="25730" y="5623"/>
                    <a:pt x="25790" y="5563"/>
                    <a:pt x="25851" y="5502"/>
                  </a:cubicBezTo>
                  <a:cubicBezTo>
                    <a:pt x="25882" y="5472"/>
                    <a:pt x="25942" y="5441"/>
                    <a:pt x="26003" y="5411"/>
                  </a:cubicBezTo>
                  <a:close/>
                  <a:moveTo>
                    <a:pt x="39955" y="5563"/>
                  </a:moveTo>
                  <a:lnTo>
                    <a:pt x="39955" y="5593"/>
                  </a:lnTo>
                  <a:cubicBezTo>
                    <a:pt x="39985" y="5654"/>
                    <a:pt x="40046" y="5684"/>
                    <a:pt x="40076" y="5684"/>
                  </a:cubicBezTo>
                  <a:cubicBezTo>
                    <a:pt x="40107" y="5745"/>
                    <a:pt x="40137" y="5836"/>
                    <a:pt x="40168" y="5897"/>
                  </a:cubicBezTo>
                  <a:cubicBezTo>
                    <a:pt x="40137" y="6049"/>
                    <a:pt x="40016" y="6201"/>
                    <a:pt x="39864" y="6292"/>
                  </a:cubicBezTo>
                  <a:cubicBezTo>
                    <a:pt x="39772" y="6231"/>
                    <a:pt x="39651" y="6171"/>
                    <a:pt x="39560" y="6110"/>
                  </a:cubicBezTo>
                  <a:cubicBezTo>
                    <a:pt x="39590" y="6049"/>
                    <a:pt x="39590" y="5958"/>
                    <a:pt x="39620" y="5897"/>
                  </a:cubicBezTo>
                  <a:cubicBezTo>
                    <a:pt x="39712" y="5775"/>
                    <a:pt x="39833" y="5654"/>
                    <a:pt x="39955" y="5563"/>
                  </a:cubicBezTo>
                  <a:close/>
                  <a:moveTo>
                    <a:pt x="24027" y="5684"/>
                  </a:moveTo>
                  <a:cubicBezTo>
                    <a:pt x="24271" y="5775"/>
                    <a:pt x="24514" y="5836"/>
                    <a:pt x="24757" y="5836"/>
                  </a:cubicBezTo>
                  <a:cubicBezTo>
                    <a:pt x="24818" y="5927"/>
                    <a:pt x="24879" y="5988"/>
                    <a:pt x="24970" y="5988"/>
                  </a:cubicBezTo>
                  <a:cubicBezTo>
                    <a:pt x="25000" y="6110"/>
                    <a:pt x="25061" y="6201"/>
                    <a:pt x="25122" y="6292"/>
                  </a:cubicBezTo>
                  <a:cubicBezTo>
                    <a:pt x="25031" y="6307"/>
                    <a:pt x="24947" y="6315"/>
                    <a:pt x="24867" y="6315"/>
                  </a:cubicBezTo>
                  <a:cubicBezTo>
                    <a:pt x="24787" y="6315"/>
                    <a:pt x="24711" y="6307"/>
                    <a:pt x="24635" y="6292"/>
                  </a:cubicBezTo>
                  <a:cubicBezTo>
                    <a:pt x="24210" y="6262"/>
                    <a:pt x="23967" y="5988"/>
                    <a:pt x="23845" y="5684"/>
                  </a:cubicBezTo>
                  <a:close/>
                  <a:moveTo>
                    <a:pt x="42295" y="4651"/>
                  </a:moveTo>
                  <a:lnTo>
                    <a:pt x="42295" y="4651"/>
                  </a:lnTo>
                  <a:cubicBezTo>
                    <a:pt x="42508" y="4803"/>
                    <a:pt x="42721" y="5046"/>
                    <a:pt x="42842" y="5350"/>
                  </a:cubicBezTo>
                  <a:cubicBezTo>
                    <a:pt x="42873" y="5472"/>
                    <a:pt x="42964" y="5745"/>
                    <a:pt x="42964" y="5867"/>
                  </a:cubicBezTo>
                  <a:cubicBezTo>
                    <a:pt x="42964" y="5958"/>
                    <a:pt x="42873" y="6201"/>
                    <a:pt x="42812" y="6323"/>
                  </a:cubicBezTo>
                  <a:cubicBezTo>
                    <a:pt x="42721" y="6049"/>
                    <a:pt x="42569" y="5775"/>
                    <a:pt x="42386" y="5593"/>
                  </a:cubicBezTo>
                  <a:cubicBezTo>
                    <a:pt x="42447" y="5289"/>
                    <a:pt x="42417" y="4924"/>
                    <a:pt x="42295" y="4651"/>
                  </a:cubicBezTo>
                  <a:close/>
                  <a:moveTo>
                    <a:pt x="40350" y="6110"/>
                  </a:moveTo>
                  <a:cubicBezTo>
                    <a:pt x="40411" y="6140"/>
                    <a:pt x="40472" y="6201"/>
                    <a:pt x="40532" y="6231"/>
                  </a:cubicBezTo>
                  <a:cubicBezTo>
                    <a:pt x="40472" y="6262"/>
                    <a:pt x="40441" y="6323"/>
                    <a:pt x="40411" y="6383"/>
                  </a:cubicBezTo>
                  <a:cubicBezTo>
                    <a:pt x="40320" y="6353"/>
                    <a:pt x="40228" y="6353"/>
                    <a:pt x="40137" y="6323"/>
                  </a:cubicBezTo>
                  <a:cubicBezTo>
                    <a:pt x="40198" y="6292"/>
                    <a:pt x="40228" y="6231"/>
                    <a:pt x="40289" y="6201"/>
                  </a:cubicBezTo>
                  <a:cubicBezTo>
                    <a:pt x="40320" y="6171"/>
                    <a:pt x="40350" y="6140"/>
                    <a:pt x="40350" y="6110"/>
                  </a:cubicBezTo>
                  <a:close/>
                  <a:moveTo>
                    <a:pt x="40745" y="6323"/>
                  </a:moveTo>
                  <a:cubicBezTo>
                    <a:pt x="40806" y="6353"/>
                    <a:pt x="40836" y="6353"/>
                    <a:pt x="40897" y="6353"/>
                  </a:cubicBezTo>
                  <a:cubicBezTo>
                    <a:pt x="40897" y="6383"/>
                    <a:pt x="40897" y="6383"/>
                    <a:pt x="40897" y="6414"/>
                  </a:cubicBezTo>
                  <a:cubicBezTo>
                    <a:pt x="40867" y="6444"/>
                    <a:pt x="40836" y="6475"/>
                    <a:pt x="40806" y="6475"/>
                  </a:cubicBezTo>
                  <a:cubicBezTo>
                    <a:pt x="40745" y="6444"/>
                    <a:pt x="40684" y="6444"/>
                    <a:pt x="40654" y="6414"/>
                  </a:cubicBezTo>
                  <a:cubicBezTo>
                    <a:pt x="40684" y="6383"/>
                    <a:pt x="40715" y="6353"/>
                    <a:pt x="40745" y="6323"/>
                  </a:cubicBezTo>
                  <a:close/>
                  <a:moveTo>
                    <a:pt x="42022" y="5958"/>
                  </a:moveTo>
                  <a:lnTo>
                    <a:pt x="42022" y="5958"/>
                  </a:lnTo>
                  <a:cubicBezTo>
                    <a:pt x="41931" y="6140"/>
                    <a:pt x="41809" y="6323"/>
                    <a:pt x="41687" y="6505"/>
                  </a:cubicBezTo>
                  <a:cubicBezTo>
                    <a:pt x="41566" y="6444"/>
                    <a:pt x="41475" y="6444"/>
                    <a:pt x="41353" y="6414"/>
                  </a:cubicBezTo>
                  <a:lnTo>
                    <a:pt x="41292" y="6414"/>
                  </a:lnTo>
                  <a:cubicBezTo>
                    <a:pt x="41353" y="6414"/>
                    <a:pt x="41383" y="6383"/>
                    <a:pt x="41444" y="6353"/>
                  </a:cubicBezTo>
                  <a:cubicBezTo>
                    <a:pt x="41566" y="6292"/>
                    <a:pt x="41687" y="6231"/>
                    <a:pt x="41779" y="6140"/>
                  </a:cubicBezTo>
                  <a:cubicBezTo>
                    <a:pt x="41870" y="6079"/>
                    <a:pt x="41931" y="6049"/>
                    <a:pt x="41991" y="5988"/>
                  </a:cubicBezTo>
                  <a:cubicBezTo>
                    <a:pt x="41991" y="5988"/>
                    <a:pt x="41991" y="5988"/>
                    <a:pt x="42022" y="5958"/>
                  </a:cubicBezTo>
                  <a:close/>
                  <a:moveTo>
                    <a:pt x="38843" y="6219"/>
                  </a:moveTo>
                  <a:cubicBezTo>
                    <a:pt x="38891" y="6219"/>
                    <a:pt x="38938" y="6222"/>
                    <a:pt x="38982" y="6231"/>
                  </a:cubicBezTo>
                  <a:cubicBezTo>
                    <a:pt x="39013" y="6262"/>
                    <a:pt x="39013" y="6292"/>
                    <a:pt x="39043" y="6353"/>
                  </a:cubicBezTo>
                  <a:cubicBezTo>
                    <a:pt x="38891" y="6353"/>
                    <a:pt x="38739" y="6414"/>
                    <a:pt x="38648" y="6535"/>
                  </a:cubicBezTo>
                  <a:cubicBezTo>
                    <a:pt x="38648" y="6505"/>
                    <a:pt x="38617" y="6505"/>
                    <a:pt x="38587" y="6475"/>
                  </a:cubicBezTo>
                  <a:cubicBezTo>
                    <a:pt x="38557" y="6414"/>
                    <a:pt x="38526" y="6323"/>
                    <a:pt x="38526" y="6262"/>
                  </a:cubicBezTo>
                  <a:cubicBezTo>
                    <a:pt x="38612" y="6240"/>
                    <a:pt x="38729" y="6219"/>
                    <a:pt x="38843" y="6219"/>
                  </a:cubicBezTo>
                  <a:close/>
                  <a:moveTo>
                    <a:pt x="26733" y="5958"/>
                  </a:moveTo>
                  <a:cubicBezTo>
                    <a:pt x="26763" y="5958"/>
                    <a:pt x="26763" y="5958"/>
                    <a:pt x="26794" y="5988"/>
                  </a:cubicBezTo>
                  <a:cubicBezTo>
                    <a:pt x="26733" y="6049"/>
                    <a:pt x="26642" y="6110"/>
                    <a:pt x="26581" y="6201"/>
                  </a:cubicBezTo>
                  <a:cubicBezTo>
                    <a:pt x="26368" y="6292"/>
                    <a:pt x="26216" y="6414"/>
                    <a:pt x="26034" y="6535"/>
                  </a:cubicBezTo>
                  <a:cubicBezTo>
                    <a:pt x="25958" y="6561"/>
                    <a:pt x="25888" y="6575"/>
                    <a:pt x="25820" y="6575"/>
                  </a:cubicBezTo>
                  <a:cubicBezTo>
                    <a:pt x="25725" y="6575"/>
                    <a:pt x="25636" y="6546"/>
                    <a:pt x="25547" y="6475"/>
                  </a:cubicBezTo>
                  <a:cubicBezTo>
                    <a:pt x="25973" y="6383"/>
                    <a:pt x="26398" y="6201"/>
                    <a:pt x="26733" y="5958"/>
                  </a:cubicBezTo>
                  <a:close/>
                  <a:moveTo>
                    <a:pt x="24058" y="6353"/>
                  </a:moveTo>
                  <a:lnTo>
                    <a:pt x="24058" y="6353"/>
                  </a:lnTo>
                  <a:cubicBezTo>
                    <a:pt x="24210" y="6475"/>
                    <a:pt x="24392" y="6535"/>
                    <a:pt x="24605" y="6566"/>
                  </a:cubicBezTo>
                  <a:lnTo>
                    <a:pt x="25031" y="6566"/>
                  </a:lnTo>
                  <a:cubicBezTo>
                    <a:pt x="25000" y="6596"/>
                    <a:pt x="24970" y="6596"/>
                    <a:pt x="24939" y="6627"/>
                  </a:cubicBezTo>
                  <a:cubicBezTo>
                    <a:pt x="24831" y="6681"/>
                    <a:pt x="24728" y="6705"/>
                    <a:pt x="24632" y="6705"/>
                  </a:cubicBezTo>
                  <a:cubicBezTo>
                    <a:pt x="24402" y="6705"/>
                    <a:pt x="24208" y="6567"/>
                    <a:pt x="24058" y="6353"/>
                  </a:cubicBezTo>
                  <a:close/>
                  <a:moveTo>
                    <a:pt x="42265" y="5927"/>
                  </a:moveTo>
                  <a:cubicBezTo>
                    <a:pt x="42417" y="6110"/>
                    <a:pt x="42538" y="6323"/>
                    <a:pt x="42599" y="6566"/>
                  </a:cubicBezTo>
                  <a:cubicBezTo>
                    <a:pt x="42478" y="6687"/>
                    <a:pt x="42326" y="6779"/>
                    <a:pt x="42174" y="6809"/>
                  </a:cubicBezTo>
                  <a:cubicBezTo>
                    <a:pt x="42083" y="6748"/>
                    <a:pt x="41991" y="6657"/>
                    <a:pt x="41870" y="6596"/>
                  </a:cubicBezTo>
                  <a:cubicBezTo>
                    <a:pt x="42052" y="6383"/>
                    <a:pt x="42174" y="6171"/>
                    <a:pt x="42265" y="5927"/>
                  </a:cubicBezTo>
                  <a:close/>
                  <a:moveTo>
                    <a:pt x="38101" y="5593"/>
                  </a:moveTo>
                  <a:cubicBezTo>
                    <a:pt x="38101" y="5684"/>
                    <a:pt x="38101" y="5745"/>
                    <a:pt x="38101" y="5806"/>
                  </a:cubicBezTo>
                  <a:cubicBezTo>
                    <a:pt x="38101" y="5897"/>
                    <a:pt x="38101" y="5988"/>
                    <a:pt x="38101" y="6079"/>
                  </a:cubicBezTo>
                  <a:cubicBezTo>
                    <a:pt x="38010" y="6110"/>
                    <a:pt x="37888" y="6201"/>
                    <a:pt x="37797" y="6292"/>
                  </a:cubicBezTo>
                  <a:cubicBezTo>
                    <a:pt x="37645" y="6475"/>
                    <a:pt x="37493" y="6748"/>
                    <a:pt x="37462" y="7022"/>
                  </a:cubicBezTo>
                  <a:cubicBezTo>
                    <a:pt x="37402" y="6900"/>
                    <a:pt x="37310" y="6779"/>
                    <a:pt x="37250" y="6657"/>
                  </a:cubicBezTo>
                  <a:cubicBezTo>
                    <a:pt x="37310" y="6140"/>
                    <a:pt x="37614" y="5593"/>
                    <a:pt x="38101" y="5593"/>
                  </a:cubicBezTo>
                  <a:close/>
                  <a:moveTo>
                    <a:pt x="40988" y="6900"/>
                  </a:moveTo>
                  <a:cubicBezTo>
                    <a:pt x="41049" y="6930"/>
                    <a:pt x="41079" y="6961"/>
                    <a:pt x="41110" y="6961"/>
                  </a:cubicBezTo>
                  <a:cubicBezTo>
                    <a:pt x="41049" y="7022"/>
                    <a:pt x="40958" y="7052"/>
                    <a:pt x="40897" y="7082"/>
                  </a:cubicBezTo>
                  <a:cubicBezTo>
                    <a:pt x="40867" y="7082"/>
                    <a:pt x="40867" y="7113"/>
                    <a:pt x="40836" y="7113"/>
                  </a:cubicBezTo>
                  <a:cubicBezTo>
                    <a:pt x="40897" y="7052"/>
                    <a:pt x="40958" y="6961"/>
                    <a:pt x="40988" y="6900"/>
                  </a:cubicBezTo>
                  <a:close/>
                  <a:moveTo>
                    <a:pt x="38192" y="6383"/>
                  </a:moveTo>
                  <a:cubicBezTo>
                    <a:pt x="38283" y="6535"/>
                    <a:pt x="38374" y="6657"/>
                    <a:pt x="38496" y="6748"/>
                  </a:cubicBezTo>
                  <a:cubicBezTo>
                    <a:pt x="38526" y="6748"/>
                    <a:pt x="38526" y="6748"/>
                    <a:pt x="38526" y="6779"/>
                  </a:cubicBezTo>
                  <a:cubicBezTo>
                    <a:pt x="38496" y="6870"/>
                    <a:pt x="38465" y="6991"/>
                    <a:pt x="38465" y="7113"/>
                  </a:cubicBezTo>
                  <a:cubicBezTo>
                    <a:pt x="38303" y="7194"/>
                    <a:pt x="38155" y="7234"/>
                    <a:pt x="38002" y="7234"/>
                  </a:cubicBezTo>
                  <a:cubicBezTo>
                    <a:pt x="37925" y="7234"/>
                    <a:pt x="37847" y="7224"/>
                    <a:pt x="37766" y="7204"/>
                  </a:cubicBezTo>
                  <a:cubicBezTo>
                    <a:pt x="37766" y="7204"/>
                    <a:pt x="37766" y="7174"/>
                    <a:pt x="37766" y="7174"/>
                  </a:cubicBezTo>
                  <a:cubicBezTo>
                    <a:pt x="37766" y="7052"/>
                    <a:pt x="37888" y="6779"/>
                    <a:pt x="37888" y="6718"/>
                  </a:cubicBezTo>
                  <a:cubicBezTo>
                    <a:pt x="38010" y="6505"/>
                    <a:pt x="38070" y="6444"/>
                    <a:pt x="38192" y="6383"/>
                  </a:cubicBezTo>
                  <a:close/>
                  <a:moveTo>
                    <a:pt x="39803" y="6657"/>
                  </a:moveTo>
                  <a:cubicBezTo>
                    <a:pt x="39955" y="6779"/>
                    <a:pt x="40076" y="6900"/>
                    <a:pt x="40168" y="7022"/>
                  </a:cubicBezTo>
                  <a:cubicBezTo>
                    <a:pt x="40016" y="7174"/>
                    <a:pt x="39894" y="7356"/>
                    <a:pt x="39772" y="7538"/>
                  </a:cubicBezTo>
                  <a:lnTo>
                    <a:pt x="39742" y="7538"/>
                  </a:lnTo>
                  <a:cubicBezTo>
                    <a:pt x="39772" y="7538"/>
                    <a:pt x="39772" y="7508"/>
                    <a:pt x="39772" y="7478"/>
                  </a:cubicBezTo>
                  <a:cubicBezTo>
                    <a:pt x="39803" y="7234"/>
                    <a:pt x="39681" y="6991"/>
                    <a:pt x="39560" y="6779"/>
                  </a:cubicBezTo>
                  <a:cubicBezTo>
                    <a:pt x="39560" y="6748"/>
                    <a:pt x="39560" y="6748"/>
                    <a:pt x="39560" y="6748"/>
                  </a:cubicBezTo>
                  <a:cubicBezTo>
                    <a:pt x="39590" y="6718"/>
                    <a:pt x="39620" y="6687"/>
                    <a:pt x="39620" y="6687"/>
                  </a:cubicBezTo>
                  <a:cubicBezTo>
                    <a:pt x="39681" y="6687"/>
                    <a:pt x="39742" y="6657"/>
                    <a:pt x="39803" y="6657"/>
                  </a:cubicBezTo>
                  <a:close/>
                  <a:moveTo>
                    <a:pt x="42690" y="6900"/>
                  </a:moveTo>
                  <a:lnTo>
                    <a:pt x="42690" y="6900"/>
                  </a:lnTo>
                  <a:cubicBezTo>
                    <a:pt x="42751" y="7204"/>
                    <a:pt x="42751" y="7508"/>
                    <a:pt x="42630" y="7660"/>
                  </a:cubicBezTo>
                  <a:cubicBezTo>
                    <a:pt x="42569" y="7447"/>
                    <a:pt x="42478" y="7234"/>
                    <a:pt x="42356" y="7082"/>
                  </a:cubicBezTo>
                  <a:cubicBezTo>
                    <a:pt x="42478" y="7022"/>
                    <a:pt x="42599" y="6961"/>
                    <a:pt x="42690" y="6900"/>
                  </a:cubicBezTo>
                  <a:close/>
                  <a:moveTo>
                    <a:pt x="39317" y="6839"/>
                  </a:moveTo>
                  <a:cubicBezTo>
                    <a:pt x="39438" y="7022"/>
                    <a:pt x="39529" y="7295"/>
                    <a:pt x="39499" y="7478"/>
                  </a:cubicBezTo>
                  <a:cubicBezTo>
                    <a:pt x="39499" y="7538"/>
                    <a:pt x="39469" y="7599"/>
                    <a:pt x="39408" y="7660"/>
                  </a:cubicBezTo>
                  <a:cubicBezTo>
                    <a:pt x="39345" y="7673"/>
                    <a:pt x="39277" y="7680"/>
                    <a:pt x="39210" y="7680"/>
                  </a:cubicBezTo>
                  <a:cubicBezTo>
                    <a:pt x="39115" y="7680"/>
                    <a:pt x="39023" y="7665"/>
                    <a:pt x="38952" y="7630"/>
                  </a:cubicBezTo>
                  <a:cubicBezTo>
                    <a:pt x="38921" y="7386"/>
                    <a:pt x="38982" y="7143"/>
                    <a:pt x="39195" y="6930"/>
                  </a:cubicBezTo>
                  <a:cubicBezTo>
                    <a:pt x="39225" y="6900"/>
                    <a:pt x="39256" y="6870"/>
                    <a:pt x="39286" y="6839"/>
                  </a:cubicBezTo>
                  <a:close/>
                  <a:moveTo>
                    <a:pt x="38465" y="7326"/>
                  </a:moveTo>
                  <a:cubicBezTo>
                    <a:pt x="38465" y="7356"/>
                    <a:pt x="38496" y="7386"/>
                    <a:pt x="38496" y="7417"/>
                  </a:cubicBezTo>
                  <a:cubicBezTo>
                    <a:pt x="38283" y="7478"/>
                    <a:pt x="38192" y="7630"/>
                    <a:pt x="38131" y="7842"/>
                  </a:cubicBezTo>
                  <a:cubicBezTo>
                    <a:pt x="38010" y="7751"/>
                    <a:pt x="37888" y="7599"/>
                    <a:pt x="37827" y="7447"/>
                  </a:cubicBezTo>
                  <a:cubicBezTo>
                    <a:pt x="38070" y="7447"/>
                    <a:pt x="38283" y="7417"/>
                    <a:pt x="38465" y="7326"/>
                  </a:cubicBezTo>
                  <a:close/>
                  <a:moveTo>
                    <a:pt x="38587" y="7690"/>
                  </a:moveTo>
                  <a:cubicBezTo>
                    <a:pt x="38587" y="7690"/>
                    <a:pt x="38617" y="7721"/>
                    <a:pt x="38648" y="7721"/>
                  </a:cubicBezTo>
                  <a:cubicBezTo>
                    <a:pt x="38648" y="7721"/>
                    <a:pt x="38648" y="7721"/>
                    <a:pt x="38648" y="7751"/>
                  </a:cubicBezTo>
                  <a:cubicBezTo>
                    <a:pt x="38557" y="7812"/>
                    <a:pt x="38465" y="7873"/>
                    <a:pt x="38405" y="7873"/>
                  </a:cubicBezTo>
                  <a:cubicBezTo>
                    <a:pt x="38405" y="7782"/>
                    <a:pt x="38465" y="7721"/>
                    <a:pt x="38526" y="7690"/>
                  </a:cubicBezTo>
                  <a:close/>
                  <a:moveTo>
                    <a:pt x="37280" y="7174"/>
                  </a:moveTo>
                  <a:lnTo>
                    <a:pt x="37280" y="7174"/>
                  </a:lnTo>
                  <a:cubicBezTo>
                    <a:pt x="37310" y="7204"/>
                    <a:pt x="37341" y="7234"/>
                    <a:pt x="37371" y="7265"/>
                  </a:cubicBezTo>
                  <a:cubicBezTo>
                    <a:pt x="37432" y="7326"/>
                    <a:pt x="37462" y="7356"/>
                    <a:pt x="37493" y="7417"/>
                  </a:cubicBezTo>
                  <a:cubicBezTo>
                    <a:pt x="37584" y="7690"/>
                    <a:pt x="37766" y="7964"/>
                    <a:pt x="38010" y="8086"/>
                  </a:cubicBezTo>
                  <a:cubicBezTo>
                    <a:pt x="37706" y="7994"/>
                    <a:pt x="37432" y="7721"/>
                    <a:pt x="37310" y="7326"/>
                  </a:cubicBezTo>
                  <a:cubicBezTo>
                    <a:pt x="37310" y="7295"/>
                    <a:pt x="37280" y="7234"/>
                    <a:pt x="37280" y="7174"/>
                  </a:cubicBezTo>
                  <a:close/>
                  <a:moveTo>
                    <a:pt x="42083" y="7143"/>
                  </a:moveTo>
                  <a:cubicBezTo>
                    <a:pt x="42204" y="7356"/>
                    <a:pt x="42326" y="7599"/>
                    <a:pt x="42356" y="7873"/>
                  </a:cubicBezTo>
                  <a:cubicBezTo>
                    <a:pt x="42204" y="7964"/>
                    <a:pt x="42052" y="8055"/>
                    <a:pt x="41900" y="8116"/>
                  </a:cubicBezTo>
                  <a:cubicBezTo>
                    <a:pt x="41931" y="7964"/>
                    <a:pt x="41900" y="7812"/>
                    <a:pt x="41870" y="7660"/>
                  </a:cubicBezTo>
                  <a:cubicBezTo>
                    <a:pt x="41809" y="7478"/>
                    <a:pt x="41718" y="7295"/>
                    <a:pt x="41596" y="7143"/>
                  </a:cubicBezTo>
                  <a:lnTo>
                    <a:pt x="41596" y="7143"/>
                  </a:lnTo>
                  <a:cubicBezTo>
                    <a:pt x="41672" y="7158"/>
                    <a:pt x="41748" y="7166"/>
                    <a:pt x="41828" y="7166"/>
                  </a:cubicBezTo>
                  <a:cubicBezTo>
                    <a:pt x="41908" y="7166"/>
                    <a:pt x="41991" y="7158"/>
                    <a:pt x="42083" y="7143"/>
                  </a:cubicBezTo>
                  <a:close/>
                  <a:moveTo>
                    <a:pt x="38769" y="7994"/>
                  </a:moveTo>
                  <a:cubicBezTo>
                    <a:pt x="38769" y="8025"/>
                    <a:pt x="38800" y="8055"/>
                    <a:pt x="38800" y="8055"/>
                  </a:cubicBezTo>
                  <a:cubicBezTo>
                    <a:pt x="38678" y="8116"/>
                    <a:pt x="38557" y="8146"/>
                    <a:pt x="38435" y="8177"/>
                  </a:cubicBezTo>
                  <a:lnTo>
                    <a:pt x="38405" y="8177"/>
                  </a:lnTo>
                  <a:cubicBezTo>
                    <a:pt x="38435" y="8146"/>
                    <a:pt x="38435" y="8146"/>
                    <a:pt x="38465" y="8146"/>
                  </a:cubicBezTo>
                  <a:cubicBezTo>
                    <a:pt x="38587" y="8086"/>
                    <a:pt x="38678" y="8055"/>
                    <a:pt x="38769" y="7994"/>
                  </a:cubicBezTo>
                  <a:close/>
                  <a:moveTo>
                    <a:pt x="40198" y="7630"/>
                  </a:moveTo>
                  <a:cubicBezTo>
                    <a:pt x="40228" y="7751"/>
                    <a:pt x="40289" y="7873"/>
                    <a:pt x="40350" y="7964"/>
                  </a:cubicBezTo>
                  <a:cubicBezTo>
                    <a:pt x="40350" y="8025"/>
                    <a:pt x="40228" y="8116"/>
                    <a:pt x="40107" y="8177"/>
                  </a:cubicBezTo>
                  <a:cubicBezTo>
                    <a:pt x="40046" y="8116"/>
                    <a:pt x="39955" y="8086"/>
                    <a:pt x="39894" y="8055"/>
                  </a:cubicBezTo>
                  <a:cubicBezTo>
                    <a:pt x="39894" y="8055"/>
                    <a:pt x="39864" y="8055"/>
                    <a:pt x="39864" y="8025"/>
                  </a:cubicBezTo>
                  <a:cubicBezTo>
                    <a:pt x="39864" y="7934"/>
                    <a:pt x="39894" y="7842"/>
                    <a:pt x="39955" y="7751"/>
                  </a:cubicBezTo>
                  <a:cubicBezTo>
                    <a:pt x="40046" y="7721"/>
                    <a:pt x="40137" y="7660"/>
                    <a:pt x="40198" y="7630"/>
                  </a:cubicBezTo>
                  <a:close/>
                  <a:moveTo>
                    <a:pt x="41262" y="7143"/>
                  </a:moveTo>
                  <a:cubicBezTo>
                    <a:pt x="41323" y="7204"/>
                    <a:pt x="41383" y="7265"/>
                    <a:pt x="41414" y="7356"/>
                  </a:cubicBezTo>
                  <a:cubicBezTo>
                    <a:pt x="41627" y="7660"/>
                    <a:pt x="41687" y="7934"/>
                    <a:pt x="41627" y="8207"/>
                  </a:cubicBezTo>
                  <a:cubicBezTo>
                    <a:pt x="41540" y="8226"/>
                    <a:pt x="41453" y="8236"/>
                    <a:pt x="41369" y="8236"/>
                  </a:cubicBezTo>
                  <a:cubicBezTo>
                    <a:pt x="41186" y="8236"/>
                    <a:pt x="41012" y="8189"/>
                    <a:pt x="40867" y="8086"/>
                  </a:cubicBezTo>
                  <a:cubicBezTo>
                    <a:pt x="40806" y="8055"/>
                    <a:pt x="40745" y="7994"/>
                    <a:pt x="40684" y="7934"/>
                  </a:cubicBezTo>
                  <a:cubicBezTo>
                    <a:pt x="40745" y="7751"/>
                    <a:pt x="40745" y="7569"/>
                    <a:pt x="40684" y="7386"/>
                  </a:cubicBezTo>
                  <a:cubicBezTo>
                    <a:pt x="40745" y="7386"/>
                    <a:pt x="40806" y="7356"/>
                    <a:pt x="40897" y="7356"/>
                  </a:cubicBezTo>
                  <a:cubicBezTo>
                    <a:pt x="41019" y="7295"/>
                    <a:pt x="41140" y="7234"/>
                    <a:pt x="41262" y="7143"/>
                  </a:cubicBezTo>
                  <a:close/>
                  <a:moveTo>
                    <a:pt x="40046" y="8511"/>
                  </a:moveTo>
                  <a:cubicBezTo>
                    <a:pt x="40137" y="8602"/>
                    <a:pt x="40198" y="8724"/>
                    <a:pt x="40198" y="8815"/>
                  </a:cubicBezTo>
                  <a:cubicBezTo>
                    <a:pt x="40076" y="8754"/>
                    <a:pt x="39985" y="8663"/>
                    <a:pt x="39924" y="8541"/>
                  </a:cubicBezTo>
                  <a:cubicBezTo>
                    <a:pt x="39955" y="8511"/>
                    <a:pt x="40016" y="8511"/>
                    <a:pt x="40046" y="8511"/>
                  </a:cubicBezTo>
                  <a:close/>
                  <a:moveTo>
                    <a:pt x="40532" y="8177"/>
                  </a:moveTo>
                  <a:cubicBezTo>
                    <a:pt x="40624" y="8268"/>
                    <a:pt x="40715" y="8359"/>
                    <a:pt x="40806" y="8420"/>
                  </a:cubicBezTo>
                  <a:cubicBezTo>
                    <a:pt x="40965" y="8488"/>
                    <a:pt x="41125" y="8522"/>
                    <a:pt x="41285" y="8522"/>
                  </a:cubicBezTo>
                  <a:cubicBezTo>
                    <a:pt x="41338" y="8522"/>
                    <a:pt x="41391" y="8519"/>
                    <a:pt x="41444" y="8511"/>
                  </a:cubicBezTo>
                  <a:lnTo>
                    <a:pt x="41444" y="8511"/>
                  </a:lnTo>
                  <a:cubicBezTo>
                    <a:pt x="41217" y="8739"/>
                    <a:pt x="40830" y="8940"/>
                    <a:pt x="40532" y="8940"/>
                  </a:cubicBezTo>
                  <a:cubicBezTo>
                    <a:pt x="40511" y="8940"/>
                    <a:pt x="40491" y="8939"/>
                    <a:pt x="40472" y="8937"/>
                  </a:cubicBezTo>
                  <a:cubicBezTo>
                    <a:pt x="40532" y="8724"/>
                    <a:pt x="40441" y="8541"/>
                    <a:pt x="40320" y="8359"/>
                  </a:cubicBezTo>
                  <a:cubicBezTo>
                    <a:pt x="40380" y="8329"/>
                    <a:pt x="40441" y="8268"/>
                    <a:pt x="40502" y="8207"/>
                  </a:cubicBezTo>
                  <a:cubicBezTo>
                    <a:pt x="40532" y="8207"/>
                    <a:pt x="40532" y="8207"/>
                    <a:pt x="40532" y="8177"/>
                  </a:cubicBezTo>
                  <a:close/>
                  <a:moveTo>
                    <a:pt x="39013" y="8268"/>
                  </a:moveTo>
                  <a:cubicBezTo>
                    <a:pt x="39013" y="8298"/>
                    <a:pt x="39013" y="8298"/>
                    <a:pt x="39043" y="8298"/>
                  </a:cubicBezTo>
                  <a:cubicBezTo>
                    <a:pt x="38952" y="8420"/>
                    <a:pt x="38921" y="8572"/>
                    <a:pt x="38921" y="8754"/>
                  </a:cubicBezTo>
                  <a:cubicBezTo>
                    <a:pt x="38952" y="8845"/>
                    <a:pt x="38982" y="8906"/>
                    <a:pt x="39013" y="8997"/>
                  </a:cubicBezTo>
                  <a:cubicBezTo>
                    <a:pt x="38861" y="8906"/>
                    <a:pt x="38709" y="8785"/>
                    <a:pt x="38557" y="8633"/>
                  </a:cubicBezTo>
                  <a:cubicBezTo>
                    <a:pt x="38496" y="8572"/>
                    <a:pt x="38465" y="8481"/>
                    <a:pt x="38435" y="8420"/>
                  </a:cubicBezTo>
                  <a:cubicBezTo>
                    <a:pt x="38526" y="8420"/>
                    <a:pt x="38648" y="8389"/>
                    <a:pt x="38739" y="8359"/>
                  </a:cubicBezTo>
                  <a:cubicBezTo>
                    <a:pt x="38830" y="8329"/>
                    <a:pt x="38921" y="8298"/>
                    <a:pt x="39013" y="8268"/>
                  </a:cubicBezTo>
                  <a:close/>
                  <a:moveTo>
                    <a:pt x="39286" y="8450"/>
                  </a:moveTo>
                  <a:cubicBezTo>
                    <a:pt x="39377" y="8481"/>
                    <a:pt x="39499" y="8511"/>
                    <a:pt x="39620" y="8541"/>
                  </a:cubicBezTo>
                  <a:cubicBezTo>
                    <a:pt x="39681" y="8724"/>
                    <a:pt x="39803" y="8876"/>
                    <a:pt x="39985" y="8997"/>
                  </a:cubicBezTo>
                  <a:cubicBezTo>
                    <a:pt x="39924" y="9028"/>
                    <a:pt x="39864" y="9058"/>
                    <a:pt x="39864" y="9058"/>
                  </a:cubicBezTo>
                  <a:cubicBezTo>
                    <a:pt x="39712" y="9119"/>
                    <a:pt x="39560" y="9119"/>
                    <a:pt x="39438" y="9119"/>
                  </a:cubicBezTo>
                  <a:cubicBezTo>
                    <a:pt x="39286" y="8967"/>
                    <a:pt x="39165" y="8724"/>
                    <a:pt x="39195" y="8633"/>
                  </a:cubicBezTo>
                  <a:cubicBezTo>
                    <a:pt x="39225" y="8572"/>
                    <a:pt x="39256" y="8511"/>
                    <a:pt x="39286" y="8450"/>
                  </a:cubicBezTo>
                  <a:close/>
                  <a:moveTo>
                    <a:pt x="42386" y="8207"/>
                  </a:moveTo>
                  <a:cubicBezTo>
                    <a:pt x="42386" y="8420"/>
                    <a:pt x="42326" y="8602"/>
                    <a:pt x="42174" y="8724"/>
                  </a:cubicBezTo>
                  <a:cubicBezTo>
                    <a:pt x="41688" y="9082"/>
                    <a:pt x="40878" y="9397"/>
                    <a:pt x="40235" y="9397"/>
                  </a:cubicBezTo>
                  <a:cubicBezTo>
                    <a:pt x="40115" y="9397"/>
                    <a:pt x="40000" y="9386"/>
                    <a:pt x="39894" y="9362"/>
                  </a:cubicBezTo>
                  <a:cubicBezTo>
                    <a:pt x="40046" y="9332"/>
                    <a:pt x="40198" y="9241"/>
                    <a:pt x="40320" y="9149"/>
                  </a:cubicBezTo>
                  <a:cubicBezTo>
                    <a:pt x="40411" y="9180"/>
                    <a:pt x="40502" y="9180"/>
                    <a:pt x="40593" y="9180"/>
                  </a:cubicBezTo>
                  <a:cubicBezTo>
                    <a:pt x="41049" y="9180"/>
                    <a:pt x="41566" y="8876"/>
                    <a:pt x="41779" y="8450"/>
                  </a:cubicBezTo>
                  <a:lnTo>
                    <a:pt x="41991" y="8389"/>
                  </a:lnTo>
                  <a:cubicBezTo>
                    <a:pt x="42143" y="8329"/>
                    <a:pt x="42265" y="8268"/>
                    <a:pt x="42386" y="8207"/>
                  </a:cubicBezTo>
                  <a:close/>
                  <a:moveTo>
                    <a:pt x="30659" y="5352"/>
                  </a:moveTo>
                  <a:cubicBezTo>
                    <a:pt x="31887" y="5352"/>
                    <a:pt x="33159" y="5600"/>
                    <a:pt x="34392" y="6079"/>
                  </a:cubicBezTo>
                  <a:cubicBezTo>
                    <a:pt x="37250" y="7052"/>
                    <a:pt x="39195" y="9818"/>
                    <a:pt x="39833" y="12706"/>
                  </a:cubicBezTo>
                  <a:cubicBezTo>
                    <a:pt x="39985" y="13253"/>
                    <a:pt x="39924" y="13678"/>
                    <a:pt x="39894" y="14256"/>
                  </a:cubicBezTo>
                  <a:cubicBezTo>
                    <a:pt x="39833" y="15168"/>
                    <a:pt x="39742" y="15958"/>
                    <a:pt x="39286" y="16718"/>
                  </a:cubicBezTo>
                  <a:cubicBezTo>
                    <a:pt x="39073" y="17083"/>
                    <a:pt x="38830" y="17326"/>
                    <a:pt x="38617" y="17660"/>
                  </a:cubicBezTo>
                  <a:cubicBezTo>
                    <a:pt x="38617" y="17630"/>
                    <a:pt x="38648" y="17599"/>
                    <a:pt x="38648" y="17569"/>
                  </a:cubicBezTo>
                  <a:lnTo>
                    <a:pt x="38648" y="17569"/>
                  </a:lnTo>
                  <a:cubicBezTo>
                    <a:pt x="38617" y="17630"/>
                    <a:pt x="38557" y="17721"/>
                    <a:pt x="38526" y="17782"/>
                  </a:cubicBezTo>
                  <a:cubicBezTo>
                    <a:pt x="38496" y="17751"/>
                    <a:pt x="38465" y="17691"/>
                    <a:pt x="38435" y="17599"/>
                  </a:cubicBezTo>
                  <a:cubicBezTo>
                    <a:pt x="38313" y="17295"/>
                    <a:pt x="38192" y="16839"/>
                    <a:pt x="38253" y="16444"/>
                  </a:cubicBezTo>
                  <a:cubicBezTo>
                    <a:pt x="38283" y="16232"/>
                    <a:pt x="38374" y="15836"/>
                    <a:pt x="38344" y="15593"/>
                  </a:cubicBezTo>
                  <a:cubicBezTo>
                    <a:pt x="38283" y="15320"/>
                    <a:pt x="38161" y="14985"/>
                    <a:pt x="37918" y="14803"/>
                  </a:cubicBezTo>
                  <a:cubicBezTo>
                    <a:pt x="37462" y="14529"/>
                    <a:pt x="36824" y="14469"/>
                    <a:pt x="36459" y="14225"/>
                  </a:cubicBezTo>
                  <a:cubicBezTo>
                    <a:pt x="35943" y="13952"/>
                    <a:pt x="35791" y="13496"/>
                    <a:pt x="35851" y="12888"/>
                  </a:cubicBezTo>
                  <a:cubicBezTo>
                    <a:pt x="35851" y="12554"/>
                    <a:pt x="36003" y="12128"/>
                    <a:pt x="36155" y="11703"/>
                  </a:cubicBezTo>
                  <a:cubicBezTo>
                    <a:pt x="36338" y="11277"/>
                    <a:pt x="36490" y="10791"/>
                    <a:pt x="36277" y="10365"/>
                  </a:cubicBezTo>
                  <a:cubicBezTo>
                    <a:pt x="36034" y="9788"/>
                    <a:pt x="35213" y="9666"/>
                    <a:pt x="34818" y="9605"/>
                  </a:cubicBezTo>
                  <a:cubicBezTo>
                    <a:pt x="34544" y="9575"/>
                    <a:pt x="34453" y="9575"/>
                    <a:pt x="34240" y="9484"/>
                  </a:cubicBezTo>
                  <a:cubicBezTo>
                    <a:pt x="34180" y="9484"/>
                    <a:pt x="33785" y="9241"/>
                    <a:pt x="33754" y="9180"/>
                  </a:cubicBezTo>
                  <a:cubicBezTo>
                    <a:pt x="33298" y="8785"/>
                    <a:pt x="33268" y="8268"/>
                    <a:pt x="33207" y="7599"/>
                  </a:cubicBezTo>
                  <a:cubicBezTo>
                    <a:pt x="33177" y="7508"/>
                    <a:pt x="33177" y="7295"/>
                    <a:pt x="33177" y="7113"/>
                  </a:cubicBezTo>
                  <a:cubicBezTo>
                    <a:pt x="33177" y="7022"/>
                    <a:pt x="33207" y="6930"/>
                    <a:pt x="33146" y="6839"/>
                  </a:cubicBezTo>
                  <a:cubicBezTo>
                    <a:pt x="33146" y="6809"/>
                    <a:pt x="33116" y="6809"/>
                    <a:pt x="33085" y="6809"/>
                  </a:cubicBezTo>
                  <a:cubicBezTo>
                    <a:pt x="33085" y="6809"/>
                    <a:pt x="33085" y="6809"/>
                    <a:pt x="33085" y="6779"/>
                  </a:cubicBezTo>
                  <a:cubicBezTo>
                    <a:pt x="33085" y="6729"/>
                    <a:pt x="33045" y="6679"/>
                    <a:pt x="32997" y="6679"/>
                  </a:cubicBezTo>
                  <a:cubicBezTo>
                    <a:pt x="32986" y="6679"/>
                    <a:pt x="32975" y="6682"/>
                    <a:pt x="32964" y="6687"/>
                  </a:cubicBezTo>
                  <a:cubicBezTo>
                    <a:pt x="32873" y="6718"/>
                    <a:pt x="32903" y="6748"/>
                    <a:pt x="32812" y="6809"/>
                  </a:cubicBezTo>
                  <a:cubicBezTo>
                    <a:pt x="32690" y="7052"/>
                    <a:pt x="32508" y="7265"/>
                    <a:pt x="32356" y="7478"/>
                  </a:cubicBezTo>
                  <a:cubicBezTo>
                    <a:pt x="32022" y="7903"/>
                    <a:pt x="31444" y="8329"/>
                    <a:pt x="30867" y="8572"/>
                  </a:cubicBezTo>
                  <a:cubicBezTo>
                    <a:pt x="30703" y="8627"/>
                    <a:pt x="30483" y="8657"/>
                    <a:pt x="30250" y="8657"/>
                  </a:cubicBezTo>
                  <a:cubicBezTo>
                    <a:pt x="29965" y="8657"/>
                    <a:pt x="29659" y="8611"/>
                    <a:pt x="29408" y="8511"/>
                  </a:cubicBezTo>
                  <a:cubicBezTo>
                    <a:pt x="28952" y="8359"/>
                    <a:pt x="28708" y="8116"/>
                    <a:pt x="28192" y="8055"/>
                  </a:cubicBezTo>
                  <a:cubicBezTo>
                    <a:pt x="27614" y="8177"/>
                    <a:pt x="27341" y="8724"/>
                    <a:pt x="27249" y="9210"/>
                  </a:cubicBezTo>
                  <a:cubicBezTo>
                    <a:pt x="27189" y="9545"/>
                    <a:pt x="27097" y="9909"/>
                    <a:pt x="26976" y="10092"/>
                  </a:cubicBezTo>
                  <a:cubicBezTo>
                    <a:pt x="26733" y="10548"/>
                    <a:pt x="26094" y="10943"/>
                    <a:pt x="25669" y="11095"/>
                  </a:cubicBezTo>
                  <a:cubicBezTo>
                    <a:pt x="25183" y="11247"/>
                    <a:pt x="24818" y="11277"/>
                    <a:pt x="24331" y="11277"/>
                  </a:cubicBezTo>
                  <a:cubicBezTo>
                    <a:pt x="24088" y="11277"/>
                    <a:pt x="23876" y="11247"/>
                    <a:pt x="23663" y="11216"/>
                  </a:cubicBezTo>
                  <a:cubicBezTo>
                    <a:pt x="23617" y="11216"/>
                    <a:pt x="23572" y="11209"/>
                    <a:pt x="23530" y="11209"/>
                  </a:cubicBezTo>
                  <a:cubicBezTo>
                    <a:pt x="23488" y="11209"/>
                    <a:pt x="23450" y="11216"/>
                    <a:pt x="23420" y="11247"/>
                  </a:cubicBezTo>
                  <a:cubicBezTo>
                    <a:pt x="23359" y="11307"/>
                    <a:pt x="23389" y="11429"/>
                    <a:pt x="23480" y="11429"/>
                  </a:cubicBezTo>
                  <a:cubicBezTo>
                    <a:pt x="23632" y="11459"/>
                    <a:pt x="23754" y="11459"/>
                    <a:pt x="23906" y="11490"/>
                  </a:cubicBezTo>
                  <a:cubicBezTo>
                    <a:pt x="23632" y="12280"/>
                    <a:pt x="23420" y="13070"/>
                    <a:pt x="23237" y="13891"/>
                  </a:cubicBezTo>
                  <a:cubicBezTo>
                    <a:pt x="23176" y="14013"/>
                    <a:pt x="23146" y="14165"/>
                    <a:pt x="23116" y="14317"/>
                  </a:cubicBezTo>
                  <a:cubicBezTo>
                    <a:pt x="23055" y="14256"/>
                    <a:pt x="22964" y="14165"/>
                    <a:pt x="22842" y="14104"/>
                  </a:cubicBezTo>
                  <a:cubicBezTo>
                    <a:pt x="22781" y="14073"/>
                    <a:pt x="22690" y="14043"/>
                    <a:pt x="22629" y="14013"/>
                  </a:cubicBezTo>
                  <a:cubicBezTo>
                    <a:pt x="22538" y="13192"/>
                    <a:pt x="22599" y="12402"/>
                    <a:pt x="22872" y="11642"/>
                  </a:cubicBezTo>
                  <a:cubicBezTo>
                    <a:pt x="23176" y="10669"/>
                    <a:pt x="23541" y="9818"/>
                    <a:pt x="24088" y="8967"/>
                  </a:cubicBezTo>
                  <a:cubicBezTo>
                    <a:pt x="24635" y="8055"/>
                    <a:pt x="25304" y="7356"/>
                    <a:pt x="26064" y="6779"/>
                  </a:cubicBezTo>
                  <a:cubicBezTo>
                    <a:pt x="26338" y="6718"/>
                    <a:pt x="26611" y="6505"/>
                    <a:pt x="26885" y="6262"/>
                  </a:cubicBezTo>
                  <a:cubicBezTo>
                    <a:pt x="27006" y="6201"/>
                    <a:pt x="27158" y="6110"/>
                    <a:pt x="27310" y="6049"/>
                  </a:cubicBezTo>
                  <a:cubicBezTo>
                    <a:pt x="27523" y="6019"/>
                    <a:pt x="27736" y="5927"/>
                    <a:pt x="27918" y="5806"/>
                  </a:cubicBezTo>
                  <a:cubicBezTo>
                    <a:pt x="28781" y="5501"/>
                    <a:pt x="29707" y="5352"/>
                    <a:pt x="30659" y="5352"/>
                  </a:cubicBezTo>
                  <a:close/>
                  <a:moveTo>
                    <a:pt x="32933" y="7052"/>
                  </a:moveTo>
                  <a:lnTo>
                    <a:pt x="32933" y="7052"/>
                  </a:lnTo>
                  <a:cubicBezTo>
                    <a:pt x="32903" y="7447"/>
                    <a:pt x="32933" y="7751"/>
                    <a:pt x="32994" y="8146"/>
                  </a:cubicBezTo>
                  <a:cubicBezTo>
                    <a:pt x="33025" y="8633"/>
                    <a:pt x="33237" y="9089"/>
                    <a:pt x="33602" y="9423"/>
                  </a:cubicBezTo>
                  <a:cubicBezTo>
                    <a:pt x="34028" y="9818"/>
                    <a:pt x="34514" y="9848"/>
                    <a:pt x="35000" y="9940"/>
                  </a:cubicBezTo>
                  <a:cubicBezTo>
                    <a:pt x="35395" y="10000"/>
                    <a:pt x="35973" y="10244"/>
                    <a:pt x="36034" y="10548"/>
                  </a:cubicBezTo>
                  <a:cubicBezTo>
                    <a:pt x="36155" y="10943"/>
                    <a:pt x="36003" y="11247"/>
                    <a:pt x="35821" y="11703"/>
                  </a:cubicBezTo>
                  <a:cubicBezTo>
                    <a:pt x="35639" y="12159"/>
                    <a:pt x="35517" y="12614"/>
                    <a:pt x="35517" y="13101"/>
                  </a:cubicBezTo>
                  <a:cubicBezTo>
                    <a:pt x="35517" y="13466"/>
                    <a:pt x="35639" y="13830"/>
                    <a:pt x="35882" y="14134"/>
                  </a:cubicBezTo>
                  <a:cubicBezTo>
                    <a:pt x="36003" y="14286"/>
                    <a:pt x="36186" y="14408"/>
                    <a:pt x="36368" y="14499"/>
                  </a:cubicBezTo>
                  <a:cubicBezTo>
                    <a:pt x="36794" y="14742"/>
                    <a:pt x="37584" y="14894"/>
                    <a:pt x="37766" y="15046"/>
                  </a:cubicBezTo>
                  <a:cubicBezTo>
                    <a:pt x="37888" y="15198"/>
                    <a:pt x="38010" y="15472"/>
                    <a:pt x="38040" y="15684"/>
                  </a:cubicBezTo>
                  <a:cubicBezTo>
                    <a:pt x="38101" y="15988"/>
                    <a:pt x="37888" y="16414"/>
                    <a:pt x="37979" y="16931"/>
                  </a:cubicBezTo>
                  <a:cubicBezTo>
                    <a:pt x="38010" y="17113"/>
                    <a:pt x="38161" y="17873"/>
                    <a:pt x="38374" y="17994"/>
                  </a:cubicBezTo>
                  <a:cubicBezTo>
                    <a:pt x="38374" y="18025"/>
                    <a:pt x="38344" y="18086"/>
                    <a:pt x="38313" y="18116"/>
                  </a:cubicBezTo>
                  <a:lnTo>
                    <a:pt x="38344" y="18116"/>
                  </a:lnTo>
                  <a:lnTo>
                    <a:pt x="38344" y="18146"/>
                  </a:lnTo>
                  <a:cubicBezTo>
                    <a:pt x="38374" y="18116"/>
                    <a:pt x="38374" y="18116"/>
                    <a:pt x="38374" y="18116"/>
                  </a:cubicBezTo>
                  <a:cubicBezTo>
                    <a:pt x="38405" y="18116"/>
                    <a:pt x="38435" y="18116"/>
                    <a:pt x="38465" y="18146"/>
                  </a:cubicBezTo>
                  <a:cubicBezTo>
                    <a:pt x="38526" y="18086"/>
                    <a:pt x="38587" y="18055"/>
                    <a:pt x="38678" y="18055"/>
                  </a:cubicBezTo>
                  <a:cubicBezTo>
                    <a:pt x="38828" y="17997"/>
                    <a:pt x="38977" y="17970"/>
                    <a:pt x="39120" y="17970"/>
                  </a:cubicBezTo>
                  <a:cubicBezTo>
                    <a:pt x="39642" y="17970"/>
                    <a:pt x="40085" y="18325"/>
                    <a:pt x="40228" y="18754"/>
                  </a:cubicBezTo>
                  <a:cubicBezTo>
                    <a:pt x="40289" y="19028"/>
                    <a:pt x="40198" y="19271"/>
                    <a:pt x="40046" y="19545"/>
                  </a:cubicBezTo>
                  <a:cubicBezTo>
                    <a:pt x="39803" y="20001"/>
                    <a:pt x="39620" y="20153"/>
                    <a:pt x="39134" y="20426"/>
                  </a:cubicBezTo>
                  <a:cubicBezTo>
                    <a:pt x="39061" y="20451"/>
                    <a:pt x="38869" y="20534"/>
                    <a:pt x="38655" y="20534"/>
                  </a:cubicBezTo>
                  <a:cubicBezTo>
                    <a:pt x="38603" y="20534"/>
                    <a:pt x="38549" y="20529"/>
                    <a:pt x="38496" y="20517"/>
                  </a:cubicBezTo>
                  <a:cubicBezTo>
                    <a:pt x="38253" y="20487"/>
                    <a:pt x="37979" y="20396"/>
                    <a:pt x="37675" y="20213"/>
                  </a:cubicBezTo>
                  <a:cubicBezTo>
                    <a:pt x="37614" y="20183"/>
                    <a:pt x="37554" y="20122"/>
                    <a:pt x="37493" y="20122"/>
                  </a:cubicBezTo>
                  <a:cubicBezTo>
                    <a:pt x="37402" y="20122"/>
                    <a:pt x="37310" y="20213"/>
                    <a:pt x="37280" y="20305"/>
                  </a:cubicBezTo>
                  <a:cubicBezTo>
                    <a:pt x="37128" y="20517"/>
                    <a:pt x="37098" y="20548"/>
                    <a:pt x="36915" y="20730"/>
                  </a:cubicBezTo>
                  <a:cubicBezTo>
                    <a:pt x="36672" y="20943"/>
                    <a:pt x="36459" y="21186"/>
                    <a:pt x="36216" y="21399"/>
                  </a:cubicBezTo>
                  <a:cubicBezTo>
                    <a:pt x="36186" y="21429"/>
                    <a:pt x="36186" y="21429"/>
                    <a:pt x="36155" y="21460"/>
                  </a:cubicBezTo>
                  <a:cubicBezTo>
                    <a:pt x="35851" y="21733"/>
                    <a:pt x="35578" y="21885"/>
                    <a:pt x="35183" y="22128"/>
                  </a:cubicBezTo>
                  <a:cubicBezTo>
                    <a:pt x="34575" y="22432"/>
                    <a:pt x="33997" y="22767"/>
                    <a:pt x="33359" y="23010"/>
                  </a:cubicBezTo>
                  <a:cubicBezTo>
                    <a:pt x="32721" y="23253"/>
                    <a:pt x="32143" y="23496"/>
                    <a:pt x="31292" y="23587"/>
                  </a:cubicBezTo>
                  <a:cubicBezTo>
                    <a:pt x="30994" y="23622"/>
                    <a:pt x="30543" y="23657"/>
                    <a:pt x="30064" y="23657"/>
                  </a:cubicBezTo>
                  <a:cubicBezTo>
                    <a:pt x="29713" y="23657"/>
                    <a:pt x="29346" y="23639"/>
                    <a:pt x="29012" y="23587"/>
                  </a:cubicBezTo>
                  <a:cubicBezTo>
                    <a:pt x="28496" y="23496"/>
                    <a:pt x="27371" y="23131"/>
                    <a:pt x="26763" y="22767"/>
                  </a:cubicBezTo>
                  <a:cubicBezTo>
                    <a:pt x="25699" y="22219"/>
                    <a:pt x="25000" y="21520"/>
                    <a:pt x="24179" y="20669"/>
                  </a:cubicBezTo>
                  <a:cubicBezTo>
                    <a:pt x="23450" y="19818"/>
                    <a:pt x="22720" y="18481"/>
                    <a:pt x="22720" y="17539"/>
                  </a:cubicBezTo>
                  <a:cubicBezTo>
                    <a:pt x="22720" y="17052"/>
                    <a:pt x="22538" y="17204"/>
                    <a:pt x="22204" y="17143"/>
                  </a:cubicBezTo>
                  <a:cubicBezTo>
                    <a:pt x="21778" y="17052"/>
                    <a:pt x="21413" y="16931"/>
                    <a:pt x="21231" y="16718"/>
                  </a:cubicBezTo>
                  <a:cubicBezTo>
                    <a:pt x="20623" y="15806"/>
                    <a:pt x="20654" y="15168"/>
                    <a:pt x="21687" y="14438"/>
                  </a:cubicBezTo>
                  <a:cubicBezTo>
                    <a:pt x="21825" y="14346"/>
                    <a:pt x="22084" y="14254"/>
                    <a:pt x="22308" y="14254"/>
                  </a:cubicBezTo>
                  <a:cubicBezTo>
                    <a:pt x="22380" y="14254"/>
                    <a:pt x="22448" y="14264"/>
                    <a:pt x="22508" y="14286"/>
                  </a:cubicBezTo>
                  <a:cubicBezTo>
                    <a:pt x="22781" y="14377"/>
                    <a:pt x="22842" y="14469"/>
                    <a:pt x="23085" y="14560"/>
                  </a:cubicBezTo>
                  <a:cubicBezTo>
                    <a:pt x="23113" y="14571"/>
                    <a:pt x="23138" y="14576"/>
                    <a:pt x="23160" y="14576"/>
                  </a:cubicBezTo>
                  <a:cubicBezTo>
                    <a:pt x="23257" y="14576"/>
                    <a:pt x="23298" y="14477"/>
                    <a:pt x="23298" y="14377"/>
                  </a:cubicBezTo>
                  <a:cubicBezTo>
                    <a:pt x="23298" y="14347"/>
                    <a:pt x="23298" y="14347"/>
                    <a:pt x="23298" y="14317"/>
                  </a:cubicBezTo>
                  <a:cubicBezTo>
                    <a:pt x="23298" y="14256"/>
                    <a:pt x="23328" y="14165"/>
                    <a:pt x="23359" y="14073"/>
                  </a:cubicBezTo>
                  <a:cubicBezTo>
                    <a:pt x="23511" y="13435"/>
                    <a:pt x="23663" y="12797"/>
                    <a:pt x="23845" y="12159"/>
                  </a:cubicBezTo>
                  <a:cubicBezTo>
                    <a:pt x="23906" y="11946"/>
                    <a:pt x="23997" y="11733"/>
                    <a:pt x="24058" y="11520"/>
                  </a:cubicBezTo>
                  <a:cubicBezTo>
                    <a:pt x="24058" y="11520"/>
                    <a:pt x="24058" y="11490"/>
                    <a:pt x="24058" y="11490"/>
                  </a:cubicBezTo>
                  <a:cubicBezTo>
                    <a:pt x="24259" y="11515"/>
                    <a:pt x="24466" y="11530"/>
                    <a:pt x="24674" y="11530"/>
                  </a:cubicBezTo>
                  <a:cubicBezTo>
                    <a:pt x="24967" y="11530"/>
                    <a:pt x="25262" y="11500"/>
                    <a:pt x="25547" y="11429"/>
                  </a:cubicBezTo>
                  <a:cubicBezTo>
                    <a:pt x="26277" y="11216"/>
                    <a:pt x="26976" y="10760"/>
                    <a:pt x="27280" y="10092"/>
                  </a:cubicBezTo>
                  <a:cubicBezTo>
                    <a:pt x="27493" y="9605"/>
                    <a:pt x="27432" y="9210"/>
                    <a:pt x="27584" y="8845"/>
                  </a:cubicBezTo>
                  <a:cubicBezTo>
                    <a:pt x="27675" y="8602"/>
                    <a:pt x="27918" y="8329"/>
                    <a:pt x="28131" y="8268"/>
                  </a:cubicBezTo>
                  <a:cubicBezTo>
                    <a:pt x="28155" y="8260"/>
                    <a:pt x="28180" y="8256"/>
                    <a:pt x="28206" y="8256"/>
                  </a:cubicBezTo>
                  <a:cubicBezTo>
                    <a:pt x="28278" y="8256"/>
                    <a:pt x="28362" y="8284"/>
                    <a:pt x="28496" y="8329"/>
                  </a:cubicBezTo>
                  <a:cubicBezTo>
                    <a:pt x="28860" y="8481"/>
                    <a:pt x="29043" y="8633"/>
                    <a:pt x="29499" y="8785"/>
                  </a:cubicBezTo>
                  <a:cubicBezTo>
                    <a:pt x="29763" y="8855"/>
                    <a:pt x="30048" y="8905"/>
                    <a:pt x="30329" y="8905"/>
                  </a:cubicBezTo>
                  <a:cubicBezTo>
                    <a:pt x="30533" y="8905"/>
                    <a:pt x="30736" y="8879"/>
                    <a:pt x="30927" y="8815"/>
                  </a:cubicBezTo>
                  <a:cubicBezTo>
                    <a:pt x="31079" y="8754"/>
                    <a:pt x="31292" y="8633"/>
                    <a:pt x="31505" y="8481"/>
                  </a:cubicBezTo>
                  <a:cubicBezTo>
                    <a:pt x="31748" y="8329"/>
                    <a:pt x="31961" y="8207"/>
                    <a:pt x="32174" y="7964"/>
                  </a:cubicBezTo>
                  <a:cubicBezTo>
                    <a:pt x="32386" y="7782"/>
                    <a:pt x="32538" y="7599"/>
                    <a:pt x="32690" y="7386"/>
                  </a:cubicBezTo>
                  <a:cubicBezTo>
                    <a:pt x="32751" y="7265"/>
                    <a:pt x="32842" y="7143"/>
                    <a:pt x="32933" y="7052"/>
                  </a:cubicBezTo>
                  <a:close/>
                  <a:moveTo>
                    <a:pt x="27645" y="23526"/>
                  </a:moveTo>
                  <a:cubicBezTo>
                    <a:pt x="27888" y="23618"/>
                    <a:pt x="28161" y="23709"/>
                    <a:pt x="28435" y="23800"/>
                  </a:cubicBezTo>
                  <a:cubicBezTo>
                    <a:pt x="29012" y="23952"/>
                    <a:pt x="29620" y="23982"/>
                    <a:pt x="30228" y="23982"/>
                  </a:cubicBezTo>
                  <a:cubicBezTo>
                    <a:pt x="30775" y="23952"/>
                    <a:pt x="31140" y="23952"/>
                    <a:pt x="31626" y="23861"/>
                  </a:cubicBezTo>
                  <a:lnTo>
                    <a:pt x="31626" y="23861"/>
                  </a:lnTo>
                  <a:cubicBezTo>
                    <a:pt x="31474" y="24104"/>
                    <a:pt x="31262" y="24317"/>
                    <a:pt x="31140" y="24438"/>
                  </a:cubicBezTo>
                  <a:cubicBezTo>
                    <a:pt x="30836" y="24682"/>
                    <a:pt x="30380" y="24864"/>
                    <a:pt x="29955" y="24925"/>
                  </a:cubicBezTo>
                  <a:cubicBezTo>
                    <a:pt x="29898" y="24939"/>
                    <a:pt x="29830" y="24945"/>
                    <a:pt x="29756" y="24945"/>
                  </a:cubicBezTo>
                  <a:cubicBezTo>
                    <a:pt x="29511" y="24945"/>
                    <a:pt x="29199" y="24880"/>
                    <a:pt x="29012" y="24833"/>
                  </a:cubicBezTo>
                  <a:cubicBezTo>
                    <a:pt x="28556" y="24682"/>
                    <a:pt x="28283" y="24408"/>
                    <a:pt x="27949" y="24013"/>
                  </a:cubicBezTo>
                  <a:cubicBezTo>
                    <a:pt x="27797" y="23830"/>
                    <a:pt x="27736" y="23709"/>
                    <a:pt x="27645" y="23526"/>
                  </a:cubicBezTo>
                  <a:close/>
                  <a:moveTo>
                    <a:pt x="12356" y="47417"/>
                  </a:moveTo>
                  <a:cubicBezTo>
                    <a:pt x="12356" y="47417"/>
                    <a:pt x="12386" y="47448"/>
                    <a:pt x="12386" y="47448"/>
                  </a:cubicBezTo>
                  <a:lnTo>
                    <a:pt x="12356" y="47448"/>
                  </a:lnTo>
                  <a:cubicBezTo>
                    <a:pt x="12295" y="47478"/>
                    <a:pt x="12264" y="47539"/>
                    <a:pt x="12204" y="47600"/>
                  </a:cubicBezTo>
                  <a:cubicBezTo>
                    <a:pt x="12112" y="47752"/>
                    <a:pt x="12021" y="47873"/>
                    <a:pt x="11900" y="48025"/>
                  </a:cubicBezTo>
                  <a:cubicBezTo>
                    <a:pt x="11808" y="48086"/>
                    <a:pt x="11717" y="48147"/>
                    <a:pt x="11656" y="48238"/>
                  </a:cubicBezTo>
                  <a:cubicBezTo>
                    <a:pt x="11717" y="48147"/>
                    <a:pt x="11778" y="48056"/>
                    <a:pt x="11839" y="47995"/>
                  </a:cubicBezTo>
                  <a:cubicBezTo>
                    <a:pt x="12082" y="47721"/>
                    <a:pt x="12173" y="47569"/>
                    <a:pt x="12356" y="47417"/>
                  </a:cubicBezTo>
                  <a:close/>
                  <a:moveTo>
                    <a:pt x="10866" y="49484"/>
                  </a:moveTo>
                  <a:cubicBezTo>
                    <a:pt x="10856" y="49493"/>
                    <a:pt x="10846" y="49502"/>
                    <a:pt x="10836" y="49511"/>
                  </a:cubicBezTo>
                  <a:lnTo>
                    <a:pt x="10836" y="49511"/>
                  </a:lnTo>
                  <a:cubicBezTo>
                    <a:pt x="10837" y="49503"/>
                    <a:pt x="10842" y="49484"/>
                    <a:pt x="10866" y="49484"/>
                  </a:cubicBezTo>
                  <a:close/>
                  <a:moveTo>
                    <a:pt x="10818" y="49528"/>
                  </a:moveTo>
                  <a:cubicBezTo>
                    <a:pt x="10802" y="49542"/>
                    <a:pt x="10787" y="49556"/>
                    <a:pt x="10771" y="49570"/>
                  </a:cubicBezTo>
                  <a:lnTo>
                    <a:pt x="10771" y="49570"/>
                  </a:lnTo>
                  <a:cubicBezTo>
                    <a:pt x="10786" y="49555"/>
                    <a:pt x="10802" y="49540"/>
                    <a:pt x="10818" y="49528"/>
                  </a:cubicBezTo>
                  <a:close/>
                  <a:moveTo>
                    <a:pt x="10471" y="49697"/>
                  </a:moveTo>
                  <a:cubicBezTo>
                    <a:pt x="10501" y="49727"/>
                    <a:pt x="10532" y="49727"/>
                    <a:pt x="10562" y="49727"/>
                  </a:cubicBezTo>
                  <a:cubicBezTo>
                    <a:pt x="10587" y="49721"/>
                    <a:pt x="10610" y="49711"/>
                    <a:pt x="10630" y="49699"/>
                  </a:cubicBezTo>
                  <a:lnTo>
                    <a:pt x="10630" y="49699"/>
                  </a:lnTo>
                  <a:cubicBezTo>
                    <a:pt x="10139" y="50151"/>
                    <a:pt x="9666" y="50623"/>
                    <a:pt x="9194" y="51095"/>
                  </a:cubicBezTo>
                  <a:cubicBezTo>
                    <a:pt x="9140" y="51128"/>
                    <a:pt x="9090" y="51164"/>
                    <a:pt x="9043" y="51202"/>
                  </a:cubicBezTo>
                  <a:lnTo>
                    <a:pt x="9043" y="51202"/>
                  </a:lnTo>
                  <a:cubicBezTo>
                    <a:pt x="9315" y="50944"/>
                    <a:pt x="9574" y="50685"/>
                    <a:pt x="9833" y="50427"/>
                  </a:cubicBezTo>
                  <a:cubicBezTo>
                    <a:pt x="10045" y="50183"/>
                    <a:pt x="10258" y="49940"/>
                    <a:pt x="10471" y="49697"/>
                  </a:cubicBezTo>
                  <a:close/>
                  <a:moveTo>
                    <a:pt x="6195" y="53848"/>
                  </a:moveTo>
                  <a:lnTo>
                    <a:pt x="6195" y="53848"/>
                  </a:lnTo>
                  <a:cubicBezTo>
                    <a:pt x="5674" y="54356"/>
                    <a:pt x="5094" y="54884"/>
                    <a:pt x="4513" y="55411"/>
                  </a:cubicBezTo>
                  <a:cubicBezTo>
                    <a:pt x="4453" y="55472"/>
                    <a:pt x="4361" y="55533"/>
                    <a:pt x="4301" y="55594"/>
                  </a:cubicBezTo>
                  <a:cubicBezTo>
                    <a:pt x="4058" y="55776"/>
                    <a:pt x="3936" y="55867"/>
                    <a:pt x="3632" y="56019"/>
                  </a:cubicBezTo>
                  <a:cubicBezTo>
                    <a:pt x="3662" y="55989"/>
                    <a:pt x="3693" y="55959"/>
                    <a:pt x="3723" y="55959"/>
                  </a:cubicBezTo>
                  <a:cubicBezTo>
                    <a:pt x="4597" y="55295"/>
                    <a:pt x="5382" y="54543"/>
                    <a:pt x="6195" y="53848"/>
                  </a:cubicBezTo>
                  <a:close/>
                  <a:moveTo>
                    <a:pt x="26672" y="0"/>
                  </a:moveTo>
                  <a:cubicBezTo>
                    <a:pt x="26398" y="0"/>
                    <a:pt x="26125" y="61"/>
                    <a:pt x="25882" y="183"/>
                  </a:cubicBezTo>
                  <a:cubicBezTo>
                    <a:pt x="25851" y="152"/>
                    <a:pt x="25790" y="152"/>
                    <a:pt x="25730" y="122"/>
                  </a:cubicBezTo>
                  <a:cubicBezTo>
                    <a:pt x="25590" y="85"/>
                    <a:pt x="25449" y="68"/>
                    <a:pt x="25308" y="68"/>
                  </a:cubicBezTo>
                  <a:cubicBezTo>
                    <a:pt x="24747" y="68"/>
                    <a:pt x="24198" y="341"/>
                    <a:pt x="23784" y="730"/>
                  </a:cubicBezTo>
                  <a:cubicBezTo>
                    <a:pt x="23389" y="1064"/>
                    <a:pt x="23116" y="1520"/>
                    <a:pt x="22994" y="1976"/>
                  </a:cubicBezTo>
                  <a:cubicBezTo>
                    <a:pt x="22781" y="2098"/>
                    <a:pt x="22599" y="2280"/>
                    <a:pt x="22447" y="2523"/>
                  </a:cubicBezTo>
                  <a:cubicBezTo>
                    <a:pt x="21869" y="3283"/>
                    <a:pt x="21657" y="4377"/>
                    <a:pt x="22447" y="5076"/>
                  </a:cubicBezTo>
                  <a:cubicBezTo>
                    <a:pt x="22720" y="5350"/>
                    <a:pt x="23116" y="5563"/>
                    <a:pt x="23541" y="5654"/>
                  </a:cubicBezTo>
                  <a:cubicBezTo>
                    <a:pt x="23650" y="6369"/>
                    <a:pt x="24083" y="6915"/>
                    <a:pt x="24642" y="6915"/>
                  </a:cubicBezTo>
                  <a:cubicBezTo>
                    <a:pt x="24867" y="6915"/>
                    <a:pt x="25112" y="6827"/>
                    <a:pt x="25365" y="6627"/>
                  </a:cubicBezTo>
                  <a:cubicBezTo>
                    <a:pt x="25395" y="6627"/>
                    <a:pt x="25395" y="6657"/>
                    <a:pt x="25426" y="6687"/>
                  </a:cubicBezTo>
                  <a:cubicBezTo>
                    <a:pt x="25517" y="6748"/>
                    <a:pt x="25608" y="6779"/>
                    <a:pt x="25699" y="6809"/>
                  </a:cubicBezTo>
                  <a:cubicBezTo>
                    <a:pt x="25000" y="7356"/>
                    <a:pt x="24392" y="8055"/>
                    <a:pt x="23936" y="8906"/>
                  </a:cubicBezTo>
                  <a:cubicBezTo>
                    <a:pt x="23450" y="9696"/>
                    <a:pt x="23055" y="10578"/>
                    <a:pt x="22781" y="11459"/>
                  </a:cubicBezTo>
                  <a:cubicBezTo>
                    <a:pt x="22538" y="12219"/>
                    <a:pt x="22417" y="13010"/>
                    <a:pt x="22477" y="13800"/>
                  </a:cubicBezTo>
                  <a:cubicBezTo>
                    <a:pt x="22477" y="13861"/>
                    <a:pt x="22477" y="13921"/>
                    <a:pt x="22477" y="13982"/>
                  </a:cubicBezTo>
                  <a:cubicBezTo>
                    <a:pt x="22389" y="13970"/>
                    <a:pt x="22301" y="13962"/>
                    <a:pt x="22213" y="13962"/>
                  </a:cubicBezTo>
                  <a:cubicBezTo>
                    <a:pt x="22088" y="13962"/>
                    <a:pt x="21964" y="13977"/>
                    <a:pt x="21839" y="14013"/>
                  </a:cubicBezTo>
                  <a:cubicBezTo>
                    <a:pt x="21231" y="14286"/>
                    <a:pt x="20502" y="14955"/>
                    <a:pt x="20532" y="15654"/>
                  </a:cubicBezTo>
                  <a:cubicBezTo>
                    <a:pt x="20562" y="15988"/>
                    <a:pt x="20684" y="16292"/>
                    <a:pt x="20836" y="16566"/>
                  </a:cubicBezTo>
                  <a:cubicBezTo>
                    <a:pt x="20958" y="16809"/>
                    <a:pt x="21110" y="17052"/>
                    <a:pt x="21383" y="17143"/>
                  </a:cubicBezTo>
                  <a:cubicBezTo>
                    <a:pt x="21687" y="17295"/>
                    <a:pt x="22052" y="17417"/>
                    <a:pt x="22386" y="17447"/>
                  </a:cubicBezTo>
                  <a:lnTo>
                    <a:pt x="22417" y="17447"/>
                  </a:lnTo>
                  <a:cubicBezTo>
                    <a:pt x="22417" y="17630"/>
                    <a:pt x="22417" y="17782"/>
                    <a:pt x="22447" y="17934"/>
                  </a:cubicBezTo>
                  <a:cubicBezTo>
                    <a:pt x="21657" y="18450"/>
                    <a:pt x="20958" y="19058"/>
                    <a:pt x="20258" y="19727"/>
                  </a:cubicBezTo>
                  <a:cubicBezTo>
                    <a:pt x="19772" y="20153"/>
                    <a:pt x="19316" y="20639"/>
                    <a:pt x="18921" y="21186"/>
                  </a:cubicBezTo>
                  <a:cubicBezTo>
                    <a:pt x="18708" y="21520"/>
                    <a:pt x="18465" y="21855"/>
                    <a:pt x="18374" y="22250"/>
                  </a:cubicBezTo>
                  <a:cubicBezTo>
                    <a:pt x="18404" y="22767"/>
                    <a:pt x="18678" y="23223"/>
                    <a:pt x="18891" y="23678"/>
                  </a:cubicBezTo>
                  <a:cubicBezTo>
                    <a:pt x="19164" y="24286"/>
                    <a:pt x="19438" y="24864"/>
                    <a:pt x="19711" y="25472"/>
                  </a:cubicBezTo>
                  <a:cubicBezTo>
                    <a:pt x="19894" y="25897"/>
                    <a:pt x="20106" y="26292"/>
                    <a:pt x="20319" y="26688"/>
                  </a:cubicBezTo>
                  <a:cubicBezTo>
                    <a:pt x="20410" y="26840"/>
                    <a:pt x="20410" y="26870"/>
                    <a:pt x="20471" y="26961"/>
                  </a:cubicBezTo>
                  <a:cubicBezTo>
                    <a:pt x="20514" y="26983"/>
                    <a:pt x="20557" y="27004"/>
                    <a:pt x="20600" y="27004"/>
                  </a:cubicBezTo>
                  <a:cubicBezTo>
                    <a:pt x="20618" y="27004"/>
                    <a:pt x="20636" y="27000"/>
                    <a:pt x="20654" y="26992"/>
                  </a:cubicBezTo>
                  <a:cubicBezTo>
                    <a:pt x="20927" y="26840"/>
                    <a:pt x="20593" y="26536"/>
                    <a:pt x="20532" y="26353"/>
                  </a:cubicBezTo>
                  <a:cubicBezTo>
                    <a:pt x="20289" y="25928"/>
                    <a:pt x="20106" y="25472"/>
                    <a:pt x="19894" y="25016"/>
                  </a:cubicBezTo>
                  <a:cubicBezTo>
                    <a:pt x="19651" y="24530"/>
                    <a:pt x="19438" y="24013"/>
                    <a:pt x="19195" y="23526"/>
                  </a:cubicBezTo>
                  <a:cubicBezTo>
                    <a:pt x="19012" y="23131"/>
                    <a:pt x="18799" y="22797"/>
                    <a:pt x="18739" y="22432"/>
                  </a:cubicBezTo>
                  <a:cubicBezTo>
                    <a:pt x="18678" y="22219"/>
                    <a:pt x="18708" y="22280"/>
                    <a:pt x="18799" y="22037"/>
                  </a:cubicBezTo>
                  <a:cubicBezTo>
                    <a:pt x="18951" y="21703"/>
                    <a:pt x="19043" y="21551"/>
                    <a:pt x="19286" y="21216"/>
                  </a:cubicBezTo>
                  <a:cubicBezTo>
                    <a:pt x="19894" y="20365"/>
                    <a:pt x="20654" y="19757"/>
                    <a:pt x="21444" y="19028"/>
                  </a:cubicBezTo>
                  <a:cubicBezTo>
                    <a:pt x="21778" y="18724"/>
                    <a:pt x="22173" y="18481"/>
                    <a:pt x="22508" y="18238"/>
                  </a:cubicBezTo>
                  <a:cubicBezTo>
                    <a:pt x="22842" y="19514"/>
                    <a:pt x="23632" y="20639"/>
                    <a:pt x="24605" y="21520"/>
                  </a:cubicBezTo>
                  <a:cubicBezTo>
                    <a:pt x="25395" y="22311"/>
                    <a:pt x="26338" y="22949"/>
                    <a:pt x="27341" y="23405"/>
                  </a:cubicBezTo>
                  <a:cubicBezTo>
                    <a:pt x="27341" y="23405"/>
                    <a:pt x="27341" y="23435"/>
                    <a:pt x="27371" y="23435"/>
                  </a:cubicBezTo>
                  <a:cubicBezTo>
                    <a:pt x="27675" y="24165"/>
                    <a:pt x="28222" y="24833"/>
                    <a:pt x="29012" y="25077"/>
                  </a:cubicBezTo>
                  <a:cubicBezTo>
                    <a:pt x="29271" y="25153"/>
                    <a:pt x="29544" y="25198"/>
                    <a:pt x="29818" y="25198"/>
                  </a:cubicBezTo>
                  <a:cubicBezTo>
                    <a:pt x="30091" y="25198"/>
                    <a:pt x="30365" y="25153"/>
                    <a:pt x="30623" y="25046"/>
                  </a:cubicBezTo>
                  <a:cubicBezTo>
                    <a:pt x="30927" y="24894"/>
                    <a:pt x="31262" y="24773"/>
                    <a:pt x="31505" y="24499"/>
                  </a:cubicBezTo>
                  <a:cubicBezTo>
                    <a:pt x="31687" y="24256"/>
                    <a:pt x="31870" y="24043"/>
                    <a:pt x="32022" y="23800"/>
                  </a:cubicBezTo>
                  <a:lnTo>
                    <a:pt x="32052" y="23770"/>
                  </a:lnTo>
                  <a:cubicBezTo>
                    <a:pt x="32599" y="23648"/>
                    <a:pt x="33116" y="23435"/>
                    <a:pt x="33633" y="23223"/>
                  </a:cubicBezTo>
                  <a:cubicBezTo>
                    <a:pt x="34240" y="23010"/>
                    <a:pt x="34788" y="22675"/>
                    <a:pt x="35365" y="22371"/>
                  </a:cubicBezTo>
                  <a:cubicBezTo>
                    <a:pt x="35608" y="22250"/>
                    <a:pt x="35912" y="22037"/>
                    <a:pt x="36155" y="21855"/>
                  </a:cubicBezTo>
                  <a:lnTo>
                    <a:pt x="36155" y="21855"/>
                  </a:lnTo>
                  <a:cubicBezTo>
                    <a:pt x="36155" y="22128"/>
                    <a:pt x="36125" y="22371"/>
                    <a:pt x="36095" y="22645"/>
                  </a:cubicBezTo>
                  <a:cubicBezTo>
                    <a:pt x="36064" y="22736"/>
                    <a:pt x="36064" y="22827"/>
                    <a:pt x="36034" y="22919"/>
                  </a:cubicBezTo>
                  <a:cubicBezTo>
                    <a:pt x="36003" y="23253"/>
                    <a:pt x="35973" y="23587"/>
                    <a:pt x="35882" y="23922"/>
                  </a:cubicBezTo>
                  <a:cubicBezTo>
                    <a:pt x="35608" y="25350"/>
                    <a:pt x="35152" y="26718"/>
                    <a:pt x="34666" y="28147"/>
                  </a:cubicBezTo>
                  <a:cubicBezTo>
                    <a:pt x="34301" y="29119"/>
                    <a:pt x="33967" y="30153"/>
                    <a:pt x="33450" y="30943"/>
                  </a:cubicBezTo>
                  <a:cubicBezTo>
                    <a:pt x="33146" y="31551"/>
                    <a:pt x="32599" y="32402"/>
                    <a:pt x="32234" y="32645"/>
                  </a:cubicBezTo>
                  <a:cubicBezTo>
                    <a:pt x="32211" y="32658"/>
                    <a:pt x="32178" y="32664"/>
                    <a:pt x="32138" y="32664"/>
                  </a:cubicBezTo>
                  <a:cubicBezTo>
                    <a:pt x="31807" y="32664"/>
                    <a:pt x="30962" y="32257"/>
                    <a:pt x="30745" y="32068"/>
                  </a:cubicBezTo>
                  <a:cubicBezTo>
                    <a:pt x="30654" y="32007"/>
                    <a:pt x="30806" y="31581"/>
                    <a:pt x="30958" y="31247"/>
                  </a:cubicBezTo>
                  <a:cubicBezTo>
                    <a:pt x="31262" y="30426"/>
                    <a:pt x="31566" y="29606"/>
                    <a:pt x="31839" y="28785"/>
                  </a:cubicBezTo>
                  <a:cubicBezTo>
                    <a:pt x="31900" y="28663"/>
                    <a:pt x="31961" y="28511"/>
                    <a:pt x="32022" y="28390"/>
                  </a:cubicBezTo>
                  <a:cubicBezTo>
                    <a:pt x="32052" y="28359"/>
                    <a:pt x="32082" y="28359"/>
                    <a:pt x="32113" y="28329"/>
                  </a:cubicBezTo>
                  <a:cubicBezTo>
                    <a:pt x="32569" y="27812"/>
                    <a:pt x="32751" y="27083"/>
                    <a:pt x="33055" y="26475"/>
                  </a:cubicBezTo>
                  <a:cubicBezTo>
                    <a:pt x="33420" y="25745"/>
                    <a:pt x="33663" y="24955"/>
                    <a:pt x="33997" y="24226"/>
                  </a:cubicBezTo>
                  <a:cubicBezTo>
                    <a:pt x="34088" y="23982"/>
                    <a:pt x="34180" y="23739"/>
                    <a:pt x="34240" y="23496"/>
                  </a:cubicBezTo>
                  <a:cubicBezTo>
                    <a:pt x="34271" y="23405"/>
                    <a:pt x="34301" y="23283"/>
                    <a:pt x="34180" y="23223"/>
                  </a:cubicBezTo>
                  <a:cubicBezTo>
                    <a:pt x="34161" y="23213"/>
                    <a:pt x="34143" y="23209"/>
                    <a:pt x="34127" y="23209"/>
                  </a:cubicBezTo>
                  <a:cubicBezTo>
                    <a:pt x="34040" y="23209"/>
                    <a:pt x="33993" y="23333"/>
                    <a:pt x="33967" y="23435"/>
                  </a:cubicBezTo>
                  <a:cubicBezTo>
                    <a:pt x="33967" y="23526"/>
                    <a:pt x="33906" y="23587"/>
                    <a:pt x="33876" y="23739"/>
                  </a:cubicBezTo>
                  <a:cubicBezTo>
                    <a:pt x="33724" y="24165"/>
                    <a:pt x="33541" y="24590"/>
                    <a:pt x="33389" y="24985"/>
                  </a:cubicBezTo>
                  <a:cubicBezTo>
                    <a:pt x="33055" y="25897"/>
                    <a:pt x="32629" y="26748"/>
                    <a:pt x="32234" y="27630"/>
                  </a:cubicBezTo>
                  <a:cubicBezTo>
                    <a:pt x="32204" y="27751"/>
                    <a:pt x="32082" y="27934"/>
                    <a:pt x="31991" y="28025"/>
                  </a:cubicBezTo>
                  <a:cubicBezTo>
                    <a:pt x="31961" y="28025"/>
                    <a:pt x="31930" y="28055"/>
                    <a:pt x="31900" y="28086"/>
                  </a:cubicBezTo>
                  <a:cubicBezTo>
                    <a:pt x="31900" y="28116"/>
                    <a:pt x="31900" y="28116"/>
                    <a:pt x="31900" y="28116"/>
                  </a:cubicBezTo>
                  <a:cubicBezTo>
                    <a:pt x="31809" y="28177"/>
                    <a:pt x="31626" y="28177"/>
                    <a:pt x="31474" y="28177"/>
                  </a:cubicBezTo>
                  <a:cubicBezTo>
                    <a:pt x="31378" y="28188"/>
                    <a:pt x="31278" y="28193"/>
                    <a:pt x="31175" y="28193"/>
                  </a:cubicBezTo>
                  <a:cubicBezTo>
                    <a:pt x="30730" y="28193"/>
                    <a:pt x="30236" y="28099"/>
                    <a:pt x="29742" y="28025"/>
                  </a:cubicBezTo>
                  <a:cubicBezTo>
                    <a:pt x="29256" y="27964"/>
                    <a:pt x="28739" y="27903"/>
                    <a:pt x="28222" y="27812"/>
                  </a:cubicBezTo>
                  <a:cubicBezTo>
                    <a:pt x="27280" y="27660"/>
                    <a:pt x="26459" y="27417"/>
                    <a:pt x="25638" y="26809"/>
                  </a:cubicBezTo>
                  <a:cubicBezTo>
                    <a:pt x="25213" y="26536"/>
                    <a:pt x="25031" y="26414"/>
                    <a:pt x="24848" y="25989"/>
                  </a:cubicBezTo>
                  <a:cubicBezTo>
                    <a:pt x="24787" y="25837"/>
                    <a:pt x="24879" y="25472"/>
                    <a:pt x="24909" y="25289"/>
                  </a:cubicBezTo>
                  <a:cubicBezTo>
                    <a:pt x="25000" y="24773"/>
                    <a:pt x="25091" y="24256"/>
                    <a:pt x="25213" y="23830"/>
                  </a:cubicBezTo>
                  <a:cubicBezTo>
                    <a:pt x="25304" y="23375"/>
                    <a:pt x="25456" y="22919"/>
                    <a:pt x="25517" y="22432"/>
                  </a:cubicBezTo>
                  <a:cubicBezTo>
                    <a:pt x="25517" y="22405"/>
                    <a:pt x="25486" y="22390"/>
                    <a:pt x="25452" y="22390"/>
                  </a:cubicBezTo>
                  <a:cubicBezTo>
                    <a:pt x="25411" y="22390"/>
                    <a:pt x="25365" y="22412"/>
                    <a:pt x="25365" y="22463"/>
                  </a:cubicBezTo>
                  <a:cubicBezTo>
                    <a:pt x="25152" y="23375"/>
                    <a:pt x="24879" y="24226"/>
                    <a:pt x="24727" y="25168"/>
                  </a:cubicBezTo>
                  <a:cubicBezTo>
                    <a:pt x="24696" y="25411"/>
                    <a:pt x="24544" y="25897"/>
                    <a:pt x="24727" y="26232"/>
                  </a:cubicBezTo>
                  <a:cubicBezTo>
                    <a:pt x="24757" y="26262"/>
                    <a:pt x="24757" y="26292"/>
                    <a:pt x="24787" y="26353"/>
                  </a:cubicBezTo>
                  <a:cubicBezTo>
                    <a:pt x="24757" y="26353"/>
                    <a:pt x="24727" y="26353"/>
                    <a:pt x="24727" y="26384"/>
                  </a:cubicBezTo>
                  <a:cubicBezTo>
                    <a:pt x="24696" y="26444"/>
                    <a:pt x="24696" y="26505"/>
                    <a:pt x="24666" y="26566"/>
                  </a:cubicBezTo>
                  <a:cubicBezTo>
                    <a:pt x="24666" y="26688"/>
                    <a:pt x="24605" y="26809"/>
                    <a:pt x="24575" y="26992"/>
                  </a:cubicBezTo>
                  <a:cubicBezTo>
                    <a:pt x="24423" y="27417"/>
                    <a:pt x="24210" y="27812"/>
                    <a:pt x="24027" y="28238"/>
                  </a:cubicBezTo>
                  <a:cubicBezTo>
                    <a:pt x="23703" y="28917"/>
                    <a:pt x="23120" y="30369"/>
                    <a:pt x="22530" y="30369"/>
                  </a:cubicBezTo>
                  <a:cubicBezTo>
                    <a:pt x="22512" y="30369"/>
                    <a:pt x="22495" y="30368"/>
                    <a:pt x="22477" y="30365"/>
                  </a:cubicBezTo>
                  <a:cubicBezTo>
                    <a:pt x="22356" y="30335"/>
                    <a:pt x="22173" y="30244"/>
                    <a:pt x="21991" y="30122"/>
                  </a:cubicBezTo>
                  <a:cubicBezTo>
                    <a:pt x="21839" y="29970"/>
                    <a:pt x="21657" y="29849"/>
                    <a:pt x="21565" y="29727"/>
                  </a:cubicBezTo>
                  <a:cubicBezTo>
                    <a:pt x="21474" y="29666"/>
                    <a:pt x="21596" y="29302"/>
                    <a:pt x="21687" y="28998"/>
                  </a:cubicBezTo>
                  <a:cubicBezTo>
                    <a:pt x="22052" y="28025"/>
                    <a:pt x="22417" y="27083"/>
                    <a:pt x="22781" y="26110"/>
                  </a:cubicBezTo>
                  <a:cubicBezTo>
                    <a:pt x="23085" y="25229"/>
                    <a:pt x="23359" y="24317"/>
                    <a:pt x="23632" y="23405"/>
                  </a:cubicBezTo>
                  <a:cubicBezTo>
                    <a:pt x="23815" y="22827"/>
                    <a:pt x="23997" y="22250"/>
                    <a:pt x="24149" y="21642"/>
                  </a:cubicBezTo>
                  <a:cubicBezTo>
                    <a:pt x="24189" y="21582"/>
                    <a:pt x="24124" y="21523"/>
                    <a:pt x="24067" y="21523"/>
                  </a:cubicBezTo>
                  <a:cubicBezTo>
                    <a:pt x="24036" y="21523"/>
                    <a:pt x="24008" y="21539"/>
                    <a:pt x="23997" y="21581"/>
                  </a:cubicBezTo>
                  <a:cubicBezTo>
                    <a:pt x="23572" y="23131"/>
                    <a:pt x="23055" y="24651"/>
                    <a:pt x="22508" y="26171"/>
                  </a:cubicBezTo>
                  <a:cubicBezTo>
                    <a:pt x="22477" y="26171"/>
                    <a:pt x="22447" y="26171"/>
                    <a:pt x="22447" y="26201"/>
                  </a:cubicBezTo>
                  <a:cubicBezTo>
                    <a:pt x="22082" y="26444"/>
                    <a:pt x="21809" y="26688"/>
                    <a:pt x="21474" y="26840"/>
                  </a:cubicBezTo>
                  <a:cubicBezTo>
                    <a:pt x="21322" y="26931"/>
                    <a:pt x="21110" y="26931"/>
                    <a:pt x="20988" y="27083"/>
                  </a:cubicBezTo>
                  <a:cubicBezTo>
                    <a:pt x="20897" y="27387"/>
                    <a:pt x="20745" y="27843"/>
                    <a:pt x="20593" y="28238"/>
                  </a:cubicBezTo>
                  <a:cubicBezTo>
                    <a:pt x="20410" y="28724"/>
                    <a:pt x="20167" y="29119"/>
                    <a:pt x="19954" y="29514"/>
                  </a:cubicBezTo>
                  <a:cubicBezTo>
                    <a:pt x="18435" y="32463"/>
                    <a:pt x="16641" y="35107"/>
                    <a:pt x="14696" y="37904"/>
                  </a:cubicBezTo>
                  <a:cubicBezTo>
                    <a:pt x="13815" y="39211"/>
                    <a:pt x="12933" y="40548"/>
                    <a:pt x="11839" y="41733"/>
                  </a:cubicBezTo>
                  <a:cubicBezTo>
                    <a:pt x="11292" y="42341"/>
                    <a:pt x="10745" y="42919"/>
                    <a:pt x="10228" y="43557"/>
                  </a:cubicBezTo>
                  <a:cubicBezTo>
                    <a:pt x="9924" y="43922"/>
                    <a:pt x="9650" y="44165"/>
                    <a:pt x="9954" y="44651"/>
                  </a:cubicBezTo>
                  <a:cubicBezTo>
                    <a:pt x="10441" y="45502"/>
                    <a:pt x="11049" y="46080"/>
                    <a:pt x="11717" y="46658"/>
                  </a:cubicBezTo>
                  <a:cubicBezTo>
                    <a:pt x="11869" y="46809"/>
                    <a:pt x="12052" y="46961"/>
                    <a:pt x="12234" y="47113"/>
                  </a:cubicBezTo>
                  <a:cubicBezTo>
                    <a:pt x="12204" y="47113"/>
                    <a:pt x="12173" y="47144"/>
                    <a:pt x="12143" y="47174"/>
                  </a:cubicBezTo>
                  <a:cubicBezTo>
                    <a:pt x="11991" y="47326"/>
                    <a:pt x="11869" y="47448"/>
                    <a:pt x="11748" y="47600"/>
                  </a:cubicBezTo>
                  <a:cubicBezTo>
                    <a:pt x="11018" y="48360"/>
                    <a:pt x="10319" y="49211"/>
                    <a:pt x="9681" y="49849"/>
                  </a:cubicBezTo>
                  <a:cubicBezTo>
                    <a:pt x="9194" y="50366"/>
                    <a:pt x="8495" y="51004"/>
                    <a:pt x="7918" y="51582"/>
                  </a:cubicBezTo>
                  <a:cubicBezTo>
                    <a:pt x="7310" y="52220"/>
                    <a:pt x="6793" y="52645"/>
                    <a:pt x="6155" y="53284"/>
                  </a:cubicBezTo>
                  <a:cubicBezTo>
                    <a:pt x="5395" y="54013"/>
                    <a:pt x="4453" y="54834"/>
                    <a:pt x="3723" y="55381"/>
                  </a:cubicBezTo>
                  <a:cubicBezTo>
                    <a:pt x="3419" y="55594"/>
                    <a:pt x="3206" y="55746"/>
                    <a:pt x="3024" y="55837"/>
                  </a:cubicBezTo>
                  <a:cubicBezTo>
                    <a:pt x="3004" y="55837"/>
                    <a:pt x="2997" y="55850"/>
                    <a:pt x="2986" y="55850"/>
                  </a:cubicBezTo>
                  <a:cubicBezTo>
                    <a:pt x="2980" y="55850"/>
                    <a:pt x="2973" y="55847"/>
                    <a:pt x="2963" y="55837"/>
                  </a:cubicBezTo>
                  <a:cubicBezTo>
                    <a:pt x="2933" y="55852"/>
                    <a:pt x="2887" y="55860"/>
                    <a:pt x="2830" y="55860"/>
                  </a:cubicBezTo>
                  <a:cubicBezTo>
                    <a:pt x="2773" y="55860"/>
                    <a:pt x="2705" y="55852"/>
                    <a:pt x="2629" y="55837"/>
                  </a:cubicBezTo>
                  <a:cubicBezTo>
                    <a:pt x="2629" y="55807"/>
                    <a:pt x="2599" y="55776"/>
                    <a:pt x="2599" y="55746"/>
                  </a:cubicBezTo>
                  <a:cubicBezTo>
                    <a:pt x="2112" y="54986"/>
                    <a:pt x="1261" y="54652"/>
                    <a:pt x="440" y="54378"/>
                  </a:cubicBezTo>
                  <a:cubicBezTo>
                    <a:pt x="372" y="54352"/>
                    <a:pt x="314" y="54340"/>
                    <a:pt x="265" y="54340"/>
                  </a:cubicBezTo>
                  <a:cubicBezTo>
                    <a:pt x="29" y="54340"/>
                    <a:pt x="0" y="54613"/>
                    <a:pt x="76" y="54864"/>
                  </a:cubicBezTo>
                  <a:cubicBezTo>
                    <a:pt x="45" y="54895"/>
                    <a:pt x="15" y="54925"/>
                    <a:pt x="15" y="54956"/>
                  </a:cubicBezTo>
                  <a:cubicBezTo>
                    <a:pt x="15" y="55107"/>
                    <a:pt x="167" y="55229"/>
                    <a:pt x="258" y="55320"/>
                  </a:cubicBezTo>
                  <a:cubicBezTo>
                    <a:pt x="380" y="55472"/>
                    <a:pt x="440" y="55533"/>
                    <a:pt x="623" y="55685"/>
                  </a:cubicBezTo>
                  <a:cubicBezTo>
                    <a:pt x="1018" y="55989"/>
                    <a:pt x="1413" y="56323"/>
                    <a:pt x="1839" y="56566"/>
                  </a:cubicBezTo>
                  <a:cubicBezTo>
                    <a:pt x="1991" y="56658"/>
                    <a:pt x="2143" y="56749"/>
                    <a:pt x="2325" y="56810"/>
                  </a:cubicBezTo>
                  <a:cubicBezTo>
                    <a:pt x="2355" y="56810"/>
                    <a:pt x="2386" y="56840"/>
                    <a:pt x="2416" y="56840"/>
                  </a:cubicBezTo>
                  <a:cubicBezTo>
                    <a:pt x="2486" y="56887"/>
                    <a:pt x="2574" y="56951"/>
                    <a:pt x="2666" y="56951"/>
                  </a:cubicBezTo>
                  <a:cubicBezTo>
                    <a:pt x="2694" y="56951"/>
                    <a:pt x="2722" y="56945"/>
                    <a:pt x="2750" y="56931"/>
                  </a:cubicBezTo>
                  <a:cubicBezTo>
                    <a:pt x="2781" y="56931"/>
                    <a:pt x="2811" y="56901"/>
                    <a:pt x="2811" y="56901"/>
                  </a:cubicBezTo>
                  <a:cubicBezTo>
                    <a:pt x="2902" y="56870"/>
                    <a:pt x="2994" y="56840"/>
                    <a:pt x="3085" y="56810"/>
                  </a:cubicBezTo>
                  <a:cubicBezTo>
                    <a:pt x="3450" y="56597"/>
                    <a:pt x="3814" y="56354"/>
                    <a:pt x="4149" y="56080"/>
                  </a:cubicBezTo>
                  <a:cubicBezTo>
                    <a:pt x="4301" y="55989"/>
                    <a:pt x="4483" y="55867"/>
                    <a:pt x="4635" y="55715"/>
                  </a:cubicBezTo>
                  <a:cubicBezTo>
                    <a:pt x="4817" y="55563"/>
                    <a:pt x="5000" y="55411"/>
                    <a:pt x="5152" y="55229"/>
                  </a:cubicBezTo>
                  <a:cubicBezTo>
                    <a:pt x="5668" y="54834"/>
                    <a:pt x="6155" y="54439"/>
                    <a:pt x="6641" y="54013"/>
                  </a:cubicBezTo>
                  <a:cubicBezTo>
                    <a:pt x="8161" y="52615"/>
                    <a:pt x="9893" y="50943"/>
                    <a:pt x="11201" y="49575"/>
                  </a:cubicBezTo>
                  <a:cubicBezTo>
                    <a:pt x="11383" y="49393"/>
                    <a:pt x="11596" y="49241"/>
                    <a:pt x="11778" y="49059"/>
                  </a:cubicBezTo>
                  <a:cubicBezTo>
                    <a:pt x="12082" y="48846"/>
                    <a:pt x="12325" y="48603"/>
                    <a:pt x="12568" y="48299"/>
                  </a:cubicBezTo>
                  <a:cubicBezTo>
                    <a:pt x="12690" y="48147"/>
                    <a:pt x="12811" y="47995"/>
                    <a:pt x="12811" y="47782"/>
                  </a:cubicBezTo>
                  <a:cubicBezTo>
                    <a:pt x="12811" y="47661"/>
                    <a:pt x="12781" y="47569"/>
                    <a:pt x="12720" y="47448"/>
                  </a:cubicBezTo>
                  <a:lnTo>
                    <a:pt x="12720" y="47448"/>
                  </a:lnTo>
                  <a:cubicBezTo>
                    <a:pt x="12781" y="47509"/>
                    <a:pt x="12842" y="47539"/>
                    <a:pt x="12903" y="47600"/>
                  </a:cubicBezTo>
                  <a:cubicBezTo>
                    <a:pt x="13419" y="47965"/>
                    <a:pt x="13936" y="48329"/>
                    <a:pt x="14514" y="48664"/>
                  </a:cubicBezTo>
                  <a:cubicBezTo>
                    <a:pt x="14878" y="48846"/>
                    <a:pt x="15517" y="49241"/>
                    <a:pt x="16094" y="49272"/>
                  </a:cubicBezTo>
                  <a:cubicBezTo>
                    <a:pt x="16307" y="49211"/>
                    <a:pt x="16459" y="49028"/>
                    <a:pt x="16611" y="48876"/>
                  </a:cubicBezTo>
                  <a:cubicBezTo>
                    <a:pt x="16793" y="48694"/>
                    <a:pt x="17128" y="48360"/>
                    <a:pt x="17371" y="48086"/>
                  </a:cubicBezTo>
                  <a:cubicBezTo>
                    <a:pt x="18222" y="46992"/>
                    <a:pt x="19043" y="45898"/>
                    <a:pt x="19833" y="44773"/>
                  </a:cubicBezTo>
                  <a:cubicBezTo>
                    <a:pt x="20198" y="44287"/>
                    <a:pt x="20562" y="43740"/>
                    <a:pt x="20897" y="43223"/>
                  </a:cubicBezTo>
                  <a:cubicBezTo>
                    <a:pt x="21018" y="43040"/>
                    <a:pt x="21140" y="42858"/>
                    <a:pt x="21261" y="42676"/>
                  </a:cubicBezTo>
                  <a:cubicBezTo>
                    <a:pt x="21292" y="42645"/>
                    <a:pt x="21292" y="42585"/>
                    <a:pt x="21292" y="42554"/>
                  </a:cubicBezTo>
                  <a:cubicBezTo>
                    <a:pt x="21267" y="42453"/>
                    <a:pt x="21179" y="42394"/>
                    <a:pt x="21080" y="42394"/>
                  </a:cubicBezTo>
                  <a:cubicBezTo>
                    <a:pt x="21060" y="42394"/>
                    <a:pt x="21039" y="42397"/>
                    <a:pt x="21018" y="42402"/>
                  </a:cubicBezTo>
                  <a:cubicBezTo>
                    <a:pt x="20897" y="42493"/>
                    <a:pt x="20866" y="42645"/>
                    <a:pt x="20775" y="42767"/>
                  </a:cubicBezTo>
                  <a:cubicBezTo>
                    <a:pt x="20502" y="43162"/>
                    <a:pt x="20258" y="43588"/>
                    <a:pt x="19985" y="43983"/>
                  </a:cubicBezTo>
                  <a:cubicBezTo>
                    <a:pt x="19164" y="45107"/>
                    <a:pt x="18343" y="46262"/>
                    <a:pt x="17492" y="47387"/>
                  </a:cubicBezTo>
                  <a:cubicBezTo>
                    <a:pt x="17036" y="47995"/>
                    <a:pt x="16611" y="48451"/>
                    <a:pt x="16125" y="48907"/>
                  </a:cubicBezTo>
                  <a:cubicBezTo>
                    <a:pt x="16082" y="48939"/>
                    <a:pt x="16055" y="48952"/>
                    <a:pt x="16022" y="48952"/>
                  </a:cubicBezTo>
                  <a:cubicBezTo>
                    <a:pt x="15962" y="48952"/>
                    <a:pt x="15886" y="48905"/>
                    <a:pt x="15669" y="48846"/>
                  </a:cubicBezTo>
                  <a:cubicBezTo>
                    <a:pt x="14848" y="48542"/>
                    <a:pt x="14149" y="48056"/>
                    <a:pt x="13298" y="47448"/>
                  </a:cubicBezTo>
                  <a:cubicBezTo>
                    <a:pt x="12264" y="46749"/>
                    <a:pt x="11504" y="46110"/>
                    <a:pt x="10775" y="45290"/>
                  </a:cubicBezTo>
                  <a:cubicBezTo>
                    <a:pt x="10501" y="44955"/>
                    <a:pt x="10258" y="44621"/>
                    <a:pt x="10137" y="44317"/>
                  </a:cubicBezTo>
                  <a:cubicBezTo>
                    <a:pt x="10137" y="44287"/>
                    <a:pt x="10106" y="44287"/>
                    <a:pt x="10106" y="44256"/>
                  </a:cubicBezTo>
                  <a:cubicBezTo>
                    <a:pt x="10106" y="44256"/>
                    <a:pt x="10106" y="44226"/>
                    <a:pt x="10106" y="44226"/>
                  </a:cubicBezTo>
                  <a:cubicBezTo>
                    <a:pt x="10106" y="44226"/>
                    <a:pt x="10106" y="44195"/>
                    <a:pt x="10137" y="44135"/>
                  </a:cubicBezTo>
                  <a:cubicBezTo>
                    <a:pt x="10714" y="43375"/>
                    <a:pt x="11687" y="42402"/>
                    <a:pt x="12386" y="41551"/>
                  </a:cubicBezTo>
                  <a:cubicBezTo>
                    <a:pt x="13723" y="40031"/>
                    <a:pt x="14787" y="38268"/>
                    <a:pt x="15942" y="36597"/>
                  </a:cubicBezTo>
                  <a:cubicBezTo>
                    <a:pt x="16915" y="35229"/>
                    <a:pt x="17888" y="33739"/>
                    <a:pt x="18647" y="32402"/>
                  </a:cubicBezTo>
                  <a:cubicBezTo>
                    <a:pt x="19134" y="31642"/>
                    <a:pt x="19529" y="30852"/>
                    <a:pt x="19954" y="30092"/>
                  </a:cubicBezTo>
                  <a:cubicBezTo>
                    <a:pt x="20258" y="29454"/>
                    <a:pt x="20593" y="28937"/>
                    <a:pt x="20866" y="28238"/>
                  </a:cubicBezTo>
                  <a:cubicBezTo>
                    <a:pt x="20988" y="27903"/>
                    <a:pt x="21110" y="27569"/>
                    <a:pt x="21170" y="27204"/>
                  </a:cubicBezTo>
                  <a:cubicBezTo>
                    <a:pt x="21474" y="27083"/>
                    <a:pt x="22021" y="26779"/>
                    <a:pt x="22356" y="26505"/>
                  </a:cubicBezTo>
                  <a:cubicBezTo>
                    <a:pt x="22367" y="26505"/>
                    <a:pt x="22374" y="26501"/>
                    <a:pt x="22378" y="26496"/>
                  </a:cubicBezTo>
                  <a:lnTo>
                    <a:pt x="22378" y="26496"/>
                  </a:lnTo>
                  <a:cubicBezTo>
                    <a:pt x="22077" y="27310"/>
                    <a:pt x="21776" y="28123"/>
                    <a:pt x="21474" y="28937"/>
                  </a:cubicBezTo>
                  <a:cubicBezTo>
                    <a:pt x="21140" y="29849"/>
                    <a:pt x="21292" y="29879"/>
                    <a:pt x="21991" y="30396"/>
                  </a:cubicBezTo>
                  <a:cubicBezTo>
                    <a:pt x="22169" y="30529"/>
                    <a:pt x="22347" y="30605"/>
                    <a:pt x="22522" y="30605"/>
                  </a:cubicBezTo>
                  <a:cubicBezTo>
                    <a:pt x="22705" y="30605"/>
                    <a:pt x="22884" y="30522"/>
                    <a:pt x="23055" y="30335"/>
                  </a:cubicBezTo>
                  <a:cubicBezTo>
                    <a:pt x="23541" y="29879"/>
                    <a:pt x="23815" y="29210"/>
                    <a:pt x="24088" y="28603"/>
                  </a:cubicBezTo>
                  <a:cubicBezTo>
                    <a:pt x="24331" y="28086"/>
                    <a:pt x="24605" y="27569"/>
                    <a:pt x="24757" y="27022"/>
                  </a:cubicBezTo>
                  <a:cubicBezTo>
                    <a:pt x="24818" y="26840"/>
                    <a:pt x="24848" y="26688"/>
                    <a:pt x="24879" y="26536"/>
                  </a:cubicBezTo>
                  <a:cubicBezTo>
                    <a:pt x="24909" y="26566"/>
                    <a:pt x="24939" y="26596"/>
                    <a:pt x="24939" y="26627"/>
                  </a:cubicBezTo>
                  <a:cubicBezTo>
                    <a:pt x="25061" y="26748"/>
                    <a:pt x="25213" y="26840"/>
                    <a:pt x="25335" y="26931"/>
                  </a:cubicBezTo>
                  <a:cubicBezTo>
                    <a:pt x="25760" y="27265"/>
                    <a:pt x="26186" y="27539"/>
                    <a:pt x="26702" y="27721"/>
                  </a:cubicBezTo>
                  <a:cubicBezTo>
                    <a:pt x="27553" y="28055"/>
                    <a:pt x="28496" y="28177"/>
                    <a:pt x="29499" y="28299"/>
                  </a:cubicBezTo>
                  <a:cubicBezTo>
                    <a:pt x="30076" y="28359"/>
                    <a:pt x="30654" y="28511"/>
                    <a:pt x="31231" y="28511"/>
                  </a:cubicBezTo>
                  <a:cubicBezTo>
                    <a:pt x="31414" y="28481"/>
                    <a:pt x="31566" y="28481"/>
                    <a:pt x="31748" y="28481"/>
                  </a:cubicBezTo>
                  <a:cubicBezTo>
                    <a:pt x="31505" y="29119"/>
                    <a:pt x="31262" y="29758"/>
                    <a:pt x="30988" y="30426"/>
                  </a:cubicBezTo>
                  <a:cubicBezTo>
                    <a:pt x="30836" y="30761"/>
                    <a:pt x="30715" y="31125"/>
                    <a:pt x="30563" y="31490"/>
                  </a:cubicBezTo>
                  <a:cubicBezTo>
                    <a:pt x="30502" y="31612"/>
                    <a:pt x="30441" y="31764"/>
                    <a:pt x="30441" y="31916"/>
                  </a:cubicBezTo>
                  <a:cubicBezTo>
                    <a:pt x="30350" y="32220"/>
                    <a:pt x="30654" y="32372"/>
                    <a:pt x="30867" y="32493"/>
                  </a:cubicBezTo>
                  <a:cubicBezTo>
                    <a:pt x="31262" y="32706"/>
                    <a:pt x="31687" y="32919"/>
                    <a:pt x="32143" y="32949"/>
                  </a:cubicBezTo>
                  <a:cubicBezTo>
                    <a:pt x="32447" y="32949"/>
                    <a:pt x="32629" y="32676"/>
                    <a:pt x="32812" y="32463"/>
                  </a:cubicBezTo>
                  <a:cubicBezTo>
                    <a:pt x="33298" y="31855"/>
                    <a:pt x="33663" y="31125"/>
                    <a:pt x="34058" y="30457"/>
                  </a:cubicBezTo>
                  <a:cubicBezTo>
                    <a:pt x="34210" y="30092"/>
                    <a:pt x="34362" y="29727"/>
                    <a:pt x="34484" y="29362"/>
                  </a:cubicBezTo>
                  <a:cubicBezTo>
                    <a:pt x="34636" y="29849"/>
                    <a:pt x="34788" y="30335"/>
                    <a:pt x="35092" y="30761"/>
                  </a:cubicBezTo>
                  <a:cubicBezTo>
                    <a:pt x="35456" y="31217"/>
                    <a:pt x="36155" y="31764"/>
                    <a:pt x="36581" y="31885"/>
                  </a:cubicBezTo>
                  <a:cubicBezTo>
                    <a:pt x="36581" y="31946"/>
                    <a:pt x="36581" y="32068"/>
                    <a:pt x="36581" y="32068"/>
                  </a:cubicBezTo>
                  <a:cubicBezTo>
                    <a:pt x="36551" y="32341"/>
                    <a:pt x="36490" y="32584"/>
                    <a:pt x="36459" y="32858"/>
                  </a:cubicBezTo>
                  <a:cubicBezTo>
                    <a:pt x="36216" y="34043"/>
                    <a:pt x="35882" y="35259"/>
                    <a:pt x="35426" y="36505"/>
                  </a:cubicBezTo>
                  <a:cubicBezTo>
                    <a:pt x="35092" y="37600"/>
                    <a:pt x="34575" y="38633"/>
                    <a:pt x="34210" y="39727"/>
                  </a:cubicBezTo>
                  <a:cubicBezTo>
                    <a:pt x="33754" y="40639"/>
                    <a:pt x="33420" y="41612"/>
                    <a:pt x="33025" y="42554"/>
                  </a:cubicBezTo>
                  <a:cubicBezTo>
                    <a:pt x="32447" y="44074"/>
                    <a:pt x="31626" y="45381"/>
                    <a:pt x="30867" y="46901"/>
                  </a:cubicBezTo>
                  <a:cubicBezTo>
                    <a:pt x="30532" y="47509"/>
                    <a:pt x="29955" y="48329"/>
                    <a:pt x="29468" y="48998"/>
                  </a:cubicBezTo>
                  <a:cubicBezTo>
                    <a:pt x="29043" y="49575"/>
                    <a:pt x="28587" y="50244"/>
                    <a:pt x="28161" y="50639"/>
                  </a:cubicBezTo>
                  <a:cubicBezTo>
                    <a:pt x="27523" y="51278"/>
                    <a:pt x="26854" y="51886"/>
                    <a:pt x="26186" y="52524"/>
                  </a:cubicBezTo>
                  <a:cubicBezTo>
                    <a:pt x="26125" y="52585"/>
                    <a:pt x="26003" y="52645"/>
                    <a:pt x="26034" y="52767"/>
                  </a:cubicBezTo>
                  <a:cubicBezTo>
                    <a:pt x="26064" y="52838"/>
                    <a:pt x="26105" y="52865"/>
                    <a:pt x="26150" y="52865"/>
                  </a:cubicBezTo>
                  <a:cubicBezTo>
                    <a:pt x="26240" y="52865"/>
                    <a:pt x="26348" y="52757"/>
                    <a:pt x="26429" y="52676"/>
                  </a:cubicBezTo>
                  <a:cubicBezTo>
                    <a:pt x="26672" y="52493"/>
                    <a:pt x="26885" y="52281"/>
                    <a:pt x="27097" y="52068"/>
                  </a:cubicBezTo>
                  <a:cubicBezTo>
                    <a:pt x="27736" y="51460"/>
                    <a:pt x="28404" y="50913"/>
                    <a:pt x="28952" y="50183"/>
                  </a:cubicBezTo>
                  <a:cubicBezTo>
                    <a:pt x="29711" y="49211"/>
                    <a:pt x="30441" y="48238"/>
                    <a:pt x="31079" y="47144"/>
                  </a:cubicBezTo>
                  <a:cubicBezTo>
                    <a:pt x="31900" y="45533"/>
                    <a:pt x="32751" y="44165"/>
                    <a:pt x="33389" y="42493"/>
                  </a:cubicBezTo>
                  <a:cubicBezTo>
                    <a:pt x="34210" y="40396"/>
                    <a:pt x="35183" y="38360"/>
                    <a:pt x="35912" y="36232"/>
                  </a:cubicBezTo>
                  <a:cubicBezTo>
                    <a:pt x="36095" y="35624"/>
                    <a:pt x="37310" y="31824"/>
                    <a:pt x="36794" y="31612"/>
                  </a:cubicBezTo>
                  <a:cubicBezTo>
                    <a:pt x="36307" y="31551"/>
                    <a:pt x="35578" y="31034"/>
                    <a:pt x="35183" y="30457"/>
                  </a:cubicBezTo>
                  <a:cubicBezTo>
                    <a:pt x="35000" y="30183"/>
                    <a:pt x="34818" y="29606"/>
                    <a:pt x="34727" y="29271"/>
                  </a:cubicBezTo>
                  <a:cubicBezTo>
                    <a:pt x="34727" y="29227"/>
                    <a:pt x="34678" y="29199"/>
                    <a:pt x="34616" y="29199"/>
                  </a:cubicBezTo>
                  <a:cubicBezTo>
                    <a:pt x="34593" y="29199"/>
                    <a:pt x="34569" y="29202"/>
                    <a:pt x="34544" y="29210"/>
                  </a:cubicBezTo>
                  <a:cubicBezTo>
                    <a:pt x="34727" y="28694"/>
                    <a:pt x="34909" y="28177"/>
                    <a:pt x="35092" y="27660"/>
                  </a:cubicBezTo>
                  <a:cubicBezTo>
                    <a:pt x="35456" y="26596"/>
                    <a:pt x="35821" y="25533"/>
                    <a:pt x="36034" y="24438"/>
                  </a:cubicBezTo>
                  <a:cubicBezTo>
                    <a:pt x="36155" y="23891"/>
                    <a:pt x="36247" y="23344"/>
                    <a:pt x="36277" y="22797"/>
                  </a:cubicBezTo>
                  <a:cubicBezTo>
                    <a:pt x="36277" y="22736"/>
                    <a:pt x="36307" y="22675"/>
                    <a:pt x="36247" y="22615"/>
                  </a:cubicBezTo>
                  <a:cubicBezTo>
                    <a:pt x="36247" y="22615"/>
                    <a:pt x="36216" y="22584"/>
                    <a:pt x="36216" y="22584"/>
                  </a:cubicBezTo>
                  <a:cubicBezTo>
                    <a:pt x="36247" y="22311"/>
                    <a:pt x="36277" y="22007"/>
                    <a:pt x="36277" y="21733"/>
                  </a:cubicBezTo>
                  <a:cubicBezTo>
                    <a:pt x="36277" y="21733"/>
                    <a:pt x="36307" y="21703"/>
                    <a:pt x="36307" y="21703"/>
                  </a:cubicBezTo>
                  <a:cubicBezTo>
                    <a:pt x="36399" y="21642"/>
                    <a:pt x="36520" y="21520"/>
                    <a:pt x="36642" y="21429"/>
                  </a:cubicBezTo>
                  <a:cubicBezTo>
                    <a:pt x="36854" y="21216"/>
                    <a:pt x="37128" y="21034"/>
                    <a:pt x="37341" y="20791"/>
                  </a:cubicBezTo>
                  <a:cubicBezTo>
                    <a:pt x="37402" y="20730"/>
                    <a:pt x="37462" y="20639"/>
                    <a:pt x="37523" y="20578"/>
                  </a:cubicBezTo>
                  <a:cubicBezTo>
                    <a:pt x="37645" y="20669"/>
                    <a:pt x="37797" y="20760"/>
                    <a:pt x="37979" y="20791"/>
                  </a:cubicBezTo>
                  <a:cubicBezTo>
                    <a:pt x="38141" y="20872"/>
                    <a:pt x="38317" y="20899"/>
                    <a:pt x="38497" y="20899"/>
                  </a:cubicBezTo>
                  <a:cubicBezTo>
                    <a:pt x="38587" y="20899"/>
                    <a:pt x="38678" y="20892"/>
                    <a:pt x="38769" y="20882"/>
                  </a:cubicBezTo>
                  <a:cubicBezTo>
                    <a:pt x="39104" y="21308"/>
                    <a:pt x="39408" y="21703"/>
                    <a:pt x="39772" y="22098"/>
                  </a:cubicBezTo>
                  <a:cubicBezTo>
                    <a:pt x="39955" y="22341"/>
                    <a:pt x="40168" y="22645"/>
                    <a:pt x="40380" y="22888"/>
                  </a:cubicBezTo>
                  <a:cubicBezTo>
                    <a:pt x="40836" y="23405"/>
                    <a:pt x="41475" y="23982"/>
                    <a:pt x="41809" y="24499"/>
                  </a:cubicBezTo>
                  <a:cubicBezTo>
                    <a:pt x="41931" y="24712"/>
                    <a:pt x="41839" y="24894"/>
                    <a:pt x="41657" y="25320"/>
                  </a:cubicBezTo>
                  <a:cubicBezTo>
                    <a:pt x="41475" y="25776"/>
                    <a:pt x="41292" y="26110"/>
                    <a:pt x="41049" y="26475"/>
                  </a:cubicBezTo>
                  <a:cubicBezTo>
                    <a:pt x="40806" y="26900"/>
                    <a:pt x="40502" y="27296"/>
                    <a:pt x="40168" y="27660"/>
                  </a:cubicBezTo>
                  <a:cubicBezTo>
                    <a:pt x="39651" y="28390"/>
                    <a:pt x="38921" y="29119"/>
                    <a:pt x="38405" y="29697"/>
                  </a:cubicBezTo>
                  <a:cubicBezTo>
                    <a:pt x="38040" y="30031"/>
                    <a:pt x="37858" y="30274"/>
                    <a:pt x="37493" y="30609"/>
                  </a:cubicBezTo>
                  <a:cubicBezTo>
                    <a:pt x="37341" y="30761"/>
                    <a:pt x="37219" y="30913"/>
                    <a:pt x="37098" y="31065"/>
                  </a:cubicBezTo>
                  <a:cubicBezTo>
                    <a:pt x="37067" y="31095"/>
                    <a:pt x="37006" y="31156"/>
                    <a:pt x="37037" y="31217"/>
                  </a:cubicBezTo>
                  <a:cubicBezTo>
                    <a:pt x="37060" y="31296"/>
                    <a:pt x="37095" y="31324"/>
                    <a:pt x="37133" y="31324"/>
                  </a:cubicBezTo>
                  <a:cubicBezTo>
                    <a:pt x="37198" y="31324"/>
                    <a:pt x="37272" y="31243"/>
                    <a:pt x="37310" y="31186"/>
                  </a:cubicBezTo>
                  <a:cubicBezTo>
                    <a:pt x="37432" y="31065"/>
                    <a:pt x="37523" y="30943"/>
                    <a:pt x="37614" y="30882"/>
                  </a:cubicBezTo>
                  <a:cubicBezTo>
                    <a:pt x="38253" y="30274"/>
                    <a:pt x="38769" y="29697"/>
                    <a:pt x="39408" y="29028"/>
                  </a:cubicBezTo>
                  <a:cubicBezTo>
                    <a:pt x="39803" y="28603"/>
                    <a:pt x="40350" y="27873"/>
                    <a:pt x="40806" y="27326"/>
                  </a:cubicBezTo>
                  <a:cubicBezTo>
                    <a:pt x="41353" y="26596"/>
                    <a:pt x="41900" y="25654"/>
                    <a:pt x="42083" y="24864"/>
                  </a:cubicBezTo>
                  <a:cubicBezTo>
                    <a:pt x="42143" y="24621"/>
                    <a:pt x="42052" y="24408"/>
                    <a:pt x="41931" y="24256"/>
                  </a:cubicBezTo>
                  <a:cubicBezTo>
                    <a:pt x="41687" y="23891"/>
                    <a:pt x="41414" y="23618"/>
                    <a:pt x="41140" y="23314"/>
                  </a:cubicBezTo>
                  <a:cubicBezTo>
                    <a:pt x="40745" y="22949"/>
                    <a:pt x="40380" y="22584"/>
                    <a:pt x="40076" y="22159"/>
                  </a:cubicBezTo>
                  <a:cubicBezTo>
                    <a:pt x="39894" y="21916"/>
                    <a:pt x="39681" y="21703"/>
                    <a:pt x="39499" y="21460"/>
                  </a:cubicBezTo>
                  <a:cubicBezTo>
                    <a:pt x="39317" y="21277"/>
                    <a:pt x="39165" y="21034"/>
                    <a:pt x="38982" y="20852"/>
                  </a:cubicBezTo>
                  <a:cubicBezTo>
                    <a:pt x="39469" y="20700"/>
                    <a:pt x="39864" y="20396"/>
                    <a:pt x="40168" y="20031"/>
                  </a:cubicBezTo>
                  <a:cubicBezTo>
                    <a:pt x="40411" y="19636"/>
                    <a:pt x="40654" y="19180"/>
                    <a:pt x="40563" y="18724"/>
                  </a:cubicBezTo>
                  <a:cubicBezTo>
                    <a:pt x="40411" y="18268"/>
                    <a:pt x="40046" y="17934"/>
                    <a:pt x="39620" y="17751"/>
                  </a:cubicBezTo>
                  <a:cubicBezTo>
                    <a:pt x="39487" y="17701"/>
                    <a:pt x="39344" y="17679"/>
                    <a:pt x="39201" y="17679"/>
                  </a:cubicBezTo>
                  <a:cubicBezTo>
                    <a:pt x="39085" y="17679"/>
                    <a:pt x="38970" y="17694"/>
                    <a:pt x="38861" y="17721"/>
                  </a:cubicBezTo>
                  <a:cubicBezTo>
                    <a:pt x="38891" y="17660"/>
                    <a:pt x="38952" y="17599"/>
                    <a:pt x="38982" y="17569"/>
                  </a:cubicBezTo>
                  <a:cubicBezTo>
                    <a:pt x="39225" y="17295"/>
                    <a:pt x="39681" y="16718"/>
                    <a:pt x="39864" y="16171"/>
                  </a:cubicBezTo>
                  <a:cubicBezTo>
                    <a:pt x="40168" y="15289"/>
                    <a:pt x="40228" y="14317"/>
                    <a:pt x="40228" y="13374"/>
                  </a:cubicBezTo>
                  <a:cubicBezTo>
                    <a:pt x="40137" y="12341"/>
                    <a:pt x="39803" y="11307"/>
                    <a:pt x="39317" y="10396"/>
                  </a:cubicBezTo>
                  <a:cubicBezTo>
                    <a:pt x="39104" y="9909"/>
                    <a:pt x="38830" y="9453"/>
                    <a:pt x="38526" y="8997"/>
                  </a:cubicBezTo>
                  <a:lnTo>
                    <a:pt x="38526" y="8997"/>
                  </a:lnTo>
                  <a:cubicBezTo>
                    <a:pt x="38739" y="9180"/>
                    <a:pt x="38982" y="9332"/>
                    <a:pt x="39225" y="9393"/>
                  </a:cubicBezTo>
                  <a:cubicBezTo>
                    <a:pt x="39256" y="9423"/>
                    <a:pt x="39286" y="9423"/>
                    <a:pt x="39317" y="9423"/>
                  </a:cubicBezTo>
                  <a:cubicBezTo>
                    <a:pt x="39572" y="9628"/>
                    <a:pt x="39904" y="9709"/>
                    <a:pt x="40254" y="9709"/>
                  </a:cubicBezTo>
                  <a:cubicBezTo>
                    <a:pt x="40735" y="9709"/>
                    <a:pt x="41252" y="9556"/>
                    <a:pt x="41657" y="9362"/>
                  </a:cubicBezTo>
                  <a:cubicBezTo>
                    <a:pt x="42022" y="9180"/>
                    <a:pt x="42447" y="8997"/>
                    <a:pt x="42599" y="8602"/>
                  </a:cubicBezTo>
                  <a:cubicBezTo>
                    <a:pt x="42690" y="8420"/>
                    <a:pt x="42690" y="8177"/>
                    <a:pt x="42690" y="7964"/>
                  </a:cubicBezTo>
                  <a:cubicBezTo>
                    <a:pt x="42994" y="7690"/>
                    <a:pt x="43086" y="7326"/>
                    <a:pt x="42964" y="6748"/>
                  </a:cubicBezTo>
                  <a:cubicBezTo>
                    <a:pt x="42964" y="6718"/>
                    <a:pt x="42934" y="6718"/>
                    <a:pt x="42934" y="6687"/>
                  </a:cubicBezTo>
                  <a:cubicBezTo>
                    <a:pt x="43177" y="6414"/>
                    <a:pt x="43298" y="6019"/>
                    <a:pt x="43268" y="5654"/>
                  </a:cubicBezTo>
                  <a:cubicBezTo>
                    <a:pt x="43207" y="5289"/>
                    <a:pt x="43055" y="4894"/>
                    <a:pt x="42782" y="4590"/>
                  </a:cubicBezTo>
                  <a:cubicBezTo>
                    <a:pt x="42508" y="4347"/>
                    <a:pt x="42174" y="4164"/>
                    <a:pt x="41809" y="4073"/>
                  </a:cubicBezTo>
                  <a:lnTo>
                    <a:pt x="41687" y="4073"/>
                  </a:lnTo>
                  <a:cubicBezTo>
                    <a:pt x="41627" y="4013"/>
                    <a:pt x="41596" y="3982"/>
                    <a:pt x="41535" y="3952"/>
                  </a:cubicBezTo>
                  <a:cubicBezTo>
                    <a:pt x="41505" y="3800"/>
                    <a:pt x="41475" y="3678"/>
                    <a:pt x="41414" y="3557"/>
                  </a:cubicBezTo>
                  <a:cubicBezTo>
                    <a:pt x="41159" y="3242"/>
                    <a:pt x="40778" y="3104"/>
                    <a:pt x="40392" y="3104"/>
                  </a:cubicBezTo>
                  <a:cubicBezTo>
                    <a:pt x="39996" y="3104"/>
                    <a:pt x="39594" y="3249"/>
                    <a:pt x="39317" y="3496"/>
                  </a:cubicBezTo>
                  <a:cubicBezTo>
                    <a:pt x="39225" y="3587"/>
                    <a:pt x="39134" y="3648"/>
                    <a:pt x="39073" y="3739"/>
                  </a:cubicBezTo>
                  <a:cubicBezTo>
                    <a:pt x="38982" y="3800"/>
                    <a:pt x="38861" y="3861"/>
                    <a:pt x="38769" y="3952"/>
                  </a:cubicBezTo>
                  <a:cubicBezTo>
                    <a:pt x="38496" y="3952"/>
                    <a:pt x="38222" y="4013"/>
                    <a:pt x="37949" y="4225"/>
                  </a:cubicBezTo>
                  <a:cubicBezTo>
                    <a:pt x="37827" y="4286"/>
                    <a:pt x="37706" y="4347"/>
                    <a:pt x="37614" y="4438"/>
                  </a:cubicBezTo>
                  <a:cubicBezTo>
                    <a:pt x="36915" y="4894"/>
                    <a:pt x="36551" y="5867"/>
                    <a:pt x="36976" y="6627"/>
                  </a:cubicBezTo>
                  <a:cubicBezTo>
                    <a:pt x="36976" y="6657"/>
                    <a:pt x="36976" y="6657"/>
                    <a:pt x="36976" y="6657"/>
                  </a:cubicBezTo>
                  <a:lnTo>
                    <a:pt x="36976" y="6687"/>
                  </a:lnTo>
                  <a:cubicBezTo>
                    <a:pt x="36976" y="6900"/>
                    <a:pt x="37006" y="7113"/>
                    <a:pt x="37067" y="7326"/>
                  </a:cubicBezTo>
                  <a:cubicBezTo>
                    <a:pt x="37037" y="7295"/>
                    <a:pt x="37006" y="7265"/>
                    <a:pt x="36976" y="7234"/>
                  </a:cubicBezTo>
                  <a:cubicBezTo>
                    <a:pt x="35973" y="6383"/>
                    <a:pt x="34757" y="5836"/>
                    <a:pt x="33511" y="5502"/>
                  </a:cubicBezTo>
                  <a:cubicBezTo>
                    <a:pt x="32597" y="5219"/>
                    <a:pt x="31665" y="5073"/>
                    <a:pt x="30744" y="5073"/>
                  </a:cubicBezTo>
                  <a:cubicBezTo>
                    <a:pt x="29981" y="5073"/>
                    <a:pt x="29226" y="5174"/>
                    <a:pt x="28496" y="5380"/>
                  </a:cubicBezTo>
                  <a:cubicBezTo>
                    <a:pt x="28860" y="4985"/>
                    <a:pt x="29195" y="4347"/>
                    <a:pt x="28982" y="3769"/>
                  </a:cubicBezTo>
                  <a:cubicBezTo>
                    <a:pt x="28952" y="3617"/>
                    <a:pt x="28891" y="3465"/>
                    <a:pt x="28800" y="3313"/>
                  </a:cubicBezTo>
                  <a:cubicBezTo>
                    <a:pt x="28800" y="3283"/>
                    <a:pt x="28800" y="3283"/>
                    <a:pt x="28800" y="3253"/>
                  </a:cubicBezTo>
                  <a:cubicBezTo>
                    <a:pt x="28678" y="2766"/>
                    <a:pt x="28496" y="2219"/>
                    <a:pt x="28131" y="1824"/>
                  </a:cubicBezTo>
                  <a:cubicBezTo>
                    <a:pt x="28161" y="1399"/>
                    <a:pt x="28009" y="973"/>
                    <a:pt x="27766" y="639"/>
                  </a:cubicBezTo>
                  <a:cubicBezTo>
                    <a:pt x="27523" y="274"/>
                    <a:pt x="27128" y="0"/>
                    <a:pt x="266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7081356" y="3059529"/>
              <a:ext cx="63556" cy="66971"/>
            </a:xfrm>
            <a:custGeom>
              <a:avLst/>
              <a:gdLst/>
              <a:ahLst/>
              <a:cxnLst/>
              <a:rect l="l" t="t" r="r" b="b"/>
              <a:pathLst>
                <a:path w="1247" h="1314" extrusionOk="0">
                  <a:moveTo>
                    <a:pt x="682" y="0"/>
                  </a:moveTo>
                  <a:cubicBezTo>
                    <a:pt x="656" y="0"/>
                    <a:pt x="631" y="10"/>
                    <a:pt x="608" y="32"/>
                  </a:cubicBezTo>
                  <a:cubicBezTo>
                    <a:pt x="335" y="214"/>
                    <a:pt x="0" y="488"/>
                    <a:pt x="61" y="853"/>
                  </a:cubicBezTo>
                  <a:cubicBezTo>
                    <a:pt x="92" y="1065"/>
                    <a:pt x="213" y="1278"/>
                    <a:pt x="426" y="1309"/>
                  </a:cubicBezTo>
                  <a:cubicBezTo>
                    <a:pt x="442" y="1312"/>
                    <a:pt x="458" y="1313"/>
                    <a:pt x="475" y="1313"/>
                  </a:cubicBezTo>
                  <a:cubicBezTo>
                    <a:pt x="610" y="1313"/>
                    <a:pt x="740" y="1208"/>
                    <a:pt x="821" y="1126"/>
                  </a:cubicBezTo>
                  <a:cubicBezTo>
                    <a:pt x="1095" y="913"/>
                    <a:pt x="1247" y="488"/>
                    <a:pt x="1064" y="214"/>
                  </a:cubicBezTo>
                  <a:cubicBezTo>
                    <a:pt x="1039" y="176"/>
                    <a:pt x="1003" y="159"/>
                    <a:pt x="967" y="159"/>
                  </a:cubicBezTo>
                  <a:cubicBezTo>
                    <a:pt x="918" y="159"/>
                    <a:pt x="869" y="192"/>
                    <a:pt x="851" y="245"/>
                  </a:cubicBezTo>
                  <a:cubicBezTo>
                    <a:pt x="821" y="306"/>
                    <a:pt x="851" y="366"/>
                    <a:pt x="882" y="427"/>
                  </a:cubicBezTo>
                  <a:cubicBezTo>
                    <a:pt x="882" y="549"/>
                    <a:pt x="882" y="549"/>
                    <a:pt x="821" y="701"/>
                  </a:cubicBezTo>
                  <a:cubicBezTo>
                    <a:pt x="791" y="883"/>
                    <a:pt x="548" y="1065"/>
                    <a:pt x="487" y="1096"/>
                  </a:cubicBezTo>
                  <a:cubicBezTo>
                    <a:pt x="456" y="1096"/>
                    <a:pt x="456" y="1065"/>
                    <a:pt x="456" y="1065"/>
                  </a:cubicBezTo>
                  <a:cubicBezTo>
                    <a:pt x="426" y="1065"/>
                    <a:pt x="426" y="1065"/>
                    <a:pt x="426" y="1035"/>
                  </a:cubicBezTo>
                  <a:cubicBezTo>
                    <a:pt x="335" y="944"/>
                    <a:pt x="365" y="974"/>
                    <a:pt x="304" y="883"/>
                  </a:cubicBezTo>
                  <a:cubicBezTo>
                    <a:pt x="244" y="792"/>
                    <a:pt x="365" y="549"/>
                    <a:pt x="487" y="427"/>
                  </a:cubicBezTo>
                  <a:cubicBezTo>
                    <a:pt x="578" y="336"/>
                    <a:pt x="699" y="275"/>
                    <a:pt x="791" y="184"/>
                  </a:cubicBezTo>
                  <a:cubicBezTo>
                    <a:pt x="837" y="92"/>
                    <a:pt x="761" y="0"/>
                    <a:pt x="6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7581756" y="3114473"/>
              <a:ext cx="80580" cy="89244"/>
            </a:xfrm>
            <a:custGeom>
              <a:avLst/>
              <a:gdLst/>
              <a:ahLst/>
              <a:cxnLst/>
              <a:rect l="l" t="t" r="r" b="b"/>
              <a:pathLst>
                <a:path w="1581" h="1751" extrusionOk="0">
                  <a:moveTo>
                    <a:pt x="1004" y="258"/>
                  </a:moveTo>
                  <a:cubicBezTo>
                    <a:pt x="1024" y="258"/>
                    <a:pt x="1044" y="259"/>
                    <a:pt x="1064" y="261"/>
                  </a:cubicBezTo>
                  <a:lnTo>
                    <a:pt x="1094" y="261"/>
                  </a:lnTo>
                  <a:cubicBezTo>
                    <a:pt x="1094" y="261"/>
                    <a:pt x="1094" y="291"/>
                    <a:pt x="1094" y="291"/>
                  </a:cubicBezTo>
                  <a:cubicBezTo>
                    <a:pt x="1125" y="352"/>
                    <a:pt x="1125" y="383"/>
                    <a:pt x="1125" y="443"/>
                  </a:cubicBezTo>
                  <a:cubicBezTo>
                    <a:pt x="1155" y="565"/>
                    <a:pt x="1155" y="595"/>
                    <a:pt x="1155" y="626"/>
                  </a:cubicBezTo>
                  <a:cubicBezTo>
                    <a:pt x="1125" y="1051"/>
                    <a:pt x="1003" y="1325"/>
                    <a:pt x="699" y="1446"/>
                  </a:cubicBezTo>
                  <a:cubicBezTo>
                    <a:pt x="683" y="1455"/>
                    <a:pt x="656" y="1458"/>
                    <a:pt x="624" y="1458"/>
                  </a:cubicBezTo>
                  <a:cubicBezTo>
                    <a:pt x="538" y="1458"/>
                    <a:pt x="418" y="1430"/>
                    <a:pt x="395" y="1386"/>
                  </a:cubicBezTo>
                  <a:cubicBezTo>
                    <a:pt x="365" y="1325"/>
                    <a:pt x="335" y="1264"/>
                    <a:pt x="304" y="1142"/>
                  </a:cubicBezTo>
                  <a:cubicBezTo>
                    <a:pt x="304" y="1142"/>
                    <a:pt x="304" y="1051"/>
                    <a:pt x="335" y="960"/>
                  </a:cubicBezTo>
                  <a:cubicBezTo>
                    <a:pt x="365" y="838"/>
                    <a:pt x="365" y="747"/>
                    <a:pt x="395" y="686"/>
                  </a:cubicBezTo>
                  <a:cubicBezTo>
                    <a:pt x="508" y="433"/>
                    <a:pt x="751" y="258"/>
                    <a:pt x="1004" y="258"/>
                  </a:cubicBezTo>
                  <a:close/>
                  <a:moveTo>
                    <a:pt x="1029" y="0"/>
                  </a:moveTo>
                  <a:cubicBezTo>
                    <a:pt x="605" y="0"/>
                    <a:pt x="201" y="266"/>
                    <a:pt x="122" y="717"/>
                  </a:cubicBezTo>
                  <a:cubicBezTo>
                    <a:pt x="31" y="1021"/>
                    <a:pt x="0" y="1386"/>
                    <a:pt x="243" y="1629"/>
                  </a:cubicBezTo>
                  <a:cubicBezTo>
                    <a:pt x="395" y="1720"/>
                    <a:pt x="547" y="1750"/>
                    <a:pt x="730" y="1750"/>
                  </a:cubicBezTo>
                  <a:cubicBezTo>
                    <a:pt x="912" y="1720"/>
                    <a:pt x="942" y="1659"/>
                    <a:pt x="1064" y="1598"/>
                  </a:cubicBezTo>
                  <a:cubicBezTo>
                    <a:pt x="1459" y="1325"/>
                    <a:pt x="1581" y="504"/>
                    <a:pt x="1459" y="261"/>
                  </a:cubicBezTo>
                  <a:cubicBezTo>
                    <a:pt x="1429" y="231"/>
                    <a:pt x="1429" y="200"/>
                    <a:pt x="1429" y="170"/>
                  </a:cubicBezTo>
                  <a:cubicBezTo>
                    <a:pt x="1398" y="139"/>
                    <a:pt x="1398" y="109"/>
                    <a:pt x="1368" y="109"/>
                  </a:cubicBezTo>
                  <a:cubicBezTo>
                    <a:pt x="1338" y="79"/>
                    <a:pt x="1338" y="79"/>
                    <a:pt x="1307" y="79"/>
                  </a:cubicBezTo>
                  <a:cubicBezTo>
                    <a:pt x="1277" y="48"/>
                    <a:pt x="1246" y="18"/>
                    <a:pt x="1216" y="18"/>
                  </a:cubicBezTo>
                  <a:cubicBezTo>
                    <a:pt x="1154" y="6"/>
                    <a:pt x="1091" y="0"/>
                    <a:pt x="10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6610415" y="3671041"/>
              <a:ext cx="681690" cy="1198603"/>
            </a:xfrm>
            <a:custGeom>
              <a:avLst/>
              <a:gdLst/>
              <a:ahLst/>
              <a:cxnLst/>
              <a:rect l="l" t="t" r="r" b="b"/>
              <a:pathLst>
                <a:path w="13375" h="23517" extrusionOk="0">
                  <a:moveTo>
                    <a:pt x="9058" y="13536"/>
                  </a:moveTo>
                  <a:cubicBezTo>
                    <a:pt x="8906" y="13779"/>
                    <a:pt x="8754" y="13992"/>
                    <a:pt x="8663" y="14174"/>
                  </a:cubicBezTo>
                  <a:cubicBezTo>
                    <a:pt x="8632" y="14215"/>
                    <a:pt x="8605" y="14255"/>
                    <a:pt x="8581" y="14296"/>
                  </a:cubicBezTo>
                  <a:lnTo>
                    <a:pt x="8581" y="14296"/>
                  </a:lnTo>
                  <a:cubicBezTo>
                    <a:pt x="8673" y="14134"/>
                    <a:pt x="8774" y="13971"/>
                    <a:pt x="8876" y="13809"/>
                  </a:cubicBezTo>
                  <a:cubicBezTo>
                    <a:pt x="8936" y="13718"/>
                    <a:pt x="8997" y="13627"/>
                    <a:pt x="9058" y="13536"/>
                  </a:cubicBezTo>
                  <a:close/>
                  <a:moveTo>
                    <a:pt x="4149" y="20816"/>
                  </a:moveTo>
                  <a:cubicBezTo>
                    <a:pt x="4072" y="20942"/>
                    <a:pt x="3992" y="21069"/>
                    <a:pt x="3891" y="21196"/>
                  </a:cubicBezTo>
                  <a:cubicBezTo>
                    <a:pt x="3800" y="21287"/>
                    <a:pt x="3708" y="21408"/>
                    <a:pt x="3617" y="21530"/>
                  </a:cubicBezTo>
                  <a:cubicBezTo>
                    <a:pt x="3800" y="21287"/>
                    <a:pt x="3952" y="21074"/>
                    <a:pt x="4134" y="20831"/>
                  </a:cubicBezTo>
                  <a:cubicBezTo>
                    <a:pt x="4139" y="20826"/>
                    <a:pt x="4144" y="20821"/>
                    <a:pt x="4149" y="20816"/>
                  </a:cubicBezTo>
                  <a:close/>
                  <a:moveTo>
                    <a:pt x="1368" y="22016"/>
                  </a:moveTo>
                  <a:cubicBezTo>
                    <a:pt x="1429" y="22016"/>
                    <a:pt x="1459" y="22047"/>
                    <a:pt x="1459" y="22047"/>
                  </a:cubicBezTo>
                  <a:lnTo>
                    <a:pt x="1489" y="22047"/>
                  </a:lnTo>
                  <a:cubicBezTo>
                    <a:pt x="1662" y="22161"/>
                    <a:pt x="1861" y="22303"/>
                    <a:pt x="1985" y="22472"/>
                  </a:cubicBezTo>
                  <a:lnTo>
                    <a:pt x="1985" y="22472"/>
                  </a:lnTo>
                  <a:cubicBezTo>
                    <a:pt x="1982" y="22472"/>
                    <a:pt x="1979" y="22472"/>
                    <a:pt x="1976" y="22472"/>
                  </a:cubicBezTo>
                  <a:cubicBezTo>
                    <a:pt x="1763" y="22259"/>
                    <a:pt x="1489" y="22047"/>
                    <a:pt x="1368" y="22047"/>
                  </a:cubicBezTo>
                  <a:cubicBezTo>
                    <a:pt x="1368" y="22016"/>
                    <a:pt x="1368" y="22016"/>
                    <a:pt x="1368" y="22016"/>
                  </a:cubicBezTo>
                  <a:close/>
                  <a:moveTo>
                    <a:pt x="3411" y="21811"/>
                  </a:moveTo>
                  <a:cubicBezTo>
                    <a:pt x="3203" y="22063"/>
                    <a:pt x="3018" y="22345"/>
                    <a:pt x="2857" y="22533"/>
                  </a:cubicBezTo>
                  <a:lnTo>
                    <a:pt x="2857" y="22533"/>
                  </a:lnTo>
                  <a:cubicBezTo>
                    <a:pt x="2888" y="22472"/>
                    <a:pt x="2918" y="22411"/>
                    <a:pt x="2979" y="22351"/>
                  </a:cubicBezTo>
                  <a:cubicBezTo>
                    <a:pt x="3107" y="22171"/>
                    <a:pt x="3257" y="21991"/>
                    <a:pt x="3411" y="21811"/>
                  </a:cubicBezTo>
                  <a:close/>
                  <a:moveTo>
                    <a:pt x="1307" y="22351"/>
                  </a:moveTo>
                  <a:cubicBezTo>
                    <a:pt x="1368" y="22411"/>
                    <a:pt x="1429" y="22503"/>
                    <a:pt x="1520" y="22563"/>
                  </a:cubicBezTo>
                  <a:cubicBezTo>
                    <a:pt x="1459" y="22533"/>
                    <a:pt x="1429" y="22503"/>
                    <a:pt x="1398" y="22472"/>
                  </a:cubicBezTo>
                  <a:cubicBezTo>
                    <a:pt x="1368" y="22472"/>
                    <a:pt x="1338" y="22442"/>
                    <a:pt x="1307" y="22411"/>
                  </a:cubicBezTo>
                  <a:cubicBezTo>
                    <a:pt x="1277" y="22381"/>
                    <a:pt x="1277" y="22381"/>
                    <a:pt x="1277" y="22351"/>
                  </a:cubicBezTo>
                  <a:close/>
                  <a:moveTo>
                    <a:pt x="6852" y="0"/>
                  </a:moveTo>
                  <a:cubicBezTo>
                    <a:pt x="6725" y="0"/>
                    <a:pt x="6643" y="205"/>
                    <a:pt x="6778" y="314"/>
                  </a:cubicBezTo>
                  <a:cubicBezTo>
                    <a:pt x="7356" y="800"/>
                    <a:pt x="8025" y="1226"/>
                    <a:pt x="8663" y="1651"/>
                  </a:cubicBezTo>
                  <a:cubicBezTo>
                    <a:pt x="9028" y="1925"/>
                    <a:pt x="9392" y="2198"/>
                    <a:pt x="9788" y="2411"/>
                  </a:cubicBezTo>
                  <a:cubicBezTo>
                    <a:pt x="10000" y="2533"/>
                    <a:pt x="10395" y="2685"/>
                    <a:pt x="10669" y="2776"/>
                  </a:cubicBezTo>
                  <a:cubicBezTo>
                    <a:pt x="10213" y="4022"/>
                    <a:pt x="9788" y="5268"/>
                    <a:pt x="9301" y="6514"/>
                  </a:cubicBezTo>
                  <a:cubicBezTo>
                    <a:pt x="8815" y="7791"/>
                    <a:pt x="8268" y="9037"/>
                    <a:pt x="7781" y="10344"/>
                  </a:cubicBezTo>
                  <a:cubicBezTo>
                    <a:pt x="7721" y="10496"/>
                    <a:pt x="7690" y="10709"/>
                    <a:pt x="7842" y="10831"/>
                  </a:cubicBezTo>
                  <a:cubicBezTo>
                    <a:pt x="8055" y="10983"/>
                    <a:pt x="8298" y="11074"/>
                    <a:pt x="8541" y="11226"/>
                  </a:cubicBezTo>
                  <a:cubicBezTo>
                    <a:pt x="8876" y="11378"/>
                    <a:pt x="9392" y="11651"/>
                    <a:pt x="9879" y="11864"/>
                  </a:cubicBezTo>
                  <a:cubicBezTo>
                    <a:pt x="9453" y="12472"/>
                    <a:pt x="9058" y="13049"/>
                    <a:pt x="8663" y="13657"/>
                  </a:cubicBezTo>
                  <a:cubicBezTo>
                    <a:pt x="8177" y="14448"/>
                    <a:pt x="7721" y="15268"/>
                    <a:pt x="7204" y="16059"/>
                  </a:cubicBezTo>
                  <a:cubicBezTo>
                    <a:pt x="6110" y="17639"/>
                    <a:pt x="5015" y="19220"/>
                    <a:pt x="3860" y="20770"/>
                  </a:cubicBezTo>
                  <a:cubicBezTo>
                    <a:pt x="3830" y="20800"/>
                    <a:pt x="3800" y="20831"/>
                    <a:pt x="3769" y="20892"/>
                  </a:cubicBezTo>
                  <a:cubicBezTo>
                    <a:pt x="3435" y="21317"/>
                    <a:pt x="3070" y="21743"/>
                    <a:pt x="2766" y="22199"/>
                  </a:cubicBezTo>
                  <a:cubicBezTo>
                    <a:pt x="2705" y="22290"/>
                    <a:pt x="2614" y="22411"/>
                    <a:pt x="2523" y="22503"/>
                  </a:cubicBezTo>
                  <a:cubicBezTo>
                    <a:pt x="2310" y="22138"/>
                    <a:pt x="1976" y="21834"/>
                    <a:pt x="1611" y="21621"/>
                  </a:cubicBezTo>
                  <a:cubicBezTo>
                    <a:pt x="1427" y="21542"/>
                    <a:pt x="1197" y="21463"/>
                    <a:pt x="981" y="21463"/>
                  </a:cubicBezTo>
                  <a:cubicBezTo>
                    <a:pt x="947" y="21463"/>
                    <a:pt x="914" y="21465"/>
                    <a:pt x="882" y="21469"/>
                  </a:cubicBezTo>
                  <a:cubicBezTo>
                    <a:pt x="0" y="21682"/>
                    <a:pt x="821" y="22655"/>
                    <a:pt x="1246" y="22989"/>
                  </a:cubicBezTo>
                  <a:cubicBezTo>
                    <a:pt x="1398" y="23171"/>
                    <a:pt x="1611" y="23293"/>
                    <a:pt x="1793" y="23384"/>
                  </a:cubicBezTo>
                  <a:cubicBezTo>
                    <a:pt x="1956" y="23477"/>
                    <a:pt x="2119" y="23517"/>
                    <a:pt x="2268" y="23517"/>
                  </a:cubicBezTo>
                  <a:cubicBezTo>
                    <a:pt x="2314" y="23517"/>
                    <a:pt x="2358" y="23513"/>
                    <a:pt x="2401" y="23506"/>
                  </a:cubicBezTo>
                  <a:lnTo>
                    <a:pt x="2462" y="23506"/>
                  </a:lnTo>
                  <a:cubicBezTo>
                    <a:pt x="2479" y="23511"/>
                    <a:pt x="2497" y="23514"/>
                    <a:pt x="2515" y="23514"/>
                  </a:cubicBezTo>
                  <a:cubicBezTo>
                    <a:pt x="2597" y="23514"/>
                    <a:pt x="2692" y="23464"/>
                    <a:pt x="2766" y="23414"/>
                  </a:cubicBezTo>
                  <a:cubicBezTo>
                    <a:pt x="2857" y="23323"/>
                    <a:pt x="2979" y="23232"/>
                    <a:pt x="3040" y="23110"/>
                  </a:cubicBezTo>
                  <a:cubicBezTo>
                    <a:pt x="3070" y="23080"/>
                    <a:pt x="3100" y="23019"/>
                    <a:pt x="3100" y="22989"/>
                  </a:cubicBezTo>
                  <a:cubicBezTo>
                    <a:pt x="3222" y="22928"/>
                    <a:pt x="3283" y="22806"/>
                    <a:pt x="3404" y="22685"/>
                  </a:cubicBezTo>
                  <a:cubicBezTo>
                    <a:pt x="3830" y="22199"/>
                    <a:pt x="4195" y="21682"/>
                    <a:pt x="4559" y="21135"/>
                  </a:cubicBezTo>
                  <a:cubicBezTo>
                    <a:pt x="5319" y="20101"/>
                    <a:pt x="6018" y="19007"/>
                    <a:pt x="6718" y="17943"/>
                  </a:cubicBezTo>
                  <a:cubicBezTo>
                    <a:pt x="7022" y="17426"/>
                    <a:pt x="7325" y="16879"/>
                    <a:pt x="7629" y="16363"/>
                  </a:cubicBezTo>
                  <a:cubicBezTo>
                    <a:pt x="7842" y="16119"/>
                    <a:pt x="8025" y="15846"/>
                    <a:pt x="8207" y="15603"/>
                  </a:cubicBezTo>
                  <a:cubicBezTo>
                    <a:pt x="9028" y="14508"/>
                    <a:pt x="9788" y="13353"/>
                    <a:pt x="10395" y="12138"/>
                  </a:cubicBezTo>
                  <a:cubicBezTo>
                    <a:pt x="10395" y="12107"/>
                    <a:pt x="10395" y="12077"/>
                    <a:pt x="10395" y="12077"/>
                  </a:cubicBezTo>
                  <a:cubicBezTo>
                    <a:pt x="10791" y="12198"/>
                    <a:pt x="11186" y="12229"/>
                    <a:pt x="11581" y="12290"/>
                  </a:cubicBezTo>
                  <a:cubicBezTo>
                    <a:pt x="11854" y="12320"/>
                    <a:pt x="12128" y="12411"/>
                    <a:pt x="12432" y="12442"/>
                  </a:cubicBezTo>
                  <a:cubicBezTo>
                    <a:pt x="12645" y="12442"/>
                    <a:pt x="12857" y="12381"/>
                    <a:pt x="13070" y="12320"/>
                  </a:cubicBezTo>
                  <a:cubicBezTo>
                    <a:pt x="13222" y="12259"/>
                    <a:pt x="13374" y="12198"/>
                    <a:pt x="13313" y="12016"/>
                  </a:cubicBezTo>
                  <a:cubicBezTo>
                    <a:pt x="13276" y="11942"/>
                    <a:pt x="13224" y="11918"/>
                    <a:pt x="13166" y="11918"/>
                  </a:cubicBezTo>
                  <a:cubicBezTo>
                    <a:pt x="13083" y="11918"/>
                    <a:pt x="12990" y="11968"/>
                    <a:pt x="12918" y="11986"/>
                  </a:cubicBezTo>
                  <a:cubicBezTo>
                    <a:pt x="12827" y="12016"/>
                    <a:pt x="12736" y="12016"/>
                    <a:pt x="12645" y="12046"/>
                  </a:cubicBezTo>
                  <a:cubicBezTo>
                    <a:pt x="12584" y="12062"/>
                    <a:pt x="12561" y="12062"/>
                    <a:pt x="12550" y="12062"/>
                  </a:cubicBezTo>
                  <a:cubicBezTo>
                    <a:pt x="12538" y="12062"/>
                    <a:pt x="12538" y="12062"/>
                    <a:pt x="12523" y="12077"/>
                  </a:cubicBezTo>
                  <a:cubicBezTo>
                    <a:pt x="12250" y="12046"/>
                    <a:pt x="11976" y="11986"/>
                    <a:pt x="11702" y="11925"/>
                  </a:cubicBezTo>
                  <a:cubicBezTo>
                    <a:pt x="11338" y="11864"/>
                    <a:pt x="10851" y="11834"/>
                    <a:pt x="10639" y="11742"/>
                  </a:cubicBezTo>
                  <a:cubicBezTo>
                    <a:pt x="10061" y="11591"/>
                    <a:pt x="9514" y="11287"/>
                    <a:pt x="8936" y="11013"/>
                  </a:cubicBezTo>
                  <a:cubicBezTo>
                    <a:pt x="8724" y="10861"/>
                    <a:pt x="8420" y="10770"/>
                    <a:pt x="8116" y="10527"/>
                  </a:cubicBezTo>
                  <a:cubicBezTo>
                    <a:pt x="8298" y="10010"/>
                    <a:pt x="8906" y="8490"/>
                    <a:pt x="9271" y="7639"/>
                  </a:cubicBezTo>
                  <a:cubicBezTo>
                    <a:pt x="9727" y="6423"/>
                    <a:pt x="10183" y="5238"/>
                    <a:pt x="10608" y="4022"/>
                  </a:cubicBezTo>
                  <a:cubicBezTo>
                    <a:pt x="10730" y="3627"/>
                    <a:pt x="10882" y="3232"/>
                    <a:pt x="11034" y="2867"/>
                  </a:cubicBezTo>
                  <a:cubicBezTo>
                    <a:pt x="11095" y="2837"/>
                    <a:pt x="11155" y="2745"/>
                    <a:pt x="11095" y="2654"/>
                  </a:cubicBezTo>
                  <a:cubicBezTo>
                    <a:pt x="11064" y="2563"/>
                    <a:pt x="11003" y="2563"/>
                    <a:pt x="10943" y="2533"/>
                  </a:cubicBezTo>
                  <a:cubicBezTo>
                    <a:pt x="10669" y="2381"/>
                    <a:pt x="10061" y="2168"/>
                    <a:pt x="9939" y="2107"/>
                  </a:cubicBezTo>
                  <a:cubicBezTo>
                    <a:pt x="9362" y="1773"/>
                    <a:pt x="8845" y="1347"/>
                    <a:pt x="8298" y="982"/>
                  </a:cubicBezTo>
                  <a:cubicBezTo>
                    <a:pt x="7812" y="709"/>
                    <a:pt x="7356" y="344"/>
                    <a:pt x="6900" y="10"/>
                  </a:cubicBezTo>
                  <a:cubicBezTo>
                    <a:pt x="6883" y="3"/>
                    <a:pt x="6867" y="0"/>
                    <a:pt x="68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7123200" y="3101425"/>
              <a:ext cx="351676" cy="382205"/>
            </a:xfrm>
            <a:custGeom>
              <a:avLst/>
              <a:gdLst/>
              <a:ahLst/>
              <a:cxnLst/>
              <a:rect l="l" t="t" r="r" b="b"/>
              <a:pathLst>
                <a:path w="6900" h="7499" extrusionOk="0">
                  <a:moveTo>
                    <a:pt x="1945" y="0"/>
                  </a:moveTo>
                  <a:cubicBezTo>
                    <a:pt x="1672" y="122"/>
                    <a:pt x="1581" y="426"/>
                    <a:pt x="1429" y="669"/>
                  </a:cubicBezTo>
                  <a:cubicBezTo>
                    <a:pt x="1125" y="1186"/>
                    <a:pt x="882" y="1733"/>
                    <a:pt x="638" y="2310"/>
                  </a:cubicBezTo>
                  <a:cubicBezTo>
                    <a:pt x="334" y="3161"/>
                    <a:pt x="0" y="4073"/>
                    <a:pt x="61" y="4985"/>
                  </a:cubicBezTo>
                  <a:cubicBezTo>
                    <a:pt x="152" y="5502"/>
                    <a:pt x="334" y="5988"/>
                    <a:pt x="669" y="6383"/>
                  </a:cubicBezTo>
                  <a:cubicBezTo>
                    <a:pt x="1003" y="6778"/>
                    <a:pt x="1429" y="7022"/>
                    <a:pt x="1915" y="7204"/>
                  </a:cubicBezTo>
                  <a:cubicBezTo>
                    <a:pt x="2334" y="7400"/>
                    <a:pt x="2798" y="7499"/>
                    <a:pt x="3260" y="7499"/>
                  </a:cubicBezTo>
                  <a:cubicBezTo>
                    <a:pt x="3803" y="7499"/>
                    <a:pt x="4343" y="7362"/>
                    <a:pt x="4803" y="7082"/>
                  </a:cubicBezTo>
                  <a:cubicBezTo>
                    <a:pt x="5319" y="6718"/>
                    <a:pt x="5562" y="6140"/>
                    <a:pt x="5775" y="5593"/>
                  </a:cubicBezTo>
                  <a:cubicBezTo>
                    <a:pt x="5988" y="5076"/>
                    <a:pt x="6201" y="4560"/>
                    <a:pt x="6383" y="4043"/>
                  </a:cubicBezTo>
                  <a:cubicBezTo>
                    <a:pt x="6535" y="3465"/>
                    <a:pt x="6687" y="2857"/>
                    <a:pt x="6809" y="2462"/>
                  </a:cubicBezTo>
                  <a:cubicBezTo>
                    <a:pt x="6839" y="2310"/>
                    <a:pt x="6870" y="2128"/>
                    <a:pt x="6870" y="1976"/>
                  </a:cubicBezTo>
                  <a:cubicBezTo>
                    <a:pt x="6900" y="1915"/>
                    <a:pt x="6900" y="1824"/>
                    <a:pt x="6839" y="1794"/>
                  </a:cubicBezTo>
                  <a:cubicBezTo>
                    <a:pt x="6815" y="1784"/>
                    <a:pt x="6794" y="1780"/>
                    <a:pt x="6776" y="1780"/>
                  </a:cubicBezTo>
                  <a:cubicBezTo>
                    <a:pt x="6678" y="1780"/>
                    <a:pt x="6652" y="1904"/>
                    <a:pt x="6626" y="2006"/>
                  </a:cubicBezTo>
                  <a:cubicBezTo>
                    <a:pt x="6626" y="2098"/>
                    <a:pt x="6626" y="2219"/>
                    <a:pt x="6596" y="2341"/>
                  </a:cubicBezTo>
                  <a:cubicBezTo>
                    <a:pt x="6535" y="2645"/>
                    <a:pt x="6414" y="3009"/>
                    <a:pt x="6292" y="3405"/>
                  </a:cubicBezTo>
                  <a:cubicBezTo>
                    <a:pt x="6140" y="4073"/>
                    <a:pt x="5836" y="4681"/>
                    <a:pt x="5623" y="5319"/>
                  </a:cubicBezTo>
                  <a:cubicBezTo>
                    <a:pt x="5380" y="5958"/>
                    <a:pt x="5167" y="6535"/>
                    <a:pt x="4651" y="6900"/>
                  </a:cubicBezTo>
                  <a:cubicBezTo>
                    <a:pt x="4260" y="7138"/>
                    <a:pt x="3747" y="7269"/>
                    <a:pt x="3208" y="7269"/>
                  </a:cubicBezTo>
                  <a:cubicBezTo>
                    <a:pt x="2992" y="7269"/>
                    <a:pt x="2771" y="7248"/>
                    <a:pt x="2553" y="7204"/>
                  </a:cubicBezTo>
                  <a:cubicBezTo>
                    <a:pt x="2280" y="7113"/>
                    <a:pt x="1733" y="6900"/>
                    <a:pt x="1398" y="6718"/>
                  </a:cubicBezTo>
                  <a:cubicBezTo>
                    <a:pt x="1337" y="6718"/>
                    <a:pt x="942" y="6353"/>
                    <a:pt x="912" y="6323"/>
                  </a:cubicBezTo>
                  <a:cubicBezTo>
                    <a:pt x="547" y="5927"/>
                    <a:pt x="365" y="5471"/>
                    <a:pt x="304" y="4924"/>
                  </a:cubicBezTo>
                  <a:cubicBezTo>
                    <a:pt x="274" y="4043"/>
                    <a:pt x="638" y="3040"/>
                    <a:pt x="1003" y="2128"/>
                  </a:cubicBezTo>
                  <a:cubicBezTo>
                    <a:pt x="1277" y="1459"/>
                    <a:pt x="1672" y="578"/>
                    <a:pt x="2006" y="274"/>
                  </a:cubicBezTo>
                  <a:lnTo>
                    <a:pt x="2037" y="274"/>
                  </a:lnTo>
                  <a:cubicBezTo>
                    <a:pt x="3040" y="517"/>
                    <a:pt x="3982" y="882"/>
                    <a:pt x="4924" y="1246"/>
                  </a:cubicBezTo>
                  <a:cubicBezTo>
                    <a:pt x="5380" y="1429"/>
                    <a:pt x="5806" y="1672"/>
                    <a:pt x="6262" y="1854"/>
                  </a:cubicBezTo>
                  <a:cubicBezTo>
                    <a:pt x="6383" y="1854"/>
                    <a:pt x="6444" y="1672"/>
                    <a:pt x="6322" y="1611"/>
                  </a:cubicBezTo>
                  <a:cubicBezTo>
                    <a:pt x="4924" y="973"/>
                    <a:pt x="3465" y="365"/>
                    <a:pt x="19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6714185" y="1910461"/>
              <a:ext cx="286641" cy="665126"/>
            </a:xfrm>
            <a:custGeom>
              <a:avLst/>
              <a:gdLst/>
              <a:ahLst/>
              <a:cxnLst/>
              <a:rect l="l" t="t" r="r" b="b"/>
              <a:pathLst>
                <a:path w="5624" h="13050" extrusionOk="0">
                  <a:moveTo>
                    <a:pt x="1551" y="966"/>
                  </a:moveTo>
                  <a:lnTo>
                    <a:pt x="1551" y="966"/>
                  </a:lnTo>
                  <a:cubicBezTo>
                    <a:pt x="1551" y="1026"/>
                    <a:pt x="1581" y="1057"/>
                    <a:pt x="1581" y="1118"/>
                  </a:cubicBezTo>
                  <a:cubicBezTo>
                    <a:pt x="1642" y="1422"/>
                    <a:pt x="1703" y="1756"/>
                    <a:pt x="1733" y="2060"/>
                  </a:cubicBezTo>
                  <a:cubicBezTo>
                    <a:pt x="1733" y="2090"/>
                    <a:pt x="1733" y="2121"/>
                    <a:pt x="1733" y="2121"/>
                  </a:cubicBezTo>
                  <a:cubicBezTo>
                    <a:pt x="1733" y="2151"/>
                    <a:pt x="1733" y="2151"/>
                    <a:pt x="1733" y="2151"/>
                  </a:cubicBezTo>
                  <a:cubicBezTo>
                    <a:pt x="1672" y="1999"/>
                    <a:pt x="1642" y="1878"/>
                    <a:pt x="1581" y="1726"/>
                  </a:cubicBezTo>
                  <a:cubicBezTo>
                    <a:pt x="1581" y="1665"/>
                    <a:pt x="1581" y="1604"/>
                    <a:pt x="1581" y="1543"/>
                  </a:cubicBezTo>
                  <a:cubicBezTo>
                    <a:pt x="1551" y="1391"/>
                    <a:pt x="1551" y="1178"/>
                    <a:pt x="1551" y="966"/>
                  </a:cubicBezTo>
                  <a:close/>
                  <a:moveTo>
                    <a:pt x="517" y="1969"/>
                  </a:moveTo>
                  <a:lnTo>
                    <a:pt x="517" y="1969"/>
                  </a:lnTo>
                  <a:cubicBezTo>
                    <a:pt x="669" y="2030"/>
                    <a:pt x="791" y="2060"/>
                    <a:pt x="821" y="2090"/>
                  </a:cubicBezTo>
                  <a:cubicBezTo>
                    <a:pt x="973" y="2182"/>
                    <a:pt x="1125" y="2303"/>
                    <a:pt x="1277" y="2394"/>
                  </a:cubicBezTo>
                  <a:cubicBezTo>
                    <a:pt x="1095" y="2333"/>
                    <a:pt x="943" y="2242"/>
                    <a:pt x="791" y="2151"/>
                  </a:cubicBezTo>
                  <a:cubicBezTo>
                    <a:pt x="700" y="2090"/>
                    <a:pt x="609" y="2030"/>
                    <a:pt x="517" y="1969"/>
                  </a:cubicBezTo>
                  <a:close/>
                  <a:moveTo>
                    <a:pt x="3466" y="6893"/>
                  </a:moveTo>
                  <a:lnTo>
                    <a:pt x="3466" y="6893"/>
                  </a:lnTo>
                  <a:cubicBezTo>
                    <a:pt x="3587" y="7227"/>
                    <a:pt x="3678" y="7562"/>
                    <a:pt x="3800" y="7896"/>
                  </a:cubicBezTo>
                  <a:cubicBezTo>
                    <a:pt x="3952" y="8352"/>
                    <a:pt x="4104" y="8960"/>
                    <a:pt x="4286" y="9507"/>
                  </a:cubicBezTo>
                  <a:cubicBezTo>
                    <a:pt x="4347" y="9659"/>
                    <a:pt x="4408" y="9841"/>
                    <a:pt x="4438" y="9993"/>
                  </a:cubicBezTo>
                  <a:cubicBezTo>
                    <a:pt x="4195" y="9385"/>
                    <a:pt x="3982" y="8808"/>
                    <a:pt x="3800" y="8169"/>
                  </a:cubicBezTo>
                  <a:cubicBezTo>
                    <a:pt x="3709" y="7744"/>
                    <a:pt x="3587" y="7318"/>
                    <a:pt x="3466" y="6893"/>
                  </a:cubicBezTo>
                  <a:close/>
                  <a:moveTo>
                    <a:pt x="1425" y="1"/>
                  </a:moveTo>
                  <a:cubicBezTo>
                    <a:pt x="1200" y="1"/>
                    <a:pt x="1166" y="874"/>
                    <a:pt x="1216" y="1026"/>
                  </a:cubicBezTo>
                  <a:cubicBezTo>
                    <a:pt x="1216" y="1080"/>
                    <a:pt x="1216" y="1134"/>
                    <a:pt x="1237" y="1167"/>
                  </a:cubicBezTo>
                  <a:lnTo>
                    <a:pt x="1237" y="1167"/>
                  </a:lnTo>
                  <a:cubicBezTo>
                    <a:pt x="1120" y="1020"/>
                    <a:pt x="1031" y="901"/>
                    <a:pt x="912" y="753"/>
                  </a:cubicBezTo>
                  <a:cubicBezTo>
                    <a:pt x="791" y="631"/>
                    <a:pt x="669" y="479"/>
                    <a:pt x="517" y="388"/>
                  </a:cubicBezTo>
                  <a:cubicBezTo>
                    <a:pt x="508" y="388"/>
                    <a:pt x="499" y="387"/>
                    <a:pt x="490" y="387"/>
                  </a:cubicBezTo>
                  <a:cubicBezTo>
                    <a:pt x="16" y="387"/>
                    <a:pt x="429" y="1182"/>
                    <a:pt x="609" y="1361"/>
                  </a:cubicBezTo>
                  <a:cubicBezTo>
                    <a:pt x="730" y="1543"/>
                    <a:pt x="821" y="1695"/>
                    <a:pt x="943" y="1847"/>
                  </a:cubicBezTo>
                  <a:cubicBezTo>
                    <a:pt x="852" y="1786"/>
                    <a:pt x="761" y="1756"/>
                    <a:pt x="639" y="1726"/>
                  </a:cubicBezTo>
                  <a:cubicBezTo>
                    <a:pt x="531" y="1683"/>
                    <a:pt x="424" y="1640"/>
                    <a:pt x="306" y="1640"/>
                  </a:cubicBezTo>
                  <a:cubicBezTo>
                    <a:pt x="257" y="1640"/>
                    <a:pt x="206" y="1647"/>
                    <a:pt x="153" y="1665"/>
                  </a:cubicBezTo>
                  <a:cubicBezTo>
                    <a:pt x="1" y="1726"/>
                    <a:pt x="92" y="1938"/>
                    <a:pt x="183" y="2030"/>
                  </a:cubicBezTo>
                  <a:cubicBezTo>
                    <a:pt x="335" y="2182"/>
                    <a:pt x="517" y="2273"/>
                    <a:pt x="700" y="2394"/>
                  </a:cubicBezTo>
                  <a:cubicBezTo>
                    <a:pt x="1004" y="2546"/>
                    <a:pt x="1277" y="2698"/>
                    <a:pt x="1612" y="2789"/>
                  </a:cubicBezTo>
                  <a:cubicBezTo>
                    <a:pt x="1672" y="2820"/>
                    <a:pt x="1764" y="2850"/>
                    <a:pt x="1824" y="2850"/>
                  </a:cubicBezTo>
                  <a:lnTo>
                    <a:pt x="1855" y="2850"/>
                  </a:lnTo>
                  <a:cubicBezTo>
                    <a:pt x="1855" y="3033"/>
                    <a:pt x="1916" y="3245"/>
                    <a:pt x="2007" y="3489"/>
                  </a:cubicBezTo>
                  <a:cubicBezTo>
                    <a:pt x="2220" y="4127"/>
                    <a:pt x="2402" y="4765"/>
                    <a:pt x="2615" y="5403"/>
                  </a:cubicBezTo>
                  <a:cubicBezTo>
                    <a:pt x="2797" y="6011"/>
                    <a:pt x="2979" y="6741"/>
                    <a:pt x="3162" y="7470"/>
                  </a:cubicBezTo>
                  <a:cubicBezTo>
                    <a:pt x="3527" y="8625"/>
                    <a:pt x="3922" y="9811"/>
                    <a:pt x="4378" y="10935"/>
                  </a:cubicBezTo>
                  <a:cubicBezTo>
                    <a:pt x="4590" y="11422"/>
                    <a:pt x="4742" y="11938"/>
                    <a:pt x="5016" y="12425"/>
                  </a:cubicBezTo>
                  <a:cubicBezTo>
                    <a:pt x="5077" y="12607"/>
                    <a:pt x="5137" y="12759"/>
                    <a:pt x="5289" y="12881"/>
                  </a:cubicBezTo>
                  <a:cubicBezTo>
                    <a:pt x="5289" y="12881"/>
                    <a:pt x="5320" y="12911"/>
                    <a:pt x="5320" y="12911"/>
                  </a:cubicBezTo>
                  <a:cubicBezTo>
                    <a:pt x="5350" y="12942"/>
                    <a:pt x="5381" y="12972"/>
                    <a:pt x="5411" y="12972"/>
                  </a:cubicBezTo>
                  <a:cubicBezTo>
                    <a:pt x="5411" y="13002"/>
                    <a:pt x="5472" y="13033"/>
                    <a:pt x="5502" y="13033"/>
                  </a:cubicBezTo>
                  <a:cubicBezTo>
                    <a:pt x="5523" y="13043"/>
                    <a:pt x="5539" y="13050"/>
                    <a:pt x="5553" y="13050"/>
                  </a:cubicBezTo>
                  <a:cubicBezTo>
                    <a:pt x="5580" y="13050"/>
                    <a:pt x="5593" y="13023"/>
                    <a:pt x="5593" y="12942"/>
                  </a:cubicBezTo>
                  <a:cubicBezTo>
                    <a:pt x="5593" y="12942"/>
                    <a:pt x="5593" y="12942"/>
                    <a:pt x="5593" y="12911"/>
                  </a:cubicBezTo>
                  <a:cubicBezTo>
                    <a:pt x="5624" y="12790"/>
                    <a:pt x="5563" y="12607"/>
                    <a:pt x="5533" y="12486"/>
                  </a:cubicBezTo>
                  <a:cubicBezTo>
                    <a:pt x="5411" y="12212"/>
                    <a:pt x="5320" y="11969"/>
                    <a:pt x="5198" y="11695"/>
                  </a:cubicBezTo>
                  <a:cubicBezTo>
                    <a:pt x="5077" y="11270"/>
                    <a:pt x="4955" y="10753"/>
                    <a:pt x="4803" y="10328"/>
                  </a:cubicBezTo>
                  <a:cubicBezTo>
                    <a:pt x="4469" y="9446"/>
                    <a:pt x="4256" y="8686"/>
                    <a:pt x="3982" y="7805"/>
                  </a:cubicBezTo>
                  <a:cubicBezTo>
                    <a:pt x="3709" y="6893"/>
                    <a:pt x="3314" y="5890"/>
                    <a:pt x="3040" y="5069"/>
                  </a:cubicBezTo>
                  <a:cubicBezTo>
                    <a:pt x="2919" y="4613"/>
                    <a:pt x="2615" y="3853"/>
                    <a:pt x="2493" y="3367"/>
                  </a:cubicBezTo>
                  <a:cubicBezTo>
                    <a:pt x="2402" y="3063"/>
                    <a:pt x="2250" y="2577"/>
                    <a:pt x="2189" y="2394"/>
                  </a:cubicBezTo>
                  <a:cubicBezTo>
                    <a:pt x="2189" y="2364"/>
                    <a:pt x="2159" y="2364"/>
                    <a:pt x="2159" y="2333"/>
                  </a:cubicBezTo>
                  <a:lnTo>
                    <a:pt x="2189" y="2333"/>
                  </a:lnTo>
                  <a:cubicBezTo>
                    <a:pt x="2493" y="1878"/>
                    <a:pt x="2675" y="1361"/>
                    <a:pt x="2797" y="814"/>
                  </a:cubicBezTo>
                  <a:cubicBezTo>
                    <a:pt x="2797" y="753"/>
                    <a:pt x="2736" y="692"/>
                    <a:pt x="2675" y="692"/>
                  </a:cubicBezTo>
                  <a:cubicBezTo>
                    <a:pt x="2675" y="621"/>
                    <a:pt x="2621" y="551"/>
                    <a:pt x="2554" y="551"/>
                  </a:cubicBezTo>
                  <a:cubicBezTo>
                    <a:pt x="2534" y="551"/>
                    <a:pt x="2514" y="557"/>
                    <a:pt x="2493" y="571"/>
                  </a:cubicBezTo>
                  <a:cubicBezTo>
                    <a:pt x="2371" y="692"/>
                    <a:pt x="2371" y="783"/>
                    <a:pt x="2311" y="905"/>
                  </a:cubicBezTo>
                  <a:cubicBezTo>
                    <a:pt x="2189" y="1087"/>
                    <a:pt x="2068" y="1270"/>
                    <a:pt x="1976" y="1482"/>
                  </a:cubicBezTo>
                  <a:cubicBezTo>
                    <a:pt x="1916" y="966"/>
                    <a:pt x="1764" y="540"/>
                    <a:pt x="1581" y="115"/>
                  </a:cubicBezTo>
                  <a:cubicBezTo>
                    <a:pt x="1521" y="35"/>
                    <a:pt x="1469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6985282" y="2568506"/>
              <a:ext cx="51" cy="1580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31"/>
                    <a:pt x="1" y="31"/>
                    <a:pt x="1" y="0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8040312" y="1997616"/>
              <a:ext cx="390462" cy="758957"/>
            </a:xfrm>
            <a:custGeom>
              <a:avLst/>
              <a:gdLst/>
              <a:ahLst/>
              <a:cxnLst/>
              <a:rect l="l" t="t" r="r" b="b"/>
              <a:pathLst>
                <a:path w="7661" h="14891" extrusionOk="0">
                  <a:moveTo>
                    <a:pt x="5684" y="2873"/>
                  </a:moveTo>
                  <a:cubicBezTo>
                    <a:pt x="5502" y="3450"/>
                    <a:pt x="5289" y="3967"/>
                    <a:pt x="5076" y="4514"/>
                  </a:cubicBezTo>
                  <a:cubicBezTo>
                    <a:pt x="5107" y="4362"/>
                    <a:pt x="5168" y="4210"/>
                    <a:pt x="5198" y="4028"/>
                  </a:cubicBezTo>
                  <a:cubicBezTo>
                    <a:pt x="5350" y="3663"/>
                    <a:pt x="5502" y="3238"/>
                    <a:pt x="5684" y="2873"/>
                  </a:cubicBezTo>
                  <a:close/>
                  <a:moveTo>
                    <a:pt x="3648" y="8283"/>
                  </a:moveTo>
                  <a:cubicBezTo>
                    <a:pt x="3526" y="8587"/>
                    <a:pt x="3435" y="8891"/>
                    <a:pt x="3283" y="9165"/>
                  </a:cubicBezTo>
                  <a:cubicBezTo>
                    <a:pt x="3131" y="9529"/>
                    <a:pt x="2949" y="9894"/>
                    <a:pt x="2766" y="10289"/>
                  </a:cubicBezTo>
                  <a:cubicBezTo>
                    <a:pt x="2858" y="10046"/>
                    <a:pt x="2949" y="9833"/>
                    <a:pt x="3010" y="9621"/>
                  </a:cubicBezTo>
                  <a:cubicBezTo>
                    <a:pt x="3253" y="9165"/>
                    <a:pt x="3435" y="8739"/>
                    <a:pt x="3648" y="8283"/>
                  </a:cubicBezTo>
                  <a:close/>
                  <a:moveTo>
                    <a:pt x="3465" y="7766"/>
                  </a:moveTo>
                  <a:lnTo>
                    <a:pt x="3465" y="7766"/>
                  </a:lnTo>
                  <a:cubicBezTo>
                    <a:pt x="3222" y="8435"/>
                    <a:pt x="2918" y="9104"/>
                    <a:pt x="2675" y="9773"/>
                  </a:cubicBezTo>
                  <a:cubicBezTo>
                    <a:pt x="2645" y="9833"/>
                    <a:pt x="2645" y="9894"/>
                    <a:pt x="2614" y="9925"/>
                  </a:cubicBezTo>
                  <a:cubicBezTo>
                    <a:pt x="2219" y="10715"/>
                    <a:pt x="1824" y="11475"/>
                    <a:pt x="1459" y="12204"/>
                  </a:cubicBezTo>
                  <a:cubicBezTo>
                    <a:pt x="1206" y="12660"/>
                    <a:pt x="911" y="13157"/>
                    <a:pt x="644" y="13679"/>
                  </a:cubicBezTo>
                  <a:lnTo>
                    <a:pt x="644" y="13679"/>
                  </a:lnTo>
                  <a:cubicBezTo>
                    <a:pt x="912" y="13106"/>
                    <a:pt x="1211" y="12553"/>
                    <a:pt x="1490" y="12022"/>
                  </a:cubicBezTo>
                  <a:cubicBezTo>
                    <a:pt x="2067" y="11019"/>
                    <a:pt x="2462" y="9925"/>
                    <a:pt x="2949" y="8861"/>
                  </a:cubicBezTo>
                  <a:cubicBezTo>
                    <a:pt x="3101" y="8496"/>
                    <a:pt x="3283" y="8131"/>
                    <a:pt x="3465" y="7766"/>
                  </a:cubicBezTo>
                  <a:close/>
                  <a:moveTo>
                    <a:pt x="6063" y="0"/>
                  </a:moveTo>
                  <a:cubicBezTo>
                    <a:pt x="6024" y="0"/>
                    <a:pt x="5979" y="14"/>
                    <a:pt x="5927" y="46"/>
                  </a:cubicBezTo>
                  <a:cubicBezTo>
                    <a:pt x="5715" y="441"/>
                    <a:pt x="5684" y="897"/>
                    <a:pt x="5593" y="1292"/>
                  </a:cubicBezTo>
                  <a:lnTo>
                    <a:pt x="5593" y="1262"/>
                  </a:lnTo>
                  <a:cubicBezTo>
                    <a:pt x="5563" y="1140"/>
                    <a:pt x="5532" y="1019"/>
                    <a:pt x="5472" y="867"/>
                  </a:cubicBezTo>
                  <a:cubicBezTo>
                    <a:pt x="5380" y="715"/>
                    <a:pt x="5259" y="502"/>
                    <a:pt x="5046" y="502"/>
                  </a:cubicBezTo>
                  <a:cubicBezTo>
                    <a:pt x="4772" y="563"/>
                    <a:pt x="4924" y="836"/>
                    <a:pt x="4924" y="1049"/>
                  </a:cubicBezTo>
                  <a:cubicBezTo>
                    <a:pt x="5016" y="1535"/>
                    <a:pt x="5198" y="1961"/>
                    <a:pt x="5411" y="2417"/>
                  </a:cubicBezTo>
                  <a:cubicBezTo>
                    <a:pt x="5411" y="2417"/>
                    <a:pt x="5411" y="2447"/>
                    <a:pt x="5441" y="2447"/>
                  </a:cubicBezTo>
                  <a:cubicBezTo>
                    <a:pt x="5441" y="2447"/>
                    <a:pt x="5411" y="2478"/>
                    <a:pt x="5411" y="2478"/>
                  </a:cubicBezTo>
                  <a:cubicBezTo>
                    <a:pt x="5380" y="2569"/>
                    <a:pt x="5289" y="2842"/>
                    <a:pt x="5259" y="2964"/>
                  </a:cubicBezTo>
                  <a:cubicBezTo>
                    <a:pt x="5137" y="3359"/>
                    <a:pt x="5046" y="3754"/>
                    <a:pt x="4924" y="4149"/>
                  </a:cubicBezTo>
                  <a:cubicBezTo>
                    <a:pt x="4894" y="4241"/>
                    <a:pt x="4833" y="4362"/>
                    <a:pt x="4803" y="4484"/>
                  </a:cubicBezTo>
                  <a:cubicBezTo>
                    <a:pt x="4195" y="5760"/>
                    <a:pt x="3587" y="7067"/>
                    <a:pt x="2888" y="8344"/>
                  </a:cubicBezTo>
                  <a:cubicBezTo>
                    <a:pt x="2371" y="9408"/>
                    <a:pt x="1946" y="10502"/>
                    <a:pt x="1429" y="11566"/>
                  </a:cubicBezTo>
                  <a:cubicBezTo>
                    <a:pt x="1155" y="12022"/>
                    <a:pt x="639" y="12903"/>
                    <a:pt x="304" y="13633"/>
                  </a:cubicBezTo>
                  <a:cubicBezTo>
                    <a:pt x="183" y="13937"/>
                    <a:pt x="31" y="14180"/>
                    <a:pt x="0" y="14453"/>
                  </a:cubicBezTo>
                  <a:cubicBezTo>
                    <a:pt x="0" y="14605"/>
                    <a:pt x="92" y="14666"/>
                    <a:pt x="213" y="14666"/>
                  </a:cubicBezTo>
                  <a:cubicBezTo>
                    <a:pt x="183" y="14757"/>
                    <a:pt x="183" y="14849"/>
                    <a:pt x="274" y="14879"/>
                  </a:cubicBezTo>
                  <a:cubicBezTo>
                    <a:pt x="298" y="14887"/>
                    <a:pt x="323" y="14891"/>
                    <a:pt x="347" y="14891"/>
                  </a:cubicBezTo>
                  <a:cubicBezTo>
                    <a:pt x="414" y="14891"/>
                    <a:pt x="481" y="14863"/>
                    <a:pt x="547" y="14818"/>
                  </a:cubicBezTo>
                  <a:cubicBezTo>
                    <a:pt x="699" y="14727"/>
                    <a:pt x="821" y="14545"/>
                    <a:pt x="943" y="14393"/>
                  </a:cubicBezTo>
                  <a:cubicBezTo>
                    <a:pt x="1186" y="14058"/>
                    <a:pt x="1459" y="13481"/>
                    <a:pt x="1581" y="13238"/>
                  </a:cubicBezTo>
                  <a:cubicBezTo>
                    <a:pt x="1946" y="12569"/>
                    <a:pt x="2310" y="11779"/>
                    <a:pt x="2675" y="11049"/>
                  </a:cubicBezTo>
                  <a:cubicBezTo>
                    <a:pt x="3101" y="10137"/>
                    <a:pt x="3557" y="9225"/>
                    <a:pt x="3921" y="8283"/>
                  </a:cubicBezTo>
                  <a:cubicBezTo>
                    <a:pt x="4560" y="6824"/>
                    <a:pt x="5168" y="5396"/>
                    <a:pt x="5715" y="3937"/>
                  </a:cubicBezTo>
                  <a:cubicBezTo>
                    <a:pt x="5927" y="3511"/>
                    <a:pt x="6049" y="3055"/>
                    <a:pt x="6110" y="2599"/>
                  </a:cubicBezTo>
                  <a:lnTo>
                    <a:pt x="6140" y="2599"/>
                  </a:lnTo>
                  <a:cubicBezTo>
                    <a:pt x="6292" y="2538"/>
                    <a:pt x="6414" y="2417"/>
                    <a:pt x="6566" y="2326"/>
                  </a:cubicBezTo>
                  <a:cubicBezTo>
                    <a:pt x="6809" y="2143"/>
                    <a:pt x="6961" y="2113"/>
                    <a:pt x="7235" y="1870"/>
                  </a:cubicBezTo>
                  <a:cubicBezTo>
                    <a:pt x="7326" y="1779"/>
                    <a:pt x="7447" y="1687"/>
                    <a:pt x="7538" y="1566"/>
                  </a:cubicBezTo>
                  <a:cubicBezTo>
                    <a:pt x="7599" y="1505"/>
                    <a:pt x="7660" y="1414"/>
                    <a:pt x="7599" y="1292"/>
                  </a:cubicBezTo>
                  <a:cubicBezTo>
                    <a:pt x="7565" y="1223"/>
                    <a:pt x="7500" y="1198"/>
                    <a:pt x="7424" y="1198"/>
                  </a:cubicBezTo>
                  <a:cubicBezTo>
                    <a:pt x="7300" y="1198"/>
                    <a:pt x="7147" y="1266"/>
                    <a:pt x="7052" y="1323"/>
                  </a:cubicBezTo>
                  <a:cubicBezTo>
                    <a:pt x="6931" y="1383"/>
                    <a:pt x="6839" y="1444"/>
                    <a:pt x="6748" y="1505"/>
                  </a:cubicBezTo>
                  <a:cubicBezTo>
                    <a:pt x="6809" y="1414"/>
                    <a:pt x="6839" y="1323"/>
                    <a:pt x="6900" y="1231"/>
                  </a:cubicBezTo>
                  <a:cubicBezTo>
                    <a:pt x="6991" y="988"/>
                    <a:pt x="7386" y="380"/>
                    <a:pt x="7022" y="289"/>
                  </a:cubicBezTo>
                  <a:cubicBezTo>
                    <a:pt x="6839" y="289"/>
                    <a:pt x="6718" y="411"/>
                    <a:pt x="6627" y="502"/>
                  </a:cubicBezTo>
                  <a:cubicBezTo>
                    <a:pt x="6475" y="684"/>
                    <a:pt x="6353" y="897"/>
                    <a:pt x="6231" y="1079"/>
                  </a:cubicBezTo>
                  <a:cubicBezTo>
                    <a:pt x="6231" y="988"/>
                    <a:pt x="6231" y="927"/>
                    <a:pt x="6262" y="836"/>
                  </a:cubicBezTo>
                  <a:cubicBezTo>
                    <a:pt x="6315" y="625"/>
                    <a:pt x="6322" y="0"/>
                    <a:pt x="6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4" name="Google Shape;904;p39"/>
          <p:cNvGrpSpPr/>
          <p:nvPr/>
        </p:nvGrpSpPr>
        <p:grpSpPr>
          <a:xfrm>
            <a:off x="2386517" y="3741275"/>
            <a:ext cx="783883" cy="778989"/>
            <a:chOff x="2386517" y="3741275"/>
            <a:chExt cx="783883" cy="778989"/>
          </a:xfrm>
        </p:grpSpPr>
        <p:grpSp>
          <p:nvGrpSpPr>
            <p:cNvPr id="905" name="Google Shape;905;p39"/>
            <p:cNvGrpSpPr/>
            <p:nvPr/>
          </p:nvGrpSpPr>
          <p:grpSpPr>
            <a:xfrm rot="2179151">
              <a:off x="2471918" y="4000566"/>
              <a:ext cx="437991" cy="431966"/>
              <a:chOff x="588850" y="618775"/>
              <a:chExt cx="703975" cy="694225"/>
            </a:xfrm>
          </p:grpSpPr>
          <p:sp>
            <p:nvSpPr>
              <p:cNvPr id="906" name="Google Shape;906;p39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8" name="Google Shape;908;p39"/>
            <p:cNvGrpSpPr/>
            <p:nvPr/>
          </p:nvGrpSpPr>
          <p:grpSpPr>
            <a:xfrm>
              <a:off x="2386525" y="3741275"/>
              <a:ext cx="193200" cy="171550"/>
              <a:chOff x="1141700" y="1345000"/>
              <a:chExt cx="193200" cy="171550"/>
            </a:xfrm>
          </p:grpSpPr>
          <p:sp>
            <p:nvSpPr>
              <p:cNvPr id="909" name="Google Shape;909;p39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1" name="Google Shape;911;p39"/>
            <p:cNvGrpSpPr/>
            <p:nvPr/>
          </p:nvGrpSpPr>
          <p:grpSpPr>
            <a:xfrm>
              <a:off x="2995300" y="4019350"/>
              <a:ext cx="175100" cy="143475"/>
              <a:chOff x="1808250" y="1643825"/>
              <a:chExt cx="175100" cy="143475"/>
            </a:xfrm>
          </p:grpSpPr>
          <p:sp>
            <p:nvSpPr>
              <p:cNvPr id="912" name="Google Shape;912;p39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4" name="Google Shape;914;p39"/>
          <p:cNvGrpSpPr/>
          <p:nvPr/>
        </p:nvGrpSpPr>
        <p:grpSpPr>
          <a:xfrm>
            <a:off x="6550425" y="432600"/>
            <a:ext cx="1492575" cy="883625"/>
            <a:chOff x="6550425" y="432600"/>
            <a:chExt cx="1492575" cy="883625"/>
          </a:xfrm>
        </p:grpSpPr>
        <p:grpSp>
          <p:nvGrpSpPr>
            <p:cNvPr id="915" name="Google Shape;915;p39"/>
            <p:cNvGrpSpPr/>
            <p:nvPr/>
          </p:nvGrpSpPr>
          <p:grpSpPr>
            <a:xfrm rot="525885">
              <a:off x="6930833" y="575379"/>
              <a:ext cx="659726" cy="650599"/>
              <a:chOff x="588850" y="618775"/>
              <a:chExt cx="703975" cy="694225"/>
            </a:xfrm>
          </p:grpSpPr>
          <p:sp>
            <p:nvSpPr>
              <p:cNvPr id="916" name="Google Shape;916;p39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8" name="Google Shape;918;p39"/>
            <p:cNvGrpSpPr/>
            <p:nvPr/>
          </p:nvGrpSpPr>
          <p:grpSpPr>
            <a:xfrm>
              <a:off x="6550425" y="1123675"/>
              <a:ext cx="193200" cy="171550"/>
              <a:chOff x="1141700" y="1345000"/>
              <a:chExt cx="193200" cy="171550"/>
            </a:xfrm>
          </p:grpSpPr>
          <p:sp>
            <p:nvSpPr>
              <p:cNvPr id="919" name="Google Shape;919;p39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1" name="Google Shape;921;p39"/>
            <p:cNvGrpSpPr/>
            <p:nvPr/>
          </p:nvGrpSpPr>
          <p:grpSpPr>
            <a:xfrm>
              <a:off x="7777750" y="1071925"/>
              <a:ext cx="265250" cy="244300"/>
              <a:chOff x="1139600" y="850250"/>
              <a:chExt cx="265250" cy="244300"/>
            </a:xfrm>
          </p:grpSpPr>
          <p:sp>
            <p:nvSpPr>
              <p:cNvPr id="922" name="Google Shape;922;p39"/>
              <p:cNvSpPr/>
              <p:nvPr/>
            </p:nvSpPr>
            <p:spPr>
              <a:xfrm>
                <a:off x="1162125" y="8793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1139600" y="8502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4" name="Google Shape;924;p39"/>
            <p:cNvGrpSpPr/>
            <p:nvPr/>
          </p:nvGrpSpPr>
          <p:grpSpPr>
            <a:xfrm>
              <a:off x="6810225" y="432600"/>
              <a:ext cx="175100" cy="143475"/>
              <a:chOff x="1808250" y="1643825"/>
              <a:chExt cx="175100" cy="143475"/>
            </a:xfrm>
          </p:grpSpPr>
          <p:sp>
            <p:nvSpPr>
              <p:cNvPr id="925" name="Google Shape;925;p39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4A0DCC-4238-1E54-DF46-72042D1B9AA7}"/>
              </a:ext>
            </a:extLst>
          </p:cNvPr>
          <p:cNvSpPr/>
          <p:nvPr/>
        </p:nvSpPr>
        <p:spPr>
          <a:xfrm>
            <a:off x="104078" y="104969"/>
            <a:ext cx="8935844" cy="49335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1869;p55">
            <a:extLst>
              <a:ext uri="{FF2B5EF4-FFF2-40B4-BE49-F238E27FC236}">
                <a16:creationId xmlns:a16="http://schemas.microsoft.com/office/drawing/2014/main" id="{1315C387-7702-8D15-E4B4-E725603A5415}"/>
              </a:ext>
            </a:extLst>
          </p:cNvPr>
          <p:cNvGrpSpPr/>
          <p:nvPr/>
        </p:nvGrpSpPr>
        <p:grpSpPr>
          <a:xfrm>
            <a:off x="7868757" y="137572"/>
            <a:ext cx="789877" cy="461682"/>
            <a:chOff x="4234323" y="4225335"/>
            <a:chExt cx="789877" cy="461682"/>
          </a:xfrm>
        </p:grpSpPr>
        <p:grpSp>
          <p:nvGrpSpPr>
            <p:cNvPr id="6" name="Google Shape;1870;p55">
              <a:extLst>
                <a:ext uri="{FF2B5EF4-FFF2-40B4-BE49-F238E27FC236}">
                  <a16:creationId xmlns:a16="http://schemas.microsoft.com/office/drawing/2014/main" id="{6E9803C3-1876-32A8-53AC-435843E000B0}"/>
                </a:ext>
              </a:extLst>
            </p:cNvPr>
            <p:cNvGrpSpPr/>
            <p:nvPr/>
          </p:nvGrpSpPr>
          <p:grpSpPr>
            <a:xfrm rot="1683481">
              <a:off x="4293956" y="4286371"/>
              <a:ext cx="344380" cy="339611"/>
              <a:chOff x="588850" y="618775"/>
              <a:chExt cx="703975" cy="694225"/>
            </a:xfrm>
          </p:grpSpPr>
          <p:sp>
            <p:nvSpPr>
              <p:cNvPr id="10" name="Google Shape;1871;p55">
                <a:extLst>
                  <a:ext uri="{FF2B5EF4-FFF2-40B4-BE49-F238E27FC236}">
                    <a16:creationId xmlns:a16="http://schemas.microsoft.com/office/drawing/2014/main" id="{38EFC562-26BA-ADD6-23F2-EAEB603D3942}"/>
                  </a:ext>
                </a:extLst>
              </p:cNvPr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872;p55">
                <a:extLst>
                  <a:ext uri="{FF2B5EF4-FFF2-40B4-BE49-F238E27FC236}">
                    <a16:creationId xmlns:a16="http://schemas.microsoft.com/office/drawing/2014/main" id="{370D9166-CC64-F95C-703E-8978A9EBB6ED}"/>
                  </a:ext>
                </a:extLst>
              </p:cNvPr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873;p55">
              <a:extLst>
                <a:ext uri="{FF2B5EF4-FFF2-40B4-BE49-F238E27FC236}">
                  <a16:creationId xmlns:a16="http://schemas.microsoft.com/office/drawing/2014/main" id="{8B4DCEE8-6B76-63D9-BD7E-A8A8C8E2F840}"/>
                </a:ext>
              </a:extLst>
            </p:cNvPr>
            <p:cNvGrpSpPr/>
            <p:nvPr/>
          </p:nvGrpSpPr>
          <p:grpSpPr>
            <a:xfrm>
              <a:off x="4831000" y="4320075"/>
              <a:ext cx="193200" cy="171550"/>
              <a:chOff x="1141700" y="1345000"/>
              <a:chExt cx="193200" cy="171550"/>
            </a:xfrm>
          </p:grpSpPr>
          <p:sp>
            <p:nvSpPr>
              <p:cNvPr id="8" name="Google Shape;1874;p55">
                <a:extLst>
                  <a:ext uri="{FF2B5EF4-FFF2-40B4-BE49-F238E27FC236}">
                    <a16:creationId xmlns:a16="http://schemas.microsoft.com/office/drawing/2014/main" id="{AA277F60-8552-DAED-0DC8-391ABF4CA934}"/>
                  </a:ext>
                </a:extLst>
              </p:cNvPr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875;p55">
                <a:extLst>
                  <a:ext uri="{FF2B5EF4-FFF2-40B4-BE49-F238E27FC236}">
                    <a16:creationId xmlns:a16="http://schemas.microsoft.com/office/drawing/2014/main" id="{582CEF64-3491-F817-4C61-6FF6E88781A1}"/>
                  </a:ext>
                </a:extLst>
              </p:cNvPr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2" name="Picture 2" descr="Free Vectors | Boy speaking loudly">
            <a:extLst>
              <a:ext uri="{FF2B5EF4-FFF2-40B4-BE49-F238E27FC236}">
                <a16:creationId xmlns:a16="http://schemas.microsoft.com/office/drawing/2014/main" id="{BFA5E139-23FE-0C97-E49A-55B37BAC8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13" y="2571750"/>
            <a:ext cx="1806157" cy="22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5EE4E874-C3EC-A224-C2B1-79102EA2246A}"/>
              </a:ext>
            </a:extLst>
          </p:cNvPr>
          <p:cNvSpPr/>
          <p:nvPr/>
        </p:nvSpPr>
        <p:spPr>
          <a:xfrm>
            <a:off x="4869180" y="1347915"/>
            <a:ext cx="2636519" cy="1168519"/>
          </a:xfrm>
          <a:prstGeom prst="wedgeEllipseCallout">
            <a:avLst>
              <a:gd name="adj1" fmla="val 48880"/>
              <a:gd name="adj2" fmla="val 80299"/>
            </a:avLst>
          </a:prstGeom>
          <a:solidFill>
            <a:schemeClr val="accent6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ma SemiBold" panose="020B0604020202020204" charset="0"/>
                <a:cs typeface="Arima SemiBold" panose="020B0604020202020204" charset="0"/>
              </a:rPr>
              <a:t>I can draw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BF87C6-8686-D2BF-DD32-90FDD1B9479A}"/>
              </a:ext>
            </a:extLst>
          </p:cNvPr>
          <p:cNvSpPr/>
          <p:nvPr/>
        </p:nvSpPr>
        <p:spPr>
          <a:xfrm>
            <a:off x="3130663" y="29605"/>
            <a:ext cx="2410777" cy="451704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6765DE-0993-F3CC-5A51-850D8EFF5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573" y="51357"/>
            <a:ext cx="1846956" cy="397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E8B6BF-0CC9-CC04-1EDE-5534C9038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089" y="1311363"/>
            <a:ext cx="2849571" cy="252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0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4A0DCC-4238-1E54-DF46-72042D1B9AA7}"/>
              </a:ext>
            </a:extLst>
          </p:cNvPr>
          <p:cNvSpPr/>
          <p:nvPr/>
        </p:nvSpPr>
        <p:spPr>
          <a:xfrm>
            <a:off x="104078" y="104969"/>
            <a:ext cx="8935844" cy="49335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1869;p55">
            <a:extLst>
              <a:ext uri="{FF2B5EF4-FFF2-40B4-BE49-F238E27FC236}">
                <a16:creationId xmlns:a16="http://schemas.microsoft.com/office/drawing/2014/main" id="{1315C387-7702-8D15-E4B4-E725603A5415}"/>
              </a:ext>
            </a:extLst>
          </p:cNvPr>
          <p:cNvGrpSpPr/>
          <p:nvPr/>
        </p:nvGrpSpPr>
        <p:grpSpPr>
          <a:xfrm>
            <a:off x="7868757" y="137572"/>
            <a:ext cx="789877" cy="461682"/>
            <a:chOff x="4234323" y="4225335"/>
            <a:chExt cx="789877" cy="461682"/>
          </a:xfrm>
        </p:grpSpPr>
        <p:grpSp>
          <p:nvGrpSpPr>
            <p:cNvPr id="6" name="Google Shape;1870;p55">
              <a:extLst>
                <a:ext uri="{FF2B5EF4-FFF2-40B4-BE49-F238E27FC236}">
                  <a16:creationId xmlns:a16="http://schemas.microsoft.com/office/drawing/2014/main" id="{6E9803C3-1876-32A8-53AC-435843E000B0}"/>
                </a:ext>
              </a:extLst>
            </p:cNvPr>
            <p:cNvGrpSpPr/>
            <p:nvPr/>
          </p:nvGrpSpPr>
          <p:grpSpPr>
            <a:xfrm rot="1683481">
              <a:off x="4293956" y="4286371"/>
              <a:ext cx="344380" cy="339611"/>
              <a:chOff x="588850" y="618775"/>
              <a:chExt cx="703975" cy="694225"/>
            </a:xfrm>
          </p:grpSpPr>
          <p:sp>
            <p:nvSpPr>
              <p:cNvPr id="10" name="Google Shape;1871;p55">
                <a:extLst>
                  <a:ext uri="{FF2B5EF4-FFF2-40B4-BE49-F238E27FC236}">
                    <a16:creationId xmlns:a16="http://schemas.microsoft.com/office/drawing/2014/main" id="{38EFC562-26BA-ADD6-23F2-EAEB603D3942}"/>
                  </a:ext>
                </a:extLst>
              </p:cNvPr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872;p55">
                <a:extLst>
                  <a:ext uri="{FF2B5EF4-FFF2-40B4-BE49-F238E27FC236}">
                    <a16:creationId xmlns:a16="http://schemas.microsoft.com/office/drawing/2014/main" id="{370D9166-CC64-F95C-703E-8978A9EBB6ED}"/>
                  </a:ext>
                </a:extLst>
              </p:cNvPr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873;p55">
              <a:extLst>
                <a:ext uri="{FF2B5EF4-FFF2-40B4-BE49-F238E27FC236}">
                  <a16:creationId xmlns:a16="http://schemas.microsoft.com/office/drawing/2014/main" id="{8B4DCEE8-6B76-63D9-BD7E-A8A8C8E2F840}"/>
                </a:ext>
              </a:extLst>
            </p:cNvPr>
            <p:cNvGrpSpPr/>
            <p:nvPr/>
          </p:nvGrpSpPr>
          <p:grpSpPr>
            <a:xfrm>
              <a:off x="4831000" y="4320075"/>
              <a:ext cx="193200" cy="171550"/>
              <a:chOff x="1141700" y="1345000"/>
              <a:chExt cx="193200" cy="171550"/>
            </a:xfrm>
          </p:grpSpPr>
          <p:sp>
            <p:nvSpPr>
              <p:cNvPr id="8" name="Google Shape;1874;p55">
                <a:extLst>
                  <a:ext uri="{FF2B5EF4-FFF2-40B4-BE49-F238E27FC236}">
                    <a16:creationId xmlns:a16="http://schemas.microsoft.com/office/drawing/2014/main" id="{AA277F60-8552-DAED-0DC8-391ABF4CA934}"/>
                  </a:ext>
                </a:extLst>
              </p:cNvPr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875;p55">
                <a:extLst>
                  <a:ext uri="{FF2B5EF4-FFF2-40B4-BE49-F238E27FC236}">
                    <a16:creationId xmlns:a16="http://schemas.microsoft.com/office/drawing/2014/main" id="{582CEF64-3491-F817-4C61-6FF6E88781A1}"/>
                  </a:ext>
                </a:extLst>
              </p:cNvPr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2" name="Picture 2" descr="Free Vectors | Boy speaking loudly">
            <a:extLst>
              <a:ext uri="{FF2B5EF4-FFF2-40B4-BE49-F238E27FC236}">
                <a16:creationId xmlns:a16="http://schemas.microsoft.com/office/drawing/2014/main" id="{691E98EE-D21E-A0E2-B370-9E23598F9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13" y="2571750"/>
            <a:ext cx="1806157" cy="22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1877C423-E04C-2FF3-C331-D52CC98F3BCC}"/>
              </a:ext>
            </a:extLst>
          </p:cNvPr>
          <p:cNvSpPr/>
          <p:nvPr/>
        </p:nvSpPr>
        <p:spPr>
          <a:xfrm>
            <a:off x="4572000" y="1366987"/>
            <a:ext cx="2895600" cy="1168519"/>
          </a:xfrm>
          <a:prstGeom prst="wedgeEllipseCallout">
            <a:avLst>
              <a:gd name="adj1" fmla="val 48880"/>
              <a:gd name="adj2" fmla="val 80299"/>
            </a:avLst>
          </a:prstGeom>
          <a:solidFill>
            <a:schemeClr val="accent6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ma SemiBold" panose="020B0604020202020204" charset="0"/>
                <a:cs typeface="Arima SemiBold" panose="020B0604020202020204" charset="0"/>
              </a:rPr>
              <a:t>I can’t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ma SemiBold" panose="020B0604020202020204" charset="0"/>
                <a:cs typeface="Arima SemiBold" panose="020B0604020202020204" charset="0"/>
              </a:rPr>
              <a:t> play soccer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0CACB8-5D97-30C9-F733-87D88D6ED5BB}"/>
              </a:ext>
            </a:extLst>
          </p:cNvPr>
          <p:cNvSpPr/>
          <p:nvPr/>
        </p:nvSpPr>
        <p:spPr>
          <a:xfrm>
            <a:off x="3130663" y="29605"/>
            <a:ext cx="2410777" cy="451704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37F021-6F88-0ECC-6EBC-8F93379C5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573" y="51357"/>
            <a:ext cx="1846956" cy="397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079F9B-2E76-B040-9ABE-322048F6E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888" y="1157352"/>
            <a:ext cx="3283421" cy="282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1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4A0DCC-4238-1E54-DF46-72042D1B9AA7}"/>
              </a:ext>
            </a:extLst>
          </p:cNvPr>
          <p:cNvSpPr/>
          <p:nvPr/>
        </p:nvSpPr>
        <p:spPr>
          <a:xfrm>
            <a:off x="104078" y="104969"/>
            <a:ext cx="8935844" cy="49335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1869;p55">
            <a:extLst>
              <a:ext uri="{FF2B5EF4-FFF2-40B4-BE49-F238E27FC236}">
                <a16:creationId xmlns:a16="http://schemas.microsoft.com/office/drawing/2014/main" id="{1315C387-7702-8D15-E4B4-E725603A5415}"/>
              </a:ext>
            </a:extLst>
          </p:cNvPr>
          <p:cNvGrpSpPr/>
          <p:nvPr/>
        </p:nvGrpSpPr>
        <p:grpSpPr>
          <a:xfrm>
            <a:off x="7868757" y="137572"/>
            <a:ext cx="789877" cy="461682"/>
            <a:chOff x="4234323" y="4225335"/>
            <a:chExt cx="789877" cy="461682"/>
          </a:xfrm>
        </p:grpSpPr>
        <p:grpSp>
          <p:nvGrpSpPr>
            <p:cNvPr id="6" name="Google Shape;1870;p55">
              <a:extLst>
                <a:ext uri="{FF2B5EF4-FFF2-40B4-BE49-F238E27FC236}">
                  <a16:creationId xmlns:a16="http://schemas.microsoft.com/office/drawing/2014/main" id="{6E9803C3-1876-32A8-53AC-435843E000B0}"/>
                </a:ext>
              </a:extLst>
            </p:cNvPr>
            <p:cNvGrpSpPr/>
            <p:nvPr/>
          </p:nvGrpSpPr>
          <p:grpSpPr>
            <a:xfrm rot="1683481">
              <a:off x="4293956" y="4286371"/>
              <a:ext cx="344380" cy="339611"/>
              <a:chOff x="588850" y="618775"/>
              <a:chExt cx="703975" cy="694225"/>
            </a:xfrm>
          </p:grpSpPr>
          <p:sp>
            <p:nvSpPr>
              <p:cNvPr id="10" name="Google Shape;1871;p55">
                <a:extLst>
                  <a:ext uri="{FF2B5EF4-FFF2-40B4-BE49-F238E27FC236}">
                    <a16:creationId xmlns:a16="http://schemas.microsoft.com/office/drawing/2014/main" id="{38EFC562-26BA-ADD6-23F2-EAEB603D3942}"/>
                  </a:ext>
                </a:extLst>
              </p:cNvPr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872;p55">
                <a:extLst>
                  <a:ext uri="{FF2B5EF4-FFF2-40B4-BE49-F238E27FC236}">
                    <a16:creationId xmlns:a16="http://schemas.microsoft.com/office/drawing/2014/main" id="{370D9166-CC64-F95C-703E-8978A9EBB6ED}"/>
                  </a:ext>
                </a:extLst>
              </p:cNvPr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873;p55">
              <a:extLst>
                <a:ext uri="{FF2B5EF4-FFF2-40B4-BE49-F238E27FC236}">
                  <a16:creationId xmlns:a16="http://schemas.microsoft.com/office/drawing/2014/main" id="{8B4DCEE8-6B76-63D9-BD7E-A8A8C8E2F840}"/>
                </a:ext>
              </a:extLst>
            </p:cNvPr>
            <p:cNvGrpSpPr/>
            <p:nvPr/>
          </p:nvGrpSpPr>
          <p:grpSpPr>
            <a:xfrm>
              <a:off x="4831000" y="4320075"/>
              <a:ext cx="193200" cy="171550"/>
              <a:chOff x="1141700" y="1345000"/>
              <a:chExt cx="193200" cy="171550"/>
            </a:xfrm>
          </p:grpSpPr>
          <p:sp>
            <p:nvSpPr>
              <p:cNvPr id="8" name="Google Shape;1874;p55">
                <a:extLst>
                  <a:ext uri="{FF2B5EF4-FFF2-40B4-BE49-F238E27FC236}">
                    <a16:creationId xmlns:a16="http://schemas.microsoft.com/office/drawing/2014/main" id="{AA277F60-8552-DAED-0DC8-391ABF4CA934}"/>
                  </a:ext>
                </a:extLst>
              </p:cNvPr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875;p55">
                <a:extLst>
                  <a:ext uri="{FF2B5EF4-FFF2-40B4-BE49-F238E27FC236}">
                    <a16:creationId xmlns:a16="http://schemas.microsoft.com/office/drawing/2014/main" id="{582CEF64-3491-F817-4C61-6FF6E88781A1}"/>
                  </a:ext>
                </a:extLst>
              </p:cNvPr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2" name="Picture 2" descr="Free Vectors | Boy speaking loudly">
            <a:extLst>
              <a:ext uri="{FF2B5EF4-FFF2-40B4-BE49-F238E27FC236}">
                <a16:creationId xmlns:a16="http://schemas.microsoft.com/office/drawing/2014/main" id="{44BC2212-0607-32BD-699A-67B0A0C8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77" y="2639385"/>
            <a:ext cx="1806157" cy="22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B20784C9-AC6B-71E8-C3E5-0EBD413AF479}"/>
              </a:ext>
            </a:extLst>
          </p:cNvPr>
          <p:cNvSpPr/>
          <p:nvPr/>
        </p:nvSpPr>
        <p:spPr>
          <a:xfrm>
            <a:off x="4236720" y="1493520"/>
            <a:ext cx="3444240" cy="1010596"/>
          </a:xfrm>
          <a:prstGeom prst="wedgeEllipseCallout">
            <a:avLst>
              <a:gd name="adj1" fmla="val 42464"/>
              <a:gd name="adj2" fmla="val 84069"/>
            </a:avLst>
          </a:prstGeom>
          <a:solidFill>
            <a:schemeClr val="accent6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ma SemiBold" panose="020B0604020202020204" charset="0"/>
                <a:cs typeface="Arima SemiBold" panose="020B0604020202020204" charset="0"/>
              </a:rPr>
              <a:t>I can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ma SemiBold" panose="020B0604020202020204" charset="0"/>
                <a:cs typeface="Arima SemiBold" panose="020B0604020202020204" charset="0"/>
              </a:rPr>
              <a:t> play the keyboard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BE46A9-6B6B-E663-FBB6-C47AE15A11C4}"/>
              </a:ext>
            </a:extLst>
          </p:cNvPr>
          <p:cNvSpPr/>
          <p:nvPr/>
        </p:nvSpPr>
        <p:spPr>
          <a:xfrm>
            <a:off x="3130663" y="29605"/>
            <a:ext cx="2410777" cy="451704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AA5EAF-7A96-16F7-0EAC-1062D6C3A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573" y="52488"/>
            <a:ext cx="1846956" cy="397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A078A2-6440-37E9-48C7-9D11B83BA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199" y="1266895"/>
            <a:ext cx="3108454" cy="260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44"/>
          <p:cNvSpPr/>
          <p:nvPr/>
        </p:nvSpPr>
        <p:spPr>
          <a:xfrm>
            <a:off x="2506087" y="1438068"/>
            <a:ext cx="4131820" cy="2494763"/>
          </a:xfrm>
          <a:custGeom>
            <a:avLst/>
            <a:gdLst/>
            <a:ahLst/>
            <a:cxnLst/>
            <a:rect l="l" t="t" r="r" b="b"/>
            <a:pathLst>
              <a:path w="82525" h="49828" extrusionOk="0">
                <a:moveTo>
                  <a:pt x="63463" y="14936"/>
                </a:moveTo>
                <a:cubicBezTo>
                  <a:pt x="63499" y="15007"/>
                  <a:pt x="63534" y="15055"/>
                  <a:pt x="63570" y="15115"/>
                </a:cubicBezTo>
                <a:cubicBezTo>
                  <a:pt x="63511" y="15079"/>
                  <a:pt x="63439" y="15055"/>
                  <a:pt x="63380" y="15019"/>
                </a:cubicBezTo>
                <a:cubicBezTo>
                  <a:pt x="63415" y="14996"/>
                  <a:pt x="63439" y="14972"/>
                  <a:pt x="63463" y="14936"/>
                </a:cubicBezTo>
                <a:close/>
                <a:moveTo>
                  <a:pt x="42663" y="30640"/>
                </a:moveTo>
                <a:cubicBezTo>
                  <a:pt x="42651" y="30652"/>
                  <a:pt x="42639" y="30664"/>
                  <a:pt x="42627" y="30676"/>
                </a:cubicBezTo>
                <a:cubicBezTo>
                  <a:pt x="42627" y="30676"/>
                  <a:pt x="42627" y="30664"/>
                  <a:pt x="42627" y="30664"/>
                </a:cubicBezTo>
                <a:cubicBezTo>
                  <a:pt x="42639" y="30652"/>
                  <a:pt x="42651" y="30640"/>
                  <a:pt x="42663" y="30640"/>
                </a:cubicBezTo>
                <a:close/>
                <a:moveTo>
                  <a:pt x="56898" y="1"/>
                </a:moveTo>
                <a:cubicBezTo>
                  <a:pt x="56324" y="1"/>
                  <a:pt x="55747" y="187"/>
                  <a:pt x="55402" y="601"/>
                </a:cubicBezTo>
                <a:cubicBezTo>
                  <a:pt x="54390" y="1827"/>
                  <a:pt x="53366" y="3054"/>
                  <a:pt x="52319" y="4268"/>
                </a:cubicBezTo>
                <a:lnTo>
                  <a:pt x="52521" y="3958"/>
                </a:lnTo>
                <a:cubicBezTo>
                  <a:pt x="53541" y="2401"/>
                  <a:pt x="52099" y="884"/>
                  <a:pt x="50562" y="884"/>
                </a:cubicBezTo>
                <a:cubicBezTo>
                  <a:pt x="50054" y="884"/>
                  <a:pt x="49536" y="1050"/>
                  <a:pt x="49092" y="1434"/>
                </a:cubicBezTo>
                <a:cubicBezTo>
                  <a:pt x="45663" y="4399"/>
                  <a:pt x="42210" y="7387"/>
                  <a:pt x="38484" y="10007"/>
                </a:cubicBezTo>
                <a:cubicBezTo>
                  <a:pt x="39448" y="8911"/>
                  <a:pt x="40436" y="7828"/>
                  <a:pt x="41472" y="6780"/>
                </a:cubicBezTo>
                <a:cubicBezTo>
                  <a:pt x="42827" y="5416"/>
                  <a:pt x="41608" y="3170"/>
                  <a:pt x="39931" y="3170"/>
                </a:cubicBezTo>
                <a:cubicBezTo>
                  <a:pt x="39574" y="3170"/>
                  <a:pt x="39196" y="3272"/>
                  <a:pt x="38817" y="3506"/>
                </a:cubicBezTo>
                <a:cubicBezTo>
                  <a:pt x="38472" y="3720"/>
                  <a:pt x="38138" y="3947"/>
                  <a:pt x="37817" y="4173"/>
                </a:cubicBezTo>
                <a:cubicBezTo>
                  <a:pt x="38014" y="2979"/>
                  <a:pt x="37108" y="1704"/>
                  <a:pt x="35752" y="1704"/>
                </a:cubicBezTo>
                <a:cubicBezTo>
                  <a:pt x="35552" y="1704"/>
                  <a:pt x="35343" y="1732"/>
                  <a:pt x="35126" y="1792"/>
                </a:cubicBezTo>
                <a:cubicBezTo>
                  <a:pt x="32864" y="2399"/>
                  <a:pt x="30816" y="3435"/>
                  <a:pt x="28875" y="4649"/>
                </a:cubicBezTo>
                <a:cubicBezTo>
                  <a:pt x="29030" y="4518"/>
                  <a:pt x="29185" y="4387"/>
                  <a:pt x="29340" y="4256"/>
                </a:cubicBezTo>
                <a:cubicBezTo>
                  <a:pt x="30880" y="2964"/>
                  <a:pt x="29476" y="743"/>
                  <a:pt x="27765" y="743"/>
                </a:cubicBezTo>
                <a:cubicBezTo>
                  <a:pt x="27426" y="743"/>
                  <a:pt x="27075" y="831"/>
                  <a:pt x="26732" y="1030"/>
                </a:cubicBezTo>
                <a:lnTo>
                  <a:pt x="19577" y="5173"/>
                </a:lnTo>
                <a:cubicBezTo>
                  <a:pt x="18993" y="5506"/>
                  <a:pt x="18410" y="5852"/>
                  <a:pt x="17838" y="6185"/>
                </a:cubicBezTo>
                <a:cubicBezTo>
                  <a:pt x="18445" y="5482"/>
                  <a:pt x="19112" y="4804"/>
                  <a:pt x="19803" y="4149"/>
                </a:cubicBezTo>
                <a:cubicBezTo>
                  <a:pt x="19839" y="4152"/>
                  <a:pt x="19875" y="4153"/>
                  <a:pt x="19911" y="4153"/>
                </a:cubicBezTo>
                <a:cubicBezTo>
                  <a:pt x="20316" y="4153"/>
                  <a:pt x="20720" y="3966"/>
                  <a:pt x="20993" y="3518"/>
                </a:cubicBezTo>
                <a:lnTo>
                  <a:pt x="21732" y="2315"/>
                </a:lnTo>
                <a:cubicBezTo>
                  <a:pt x="22442" y="1161"/>
                  <a:pt x="21427" y="113"/>
                  <a:pt x="20279" y="113"/>
                </a:cubicBezTo>
                <a:cubicBezTo>
                  <a:pt x="20042" y="113"/>
                  <a:pt x="19799" y="158"/>
                  <a:pt x="19565" y="256"/>
                </a:cubicBezTo>
                <a:cubicBezTo>
                  <a:pt x="15338" y="2065"/>
                  <a:pt x="12397" y="6078"/>
                  <a:pt x="10802" y="10090"/>
                </a:cubicBezTo>
                <a:cubicBezTo>
                  <a:pt x="10480" y="10900"/>
                  <a:pt x="11016" y="11912"/>
                  <a:pt x="11754" y="12317"/>
                </a:cubicBezTo>
                <a:cubicBezTo>
                  <a:pt x="12298" y="12619"/>
                  <a:pt x="12834" y="12743"/>
                  <a:pt x="13363" y="12743"/>
                </a:cubicBezTo>
                <a:cubicBezTo>
                  <a:pt x="14061" y="12743"/>
                  <a:pt x="14745" y="12526"/>
                  <a:pt x="15409" y="12221"/>
                </a:cubicBezTo>
                <a:lnTo>
                  <a:pt x="15409" y="12221"/>
                </a:lnTo>
                <a:cubicBezTo>
                  <a:pt x="15302" y="12376"/>
                  <a:pt x="15183" y="12531"/>
                  <a:pt x="15076" y="12686"/>
                </a:cubicBezTo>
                <a:cubicBezTo>
                  <a:pt x="14080" y="14148"/>
                  <a:pt x="15477" y="15796"/>
                  <a:pt x="17063" y="15796"/>
                </a:cubicBezTo>
                <a:cubicBezTo>
                  <a:pt x="17221" y="15796"/>
                  <a:pt x="17381" y="15780"/>
                  <a:pt x="17541" y="15746"/>
                </a:cubicBezTo>
                <a:cubicBezTo>
                  <a:pt x="19910" y="15246"/>
                  <a:pt x="22041" y="14222"/>
                  <a:pt x="24053" y="12995"/>
                </a:cubicBezTo>
                <a:lnTo>
                  <a:pt x="24053" y="12995"/>
                </a:lnTo>
                <a:cubicBezTo>
                  <a:pt x="22898" y="14353"/>
                  <a:pt x="21827" y="15758"/>
                  <a:pt x="20874" y="17246"/>
                </a:cubicBezTo>
                <a:cubicBezTo>
                  <a:pt x="20757" y="17226"/>
                  <a:pt x="20636" y="17215"/>
                  <a:pt x="20512" y="17215"/>
                </a:cubicBezTo>
                <a:cubicBezTo>
                  <a:pt x="20046" y="17215"/>
                  <a:pt x="19542" y="17365"/>
                  <a:pt x="19053" y="17722"/>
                </a:cubicBezTo>
                <a:cubicBezTo>
                  <a:pt x="17850" y="18627"/>
                  <a:pt x="16659" y="19544"/>
                  <a:pt x="15457" y="20449"/>
                </a:cubicBezTo>
                <a:cubicBezTo>
                  <a:pt x="15600" y="20258"/>
                  <a:pt x="15743" y="20068"/>
                  <a:pt x="15897" y="19877"/>
                </a:cubicBezTo>
                <a:cubicBezTo>
                  <a:pt x="16588" y="19056"/>
                  <a:pt x="16743" y="17924"/>
                  <a:pt x="15897" y="17115"/>
                </a:cubicBezTo>
                <a:cubicBezTo>
                  <a:pt x="15496" y="16731"/>
                  <a:pt x="14993" y="16552"/>
                  <a:pt x="14486" y="16552"/>
                </a:cubicBezTo>
                <a:cubicBezTo>
                  <a:pt x="13955" y="16552"/>
                  <a:pt x="13419" y="16749"/>
                  <a:pt x="12992" y="17115"/>
                </a:cubicBezTo>
                <a:cubicBezTo>
                  <a:pt x="11099" y="18746"/>
                  <a:pt x="9182" y="20341"/>
                  <a:pt x="7230" y="21913"/>
                </a:cubicBezTo>
                <a:cubicBezTo>
                  <a:pt x="6765" y="22282"/>
                  <a:pt x="6301" y="22663"/>
                  <a:pt x="5837" y="23032"/>
                </a:cubicBezTo>
                <a:cubicBezTo>
                  <a:pt x="5872" y="22973"/>
                  <a:pt x="5896" y="22901"/>
                  <a:pt x="5932" y="22842"/>
                </a:cubicBezTo>
                <a:cubicBezTo>
                  <a:pt x="6337" y="22151"/>
                  <a:pt x="6777" y="21496"/>
                  <a:pt x="7289" y="20889"/>
                </a:cubicBezTo>
                <a:cubicBezTo>
                  <a:pt x="7599" y="20532"/>
                  <a:pt x="7920" y="20187"/>
                  <a:pt x="8266" y="19865"/>
                </a:cubicBezTo>
                <a:cubicBezTo>
                  <a:pt x="8373" y="19746"/>
                  <a:pt x="8599" y="19615"/>
                  <a:pt x="8670" y="19484"/>
                </a:cubicBezTo>
                <a:cubicBezTo>
                  <a:pt x="8682" y="19472"/>
                  <a:pt x="8682" y="19472"/>
                  <a:pt x="8682" y="19460"/>
                </a:cubicBezTo>
                <a:cubicBezTo>
                  <a:pt x="8863" y="19550"/>
                  <a:pt x="9047" y="19590"/>
                  <a:pt x="9227" y="19590"/>
                </a:cubicBezTo>
                <a:cubicBezTo>
                  <a:pt x="10366" y="19590"/>
                  <a:pt x="11350" y="17987"/>
                  <a:pt x="10302" y="17103"/>
                </a:cubicBezTo>
                <a:cubicBezTo>
                  <a:pt x="9771" y="16663"/>
                  <a:pt x="9221" y="16481"/>
                  <a:pt x="8670" y="16481"/>
                </a:cubicBezTo>
                <a:cubicBezTo>
                  <a:pt x="6820" y="16481"/>
                  <a:pt x="4967" y="18534"/>
                  <a:pt x="3884" y="19782"/>
                </a:cubicBezTo>
                <a:cubicBezTo>
                  <a:pt x="2205" y="21734"/>
                  <a:pt x="836" y="24056"/>
                  <a:pt x="253" y="26545"/>
                </a:cubicBezTo>
                <a:cubicBezTo>
                  <a:pt x="1" y="27631"/>
                  <a:pt x="761" y="29004"/>
                  <a:pt x="2056" y="29004"/>
                </a:cubicBezTo>
                <a:cubicBezTo>
                  <a:pt x="2109" y="29004"/>
                  <a:pt x="2163" y="29002"/>
                  <a:pt x="2217" y="28997"/>
                </a:cubicBezTo>
                <a:cubicBezTo>
                  <a:pt x="3420" y="28902"/>
                  <a:pt x="4479" y="28521"/>
                  <a:pt x="5456" y="28009"/>
                </a:cubicBezTo>
                <a:lnTo>
                  <a:pt x="5456" y="28009"/>
                </a:lnTo>
                <a:cubicBezTo>
                  <a:pt x="5420" y="28092"/>
                  <a:pt x="5372" y="28164"/>
                  <a:pt x="5325" y="28235"/>
                </a:cubicBezTo>
                <a:cubicBezTo>
                  <a:pt x="4848" y="29104"/>
                  <a:pt x="5015" y="30176"/>
                  <a:pt x="5861" y="30771"/>
                </a:cubicBezTo>
                <a:cubicBezTo>
                  <a:pt x="6248" y="31049"/>
                  <a:pt x="6658" y="31174"/>
                  <a:pt x="7067" y="31174"/>
                </a:cubicBezTo>
                <a:cubicBezTo>
                  <a:pt x="7589" y="31174"/>
                  <a:pt x="8108" y="30970"/>
                  <a:pt x="8575" y="30616"/>
                </a:cubicBezTo>
                <a:cubicBezTo>
                  <a:pt x="9587" y="29866"/>
                  <a:pt x="10599" y="29092"/>
                  <a:pt x="11611" y="28330"/>
                </a:cubicBezTo>
                <a:lnTo>
                  <a:pt x="11611" y="28330"/>
                </a:lnTo>
                <a:cubicBezTo>
                  <a:pt x="11349" y="28854"/>
                  <a:pt x="11099" y="29390"/>
                  <a:pt x="10873" y="29926"/>
                </a:cubicBezTo>
                <a:cubicBezTo>
                  <a:pt x="10563" y="30640"/>
                  <a:pt x="11028" y="31581"/>
                  <a:pt x="11611" y="32010"/>
                </a:cubicBezTo>
                <a:cubicBezTo>
                  <a:pt x="12003" y="32284"/>
                  <a:pt x="12424" y="32411"/>
                  <a:pt x="12854" y="32411"/>
                </a:cubicBezTo>
                <a:cubicBezTo>
                  <a:pt x="13207" y="32411"/>
                  <a:pt x="13567" y="32325"/>
                  <a:pt x="13921" y="32164"/>
                </a:cubicBezTo>
                <a:cubicBezTo>
                  <a:pt x="15588" y="31402"/>
                  <a:pt x="17124" y="30438"/>
                  <a:pt x="18600" y="29390"/>
                </a:cubicBezTo>
                <a:lnTo>
                  <a:pt x="18600" y="29390"/>
                </a:lnTo>
                <a:cubicBezTo>
                  <a:pt x="18481" y="29581"/>
                  <a:pt x="18362" y="29759"/>
                  <a:pt x="18255" y="29938"/>
                </a:cubicBezTo>
                <a:cubicBezTo>
                  <a:pt x="17437" y="31266"/>
                  <a:pt x="18641" y="32983"/>
                  <a:pt x="20070" y="32983"/>
                </a:cubicBezTo>
                <a:cubicBezTo>
                  <a:pt x="20409" y="32983"/>
                  <a:pt x="20760" y="32886"/>
                  <a:pt x="21101" y="32664"/>
                </a:cubicBezTo>
                <a:cubicBezTo>
                  <a:pt x="22875" y="31498"/>
                  <a:pt x="24660" y="30319"/>
                  <a:pt x="26423" y="29128"/>
                </a:cubicBezTo>
                <a:lnTo>
                  <a:pt x="26423" y="29128"/>
                </a:lnTo>
                <a:cubicBezTo>
                  <a:pt x="26208" y="29819"/>
                  <a:pt x="26399" y="30616"/>
                  <a:pt x="26935" y="31117"/>
                </a:cubicBezTo>
                <a:cubicBezTo>
                  <a:pt x="27089" y="31271"/>
                  <a:pt x="27256" y="31378"/>
                  <a:pt x="27435" y="31462"/>
                </a:cubicBezTo>
                <a:cubicBezTo>
                  <a:pt x="27161" y="31736"/>
                  <a:pt x="26887" y="32010"/>
                  <a:pt x="26613" y="32271"/>
                </a:cubicBezTo>
                <a:cubicBezTo>
                  <a:pt x="24911" y="33926"/>
                  <a:pt x="23208" y="35569"/>
                  <a:pt x="21505" y="37213"/>
                </a:cubicBezTo>
                <a:cubicBezTo>
                  <a:pt x="20815" y="37891"/>
                  <a:pt x="20755" y="38951"/>
                  <a:pt x="21351" y="39689"/>
                </a:cubicBezTo>
                <a:cubicBezTo>
                  <a:pt x="21716" y="40142"/>
                  <a:pt x="22347" y="40441"/>
                  <a:pt x="22967" y="40441"/>
                </a:cubicBezTo>
                <a:cubicBezTo>
                  <a:pt x="23276" y="40441"/>
                  <a:pt x="23582" y="40367"/>
                  <a:pt x="23851" y="40201"/>
                </a:cubicBezTo>
                <a:lnTo>
                  <a:pt x="23851" y="40201"/>
                </a:lnTo>
                <a:cubicBezTo>
                  <a:pt x="23577" y="40534"/>
                  <a:pt x="23303" y="40868"/>
                  <a:pt x="23029" y="41201"/>
                </a:cubicBezTo>
                <a:cubicBezTo>
                  <a:pt x="23029" y="41201"/>
                  <a:pt x="23017" y="41213"/>
                  <a:pt x="23017" y="41213"/>
                </a:cubicBezTo>
                <a:cubicBezTo>
                  <a:pt x="22922" y="41332"/>
                  <a:pt x="22827" y="41451"/>
                  <a:pt x="22732" y="41570"/>
                </a:cubicBezTo>
                <a:cubicBezTo>
                  <a:pt x="22184" y="42249"/>
                  <a:pt x="22541" y="43356"/>
                  <a:pt x="23196" y="43820"/>
                </a:cubicBezTo>
                <a:cubicBezTo>
                  <a:pt x="23363" y="43940"/>
                  <a:pt x="23541" y="44023"/>
                  <a:pt x="23732" y="44082"/>
                </a:cubicBezTo>
                <a:cubicBezTo>
                  <a:pt x="23666" y="45072"/>
                  <a:pt x="24645" y="45718"/>
                  <a:pt x="25627" y="45718"/>
                </a:cubicBezTo>
                <a:cubicBezTo>
                  <a:pt x="26075" y="45718"/>
                  <a:pt x="26524" y="45583"/>
                  <a:pt x="26875" y="45285"/>
                </a:cubicBezTo>
                <a:cubicBezTo>
                  <a:pt x="27101" y="45094"/>
                  <a:pt x="27327" y="44892"/>
                  <a:pt x="27542" y="44690"/>
                </a:cubicBezTo>
                <a:cubicBezTo>
                  <a:pt x="27613" y="44821"/>
                  <a:pt x="27697" y="44940"/>
                  <a:pt x="27792" y="45047"/>
                </a:cubicBezTo>
                <a:cubicBezTo>
                  <a:pt x="27321" y="46354"/>
                  <a:pt x="28484" y="47445"/>
                  <a:pt x="29757" y="47445"/>
                </a:cubicBezTo>
                <a:cubicBezTo>
                  <a:pt x="30224" y="47445"/>
                  <a:pt x="30704" y="47299"/>
                  <a:pt x="31126" y="46964"/>
                </a:cubicBezTo>
                <a:cubicBezTo>
                  <a:pt x="32269" y="46059"/>
                  <a:pt x="33400" y="45142"/>
                  <a:pt x="34507" y="44213"/>
                </a:cubicBezTo>
                <a:lnTo>
                  <a:pt x="34507" y="44213"/>
                </a:lnTo>
                <a:cubicBezTo>
                  <a:pt x="34197" y="44809"/>
                  <a:pt x="33924" y="45428"/>
                  <a:pt x="33697" y="46071"/>
                </a:cubicBezTo>
                <a:cubicBezTo>
                  <a:pt x="33201" y="47482"/>
                  <a:pt x="34468" y="48518"/>
                  <a:pt x="35755" y="48518"/>
                </a:cubicBezTo>
                <a:cubicBezTo>
                  <a:pt x="36260" y="48518"/>
                  <a:pt x="36768" y="48359"/>
                  <a:pt x="37174" y="48000"/>
                </a:cubicBezTo>
                <a:cubicBezTo>
                  <a:pt x="38734" y="46595"/>
                  <a:pt x="40305" y="45202"/>
                  <a:pt x="41865" y="43797"/>
                </a:cubicBezTo>
                <a:lnTo>
                  <a:pt x="41865" y="43797"/>
                </a:lnTo>
                <a:cubicBezTo>
                  <a:pt x="41508" y="44499"/>
                  <a:pt x="41151" y="45190"/>
                  <a:pt x="40793" y="45892"/>
                </a:cubicBezTo>
                <a:cubicBezTo>
                  <a:pt x="40031" y="47369"/>
                  <a:pt x="40996" y="48714"/>
                  <a:pt x="42615" y="48916"/>
                </a:cubicBezTo>
                <a:cubicBezTo>
                  <a:pt x="42760" y="48935"/>
                  <a:pt x="42904" y="48944"/>
                  <a:pt x="43045" y="48944"/>
                </a:cubicBezTo>
                <a:cubicBezTo>
                  <a:pt x="44454" y="48944"/>
                  <a:pt x="45660" y="48062"/>
                  <a:pt x="46699" y="47023"/>
                </a:cubicBezTo>
                <a:lnTo>
                  <a:pt x="46699" y="47023"/>
                </a:lnTo>
                <a:cubicBezTo>
                  <a:pt x="46169" y="48468"/>
                  <a:pt x="47206" y="49827"/>
                  <a:pt x="48636" y="49827"/>
                </a:cubicBezTo>
                <a:cubicBezTo>
                  <a:pt x="48974" y="49827"/>
                  <a:pt x="49333" y="49751"/>
                  <a:pt x="49699" y="49583"/>
                </a:cubicBezTo>
                <a:cubicBezTo>
                  <a:pt x="52176" y="48452"/>
                  <a:pt x="53509" y="46309"/>
                  <a:pt x="54795" y="44178"/>
                </a:cubicBezTo>
                <a:cubicBezTo>
                  <a:pt x="54915" y="44214"/>
                  <a:pt x="55042" y="44235"/>
                  <a:pt x="55173" y="44235"/>
                </a:cubicBezTo>
                <a:cubicBezTo>
                  <a:pt x="55381" y="44235"/>
                  <a:pt x="55600" y="44183"/>
                  <a:pt x="55819" y="44059"/>
                </a:cubicBezTo>
                <a:cubicBezTo>
                  <a:pt x="55843" y="44035"/>
                  <a:pt x="55867" y="44023"/>
                  <a:pt x="55891" y="43999"/>
                </a:cubicBezTo>
                <a:lnTo>
                  <a:pt x="55891" y="43999"/>
                </a:lnTo>
                <a:cubicBezTo>
                  <a:pt x="55605" y="44749"/>
                  <a:pt x="55319" y="45487"/>
                  <a:pt x="55057" y="46237"/>
                </a:cubicBezTo>
                <a:cubicBezTo>
                  <a:pt x="54783" y="47035"/>
                  <a:pt x="55236" y="48023"/>
                  <a:pt x="55986" y="48416"/>
                </a:cubicBezTo>
                <a:cubicBezTo>
                  <a:pt x="56414" y="48644"/>
                  <a:pt x="56820" y="48743"/>
                  <a:pt x="57205" y="48743"/>
                </a:cubicBezTo>
                <a:cubicBezTo>
                  <a:pt x="58973" y="48743"/>
                  <a:pt x="60308" y="46664"/>
                  <a:pt x="61403" y="45452"/>
                </a:cubicBezTo>
                <a:cubicBezTo>
                  <a:pt x="62725" y="43987"/>
                  <a:pt x="64046" y="42511"/>
                  <a:pt x="65380" y="41034"/>
                </a:cubicBezTo>
                <a:cubicBezTo>
                  <a:pt x="66082" y="40249"/>
                  <a:pt x="66189" y="39094"/>
                  <a:pt x="65380" y="38320"/>
                </a:cubicBezTo>
                <a:cubicBezTo>
                  <a:pt x="65003" y="37966"/>
                  <a:pt x="64449" y="37771"/>
                  <a:pt x="63900" y="37771"/>
                </a:cubicBezTo>
                <a:cubicBezTo>
                  <a:pt x="63563" y="37771"/>
                  <a:pt x="63229" y="37844"/>
                  <a:pt x="62939" y="37998"/>
                </a:cubicBezTo>
                <a:cubicBezTo>
                  <a:pt x="63141" y="37617"/>
                  <a:pt x="63344" y="37236"/>
                  <a:pt x="63546" y="36855"/>
                </a:cubicBezTo>
                <a:cubicBezTo>
                  <a:pt x="64034" y="35962"/>
                  <a:pt x="64630" y="34962"/>
                  <a:pt x="64737" y="33938"/>
                </a:cubicBezTo>
                <a:cubicBezTo>
                  <a:pt x="64856" y="33957"/>
                  <a:pt x="64977" y="33967"/>
                  <a:pt x="65099" y="33967"/>
                </a:cubicBezTo>
                <a:cubicBezTo>
                  <a:pt x="65586" y="33967"/>
                  <a:pt x="66087" y="33807"/>
                  <a:pt x="66535" y="33426"/>
                </a:cubicBezTo>
                <a:lnTo>
                  <a:pt x="69952" y="30521"/>
                </a:lnTo>
                <a:cubicBezTo>
                  <a:pt x="70090" y="31506"/>
                  <a:pt x="71118" y="32268"/>
                  <a:pt x="72196" y="32268"/>
                </a:cubicBezTo>
                <a:cubicBezTo>
                  <a:pt x="72696" y="32268"/>
                  <a:pt x="73206" y="32104"/>
                  <a:pt x="73643" y="31724"/>
                </a:cubicBezTo>
                <a:lnTo>
                  <a:pt x="75203" y="30366"/>
                </a:lnTo>
                <a:cubicBezTo>
                  <a:pt x="75369" y="30616"/>
                  <a:pt x="75595" y="30843"/>
                  <a:pt x="75905" y="31021"/>
                </a:cubicBezTo>
                <a:cubicBezTo>
                  <a:pt x="76225" y="31197"/>
                  <a:pt x="76607" y="31285"/>
                  <a:pt x="76992" y="31285"/>
                </a:cubicBezTo>
                <a:cubicBezTo>
                  <a:pt x="77754" y="31285"/>
                  <a:pt x="78530" y="30943"/>
                  <a:pt x="78870" y="30271"/>
                </a:cubicBezTo>
                <a:cubicBezTo>
                  <a:pt x="79858" y="28342"/>
                  <a:pt x="80846" y="26414"/>
                  <a:pt x="81834" y="24473"/>
                </a:cubicBezTo>
                <a:cubicBezTo>
                  <a:pt x="82525" y="23127"/>
                  <a:pt x="81668" y="21794"/>
                  <a:pt x="80465" y="21472"/>
                </a:cubicBezTo>
                <a:cubicBezTo>
                  <a:pt x="80477" y="21461"/>
                  <a:pt x="80489" y="21437"/>
                  <a:pt x="80501" y="21425"/>
                </a:cubicBezTo>
                <a:cubicBezTo>
                  <a:pt x="81505" y="19899"/>
                  <a:pt x="80096" y="18434"/>
                  <a:pt x="78584" y="18434"/>
                </a:cubicBezTo>
                <a:cubicBezTo>
                  <a:pt x="78197" y="18434"/>
                  <a:pt x="77803" y="18530"/>
                  <a:pt x="77441" y="18746"/>
                </a:cubicBezTo>
                <a:cubicBezTo>
                  <a:pt x="77453" y="18234"/>
                  <a:pt x="77274" y="17734"/>
                  <a:pt x="76846" y="17329"/>
                </a:cubicBezTo>
                <a:cubicBezTo>
                  <a:pt x="76432" y="16933"/>
                  <a:pt x="75889" y="16740"/>
                  <a:pt x="75346" y="16740"/>
                </a:cubicBezTo>
                <a:cubicBezTo>
                  <a:pt x="74794" y="16740"/>
                  <a:pt x="74241" y="16939"/>
                  <a:pt x="73821" y="17329"/>
                </a:cubicBezTo>
                <a:cubicBezTo>
                  <a:pt x="72631" y="18424"/>
                  <a:pt x="71428" y="19532"/>
                  <a:pt x="70214" y="20627"/>
                </a:cubicBezTo>
                <a:cubicBezTo>
                  <a:pt x="70488" y="20246"/>
                  <a:pt x="70750" y="19853"/>
                  <a:pt x="71012" y="19472"/>
                </a:cubicBezTo>
                <a:cubicBezTo>
                  <a:pt x="71994" y="18043"/>
                  <a:pt x="70536" y="16412"/>
                  <a:pt x="69068" y="16412"/>
                </a:cubicBezTo>
                <a:cubicBezTo>
                  <a:pt x="68580" y="16412"/>
                  <a:pt x="68091" y="16592"/>
                  <a:pt x="67690" y="17020"/>
                </a:cubicBezTo>
                <a:cubicBezTo>
                  <a:pt x="67225" y="17508"/>
                  <a:pt x="66773" y="18008"/>
                  <a:pt x="66309" y="18496"/>
                </a:cubicBezTo>
                <a:cubicBezTo>
                  <a:pt x="66225" y="17865"/>
                  <a:pt x="65832" y="17246"/>
                  <a:pt x="65273" y="16936"/>
                </a:cubicBezTo>
                <a:cubicBezTo>
                  <a:pt x="64935" y="16745"/>
                  <a:pt x="64590" y="16665"/>
                  <a:pt x="64255" y="16665"/>
                </a:cubicBezTo>
                <a:cubicBezTo>
                  <a:pt x="64153" y="16665"/>
                  <a:pt x="64051" y="16672"/>
                  <a:pt x="63951" y="16686"/>
                </a:cubicBezTo>
                <a:cubicBezTo>
                  <a:pt x="64023" y="16460"/>
                  <a:pt x="64082" y="16234"/>
                  <a:pt x="64154" y="16019"/>
                </a:cubicBezTo>
                <a:cubicBezTo>
                  <a:pt x="64261" y="15638"/>
                  <a:pt x="64261" y="15293"/>
                  <a:pt x="64165" y="14996"/>
                </a:cubicBezTo>
                <a:cubicBezTo>
                  <a:pt x="64189" y="14936"/>
                  <a:pt x="64225" y="14888"/>
                  <a:pt x="64249" y="14829"/>
                </a:cubicBezTo>
                <a:cubicBezTo>
                  <a:pt x="65130" y="12483"/>
                  <a:pt x="66023" y="10138"/>
                  <a:pt x="66904" y="7780"/>
                </a:cubicBezTo>
                <a:cubicBezTo>
                  <a:pt x="67456" y="6347"/>
                  <a:pt x="66067" y="5179"/>
                  <a:pt x="64705" y="5179"/>
                </a:cubicBezTo>
                <a:cubicBezTo>
                  <a:pt x="64539" y="5179"/>
                  <a:pt x="64374" y="5196"/>
                  <a:pt x="64213" y="5232"/>
                </a:cubicBezTo>
                <a:cubicBezTo>
                  <a:pt x="64487" y="4566"/>
                  <a:pt x="64701" y="3863"/>
                  <a:pt x="64808" y="3137"/>
                </a:cubicBezTo>
                <a:cubicBezTo>
                  <a:pt x="64951" y="2208"/>
                  <a:pt x="64713" y="1291"/>
                  <a:pt x="63808" y="791"/>
                </a:cubicBezTo>
                <a:cubicBezTo>
                  <a:pt x="63474" y="603"/>
                  <a:pt x="63098" y="514"/>
                  <a:pt x="62722" y="514"/>
                </a:cubicBezTo>
                <a:cubicBezTo>
                  <a:pt x="62146" y="514"/>
                  <a:pt x="61571" y="724"/>
                  <a:pt x="61153" y="1113"/>
                </a:cubicBezTo>
                <a:cubicBezTo>
                  <a:pt x="60344" y="1863"/>
                  <a:pt x="59582" y="2661"/>
                  <a:pt x="58843" y="3494"/>
                </a:cubicBezTo>
                <a:cubicBezTo>
                  <a:pt x="58927" y="3208"/>
                  <a:pt x="58998" y="2923"/>
                  <a:pt x="59058" y="2625"/>
                </a:cubicBezTo>
                <a:cubicBezTo>
                  <a:pt x="59236" y="1708"/>
                  <a:pt x="58939" y="768"/>
                  <a:pt x="58058" y="279"/>
                </a:cubicBezTo>
                <a:cubicBezTo>
                  <a:pt x="57732" y="99"/>
                  <a:pt x="57316" y="1"/>
                  <a:pt x="56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44"/>
          <p:cNvSpPr/>
          <p:nvPr/>
        </p:nvSpPr>
        <p:spPr>
          <a:xfrm rot="-4818016">
            <a:off x="6534923" y="-401759"/>
            <a:ext cx="1784193" cy="1296150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3" name="Google Shape;1213;p44"/>
          <p:cNvGrpSpPr/>
          <p:nvPr/>
        </p:nvGrpSpPr>
        <p:grpSpPr>
          <a:xfrm>
            <a:off x="1493800" y="3346150"/>
            <a:ext cx="1286550" cy="1241332"/>
            <a:chOff x="1493800" y="3346150"/>
            <a:chExt cx="1286550" cy="1241332"/>
          </a:xfrm>
        </p:grpSpPr>
        <p:grpSp>
          <p:nvGrpSpPr>
            <p:cNvPr id="1214" name="Google Shape;1214;p44"/>
            <p:cNvGrpSpPr/>
            <p:nvPr/>
          </p:nvGrpSpPr>
          <p:grpSpPr>
            <a:xfrm rot="525885">
              <a:off x="1832833" y="3637591"/>
              <a:ext cx="659726" cy="650599"/>
              <a:chOff x="588850" y="618775"/>
              <a:chExt cx="703975" cy="694225"/>
            </a:xfrm>
          </p:grpSpPr>
          <p:sp>
            <p:nvSpPr>
              <p:cNvPr id="1215" name="Google Shape;1215;p44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4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7" name="Google Shape;1217;p44"/>
            <p:cNvGrpSpPr/>
            <p:nvPr/>
          </p:nvGrpSpPr>
          <p:grpSpPr>
            <a:xfrm>
              <a:off x="1787075" y="3346150"/>
              <a:ext cx="193200" cy="171550"/>
              <a:chOff x="1141700" y="1345000"/>
              <a:chExt cx="193200" cy="171550"/>
            </a:xfrm>
          </p:grpSpPr>
          <p:sp>
            <p:nvSpPr>
              <p:cNvPr id="1218" name="Google Shape;1218;p44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4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0" name="Google Shape;1220;p44"/>
            <p:cNvGrpSpPr/>
            <p:nvPr/>
          </p:nvGrpSpPr>
          <p:grpSpPr>
            <a:xfrm>
              <a:off x="1493800" y="4041600"/>
              <a:ext cx="175100" cy="143475"/>
              <a:chOff x="1808250" y="1643825"/>
              <a:chExt cx="175100" cy="143475"/>
            </a:xfrm>
          </p:grpSpPr>
          <p:sp>
            <p:nvSpPr>
              <p:cNvPr id="1221" name="Google Shape;1221;p44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4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3" name="Google Shape;1223;p44"/>
            <p:cNvGrpSpPr/>
            <p:nvPr/>
          </p:nvGrpSpPr>
          <p:grpSpPr>
            <a:xfrm>
              <a:off x="2605250" y="4084025"/>
              <a:ext cx="175100" cy="143475"/>
              <a:chOff x="1808250" y="1643825"/>
              <a:chExt cx="175100" cy="143475"/>
            </a:xfrm>
          </p:grpSpPr>
          <p:sp>
            <p:nvSpPr>
              <p:cNvPr id="1224" name="Google Shape;1224;p44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4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6" name="Google Shape;1226;p44"/>
            <p:cNvGrpSpPr/>
            <p:nvPr/>
          </p:nvGrpSpPr>
          <p:grpSpPr>
            <a:xfrm>
              <a:off x="2081899" y="4444014"/>
              <a:ext cx="161573" cy="143467"/>
              <a:chOff x="1141700" y="1345000"/>
              <a:chExt cx="193200" cy="171550"/>
            </a:xfrm>
          </p:grpSpPr>
          <p:sp>
            <p:nvSpPr>
              <p:cNvPr id="1227" name="Google Shape;1227;p44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4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9" name="Google Shape;1229;p44"/>
          <p:cNvGrpSpPr/>
          <p:nvPr/>
        </p:nvGrpSpPr>
        <p:grpSpPr>
          <a:xfrm flipH="1">
            <a:off x="683513" y="1316585"/>
            <a:ext cx="1795672" cy="1023238"/>
            <a:chOff x="-705550" y="1563485"/>
            <a:chExt cx="1795672" cy="1023238"/>
          </a:xfrm>
        </p:grpSpPr>
        <p:sp>
          <p:nvSpPr>
            <p:cNvPr id="1230" name="Google Shape;1230;p44"/>
            <p:cNvSpPr/>
            <p:nvPr/>
          </p:nvSpPr>
          <p:spPr>
            <a:xfrm>
              <a:off x="-705550" y="1592869"/>
              <a:ext cx="1760957" cy="966680"/>
            </a:xfrm>
            <a:custGeom>
              <a:avLst/>
              <a:gdLst/>
              <a:ahLst/>
              <a:cxnLst/>
              <a:rect l="l" t="t" r="r" b="b"/>
              <a:pathLst>
                <a:path w="13544" h="7435" extrusionOk="0">
                  <a:moveTo>
                    <a:pt x="12056" y="0"/>
                  </a:moveTo>
                  <a:cubicBezTo>
                    <a:pt x="11883" y="0"/>
                    <a:pt x="11699" y="52"/>
                    <a:pt x="11542" y="105"/>
                  </a:cubicBezTo>
                  <a:cubicBezTo>
                    <a:pt x="11175" y="205"/>
                    <a:pt x="10808" y="305"/>
                    <a:pt x="10441" y="438"/>
                  </a:cubicBezTo>
                  <a:cubicBezTo>
                    <a:pt x="9307" y="772"/>
                    <a:pt x="8273" y="1306"/>
                    <a:pt x="7239" y="1839"/>
                  </a:cubicBezTo>
                  <a:cubicBezTo>
                    <a:pt x="6972" y="1939"/>
                    <a:pt x="6739" y="2039"/>
                    <a:pt x="6472" y="2140"/>
                  </a:cubicBezTo>
                  <a:cubicBezTo>
                    <a:pt x="5905" y="2406"/>
                    <a:pt x="5438" y="2673"/>
                    <a:pt x="5071" y="2807"/>
                  </a:cubicBezTo>
                  <a:cubicBezTo>
                    <a:pt x="5004" y="2840"/>
                    <a:pt x="4937" y="2873"/>
                    <a:pt x="4837" y="2907"/>
                  </a:cubicBezTo>
                  <a:lnTo>
                    <a:pt x="4771" y="2907"/>
                  </a:lnTo>
                  <a:cubicBezTo>
                    <a:pt x="4745" y="2900"/>
                    <a:pt x="4721" y="2898"/>
                    <a:pt x="4697" y="2898"/>
                  </a:cubicBezTo>
                  <a:cubicBezTo>
                    <a:pt x="4598" y="2898"/>
                    <a:pt x="4512" y="2946"/>
                    <a:pt x="4404" y="2973"/>
                  </a:cubicBezTo>
                  <a:cubicBezTo>
                    <a:pt x="4203" y="3074"/>
                    <a:pt x="4003" y="3140"/>
                    <a:pt x="3803" y="3240"/>
                  </a:cubicBezTo>
                  <a:cubicBezTo>
                    <a:pt x="3470" y="3407"/>
                    <a:pt x="3103" y="3574"/>
                    <a:pt x="2736" y="3707"/>
                  </a:cubicBezTo>
                  <a:cubicBezTo>
                    <a:pt x="2602" y="3807"/>
                    <a:pt x="2436" y="3841"/>
                    <a:pt x="2302" y="3941"/>
                  </a:cubicBezTo>
                  <a:cubicBezTo>
                    <a:pt x="2202" y="3974"/>
                    <a:pt x="2069" y="4074"/>
                    <a:pt x="2035" y="4174"/>
                  </a:cubicBezTo>
                  <a:cubicBezTo>
                    <a:pt x="2002" y="4241"/>
                    <a:pt x="2002" y="4308"/>
                    <a:pt x="2002" y="4408"/>
                  </a:cubicBezTo>
                  <a:cubicBezTo>
                    <a:pt x="1735" y="4575"/>
                    <a:pt x="1468" y="4808"/>
                    <a:pt x="1268" y="5075"/>
                  </a:cubicBezTo>
                  <a:cubicBezTo>
                    <a:pt x="868" y="5375"/>
                    <a:pt x="501" y="5742"/>
                    <a:pt x="267" y="6176"/>
                  </a:cubicBezTo>
                  <a:cubicBezTo>
                    <a:pt x="67" y="6576"/>
                    <a:pt x="0" y="7110"/>
                    <a:pt x="467" y="7343"/>
                  </a:cubicBezTo>
                  <a:cubicBezTo>
                    <a:pt x="601" y="7410"/>
                    <a:pt x="751" y="7435"/>
                    <a:pt x="905" y="7435"/>
                  </a:cubicBezTo>
                  <a:cubicBezTo>
                    <a:pt x="1060" y="7435"/>
                    <a:pt x="1218" y="7410"/>
                    <a:pt x="1368" y="7377"/>
                  </a:cubicBezTo>
                  <a:cubicBezTo>
                    <a:pt x="1435" y="7343"/>
                    <a:pt x="1502" y="7343"/>
                    <a:pt x="1602" y="7310"/>
                  </a:cubicBezTo>
                  <a:cubicBezTo>
                    <a:pt x="1802" y="7310"/>
                    <a:pt x="2002" y="7310"/>
                    <a:pt x="2169" y="7277"/>
                  </a:cubicBezTo>
                  <a:cubicBezTo>
                    <a:pt x="2502" y="7243"/>
                    <a:pt x="2802" y="7277"/>
                    <a:pt x="3136" y="7210"/>
                  </a:cubicBezTo>
                  <a:cubicBezTo>
                    <a:pt x="3503" y="7210"/>
                    <a:pt x="3837" y="7110"/>
                    <a:pt x="4203" y="7043"/>
                  </a:cubicBezTo>
                  <a:cubicBezTo>
                    <a:pt x="4871" y="6876"/>
                    <a:pt x="5471" y="6576"/>
                    <a:pt x="6071" y="6276"/>
                  </a:cubicBezTo>
                  <a:cubicBezTo>
                    <a:pt x="6538" y="6042"/>
                    <a:pt x="6972" y="5876"/>
                    <a:pt x="7439" y="5642"/>
                  </a:cubicBezTo>
                  <a:cubicBezTo>
                    <a:pt x="8106" y="5375"/>
                    <a:pt x="8273" y="5275"/>
                    <a:pt x="8840" y="5075"/>
                  </a:cubicBezTo>
                  <a:cubicBezTo>
                    <a:pt x="9207" y="4908"/>
                    <a:pt x="9574" y="4808"/>
                    <a:pt x="9941" y="4641"/>
                  </a:cubicBezTo>
                  <a:cubicBezTo>
                    <a:pt x="10641" y="4308"/>
                    <a:pt x="10942" y="4241"/>
                    <a:pt x="11675" y="3807"/>
                  </a:cubicBezTo>
                  <a:cubicBezTo>
                    <a:pt x="12009" y="3641"/>
                    <a:pt x="12009" y="3641"/>
                    <a:pt x="12209" y="3574"/>
                  </a:cubicBezTo>
                  <a:cubicBezTo>
                    <a:pt x="12309" y="3541"/>
                    <a:pt x="12409" y="3507"/>
                    <a:pt x="12509" y="3440"/>
                  </a:cubicBezTo>
                  <a:cubicBezTo>
                    <a:pt x="12643" y="3307"/>
                    <a:pt x="12676" y="3140"/>
                    <a:pt x="12643" y="3007"/>
                  </a:cubicBezTo>
                  <a:cubicBezTo>
                    <a:pt x="12710" y="2973"/>
                    <a:pt x="12810" y="2907"/>
                    <a:pt x="12943" y="2873"/>
                  </a:cubicBezTo>
                  <a:cubicBezTo>
                    <a:pt x="13277" y="2673"/>
                    <a:pt x="13543" y="2373"/>
                    <a:pt x="13543" y="1973"/>
                  </a:cubicBezTo>
                  <a:cubicBezTo>
                    <a:pt x="13543" y="1706"/>
                    <a:pt x="13410" y="1439"/>
                    <a:pt x="13277" y="1239"/>
                  </a:cubicBezTo>
                  <a:cubicBezTo>
                    <a:pt x="13143" y="972"/>
                    <a:pt x="12943" y="772"/>
                    <a:pt x="12776" y="572"/>
                  </a:cubicBezTo>
                  <a:cubicBezTo>
                    <a:pt x="12676" y="438"/>
                    <a:pt x="12609" y="272"/>
                    <a:pt x="12476" y="171"/>
                  </a:cubicBezTo>
                  <a:cubicBezTo>
                    <a:pt x="12364" y="44"/>
                    <a:pt x="12215" y="0"/>
                    <a:pt x="12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4"/>
            <p:cNvSpPr/>
            <p:nvPr/>
          </p:nvSpPr>
          <p:spPr>
            <a:xfrm>
              <a:off x="-705550" y="1563485"/>
              <a:ext cx="1795672" cy="1023238"/>
            </a:xfrm>
            <a:custGeom>
              <a:avLst/>
              <a:gdLst/>
              <a:ahLst/>
              <a:cxnLst/>
              <a:rect l="l" t="t" r="r" b="b"/>
              <a:pathLst>
                <a:path w="13811" h="7870" extrusionOk="0">
                  <a:moveTo>
                    <a:pt x="10975" y="531"/>
                  </a:moveTo>
                  <a:cubicBezTo>
                    <a:pt x="10975" y="531"/>
                    <a:pt x="11008" y="531"/>
                    <a:pt x="11008" y="564"/>
                  </a:cubicBezTo>
                  <a:cubicBezTo>
                    <a:pt x="11309" y="1131"/>
                    <a:pt x="11642" y="1698"/>
                    <a:pt x="11942" y="2265"/>
                  </a:cubicBezTo>
                  <a:cubicBezTo>
                    <a:pt x="12009" y="2432"/>
                    <a:pt x="12109" y="2666"/>
                    <a:pt x="12243" y="3033"/>
                  </a:cubicBezTo>
                  <a:cubicBezTo>
                    <a:pt x="12309" y="3233"/>
                    <a:pt x="12309" y="3199"/>
                    <a:pt x="12343" y="3300"/>
                  </a:cubicBezTo>
                  <a:cubicBezTo>
                    <a:pt x="12243" y="3066"/>
                    <a:pt x="12076" y="2866"/>
                    <a:pt x="11942" y="2632"/>
                  </a:cubicBezTo>
                  <a:cubicBezTo>
                    <a:pt x="11642" y="2065"/>
                    <a:pt x="11342" y="1465"/>
                    <a:pt x="11075" y="898"/>
                  </a:cubicBezTo>
                  <a:cubicBezTo>
                    <a:pt x="11008" y="764"/>
                    <a:pt x="10975" y="664"/>
                    <a:pt x="10908" y="564"/>
                  </a:cubicBezTo>
                  <a:cubicBezTo>
                    <a:pt x="10942" y="564"/>
                    <a:pt x="10975" y="531"/>
                    <a:pt x="10975" y="531"/>
                  </a:cubicBezTo>
                  <a:close/>
                  <a:moveTo>
                    <a:pt x="10641" y="664"/>
                  </a:moveTo>
                  <a:cubicBezTo>
                    <a:pt x="10641" y="698"/>
                    <a:pt x="10641" y="698"/>
                    <a:pt x="10641" y="731"/>
                  </a:cubicBezTo>
                  <a:cubicBezTo>
                    <a:pt x="10975" y="1398"/>
                    <a:pt x="11309" y="2099"/>
                    <a:pt x="11642" y="2799"/>
                  </a:cubicBezTo>
                  <a:cubicBezTo>
                    <a:pt x="11776" y="2999"/>
                    <a:pt x="12009" y="3466"/>
                    <a:pt x="12042" y="3566"/>
                  </a:cubicBezTo>
                  <a:cubicBezTo>
                    <a:pt x="12042" y="3600"/>
                    <a:pt x="12076" y="3633"/>
                    <a:pt x="12109" y="3666"/>
                  </a:cubicBezTo>
                  <a:cubicBezTo>
                    <a:pt x="12109" y="3666"/>
                    <a:pt x="12109" y="3666"/>
                    <a:pt x="12109" y="3700"/>
                  </a:cubicBezTo>
                  <a:lnTo>
                    <a:pt x="12142" y="3700"/>
                  </a:lnTo>
                  <a:cubicBezTo>
                    <a:pt x="12109" y="3733"/>
                    <a:pt x="12042" y="3733"/>
                    <a:pt x="12009" y="3767"/>
                  </a:cubicBezTo>
                  <a:cubicBezTo>
                    <a:pt x="11509" y="4000"/>
                    <a:pt x="10775" y="4334"/>
                    <a:pt x="10441" y="4467"/>
                  </a:cubicBezTo>
                  <a:cubicBezTo>
                    <a:pt x="9307" y="4967"/>
                    <a:pt x="7773" y="5668"/>
                    <a:pt x="6905" y="6035"/>
                  </a:cubicBezTo>
                  <a:cubicBezTo>
                    <a:pt x="6405" y="6235"/>
                    <a:pt x="5905" y="6468"/>
                    <a:pt x="5238" y="6802"/>
                  </a:cubicBezTo>
                  <a:cubicBezTo>
                    <a:pt x="4804" y="7036"/>
                    <a:pt x="4670" y="7136"/>
                    <a:pt x="4370" y="7236"/>
                  </a:cubicBezTo>
                  <a:cubicBezTo>
                    <a:pt x="4370" y="7169"/>
                    <a:pt x="4337" y="7102"/>
                    <a:pt x="4304" y="7069"/>
                  </a:cubicBezTo>
                  <a:cubicBezTo>
                    <a:pt x="4070" y="6569"/>
                    <a:pt x="3937" y="6001"/>
                    <a:pt x="3670" y="5468"/>
                  </a:cubicBezTo>
                  <a:cubicBezTo>
                    <a:pt x="3403" y="5001"/>
                    <a:pt x="3169" y="4500"/>
                    <a:pt x="2903" y="4033"/>
                  </a:cubicBezTo>
                  <a:cubicBezTo>
                    <a:pt x="3003" y="4000"/>
                    <a:pt x="3069" y="3933"/>
                    <a:pt x="3169" y="3900"/>
                  </a:cubicBezTo>
                  <a:cubicBezTo>
                    <a:pt x="3169" y="3900"/>
                    <a:pt x="3169" y="3900"/>
                    <a:pt x="3169" y="3933"/>
                  </a:cubicBezTo>
                  <a:cubicBezTo>
                    <a:pt x="3503" y="4500"/>
                    <a:pt x="3837" y="5067"/>
                    <a:pt x="4003" y="5601"/>
                  </a:cubicBezTo>
                  <a:cubicBezTo>
                    <a:pt x="4137" y="5935"/>
                    <a:pt x="4370" y="6468"/>
                    <a:pt x="4504" y="6935"/>
                  </a:cubicBezTo>
                  <a:cubicBezTo>
                    <a:pt x="4504" y="6969"/>
                    <a:pt x="4537" y="6969"/>
                    <a:pt x="4537" y="6969"/>
                  </a:cubicBezTo>
                  <a:cubicBezTo>
                    <a:pt x="4559" y="7033"/>
                    <a:pt x="4636" y="7070"/>
                    <a:pt x="4706" y="7070"/>
                  </a:cubicBezTo>
                  <a:cubicBezTo>
                    <a:pt x="4744" y="7070"/>
                    <a:pt x="4780" y="7059"/>
                    <a:pt x="4804" y="7036"/>
                  </a:cubicBezTo>
                  <a:cubicBezTo>
                    <a:pt x="4871" y="6935"/>
                    <a:pt x="4837" y="6902"/>
                    <a:pt x="4871" y="6869"/>
                  </a:cubicBezTo>
                  <a:cubicBezTo>
                    <a:pt x="4804" y="6402"/>
                    <a:pt x="4604" y="6202"/>
                    <a:pt x="4437" y="5735"/>
                  </a:cubicBezTo>
                  <a:cubicBezTo>
                    <a:pt x="4203" y="5234"/>
                    <a:pt x="3970" y="4667"/>
                    <a:pt x="3636" y="4133"/>
                  </a:cubicBezTo>
                  <a:cubicBezTo>
                    <a:pt x="3570" y="4000"/>
                    <a:pt x="3503" y="3900"/>
                    <a:pt x="3436" y="3767"/>
                  </a:cubicBezTo>
                  <a:cubicBezTo>
                    <a:pt x="4337" y="3333"/>
                    <a:pt x="5137" y="3033"/>
                    <a:pt x="6005" y="2632"/>
                  </a:cubicBezTo>
                  <a:cubicBezTo>
                    <a:pt x="6438" y="2466"/>
                    <a:pt x="7005" y="2165"/>
                    <a:pt x="7472" y="1965"/>
                  </a:cubicBezTo>
                  <a:cubicBezTo>
                    <a:pt x="8006" y="1732"/>
                    <a:pt x="8373" y="1598"/>
                    <a:pt x="8940" y="1365"/>
                  </a:cubicBezTo>
                  <a:cubicBezTo>
                    <a:pt x="9407" y="1165"/>
                    <a:pt x="9941" y="931"/>
                    <a:pt x="10575" y="698"/>
                  </a:cubicBezTo>
                  <a:cubicBezTo>
                    <a:pt x="10575" y="698"/>
                    <a:pt x="10608" y="664"/>
                    <a:pt x="10641" y="664"/>
                  </a:cubicBezTo>
                  <a:close/>
                  <a:moveTo>
                    <a:pt x="2702" y="4133"/>
                  </a:moveTo>
                  <a:cubicBezTo>
                    <a:pt x="3003" y="4701"/>
                    <a:pt x="3303" y="5268"/>
                    <a:pt x="3603" y="5801"/>
                  </a:cubicBezTo>
                  <a:cubicBezTo>
                    <a:pt x="3703" y="6068"/>
                    <a:pt x="3803" y="6335"/>
                    <a:pt x="3970" y="6669"/>
                  </a:cubicBezTo>
                  <a:cubicBezTo>
                    <a:pt x="4070" y="6869"/>
                    <a:pt x="4103" y="7002"/>
                    <a:pt x="4203" y="7202"/>
                  </a:cubicBezTo>
                  <a:cubicBezTo>
                    <a:pt x="4203" y="7236"/>
                    <a:pt x="4237" y="7269"/>
                    <a:pt x="4237" y="7269"/>
                  </a:cubicBezTo>
                  <a:cubicBezTo>
                    <a:pt x="3703" y="7402"/>
                    <a:pt x="3303" y="7402"/>
                    <a:pt x="2702" y="7436"/>
                  </a:cubicBezTo>
                  <a:cubicBezTo>
                    <a:pt x="2335" y="7469"/>
                    <a:pt x="2169" y="7503"/>
                    <a:pt x="1868" y="7503"/>
                  </a:cubicBezTo>
                  <a:lnTo>
                    <a:pt x="1268" y="7503"/>
                  </a:lnTo>
                  <a:cubicBezTo>
                    <a:pt x="1101" y="7469"/>
                    <a:pt x="901" y="7469"/>
                    <a:pt x="734" y="7469"/>
                  </a:cubicBezTo>
                  <a:cubicBezTo>
                    <a:pt x="701" y="7469"/>
                    <a:pt x="668" y="7436"/>
                    <a:pt x="634" y="7436"/>
                  </a:cubicBezTo>
                  <a:lnTo>
                    <a:pt x="601" y="7436"/>
                  </a:lnTo>
                  <a:cubicBezTo>
                    <a:pt x="601" y="7402"/>
                    <a:pt x="568" y="7402"/>
                    <a:pt x="568" y="7369"/>
                  </a:cubicBezTo>
                  <a:cubicBezTo>
                    <a:pt x="501" y="7302"/>
                    <a:pt x="467" y="7269"/>
                    <a:pt x="434" y="7202"/>
                  </a:cubicBezTo>
                  <a:cubicBezTo>
                    <a:pt x="401" y="7002"/>
                    <a:pt x="401" y="7036"/>
                    <a:pt x="434" y="6869"/>
                  </a:cubicBezTo>
                  <a:cubicBezTo>
                    <a:pt x="467" y="6602"/>
                    <a:pt x="1235" y="5635"/>
                    <a:pt x="1435" y="5334"/>
                  </a:cubicBezTo>
                  <a:cubicBezTo>
                    <a:pt x="1568" y="5168"/>
                    <a:pt x="2002" y="4600"/>
                    <a:pt x="2102" y="4500"/>
                  </a:cubicBezTo>
                  <a:cubicBezTo>
                    <a:pt x="2302" y="4367"/>
                    <a:pt x="2502" y="4267"/>
                    <a:pt x="2702" y="4133"/>
                  </a:cubicBezTo>
                  <a:close/>
                  <a:moveTo>
                    <a:pt x="12014" y="1"/>
                  </a:moveTo>
                  <a:cubicBezTo>
                    <a:pt x="11953" y="1"/>
                    <a:pt x="11894" y="23"/>
                    <a:pt x="11876" y="97"/>
                  </a:cubicBezTo>
                  <a:cubicBezTo>
                    <a:pt x="11842" y="197"/>
                    <a:pt x="11909" y="264"/>
                    <a:pt x="11976" y="297"/>
                  </a:cubicBezTo>
                  <a:cubicBezTo>
                    <a:pt x="12009" y="331"/>
                    <a:pt x="12042" y="331"/>
                    <a:pt x="12076" y="331"/>
                  </a:cubicBezTo>
                  <a:cubicBezTo>
                    <a:pt x="12076" y="364"/>
                    <a:pt x="12109" y="364"/>
                    <a:pt x="12109" y="364"/>
                  </a:cubicBezTo>
                  <a:cubicBezTo>
                    <a:pt x="12276" y="498"/>
                    <a:pt x="12409" y="631"/>
                    <a:pt x="12643" y="831"/>
                  </a:cubicBezTo>
                  <a:cubicBezTo>
                    <a:pt x="12643" y="864"/>
                    <a:pt x="12643" y="864"/>
                    <a:pt x="12643" y="864"/>
                  </a:cubicBezTo>
                  <a:cubicBezTo>
                    <a:pt x="12710" y="931"/>
                    <a:pt x="12676" y="898"/>
                    <a:pt x="12776" y="1031"/>
                  </a:cubicBezTo>
                  <a:cubicBezTo>
                    <a:pt x="12876" y="1165"/>
                    <a:pt x="12943" y="1298"/>
                    <a:pt x="13043" y="1465"/>
                  </a:cubicBezTo>
                  <a:cubicBezTo>
                    <a:pt x="13110" y="1665"/>
                    <a:pt x="13177" y="1865"/>
                    <a:pt x="13243" y="2099"/>
                  </a:cubicBezTo>
                  <a:cubicBezTo>
                    <a:pt x="13274" y="2254"/>
                    <a:pt x="13276" y="2410"/>
                    <a:pt x="13331" y="2539"/>
                  </a:cubicBezTo>
                  <a:lnTo>
                    <a:pt x="13331" y="2539"/>
                  </a:lnTo>
                  <a:cubicBezTo>
                    <a:pt x="13326" y="2535"/>
                    <a:pt x="13319" y="2532"/>
                    <a:pt x="13310" y="2532"/>
                  </a:cubicBezTo>
                  <a:cubicBezTo>
                    <a:pt x="13310" y="2532"/>
                    <a:pt x="13343" y="2566"/>
                    <a:pt x="13343" y="2566"/>
                  </a:cubicBezTo>
                  <a:lnTo>
                    <a:pt x="13343" y="2599"/>
                  </a:lnTo>
                  <a:cubicBezTo>
                    <a:pt x="13343" y="2632"/>
                    <a:pt x="13343" y="2732"/>
                    <a:pt x="13343" y="2766"/>
                  </a:cubicBezTo>
                  <a:cubicBezTo>
                    <a:pt x="13343" y="2833"/>
                    <a:pt x="13343" y="2899"/>
                    <a:pt x="13343" y="2966"/>
                  </a:cubicBezTo>
                  <a:cubicBezTo>
                    <a:pt x="13343" y="2999"/>
                    <a:pt x="13343" y="2999"/>
                    <a:pt x="13343" y="2999"/>
                  </a:cubicBezTo>
                  <a:cubicBezTo>
                    <a:pt x="13343" y="2999"/>
                    <a:pt x="13343" y="2999"/>
                    <a:pt x="13343" y="3033"/>
                  </a:cubicBezTo>
                  <a:cubicBezTo>
                    <a:pt x="13310" y="3033"/>
                    <a:pt x="13310" y="3033"/>
                    <a:pt x="13310" y="3066"/>
                  </a:cubicBezTo>
                  <a:cubicBezTo>
                    <a:pt x="13210" y="3133"/>
                    <a:pt x="13043" y="3233"/>
                    <a:pt x="12843" y="3333"/>
                  </a:cubicBezTo>
                  <a:cubicBezTo>
                    <a:pt x="12776" y="3133"/>
                    <a:pt x="12676" y="2966"/>
                    <a:pt x="12576" y="2766"/>
                  </a:cubicBezTo>
                  <a:cubicBezTo>
                    <a:pt x="12376" y="2366"/>
                    <a:pt x="12176" y="1932"/>
                    <a:pt x="11909" y="1565"/>
                  </a:cubicBezTo>
                  <a:cubicBezTo>
                    <a:pt x="11776" y="1331"/>
                    <a:pt x="11609" y="1098"/>
                    <a:pt x="11475" y="831"/>
                  </a:cubicBezTo>
                  <a:cubicBezTo>
                    <a:pt x="11375" y="698"/>
                    <a:pt x="11309" y="564"/>
                    <a:pt x="11242" y="431"/>
                  </a:cubicBezTo>
                  <a:cubicBezTo>
                    <a:pt x="11275" y="397"/>
                    <a:pt x="11309" y="397"/>
                    <a:pt x="11342" y="364"/>
                  </a:cubicBezTo>
                  <a:cubicBezTo>
                    <a:pt x="11409" y="331"/>
                    <a:pt x="11542" y="297"/>
                    <a:pt x="11575" y="231"/>
                  </a:cubicBezTo>
                  <a:cubicBezTo>
                    <a:pt x="11603" y="148"/>
                    <a:pt x="11540" y="89"/>
                    <a:pt x="11480" y="89"/>
                  </a:cubicBezTo>
                  <a:cubicBezTo>
                    <a:pt x="11467" y="89"/>
                    <a:pt x="11454" y="91"/>
                    <a:pt x="11442" y="97"/>
                  </a:cubicBezTo>
                  <a:cubicBezTo>
                    <a:pt x="10875" y="364"/>
                    <a:pt x="10274" y="564"/>
                    <a:pt x="9674" y="831"/>
                  </a:cubicBezTo>
                  <a:cubicBezTo>
                    <a:pt x="9140" y="1031"/>
                    <a:pt x="8340" y="1331"/>
                    <a:pt x="7706" y="1598"/>
                  </a:cubicBezTo>
                  <a:cubicBezTo>
                    <a:pt x="7406" y="1732"/>
                    <a:pt x="7172" y="1798"/>
                    <a:pt x="6839" y="1932"/>
                  </a:cubicBezTo>
                  <a:cubicBezTo>
                    <a:pt x="6538" y="2099"/>
                    <a:pt x="6372" y="2165"/>
                    <a:pt x="6071" y="2265"/>
                  </a:cubicBezTo>
                  <a:cubicBezTo>
                    <a:pt x="5104" y="2699"/>
                    <a:pt x="3703" y="3199"/>
                    <a:pt x="2402" y="3900"/>
                  </a:cubicBezTo>
                  <a:cubicBezTo>
                    <a:pt x="2202" y="4000"/>
                    <a:pt x="2002" y="4100"/>
                    <a:pt x="1835" y="4234"/>
                  </a:cubicBezTo>
                  <a:cubicBezTo>
                    <a:pt x="1668" y="4367"/>
                    <a:pt x="1535" y="4567"/>
                    <a:pt x="1401" y="4734"/>
                  </a:cubicBezTo>
                  <a:cubicBezTo>
                    <a:pt x="1068" y="5101"/>
                    <a:pt x="734" y="5601"/>
                    <a:pt x="401" y="6135"/>
                  </a:cubicBezTo>
                  <a:cubicBezTo>
                    <a:pt x="201" y="6435"/>
                    <a:pt x="0" y="6802"/>
                    <a:pt x="67" y="7169"/>
                  </a:cubicBezTo>
                  <a:cubicBezTo>
                    <a:pt x="101" y="7369"/>
                    <a:pt x="234" y="7603"/>
                    <a:pt x="401" y="7736"/>
                  </a:cubicBezTo>
                  <a:cubicBezTo>
                    <a:pt x="501" y="7769"/>
                    <a:pt x="501" y="7769"/>
                    <a:pt x="634" y="7803"/>
                  </a:cubicBezTo>
                  <a:cubicBezTo>
                    <a:pt x="734" y="7836"/>
                    <a:pt x="868" y="7836"/>
                    <a:pt x="968" y="7836"/>
                  </a:cubicBezTo>
                  <a:cubicBezTo>
                    <a:pt x="1268" y="7869"/>
                    <a:pt x="1568" y="7869"/>
                    <a:pt x="1868" y="7869"/>
                  </a:cubicBezTo>
                  <a:cubicBezTo>
                    <a:pt x="2235" y="7869"/>
                    <a:pt x="2402" y="7836"/>
                    <a:pt x="2836" y="7803"/>
                  </a:cubicBezTo>
                  <a:cubicBezTo>
                    <a:pt x="3736" y="7769"/>
                    <a:pt x="4404" y="7736"/>
                    <a:pt x="5204" y="7269"/>
                  </a:cubicBezTo>
                  <a:cubicBezTo>
                    <a:pt x="5671" y="7069"/>
                    <a:pt x="6472" y="6669"/>
                    <a:pt x="6872" y="6468"/>
                  </a:cubicBezTo>
                  <a:cubicBezTo>
                    <a:pt x="7873" y="6068"/>
                    <a:pt x="8573" y="5735"/>
                    <a:pt x="9741" y="5234"/>
                  </a:cubicBezTo>
                  <a:cubicBezTo>
                    <a:pt x="10375" y="4934"/>
                    <a:pt x="11509" y="4467"/>
                    <a:pt x="12476" y="4000"/>
                  </a:cubicBezTo>
                  <a:cubicBezTo>
                    <a:pt x="12710" y="3867"/>
                    <a:pt x="12943" y="3767"/>
                    <a:pt x="13177" y="3633"/>
                  </a:cubicBezTo>
                  <a:cubicBezTo>
                    <a:pt x="13343" y="3533"/>
                    <a:pt x="13510" y="3433"/>
                    <a:pt x="13644" y="3300"/>
                  </a:cubicBezTo>
                  <a:cubicBezTo>
                    <a:pt x="13810" y="3099"/>
                    <a:pt x="13777" y="2833"/>
                    <a:pt x="13777" y="2499"/>
                  </a:cubicBezTo>
                  <a:cubicBezTo>
                    <a:pt x="13777" y="2499"/>
                    <a:pt x="13777" y="2466"/>
                    <a:pt x="13777" y="2466"/>
                  </a:cubicBezTo>
                  <a:cubicBezTo>
                    <a:pt x="13744" y="2232"/>
                    <a:pt x="13710" y="2032"/>
                    <a:pt x="13644" y="1798"/>
                  </a:cubicBezTo>
                  <a:cubicBezTo>
                    <a:pt x="13543" y="1532"/>
                    <a:pt x="13543" y="1498"/>
                    <a:pt x="13477" y="1298"/>
                  </a:cubicBezTo>
                  <a:cubicBezTo>
                    <a:pt x="13343" y="1065"/>
                    <a:pt x="13177" y="831"/>
                    <a:pt x="13010" y="631"/>
                  </a:cubicBezTo>
                  <a:cubicBezTo>
                    <a:pt x="12876" y="531"/>
                    <a:pt x="12776" y="397"/>
                    <a:pt x="12643" y="331"/>
                  </a:cubicBezTo>
                  <a:lnTo>
                    <a:pt x="12676" y="331"/>
                  </a:lnTo>
                  <a:cubicBezTo>
                    <a:pt x="12509" y="197"/>
                    <a:pt x="12343" y="64"/>
                    <a:pt x="12142" y="31"/>
                  </a:cubicBezTo>
                  <a:cubicBezTo>
                    <a:pt x="12113" y="16"/>
                    <a:pt x="12063" y="1"/>
                    <a:pt x="12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4"/>
            <p:cNvSpPr/>
            <p:nvPr/>
          </p:nvSpPr>
          <p:spPr>
            <a:xfrm>
              <a:off x="-50651" y="1853685"/>
              <a:ext cx="724458" cy="393303"/>
            </a:xfrm>
            <a:custGeom>
              <a:avLst/>
              <a:gdLst/>
              <a:ahLst/>
              <a:cxnLst/>
              <a:rect l="l" t="t" r="r" b="b"/>
              <a:pathLst>
                <a:path w="5572" h="3025" extrusionOk="0">
                  <a:moveTo>
                    <a:pt x="5171" y="234"/>
                  </a:moveTo>
                  <a:cubicBezTo>
                    <a:pt x="5171" y="234"/>
                    <a:pt x="5204" y="234"/>
                    <a:pt x="5237" y="267"/>
                  </a:cubicBezTo>
                  <a:cubicBezTo>
                    <a:pt x="5237" y="267"/>
                    <a:pt x="5237" y="267"/>
                    <a:pt x="5271" y="300"/>
                  </a:cubicBezTo>
                  <a:cubicBezTo>
                    <a:pt x="5271" y="334"/>
                    <a:pt x="5237" y="334"/>
                    <a:pt x="5237" y="367"/>
                  </a:cubicBezTo>
                  <a:cubicBezTo>
                    <a:pt x="5237" y="367"/>
                    <a:pt x="5237" y="367"/>
                    <a:pt x="5204" y="400"/>
                  </a:cubicBezTo>
                  <a:cubicBezTo>
                    <a:pt x="5204" y="400"/>
                    <a:pt x="5204" y="434"/>
                    <a:pt x="5204" y="434"/>
                  </a:cubicBezTo>
                  <a:cubicBezTo>
                    <a:pt x="5171" y="467"/>
                    <a:pt x="5137" y="500"/>
                    <a:pt x="5104" y="534"/>
                  </a:cubicBezTo>
                  <a:cubicBezTo>
                    <a:pt x="5104" y="500"/>
                    <a:pt x="5104" y="500"/>
                    <a:pt x="5104" y="467"/>
                  </a:cubicBezTo>
                  <a:cubicBezTo>
                    <a:pt x="5104" y="367"/>
                    <a:pt x="5071" y="300"/>
                    <a:pt x="5004" y="234"/>
                  </a:cubicBezTo>
                  <a:close/>
                  <a:moveTo>
                    <a:pt x="4137" y="634"/>
                  </a:moveTo>
                  <a:cubicBezTo>
                    <a:pt x="4115" y="643"/>
                    <a:pt x="4093" y="651"/>
                    <a:pt x="4071" y="660"/>
                  </a:cubicBezTo>
                  <a:lnTo>
                    <a:pt x="4071" y="660"/>
                  </a:lnTo>
                  <a:cubicBezTo>
                    <a:pt x="4075" y="634"/>
                    <a:pt x="4106" y="634"/>
                    <a:pt x="4137" y="634"/>
                  </a:cubicBezTo>
                  <a:close/>
                  <a:moveTo>
                    <a:pt x="4010" y="684"/>
                  </a:moveTo>
                  <a:cubicBezTo>
                    <a:pt x="3533" y="873"/>
                    <a:pt x="2961" y="1087"/>
                    <a:pt x="2502" y="1301"/>
                  </a:cubicBezTo>
                  <a:cubicBezTo>
                    <a:pt x="2496" y="1301"/>
                    <a:pt x="2491" y="1302"/>
                    <a:pt x="2485" y="1304"/>
                  </a:cubicBezTo>
                  <a:lnTo>
                    <a:pt x="2485" y="1304"/>
                  </a:lnTo>
                  <a:cubicBezTo>
                    <a:pt x="2967" y="1044"/>
                    <a:pt x="3475" y="837"/>
                    <a:pt x="4010" y="684"/>
                  </a:cubicBezTo>
                  <a:close/>
                  <a:moveTo>
                    <a:pt x="2418" y="1341"/>
                  </a:moveTo>
                  <a:cubicBezTo>
                    <a:pt x="2403" y="1349"/>
                    <a:pt x="2387" y="1358"/>
                    <a:pt x="2369" y="1368"/>
                  </a:cubicBezTo>
                  <a:cubicBezTo>
                    <a:pt x="2385" y="1359"/>
                    <a:pt x="2401" y="1350"/>
                    <a:pt x="2418" y="1341"/>
                  </a:cubicBezTo>
                  <a:close/>
                  <a:moveTo>
                    <a:pt x="3703" y="1001"/>
                  </a:moveTo>
                  <a:lnTo>
                    <a:pt x="3703" y="1001"/>
                  </a:lnTo>
                  <a:cubicBezTo>
                    <a:pt x="3336" y="1201"/>
                    <a:pt x="2836" y="1434"/>
                    <a:pt x="2435" y="1601"/>
                  </a:cubicBezTo>
                  <a:cubicBezTo>
                    <a:pt x="2335" y="1635"/>
                    <a:pt x="2202" y="1701"/>
                    <a:pt x="2102" y="1735"/>
                  </a:cubicBezTo>
                  <a:cubicBezTo>
                    <a:pt x="2202" y="1668"/>
                    <a:pt x="2335" y="1601"/>
                    <a:pt x="2469" y="1535"/>
                  </a:cubicBezTo>
                  <a:cubicBezTo>
                    <a:pt x="2902" y="1301"/>
                    <a:pt x="3236" y="1168"/>
                    <a:pt x="3703" y="1001"/>
                  </a:cubicBezTo>
                  <a:close/>
                  <a:moveTo>
                    <a:pt x="2035" y="1268"/>
                  </a:moveTo>
                  <a:lnTo>
                    <a:pt x="2035" y="1268"/>
                  </a:lnTo>
                  <a:cubicBezTo>
                    <a:pt x="1868" y="1368"/>
                    <a:pt x="1702" y="1501"/>
                    <a:pt x="1535" y="1601"/>
                  </a:cubicBezTo>
                  <a:cubicBezTo>
                    <a:pt x="1268" y="1801"/>
                    <a:pt x="968" y="2002"/>
                    <a:pt x="734" y="2235"/>
                  </a:cubicBezTo>
                  <a:cubicBezTo>
                    <a:pt x="701" y="2268"/>
                    <a:pt x="668" y="2335"/>
                    <a:pt x="668" y="2368"/>
                  </a:cubicBezTo>
                  <a:lnTo>
                    <a:pt x="601" y="2368"/>
                  </a:lnTo>
                  <a:cubicBezTo>
                    <a:pt x="534" y="2368"/>
                    <a:pt x="534" y="2368"/>
                    <a:pt x="501" y="2335"/>
                  </a:cubicBezTo>
                  <a:lnTo>
                    <a:pt x="534" y="2335"/>
                  </a:lnTo>
                  <a:cubicBezTo>
                    <a:pt x="534" y="2302"/>
                    <a:pt x="534" y="2335"/>
                    <a:pt x="567" y="2268"/>
                  </a:cubicBezTo>
                  <a:cubicBezTo>
                    <a:pt x="601" y="2235"/>
                    <a:pt x="668" y="2168"/>
                    <a:pt x="701" y="2135"/>
                  </a:cubicBezTo>
                  <a:cubicBezTo>
                    <a:pt x="901" y="1935"/>
                    <a:pt x="1068" y="1835"/>
                    <a:pt x="1268" y="1701"/>
                  </a:cubicBezTo>
                  <a:cubicBezTo>
                    <a:pt x="1435" y="1601"/>
                    <a:pt x="1602" y="1501"/>
                    <a:pt x="1768" y="1401"/>
                  </a:cubicBezTo>
                  <a:cubicBezTo>
                    <a:pt x="1835" y="1368"/>
                    <a:pt x="1935" y="1301"/>
                    <a:pt x="2035" y="1268"/>
                  </a:cubicBezTo>
                  <a:close/>
                  <a:moveTo>
                    <a:pt x="301" y="2469"/>
                  </a:moveTo>
                  <a:cubicBezTo>
                    <a:pt x="367" y="2535"/>
                    <a:pt x="467" y="2569"/>
                    <a:pt x="567" y="2569"/>
                  </a:cubicBezTo>
                  <a:cubicBezTo>
                    <a:pt x="484" y="2585"/>
                    <a:pt x="417" y="2594"/>
                    <a:pt x="367" y="2594"/>
                  </a:cubicBezTo>
                  <a:cubicBezTo>
                    <a:pt x="317" y="2594"/>
                    <a:pt x="284" y="2585"/>
                    <a:pt x="267" y="2569"/>
                  </a:cubicBezTo>
                  <a:cubicBezTo>
                    <a:pt x="267" y="2535"/>
                    <a:pt x="301" y="2502"/>
                    <a:pt x="301" y="2469"/>
                  </a:cubicBezTo>
                  <a:close/>
                  <a:moveTo>
                    <a:pt x="5137" y="0"/>
                  </a:moveTo>
                  <a:cubicBezTo>
                    <a:pt x="4737" y="67"/>
                    <a:pt x="4303" y="100"/>
                    <a:pt x="3870" y="267"/>
                  </a:cubicBezTo>
                  <a:cubicBezTo>
                    <a:pt x="3836" y="267"/>
                    <a:pt x="3836" y="267"/>
                    <a:pt x="3836" y="300"/>
                  </a:cubicBezTo>
                  <a:cubicBezTo>
                    <a:pt x="3503" y="367"/>
                    <a:pt x="3203" y="434"/>
                    <a:pt x="2869" y="567"/>
                  </a:cubicBezTo>
                  <a:cubicBezTo>
                    <a:pt x="2302" y="767"/>
                    <a:pt x="1768" y="1068"/>
                    <a:pt x="1301" y="1401"/>
                  </a:cubicBezTo>
                  <a:cubicBezTo>
                    <a:pt x="934" y="1601"/>
                    <a:pt x="567" y="1801"/>
                    <a:pt x="301" y="2102"/>
                  </a:cubicBezTo>
                  <a:cubicBezTo>
                    <a:pt x="167" y="2235"/>
                    <a:pt x="34" y="2402"/>
                    <a:pt x="0" y="2602"/>
                  </a:cubicBezTo>
                  <a:cubicBezTo>
                    <a:pt x="0" y="2669"/>
                    <a:pt x="67" y="2735"/>
                    <a:pt x="134" y="2769"/>
                  </a:cubicBezTo>
                  <a:cubicBezTo>
                    <a:pt x="100" y="2835"/>
                    <a:pt x="100" y="2902"/>
                    <a:pt x="167" y="2936"/>
                  </a:cubicBezTo>
                  <a:cubicBezTo>
                    <a:pt x="201" y="3002"/>
                    <a:pt x="301" y="3002"/>
                    <a:pt x="367" y="3002"/>
                  </a:cubicBezTo>
                  <a:cubicBezTo>
                    <a:pt x="422" y="3018"/>
                    <a:pt x="478" y="3024"/>
                    <a:pt x="535" y="3024"/>
                  </a:cubicBezTo>
                  <a:cubicBezTo>
                    <a:pt x="723" y="3024"/>
                    <a:pt x="922" y="2953"/>
                    <a:pt x="1101" y="2902"/>
                  </a:cubicBezTo>
                  <a:cubicBezTo>
                    <a:pt x="1602" y="2769"/>
                    <a:pt x="2002" y="2535"/>
                    <a:pt x="2536" y="2268"/>
                  </a:cubicBezTo>
                  <a:cubicBezTo>
                    <a:pt x="3136" y="2002"/>
                    <a:pt x="3703" y="1768"/>
                    <a:pt x="4237" y="1401"/>
                  </a:cubicBezTo>
                  <a:cubicBezTo>
                    <a:pt x="4670" y="1168"/>
                    <a:pt x="4971" y="967"/>
                    <a:pt x="5304" y="667"/>
                  </a:cubicBezTo>
                  <a:cubicBezTo>
                    <a:pt x="5471" y="534"/>
                    <a:pt x="5571" y="267"/>
                    <a:pt x="5404" y="100"/>
                  </a:cubicBezTo>
                  <a:cubicBezTo>
                    <a:pt x="5371" y="67"/>
                    <a:pt x="5371" y="67"/>
                    <a:pt x="5338" y="33"/>
                  </a:cubicBezTo>
                  <a:cubicBezTo>
                    <a:pt x="5304" y="33"/>
                    <a:pt x="5271" y="0"/>
                    <a:pt x="5237" y="0"/>
                  </a:cubicBezTo>
                  <a:cubicBezTo>
                    <a:pt x="5237" y="0"/>
                    <a:pt x="5204" y="0"/>
                    <a:pt x="5204" y="33"/>
                  </a:cubicBezTo>
                  <a:cubicBezTo>
                    <a:pt x="5171" y="33"/>
                    <a:pt x="5171" y="0"/>
                    <a:pt x="5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3" name="Google Shape;1233;p44"/>
          <p:cNvGrpSpPr/>
          <p:nvPr/>
        </p:nvGrpSpPr>
        <p:grpSpPr>
          <a:xfrm>
            <a:off x="5961544" y="1756817"/>
            <a:ext cx="2719218" cy="4226993"/>
            <a:chOff x="3773900" y="1629450"/>
            <a:chExt cx="997000" cy="1549825"/>
          </a:xfrm>
        </p:grpSpPr>
        <p:sp>
          <p:nvSpPr>
            <p:cNvPr id="1234" name="Google Shape;1234;p44"/>
            <p:cNvSpPr/>
            <p:nvPr/>
          </p:nvSpPr>
          <p:spPr>
            <a:xfrm>
              <a:off x="4066450" y="2052550"/>
              <a:ext cx="629975" cy="598600"/>
            </a:xfrm>
            <a:custGeom>
              <a:avLst/>
              <a:gdLst/>
              <a:ahLst/>
              <a:cxnLst/>
              <a:rect l="l" t="t" r="r" b="b"/>
              <a:pathLst>
                <a:path w="25199" h="23944" extrusionOk="0">
                  <a:moveTo>
                    <a:pt x="5115" y="0"/>
                  </a:moveTo>
                  <a:cubicBezTo>
                    <a:pt x="5072" y="0"/>
                    <a:pt x="5028" y="12"/>
                    <a:pt x="4985" y="39"/>
                  </a:cubicBezTo>
                  <a:cubicBezTo>
                    <a:pt x="4742" y="191"/>
                    <a:pt x="4530" y="343"/>
                    <a:pt x="4286" y="525"/>
                  </a:cubicBezTo>
                  <a:cubicBezTo>
                    <a:pt x="4275" y="524"/>
                    <a:pt x="4264" y="523"/>
                    <a:pt x="4253" y="523"/>
                  </a:cubicBezTo>
                  <a:cubicBezTo>
                    <a:pt x="4045" y="523"/>
                    <a:pt x="3791" y="775"/>
                    <a:pt x="3618" y="890"/>
                  </a:cubicBezTo>
                  <a:cubicBezTo>
                    <a:pt x="3405" y="1072"/>
                    <a:pt x="3192" y="1285"/>
                    <a:pt x="2979" y="1468"/>
                  </a:cubicBezTo>
                  <a:cubicBezTo>
                    <a:pt x="2280" y="2106"/>
                    <a:pt x="1551" y="2835"/>
                    <a:pt x="973" y="3565"/>
                  </a:cubicBezTo>
                  <a:cubicBezTo>
                    <a:pt x="760" y="3778"/>
                    <a:pt x="578" y="4021"/>
                    <a:pt x="396" y="4234"/>
                  </a:cubicBezTo>
                  <a:cubicBezTo>
                    <a:pt x="305" y="4386"/>
                    <a:pt x="213" y="4507"/>
                    <a:pt x="153" y="4659"/>
                  </a:cubicBezTo>
                  <a:cubicBezTo>
                    <a:pt x="61" y="4781"/>
                    <a:pt x="1" y="4963"/>
                    <a:pt x="122" y="5115"/>
                  </a:cubicBezTo>
                  <a:cubicBezTo>
                    <a:pt x="92" y="5176"/>
                    <a:pt x="61" y="5267"/>
                    <a:pt x="61" y="5358"/>
                  </a:cubicBezTo>
                  <a:cubicBezTo>
                    <a:pt x="31" y="5571"/>
                    <a:pt x="183" y="5784"/>
                    <a:pt x="335" y="5936"/>
                  </a:cubicBezTo>
                  <a:cubicBezTo>
                    <a:pt x="608" y="6240"/>
                    <a:pt x="578" y="6240"/>
                    <a:pt x="821" y="6544"/>
                  </a:cubicBezTo>
                  <a:cubicBezTo>
                    <a:pt x="1004" y="6756"/>
                    <a:pt x="1642" y="7820"/>
                    <a:pt x="1885" y="8124"/>
                  </a:cubicBezTo>
                  <a:cubicBezTo>
                    <a:pt x="1885" y="8124"/>
                    <a:pt x="1915" y="8124"/>
                    <a:pt x="1915" y="8155"/>
                  </a:cubicBezTo>
                  <a:cubicBezTo>
                    <a:pt x="2067" y="8367"/>
                    <a:pt x="2007" y="8246"/>
                    <a:pt x="2189" y="8519"/>
                  </a:cubicBezTo>
                  <a:cubicBezTo>
                    <a:pt x="2162" y="8478"/>
                    <a:pt x="2153" y="8462"/>
                    <a:pt x="2156" y="8462"/>
                  </a:cubicBezTo>
                  <a:lnTo>
                    <a:pt x="2156" y="8462"/>
                  </a:lnTo>
                  <a:cubicBezTo>
                    <a:pt x="2166" y="8462"/>
                    <a:pt x="2317" y="8655"/>
                    <a:pt x="2341" y="8702"/>
                  </a:cubicBezTo>
                  <a:cubicBezTo>
                    <a:pt x="2554" y="8975"/>
                    <a:pt x="2675" y="9279"/>
                    <a:pt x="2888" y="9522"/>
                  </a:cubicBezTo>
                  <a:cubicBezTo>
                    <a:pt x="3131" y="9887"/>
                    <a:pt x="3405" y="10161"/>
                    <a:pt x="3830" y="10617"/>
                  </a:cubicBezTo>
                  <a:cubicBezTo>
                    <a:pt x="4043" y="10860"/>
                    <a:pt x="4013" y="10860"/>
                    <a:pt x="4165" y="11103"/>
                  </a:cubicBezTo>
                  <a:cubicBezTo>
                    <a:pt x="4165" y="11103"/>
                    <a:pt x="4165" y="11103"/>
                    <a:pt x="4165" y="11133"/>
                  </a:cubicBezTo>
                  <a:cubicBezTo>
                    <a:pt x="4165" y="11498"/>
                    <a:pt x="4165" y="12076"/>
                    <a:pt x="4134" y="12136"/>
                  </a:cubicBezTo>
                  <a:cubicBezTo>
                    <a:pt x="3952" y="12927"/>
                    <a:pt x="3678" y="13717"/>
                    <a:pt x="3405" y="14477"/>
                  </a:cubicBezTo>
                  <a:cubicBezTo>
                    <a:pt x="3071" y="15510"/>
                    <a:pt x="2402" y="17030"/>
                    <a:pt x="2037" y="18398"/>
                  </a:cubicBezTo>
                  <a:cubicBezTo>
                    <a:pt x="1915" y="18945"/>
                    <a:pt x="1581" y="19462"/>
                    <a:pt x="1672" y="20039"/>
                  </a:cubicBezTo>
                  <a:cubicBezTo>
                    <a:pt x="1703" y="20313"/>
                    <a:pt x="1946" y="20434"/>
                    <a:pt x="2159" y="20556"/>
                  </a:cubicBezTo>
                  <a:cubicBezTo>
                    <a:pt x="2371" y="20678"/>
                    <a:pt x="2554" y="20799"/>
                    <a:pt x="2797" y="20921"/>
                  </a:cubicBezTo>
                  <a:cubicBezTo>
                    <a:pt x="3770" y="21498"/>
                    <a:pt x="4864" y="21802"/>
                    <a:pt x="5958" y="22167"/>
                  </a:cubicBezTo>
                  <a:cubicBezTo>
                    <a:pt x="6840" y="22441"/>
                    <a:pt x="7721" y="22714"/>
                    <a:pt x="8633" y="22957"/>
                  </a:cubicBezTo>
                  <a:cubicBezTo>
                    <a:pt x="9119" y="23109"/>
                    <a:pt x="9606" y="23292"/>
                    <a:pt x="10122" y="23444"/>
                  </a:cubicBezTo>
                  <a:cubicBezTo>
                    <a:pt x="11399" y="23748"/>
                    <a:pt x="11916" y="23717"/>
                    <a:pt x="13375" y="23900"/>
                  </a:cubicBezTo>
                  <a:cubicBezTo>
                    <a:pt x="13796" y="23922"/>
                    <a:pt x="14222" y="23944"/>
                    <a:pt x="14648" y="23944"/>
                  </a:cubicBezTo>
                  <a:cubicBezTo>
                    <a:pt x="15387" y="23944"/>
                    <a:pt x="16126" y="23877"/>
                    <a:pt x="16840" y="23626"/>
                  </a:cubicBezTo>
                  <a:cubicBezTo>
                    <a:pt x="17174" y="23444"/>
                    <a:pt x="17478" y="23170"/>
                    <a:pt x="17660" y="22836"/>
                  </a:cubicBezTo>
                  <a:cubicBezTo>
                    <a:pt x="17843" y="22471"/>
                    <a:pt x="17934" y="22045"/>
                    <a:pt x="18056" y="21650"/>
                  </a:cubicBezTo>
                  <a:cubicBezTo>
                    <a:pt x="18299" y="20769"/>
                    <a:pt x="18481" y="19887"/>
                    <a:pt x="18664" y="18975"/>
                  </a:cubicBezTo>
                  <a:cubicBezTo>
                    <a:pt x="19028" y="17668"/>
                    <a:pt x="19332" y="16301"/>
                    <a:pt x="19545" y="14933"/>
                  </a:cubicBezTo>
                  <a:cubicBezTo>
                    <a:pt x="19727" y="13899"/>
                    <a:pt x="19788" y="12410"/>
                    <a:pt x="19758" y="11073"/>
                  </a:cubicBezTo>
                  <a:cubicBezTo>
                    <a:pt x="19758" y="10860"/>
                    <a:pt x="19727" y="10677"/>
                    <a:pt x="19697" y="10465"/>
                  </a:cubicBezTo>
                  <a:cubicBezTo>
                    <a:pt x="20426" y="10191"/>
                    <a:pt x="20974" y="9614"/>
                    <a:pt x="21551" y="9097"/>
                  </a:cubicBezTo>
                  <a:cubicBezTo>
                    <a:pt x="22645" y="8185"/>
                    <a:pt x="23709" y="7212"/>
                    <a:pt x="24651" y="6118"/>
                  </a:cubicBezTo>
                  <a:cubicBezTo>
                    <a:pt x="24925" y="5814"/>
                    <a:pt x="25199" y="5389"/>
                    <a:pt x="25077" y="4963"/>
                  </a:cubicBezTo>
                  <a:cubicBezTo>
                    <a:pt x="24834" y="4082"/>
                    <a:pt x="24044" y="3139"/>
                    <a:pt x="23709" y="2683"/>
                  </a:cubicBezTo>
                  <a:cubicBezTo>
                    <a:pt x="23375" y="2319"/>
                    <a:pt x="22645" y="1164"/>
                    <a:pt x="21794" y="556"/>
                  </a:cubicBezTo>
                  <a:cubicBezTo>
                    <a:pt x="21430" y="282"/>
                    <a:pt x="20913" y="343"/>
                    <a:pt x="20487" y="313"/>
                  </a:cubicBezTo>
                  <a:cubicBezTo>
                    <a:pt x="20439" y="309"/>
                    <a:pt x="20391" y="307"/>
                    <a:pt x="20344" y="307"/>
                  </a:cubicBezTo>
                  <a:cubicBezTo>
                    <a:pt x="19328" y="307"/>
                    <a:pt x="18629" y="1220"/>
                    <a:pt x="17873" y="1772"/>
                  </a:cubicBezTo>
                  <a:cubicBezTo>
                    <a:pt x="17691" y="1924"/>
                    <a:pt x="16870" y="2501"/>
                    <a:pt x="16323" y="2987"/>
                  </a:cubicBezTo>
                  <a:cubicBezTo>
                    <a:pt x="15776" y="3534"/>
                    <a:pt x="15776" y="3504"/>
                    <a:pt x="15350" y="3808"/>
                  </a:cubicBezTo>
                  <a:cubicBezTo>
                    <a:pt x="15168" y="3960"/>
                    <a:pt x="14955" y="4142"/>
                    <a:pt x="14803" y="4355"/>
                  </a:cubicBezTo>
                  <a:cubicBezTo>
                    <a:pt x="14742" y="4446"/>
                    <a:pt x="14712" y="4568"/>
                    <a:pt x="14682" y="4690"/>
                  </a:cubicBezTo>
                  <a:cubicBezTo>
                    <a:pt x="14469" y="4781"/>
                    <a:pt x="14287" y="4963"/>
                    <a:pt x="14135" y="5145"/>
                  </a:cubicBezTo>
                  <a:cubicBezTo>
                    <a:pt x="13891" y="5419"/>
                    <a:pt x="13679" y="5753"/>
                    <a:pt x="13496" y="6088"/>
                  </a:cubicBezTo>
                  <a:cubicBezTo>
                    <a:pt x="13375" y="6331"/>
                    <a:pt x="13253" y="6574"/>
                    <a:pt x="13101" y="6817"/>
                  </a:cubicBezTo>
                  <a:cubicBezTo>
                    <a:pt x="13071" y="6848"/>
                    <a:pt x="13071" y="6878"/>
                    <a:pt x="13071" y="6878"/>
                  </a:cubicBezTo>
                  <a:cubicBezTo>
                    <a:pt x="13040" y="6908"/>
                    <a:pt x="13040" y="6908"/>
                    <a:pt x="13040" y="6908"/>
                  </a:cubicBezTo>
                  <a:cubicBezTo>
                    <a:pt x="12980" y="6969"/>
                    <a:pt x="12919" y="7030"/>
                    <a:pt x="12888" y="7060"/>
                  </a:cubicBezTo>
                  <a:cubicBezTo>
                    <a:pt x="12343" y="7431"/>
                    <a:pt x="11626" y="7583"/>
                    <a:pt x="10983" y="7583"/>
                  </a:cubicBezTo>
                  <a:cubicBezTo>
                    <a:pt x="10730" y="7583"/>
                    <a:pt x="10489" y="7559"/>
                    <a:pt x="10274" y="7516"/>
                  </a:cubicBezTo>
                  <a:cubicBezTo>
                    <a:pt x="9727" y="7334"/>
                    <a:pt x="9575" y="7152"/>
                    <a:pt x="9545" y="6665"/>
                  </a:cubicBezTo>
                  <a:cubicBezTo>
                    <a:pt x="9545" y="6513"/>
                    <a:pt x="9727" y="5905"/>
                    <a:pt x="9849" y="5480"/>
                  </a:cubicBezTo>
                  <a:cubicBezTo>
                    <a:pt x="9940" y="5024"/>
                    <a:pt x="9666" y="4993"/>
                    <a:pt x="9514" y="4841"/>
                  </a:cubicBezTo>
                  <a:cubicBezTo>
                    <a:pt x="8694" y="4203"/>
                    <a:pt x="8116" y="3808"/>
                    <a:pt x="7599" y="3382"/>
                  </a:cubicBezTo>
                  <a:cubicBezTo>
                    <a:pt x="7174" y="2957"/>
                    <a:pt x="6779" y="2471"/>
                    <a:pt x="6323" y="2045"/>
                  </a:cubicBezTo>
                  <a:cubicBezTo>
                    <a:pt x="6019" y="1589"/>
                    <a:pt x="5593" y="1224"/>
                    <a:pt x="5229" y="799"/>
                  </a:cubicBezTo>
                  <a:cubicBezTo>
                    <a:pt x="5198" y="768"/>
                    <a:pt x="5137" y="647"/>
                    <a:pt x="5107" y="556"/>
                  </a:cubicBezTo>
                  <a:cubicBezTo>
                    <a:pt x="5168" y="525"/>
                    <a:pt x="5259" y="465"/>
                    <a:pt x="5320" y="404"/>
                  </a:cubicBezTo>
                  <a:cubicBezTo>
                    <a:pt x="5470" y="254"/>
                    <a:pt x="5311" y="0"/>
                    <a:pt x="5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4"/>
            <p:cNvSpPr/>
            <p:nvPr/>
          </p:nvSpPr>
          <p:spPr>
            <a:xfrm>
              <a:off x="3870400" y="2932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609C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4"/>
            <p:cNvSpPr/>
            <p:nvPr/>
          </p:nvSpPr>
          <p:spPr>
            <a:xfrm>
              <a:off x="3846850" y="2560550"/>
              <a:ext cx="641925" cy="571150"/>
            </a:xfrm>
            <a:custGeom>
              <a:avLst/>
              <a:gdLst/>
              <a:ahLst/>
              <a:cxnLst/>
              <a:rect l="l" t="t" r="r" b="b"/>
              <a:pathLst>
                <a:path w="25677" h="22846" extrusionOk="0">
                  <a:moveTo>
                    <a:pt x="942" y="14887"/>
                  </a:moveTo>
                  <a:lnTo>
                    <a:pt x="942" y="14887"/>
                  </a:lnTo>
                  <a:cubicBezTo>
                    <a:pt x="936" y="14893"/>
                    <a:pt x="931" y="14900"/>
                    <a:pt x="927" y="14906"/>
                  </a:cubicBezTo>
                  <a:lnTo>
                    <a:pt x="927" y="14906"/>
                  </a:lnTo>
                  <a:cubicBezTo>
                    <a:pt x="932" y="14899"/>
                    <a:pt x="937" y="14893"/>
                    <a:pt x="942" y="14887"/>
                  </a:cubicBezTo>
                  <a:close/>
                  <a:moveTo>
                    <a:pt x="14195" y="17227"/>
                  </a:moveTo>
                  <a:lnTo>
                    <a:pt x="14195" y="17227"/>
                  </a:lnTo>
                  <a:cubicBezTo>
                    <a:pt x="14073" y="17501"/>
                    <a:pt x="13921" y="17744"/>
                    <a:pt x="13800" y="18017"/>
                  </a:cubicBezTo>
                  <a:lnTo>
                    <a:pt x="13709" y="18017"/>
                  </a:lnTo>
                  <a:cubicBezTo>
                    <a:pt x="13891" y="17774"/>
                    <a:pt x="14043" y="17501"/>
                    <a:pt x="14195" y="17227"/>
                  </a:cubicBezTo>
                  <a:close/>
                  <a:moveTo>
                    <a:pt x="11763" y="21665"/>
                  </a:moveTo>
                  <a:lnTo>
                    <a:pt x="11763" y="21665"/>
                  </a:lnTo>
                  <a:cubicBezTo>
                    <a:pt x="11703" y="21756"/>
                    <a:pt x="11642" y="21847"/>
                    <a:pt x="11611" y="21938"/>
                  </a:cubicBezTo>
                  <a:lnTo>
                    <a:pt x="11490" y="21908"/>
                  </a:lnTo>
                  <a:cubicBezTo>
                    <a:pt x="11520" y="21847"/>
                    <a:pt x="11581" y="21786"/>
                    <a:pt x="11611" y="21726"/>
                  </a:cubicBezTo>
                  <a:cubicBezTo>
                    <a:pt x="11611" y="21695"/>
                    <a:pt x="11611" y="21695"/>
                    <a:pt x="11611" y="21695"/>
                  </a:cubicBezTo>
                  <a:cubicBezTo>
                    <a:pt x="11672" y="21695"/>
                    <a:pt x="11703" y="21695"/>
                    <a:pt x="11763" y="21665"/>
                  </a:cubicBezTo>
                  <a:close/>
                  <a:moveTo>
                    <a:pt x="10536" y="1"/>
                  </a:moveTo>
                  <a:cubicBezTo>
                    <a:pt x="10372" y="1"/>
                    <a:pt x="10204" y="95"/>
                    <a:pt x="10152" y="266"/>
                  </a:cubicBezTo>
                  <a:cubicBezTo>
                    <a:pt x="10152" y="327"/>
                    <a:pt x="10092" y="479"/>
                    <a:pt x="10092" y="540"/>
                  </a:cubicBezTo>
                  <a:cubicBezTo>
                    <a:pt x="10061" y="570"/>
                    <a:pt x="10061" y="601"/>
                    <a:pt x="10031" y="631"/>
                  </a:cubicBezTo>
                  <a:cubicBezTo>
                    <a:pt x="10000" y="662"/>
                    <a:pt x="9970" y="722"/>
                    <a:pt x="9970" y="753"/>
                  </a:cubicBezTo>
                  <a:cubicBezTo>
                    <a:pt x="9757" y="1209"/>
                    <a:pt x="9514" y="1634"/>
                    <a:pt x="9240" y="2060"/>
                  </a:cubicBezTo>
                  <a:cubicBezTo>
                    <a:pt x="8511" y="3276"/>
                    <a:pt x="7690" y="4461"/>
                    <a:pt x="6870" y="5646"/>
                  </a:cubicBezTo>
                  <a:cubicBezTo>
                    <a:pt x="5897" y="7257"/>
                    <a:pt x="5015" y="8929"/>
                    <a:pt x="3952" y="10510"/>
                  </a:cubicBezTo>
                  <a:cubicBezTo>
                    <a:pt x="3313" y="11452"/>
                    <a:pt x="2371" y="12941"/>
                    <a:pt x="1854" y="13580"/>
                  </a:cubicBezTo>
                  <a:cubicBezTo>
                    <a:pt x="1550" y="14005"/>
                    <a:pt x="1246" y="14431"/>
                    <a:pt x="942" y="14887"/>
                  </a:cubicBezTo>
                  <a:cubicBezTo>
                    <a:pt x="942" y="14887"/>
                    <a:pt x="942" y="14887"/>
                    <a:pt x="942" y="14887"/>
                  </a:cubicBezTo>
                  <a:lnTo>
                    <a:pt x="942" y="14887"/>
                  </a:lnTo>
                  <a:cubicBezTo>
                    <a:pt x="942" y="14887"/>
                    <a:pt x="942" y="14887"/>
                    <a:pt x="942" y="14887"/>
                  </a:cubicBezTo>
                  <a:lnTo>
                    <a:pt x="942" y="14887"/>
                  </a:lnTo>
                  <a:cubicBezTo>
                    <a:pt x="930" y="14912"/>
                    <a:pt x="922" y="14922"/>
                    <a:pt x="920" y="14922"/>
                  </a:cubicBezTo>
                  <a:cubicBezTo>
                    <a:pt x="919" y="14922"/>
                    <a:pt x="921" y="14915"/>
                    <a:pt x="927" y="14906"/>
                  </a:cubicBezTo>
                  <a:lnTo>
                    <a:pt x="927" y="14906"/>
                  </a:lnTo>
                  <a:cubicBezTo>
                    <a:pt x="658" y="15233"/>
                    <a:pt x="391" y="15532"/>
                    <a:pt x="183" y="15890"/>
                  </a:cubicBezTo>
                  <a:cubicBezTo>
                    <a:pt x="122" y="15981"/>
                    <a:pt x="122" y="16102"/>
                    <a:pt x="152" y="16224"/>
                  </a:cubicBezTo>
                  <a:cubicBezTo>
                    <a:pt x="0" y="16437"/>
                    <a:pt x="61" y="16680"/>
                    <a:pt x="365" y="16893"/>
                  </a:cubicBezTo>
                  <a:cubicBezTo>
                    <a:pt x="578" y="17166"/>
                    <a:pt x="821" y="17409"/>
                    <a:pt x="1094" y="17653"/>
                  </a:cubicBezTo>
                  <a:cubicBezTo>
                    <a:pt x="1270" y="17853"/>
                    <a:pt x="1487" y="18116"/>
                    <a:pt x="1746" y="18116"/>
                  </a:cubicBezTo>
                  <a:cubicBezTo>
                    <a:pt x="1800" y="18116"/>
                    <a:pt x="1857" y="18105"/>
                    <a:pt x="1915" y="18078"/>
                  </a:cubicBezTo>
                  <a:cubicBezTo>
                    <a:pt x="2371" y="17865"/>
                    <a:pt x="2736" y="17501"/>
                    <a:pt x="3101" y="17197"/>
                  </a:cubicBezTo>
                  <a:cubicBezTo>
                    <a:pt x="3587" y="16741"/>
                    <a:pt x="4073" y="16315"/>
                    <a:pt x="4529" y="15859"/>
                  </a:cubicBezTo>
                  <a:cubicBezTo>
                    <a:pt x="4620" y="15799"/>
                    <a:pt x="4712" y="15707"/>
                    <a:pt x="4803" y="15616"/>
                  </a:cubicBezTo>
                  <a:lnTo>
                    <a:pt x="4833" y="15616"/>
                  </a:lnTo>
                  <a:cubicBezTo>
                    <a:pt x="4872" y="15629"/>
                    <a:pt x="4910" y="15635"/>
                    <a:pt x="4946" y="15635"/>
                  </a:cubicBezTo>
                  <a:cubicBezTo>
                    <a:pt x="5079" y="15635"/>
                    <a:pt x="5193" y="15553"/>
                    <a:pt x="5289" y="15434"/>
                  </a:cubicBezTo>
                  <a:cubicBezTo>
                    <a:pt x="5441" y="15312"/>
                    <a:pt x="5563" y="15221"/>
                    <a:pt x="5684" y="15099"/>
                  </a:cubicBezTo>
                  <a:cubicBezTo>
                    <a:pt x="6019" y="14704"/>
                    <a:pt x="6414" y="14370"/>
                    <a:pt x="6778" y="14036"/>
                  </a:cubicBezTo>
                  <a:cubicBezTo>
                    <a:pt x="7690" y="13276"/>
                    <a:pt x="8572" y="12485"/>
                    <a:pt x="9392" y="11634"/>
                  </a:cubicBezTo>
                  <a:cubicBezTo>
                    <a:pt x="9818" y="11239"/>
                    <a:pt x="10335" y="10722"/>
                    <a:pt x="10821" y="10206"/>
                  </a:cubicBezTo>
                  <a:cubicBezTo>
                    <a:pt x="10882" y="10236"/>
                    <a:pt x="10943" y="10267"/>
                    <a:pt x="11003" y="10267"/>
                  </a:cubicBezTo>
                  <a:cubicBezTo>
                    <a:pt x="11020" y="10271"/>
                    <a:pt x="11036" y="10273"/>
                    <a:pt x="11052" y="10273"/>
                  </a:cubicBezTo>
                  <a:cubicBezTo>
                    <a:pt x="11149" y="10273"/>
                    <a:pt x="11225" y="10197"/>
                    <a:pt x="11277" y="10145"/>
                  </a:cubicBezTo>
                  <a:cubicBezTo>
                    <a:pt x="11551" y="9963"/>
                    <a:pt x="11520" y="9963"/>
                    <a:pt x="11733" y="9750"/>
                  </a:cubicBezTo>
                  <a:cubicBezTo>
                    <a:pt x="12645" y="8808"/>
                    <a:pt x="13587" y="7865"/>
                    <a:pt x="14317" y="6771"/>
                  </a:cubicBezTo>
                  <a:cubicBezTo>
                    <a:pt x="14469" y="6528"/>
                    <a:pt x="14833" y="6102"/>
                    <a:pt x="14924" y="5738"/>
                  </a:cubicBezTo>
                  <a:cubicBezTo>
                    <a:pt x="15228" y="5738"/>
                    <a:pt x="15472" y="5798"/>
                    <a:pt x="15897" y="5829"/>
                  </a:cubicBezTo>
                  <a:cubicBezTo>
                    <a:pt x="16049" y="5859"/>
                    <a:pt x="16262" y="5859"/>
                    <a:pt x="16444" y="5890"/>
                  </a:cubicBezTo>
                  <a:cubicBezTo>
                    <a:pt x="16779" y="5981"/>
                    <a:pt x="17083" y="6042"/>
                    <a:pt x="17387" y="6072"/>
                  </a:cubicBezTo>
                  <a:lnTo>
                    <a:pt x="17356" y="6224"/>
                  </a:lnTo>
                  <a:cubicBezTo>
                    <a:pt x="17143" y="6589"/>
                    <a:pt x="16931" y="6984"/>
                    <a:pt x="16839" y="7136"/>
                  </a:cubicBezTo>
                  <a:cubicBezTo>
                    <a:pt x="16505" y="7926"/>
                    <a:pt x="16444" y="8321"/>
                    <a:pt x="16049" y="9020"/>
                  </a:cubicBezTo>
                  <a:cubicBezTo>
                    <a:pt x="15715" y="9719"/>
                    <a:pt x="15563" y="10175"/>
                    <a:pt x="15320" y="10722"/>
                  </a:cubicBezTo>
                  <a:cubicBezTo>
                    <a:pt x="15046" y="11209"/>
                    <a:pt x="14833" y="11695"/>
                    <a:pt x="14651" y="12090"/>
                  </a:cubicBezTo>
                  <a:cubicBezTo>
                    <a:pt x="14590" y="12121"/>
                    <a:pt x="14529" y="12181"/>
                    <a:pt x="14499" y="12273"/>
                  </a:cubicBezTo>
                  <a:cubicBezTo>
                    <a:pt x="14073" y="12911"/>
                    <a:pt x="13769" y="13610"/>
                    <a:pt x="13435" y="14279"/>
                  </a:cubicBezTo>
                  <a:cubicBezTo>
                    <a:pt x="12949" y="15251"/>
                    <a:pt x="12493" y="16254"/>
                    <a:pt x="12007" y="17227"/>
                  </a:cubicBezTo>
                  <a:cubicBezTo>
                    <a:pt x="11915" y="17379"/>
                    <a:pt x="11824" y="17531"/>
                    <a:pt x="11703" y="17653"/>
                  </a:cubicBezTo>
                  <a:cubicBezTo>
                    <a:pt x="11155" y="18504"/>
                    <a:pt x="10760" y="19416"/>
                    <a:pt x="10183" y="20267"/>
                  </a:cubicBezTo>
                  <a:cubicBezTo>
                    <a:pt x="9940" y="20601"/>
                    <a:pt x="9757" y="20935"/>
                    <a:pt x="9514" y="21270"/>
                  </a:cubicBezTo>
                  <a:cubicBezTo>
                    <a:pt x="9487" y="21323"/>
                    <a:pt x="9437" y="21376"/>
                    <a:pt x="9405" y="21430"/>
                  </a:cubicBezTo>
                  <a:lnTo>
                    <a:pt x="9405" y="21430"/>
                  </a:lnTo>
                  <a:cubicBezTo>
                    <a:pt x="9405" y="21429"/>
                    <a:pt x="9404" y="21429"/>
                    <a:pt x="9404" y="21429"/>
                  </a:cubicBezTo>
                  <a:cubicBezTo>
                    <a:pt x="9400" y="21429"/>
                    <a:pt x="9392" y="21437"/>
                    <a:pt x="9392" y="21452"/>
                  </a:cubicBezTo>
                  <a:cubicBezTo>
                    <a:pt x="9396" y="21445"/>
                    <a:pt x="9400" y="21437"/>
                    <a:pt x="9405" y="21430"/>
                  </a:cubicBezTo>
                  <a:lnTo>
                    <a:pt x="9405" y="21430"/>
                  </a:lnTo>
                  <a:cubicBezTo>
                    <a:pt x="9407" y="21431"/>
                    <a:pt x="9406" y="21439"/>
                    <a:pt x="9392" y="21452"/>
                  </a:cubicBezTo>
                  <a:cubicBezTo>
                    <a:pt x="9392" y="21452"/>
                    <a:pt x="9392" y="21452"/>
                    <a:pt x="9392" y="21483"/>
                  </a:cubicBezTo>
                  <a:cubicBezTo>
                    <a:pt x="9373" y="21492"/>
                    <a:pt x="9363" y="21499"/>
                    <a:pt x="9358" y="21502"/>
                  </a:cubicBezTo>
                  <a:lnTo>
                    <a:pt x="9358" y="21502"/>
                  </a:lnTo>
                  <a:cubicBezTo>
                    <a:pt x="9361" y="21496"/>
                    <a:pt x="9362" y="21489"/>
                    <a:pt x="9362" y="21483"/>
                  </a:cubicBezTo>
                  <a:lnTo>
                    <a:pt x="9362" y="21483"/>
                  </a:lnTo>
                  <a:cubicBezTo>
                    <a:pt x="9362" y="21498"/>
                    <a:pt x="9354" y="21505"/>
                    <a:pt x="9354" y="21505"/>
                  </a:cubicBezTo>
                  <a:cubicBezTo>
                    <a:pt x="9354" y="21505"/>
                    <a:pt x="9355" y="21504"/>
                    <a:pt x="9358" y="21502"/>
                  </a:cubicBezTo>
                  <a:lnTo>
                    <a:pt x="9358" y="21502"/>
                  </a:lnTo>
                  <a:cubicBezTo>
                    <a:pt x="9349" y="21526"/>
                    <a:pt x="9325" y="21550"/>
                    <a:pt x="9301" y="21574"/>
                  </a:cubicBezTo>
                  <a:cubicBezTo>
                    <a:pt x="9271" y="21604"/>
                    <a:pt x="9240" y="21634"/>
                    <a:pt x="9210" y="21665"/>
                  </a:cubicBezTo>
                  <a:cubicBezTo>
                    <a:pt x="9180" y="21726"/>
                    <a:pt x="9180" y="21756"/>
                    <a:pt x="9180" y="21817"/>
                  </a:cubicBezTo>
                  <a:cubicBezTo>
                    <a:pt x="9140" y="22075"/>
                    <a:pt x="9347" y="22243"/>
                    <a:pt x="9555" y="22243"/>
                  </a:cubicBezTo>
                  <a:cubicBezTo>
                    <a:pt x="9665" y="22243"/>
                    <a:pt x="9775" y="22196"/>
                    <a:pt x="9848" y="22090"/>
                  </a:cubicBezTo>
                  <a:cubicBezTo>
                    <a:pt x="9879" y="22121"/>
                    <a:pt x="9909" y="22121"/>
                    <a:pt x="9909" y="22121"/>
                  </a:cubicBezTo>
                  <a:lnTo>
                    <a:pt x="9940" y="22121"/>
                  </a:lnTo>
                  <a:cubicBezTo>
                    <a:pt x="9940" y="22151"/>
                    <a:pt x="9970" y="22151"/>
                    <a:pt x="9970" y="22151"/>
                  </a:cubicBezTo>
                  <a:cubicBezTo>
                    <a:pt x="10061" y="22242"/>
                    <a:pt x="10183" y="22334"/>
                    <a:pt x="10365" y="22334"/>
                  </a:cubicBezTo>
                  <a:cubicBezTo>
                    <a:pt x="10426" y="22364"/>
                    <a:pt x="10487" y="22394"/>
                    <a:pt x="10548" y="22425"/>
                  </a:cubicBezTo>
                  <a:cubicBezTo>
                    <a:pt x="10548" y="22425"/>
                    <a:pt x="10548" y="22455"/>
                    <a:pt x="10548" y="22455"/>
                  </a:cubicBezTo>
                  <a:cubicBezTo>
                    <a:pt x="10625" y="22572"/>
                    <a:pt x="10753" y="22627"/>
                    <a:pt x="10875" y="22627"/>
                  </a:cubicBezTo>
                  <a:cubicBezTo>
                    <a:pt x="10943" y="22627"/>
                    <a:pt x="11010" y="22609"/>
                    <a:pt x="11064" y="22577"/>
                  </a:cubicBezTo>
                  <a:cubicBezTo>
                    <a:pt x="11186" y="22607"/>
                    <a:pt x="11307" y="22638"/>
                    <a:pt x="11429" y="22668"/>
                  </a:cubicBezTo>
                  <a:cubicBezTo>
                    <a:pt x="11491" y="22771"/>
                    <a:pt x="11623" y="22832"/>
                    <a:pt x="11749" y="22832"/>
                  </a:cubicBezTo>
                  <a:cubicBezTo>
                    <a:pt x="11809" y="22832"/>
                    <a:pt x="11867" y="22819"/>
                    <a:pt x="11915" y="22790"/>
                  </a:cubicBezTo>
                  <a:lnTo>
                    <a:pt x="11976" y="22790"/>
                  </a:lnTo>
                  <a:cubicBezTo>
                    <a:pt x="12123" y="22810"/>
                    <a:pt x="12284" y="22846"/>
                    <a:pt x="12450" y="22846"/>
                  </a:cubicBezTo>
                  <a:cubicBezTo>
                    <a:pt x="12524" y="22846"/>
                    <a:pt x="12600" y="22839"/>
                    <a:pt x="12675" y="22820"/>
                  </a:cubicBezTo>
                  <a:cubicBezTo>
                    <a:pt x="12888" y="22820"/>
                    <a:pt x="13101" y="22668"/>
                    <a:pt x="13283" y="22546"/>
                  </a:cubicBezTo>
                  <a:cubicBezTo>
                    <a:pt x="13557" y="22364"/>
                    <a:pt x="13830" y="22151"/>
                    <a:pt x="14073" y="21938"/>
                  </a:cubicBezTo>
                  <a:cubicBezTo>
                    <a:pt x="14833" y="21209"/>
                    <a:pt x="15441" y="20327"/>
                    <a:pt x="16110" y="19568"/>
                  </a:cubicBezTo>
                  <a:cubicBezTo>
                    <a:pt x="16748" y="18625"/>
                    <a:pt x="17083" y="18291"/>
                    <a:pt x="17660" y="17440"/>
                  </a:cubicBezTo>
                  <a:cubicBezTo>
                    <a:pt x="18177" y="16589"/>
                    <a:pt x="18572" y="16133"/>
                    <a:pt x="19119" y="15191"/>
                  </a:cubicBezTo>
                  <a:cubicBezTo>
                    <a:pt x="20365" y="13428"/>
                    <a:pt x="21429" y="11513"/>
                    <a:pt x="22493" y="9628"/>
                  </a:cubicBezTo>
                  <a:cubicBezTo>
                    <a:pt x="23010" y="8656"/>
                    <a:pt x="23526" y="7683"/>
                    <a:pt x="24134" y="6741"/>
                  </a:cubicBezTo>
                  <a:cubicBezTo>
                    <a:pt x="24317" y="6285"/>
                    <a:pt x="25229" y="5099"/>
                    <a:pt x="25198" y="4187"/>
                  </a:cubicBezTo>
                  <a:cubicBezTo>
                    <a:pt x="25198" y="4157"/>
                    <a:pt x="25198" y="4157"/>
                    <a:pt x="25168" y="4127"/>
                  </a:cubicBezTo>
                  <a:cubicBezTo>
                    <a:pt x="25229" y="4096"/>
                    <a:pt x="25320" y="4066"/>
                    <a:pt x="25381" y="4035"/>
                  </a:cubicBezTo>
                  <a:cubicBezTo>
                    <a:pt x="25411" y="4005"/>
                    <a:pt x="25411" y="4005"/>
                    <a:pt x="25441" y="4005"/>
                  </a:cubicBezTo>
                  <a:cubicBezTo>
                    <a:pt x="25533" y="3944"/>
                    <a:pt x="25593" y="3853"/>
                    <a:pt x="25624" y="3762"/>
                  </a:cubicBezTo>
                  <a:cubicBezTo>
                    <a:pt x="25676" y="3525"/>
                    <a:pt x="25478" y="3288"/>
                    <a:pt x="25247" y="3288"/>
                  </a:cubicBezTo>
                  <a:cubicBezTo>
                    <a:pt x="25211" y="3288"/>
                    <a:pt x="25174" y="3294"/>
                    <a:pt x="25137" y="3306"/>
                  </a:cubicBezTo>
                  <a:cubicBezTo>
                    <a:pt x="24985" y="3367"/>
                    <a:pt x="24803" y="3428"/>
                    <a:pt x="24682" y="3488"/>
                  </a:cubicBezTo>
                  <a:cubicBezTo>
                    <a:pt x="24499" y="3580"/>
                    <a:pt x="24347" y="3640"/>
                    <a:pt x="24013" y="3731"/>
                  </a:cubicBezTo>
                  <a:cubicBezTo>
                    <a:pt x="23952" y="3731"/>
                    <a:pt x="23770" y="3792"/>
                    <a:pt x="23678" y="3792"/>
                  </a:cubicBezTo>
                  <a:cubicBezTo>
                    <a:pt x="23547" y="3807"/>
                    <a:pt x="23414" y="3813"/>
                    <a:pt x="23279" y="3813"/>
                  </a:cubicBezTo>
                  <a:cubicBezTo>
                    <a:pt x="22854" y="3813"/>
                    <a:pt x="22415" y="3755"/>
                    <a:pt x="21976" y="3731"/>
                  </a:cubicBezTo>
                  <a:cubicBezTo>
                    <a:pt x="20760" y="3731"/>
                    <a:pt x="19818" y="3519"/>
                    <a:pt x="18481" y="3124"/>
                  </a:cubicBezTo>
                  <a:cubicBezTo>
                    <a:pt x="16779" y="2668"/>
                    <a:pt x="15076" y="2121"/>
                    <a:pt x="13405" y="1513"/>
                  </a:cubicBezTo>
                  <a:cubicBezTo>
                    <a:pt x="13405" y="1513"/>
                    <a:pt x="13405" y="1513"/>
                    <a:pt x="13405" y="1482"/>
                  </a:cubicBezTo>
                  <a:cubicBezTo>
                    <a:pt x="12766" y="1330"/>
                    <a:pt x="12098" y="814"/>
                    <a:pt x="11247" y="510"/>
                  </a:cubicBezTo>
                  <a:lnTo>
                    <a:pt x="11186" y="510"/>
                  </a:lnTo>
                  <a:cubicBezTo>
                    <a:pt x="11125" y="449"/>
                    <a:pt x="11003" y="358"/>
                    <a:pt x="10912" y="327"/>
                  </a:cubicBezTo>
                  <a:cubicBezTo>
                    <a:pt x="10912" y="266"/>
                    <a:pt x="10882" y="206"/>
                    <a:pt x="10851" y="175"/>
                  </a:cubicBezTo>
                  <a:cubicBezTo>
                    <a:pt x="10785" y="56"/>
                    <a:pt x="10662" y="1"/>
                    <a:pt x="10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4"/>
            <p:cNvSpPr/>
            <p:nvPr/>
          </p:nvSpPr>
          <p:spPr>
            <a:xfrm>
              <a:off x="4297450" y="2169775"/>
              <a:ext cx="800" cy="775"/>
            </a:xfrm>
            <a:custGeom>
              <a:avLst/>
              <a:gdLst/>
              <a:ahLst/>
              <a:cxnLst/>
              <a:rect l="l" t="t" r="r" b="b"/>
              <a:pathLst>
                <a:path w="32" h="31" extrusionOk="0">
                  <a:moveTo>
                    <a:pt x="1" y="1"/>
                  </a:moveTo>
                  <a:cubicBezTo>
                    <a:pt x="1" y="1"/>
                    <a:pt x="14" y="1"/>
                    <a:pt x="23" y="9"/>
                  </a:cubicBezTo>
                  <a:lnTo>
                    <a:pt x="23" y="9"/>
                  </a:lnTo>
                  <a:cubicBezTo>
                    <a:pt x="18" y="4"/>
                    <a:pt x="11" y="1"/>
                    <a:pt x="1" y="1"/>
                  </a:cubicBezTo>
                  <a:close/>
                  <a:moveTo>
                    <a:pt x="23" y="9"/>
                  </a:moveTo>
                  <a:cubicBezTo>
                    <a:pt x="31" y="18"/>
                    <a:pt x="31" y="31"/>
                    <a:pt x="31" y="31"/>
                  </a:cubicBezTo>
                  <a:lnTo>
                    <a:pt x="31" y="31"/>
                  </a:lnTo>
                  <a:cubicBezTo>
                    <a:pt x="31" y="20"/>
                    <a:pt x="28" y="13"/>
                    <a:pt x="23" y="9"/>
                  </a:cubicBezTo>
                  <a:close/>
                </a:path>
              </a:pathLst>
            </a:custGeom>
            <a:solidFill>
              <a:srgbClr val="FFD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4"/>
            <p:cNvSpPr/>
            <p:nvPr/>
          </p:nvSpPr>
          <p:spPr>
            <a:xfrm>
              <a:off x="4198675" y="1809575"/>
              <a:ext cx="421775" cy="437850"/>
            </a:xfrm>
            <a:custGeom>
              <a:avLst/>
              <a:gdLst/>
              <a:ahLst/>
              <a:cxnLst/>
              <a:rect l="l" t="t" r="r" b="b"/>
              <a:pathLst>
                <a:path w="16871" h="17514" extrusionOk="0">
                  <a:moveTo>
                    <a:pt x="4754" y="0"/>
                  </a:moveTo>
                  <a:cubicBezTo>
                    <a:pt x="4443" y="0"/>
                    <a:pt x="4251" y="427"/>
                    <a:pt x="4013" y="731"/>
                  </a:cubicBezTo>
                  <a:cubicBezTo>
                    <a:pt x="3891" y="882"/>
                    <a:pt x="3557" y="1369"/>
                    <a:pt x="3131" y="1794"/>
                  </a:cubicBezTo>
                  <a:cubicBezTo>
                    <a:pt x="2736" y="2220"/>
                    <a:pt x="2159" y="2676"/>
                    <a:pt x="2098" y="2737"/>
                  </a:cubicBezTo>
                  <a:cubicBezTo>
                    <a:pt x="2067" y="2737"/>
                    <a:pt x="2037" y="2767"/>
                    <a:pt x="2007" y="2767"/>
                  </a:cubicBezTo>
                  <a:cubicBezTo>
                    <a:pt x="1733" y="2889"/>
                    <a:pt x="1338" y="2889"/>
                    <a:pt x="1247" y="3223"/>
                  </a:cubicBezTo>
                  <a:cubicBezTo>
                    <a:pt x="1216" y="3284"/>
                    <a:pt x="1186" y="3375"/>
                    <a:pt x="1186" y="3466"/>
                  </a:cubicBezTo>
                  <a:cubicBezTo>
                    <a:pt x="1167" y="3463"/>
                    <a:pt x="1148" y="3461"/>
                    <a:pt x="1130" y="3461"/>
                  </a:cubicBezTo>
                  <a:cubicBezTo>
                    <a:pt x="968" y="3461"/>
                    <a:pt x="821" y="3576"/>
                    <a:pt x="821" y="3740"/>
                  </a:cubicBezTo>
                  <a:cubicBezTo>
                    <a:pt x="669" y="4560"/>
                    <a:pt x="31" y="6080"/>
                    <a:pt x="0" y="7205"/>
                  </a:cubicBezTo>
                  <a:cubicBezTo>
                    <a:pt x="0" y="7873"/>
                    <a:pt x="0" y="8573"/>
                    <a:pt x="152" y="9241"/>
                  </a:cubicBezTo>
                  <a:cubicBezTo>
                    <a:pt x="244" y="9545"/>
                    <a:pt x="335" y="9849"/>
                    <a:pt x="456" y="10123"/>
                  </a:cubicBezTo>
                  <a:cubicBezTo>
                    <a:pt x="426" y="10487"/>
                    <a:pt x="456" y="10791"/>
                    <a:pt x="578" y="11187"/>
                  </a:cubicBezTo>
                  <a:cubicBezTo>
                    <a:pt x="730" y="11551"/>
                    <a:pt x="608" y="11339"/>
                    <a:pt x="760" y="11703"/>
                  </a:cubicBezTo>
                  <a:cubicBezTo>
                    <a:pt x="1064" y="12190"/>
                    <a:pt x="1216" y="12342"/>
                    <a:pt x="1338" y="12494"/>
                  </a:cubicBezTo>
                  <a:cubicBezTo>
                    <a:pt x="1520" y="12767"/>
                    <a:pt x="1703" y="13071"/>
                    <a:pt x="1946" y="13314"/>
                  </a:cubicBezTo>
                  <a:cubicBezTo>
                    <a:pt x="2037" y="13405"/>
                    <a:pt x="2128" y="13466"/>
                    <a:pt x="2219" y="13527"/>
                  </a:cubicBezTo>
                  <a:cubicBezTo>
                    <a:pt x="2280" y="13557"/>
                    <a:pt x="2371" y="13588"/>
                    <a:pt x="2402" y="13588"/>
                  </a:cubicBezTo>
                  <a:cubicBezTo>
                    <a:pt x="2402" y="13588"/>
                    <a:pt x="2402" y="13588"/>
                    <a:pt x="2432" y="13618"/>
                  </a:cubicBezTo>
                  <a:cubicBezTo>
                    <a:pt x="2706" y="13740"/>
                    <a:pt x="2949" y="13922"/>
                    <a:pt x="3222" y="14105"/>
                  </a:cubicBezTo>
                  <a:cubicBezTo>
                    <a:pt x="3435" y="14226"/>
                    <a:pt x="3678" y="14317"/>
                    <a:pt x="3891" y="14409"/>
                  </a:cubicBezTo>
                  <a:lnTo>
                    <a:pt x="3952" y="14409"/>
                  </a:lnTo>
                  <a:cubicBezTo>
                    <a:pt x="3952" y="14439"/>
                    <a:pt x="3982" y="14439"/>
                    <a:pt x="3982" y="14439"/>
                  </a:cubicBezTo>
                  <a:cubicBezTo>
                    <a:pt x="4013" y="14439"/>
                    <a:pt x="4013" y="14439"/>
                    <a:pt x="4043" y="14469"/>
                  </a:cubicBezTo>
                  <a:cubicBezTo>
                    <a:pt x="4043" y="14469"/>
                    <a:pt x="4165" y="14530"/>
                    <a:pt x="4256" y="14560"/>
                  </a:cubicBezTo>
                  <a:lnTo>
                    <a:pt x="4256" y="14652"/>
                  </a:lnTo>
                  <a:cubicBezTo>
                    <a:pt x="4256" y="14925"/>
                    <a:pt x="4256" y="15168"/>
                    <a:pt x="4317" y="15412"/>
                  </a:cubicBezTo>
                  <a:cubicBezTo>
                    <a:pt x="4317" y="15564"/>
                    <a:pt x="4347" y="15685"/>
                    <a:pt x="4347" y="15837"/>
                  </a:cubicBezTo>
                  <a:cubicBezTo>
                    <a:pt x="4347" y="16202"/>
                    <a:pt x="4408" y="16567"/>
                    <a:pt x="4651" y="16871"/>
                  </a:cubicBezTo>
                  <a:cubicBezTo>
                    <a:pt x="4833" y="17053"/>
                    <a:pt x="5046" y="17175"/>
                    <a:pt x="5259" y="17266"/>
                  </a:cubicBezTo>
                  <a:cubicBezTo>
                    <a:pt x="5441" y="17357"/>
                    <a:pt x="5624" y="17448"/>
                    <a:pt x="5806" y="17478"/>
                  </a:cubicBezTo>
                  <a:cubicBezTo>
                    <a:pt x="5906" y="17502"/>
                    <a:pt x="6003" y="17513"/>
                    <a:pt x="6098" y="17513"/>
                  </a:cubicBezTo>
                  <a:cubicBezTo>
                    <a:pt x="6611" y="17513"/>
                    <a:pt x="7048" y="17190"/>
                    <a:pt x="7356" y="16779"/>
                  </a:cubicBezTo>
                  <a:cubicBezTo>
                    <a:pt x="7397" y="16789"/>
                    <a:pt x="7437" y="16796"/>
                    <a:pt x="7477" y="16796"/>
                  </a:cubicBezTo>
                  <a:cubicBezTo>
                    <a:pt x="7555" y="16796"/>
                    <a:pt x="7630" y="16769"/>
                    <a:pt x="7691" y="16688"/>
                  </a:cubicBezTo>
                  <a:cubicBezTo>
                    <a:pt x="7751" y="16658"/>
                    <a:pt x="7812" y="16567"/>
                    <a:pt x="7843" y="16506"/>
                  </a:cubicBezTo>
                  <a:cubicBezTo>
                    <a:pt x="7994" y="16202"/>
                    <a:pt x="8025" y="16080"/>
                    <a:pt x="8116" y="15898"/>
                  </a:cubicBezTo>
                  <a:lnTo>
                    <a:pt x="8116" y="15898"/>
                  </a:lnTo>
                  <a:cubicBezTo>
                    <a:pt x="8100" y="15936"/>
                    <a:pt x="8093" y="15951"/>
                    <a:pt x="8094" y="15951"/>
                  </a:cubicBezTo>
                  <a:cubicBezTo>
                    <a:pt x="8095" y="15951"/>
                    <a:pt x="8243" y="15614"/>
                    <a:pt x="8268" y="15564"/>
                  </a:cubicBezTo>
                  <a:cubicBezTo>
                    <a:pt x="8298" y="15472"/>
                    <a:pt x="8329" y="15381"/>
                    <a:pt x="8359" y="15290"/>
                  </a:cubicBezTo>
                  <a:cubicBezTo>
                    <a:pt x="8481" y="15290"/>
                    <a:pt x="8602" y="15260"/>
                    <a:pt x="8694" y="15260"/>
                  </a:cubicBezTo>
                  <a:cubicBezTo>
                    <a:pt x="9119" y="15199"/>
                    <a:pt x="9514" y="15047"/>
                    <a:pt x="9940" y="14956"/>
                  </a:cubicBezTo>
                  <a:cubicBezTo>
                    <a:pt x="10730" y="14682"/>
                    <a:pt x="11551" y="14348"/>
                    <a:pt x="12159" y="13770"/>
                  </a:cubicBezTo>
                  <a:cubicBezTo>
                    <a:pt x="12584" y="13436"/>
                    <a:pt x="12979" y="13101"/>
                    <a:pt x="13283" y="12706"/>
                  </a:cubicBezTo>
                  <a:cubicBezTo>
                    <a:pt x="13253" y="12706"/>
                    <a:pt x="13283" y="12706"/>
                    <a:pt x="13314" y="12646"/>
                  </a:cubicBezTo>
                  <a:cubicBezTo>
                    <a:pt x="13648" y="12250"/>
                    <a:pt x="13891" y="11825"/>
                    <a:pt x="14074" y="11339"/>
                  </a:cubicBezTo>
                  <a:cubicBezTo>
                    <a:pt x="14155" y="11339"/>
                    <a:pt x="14249" y="11352"/>
                    <a:pt x="14321" y="11352"/>
                  </a:cubicBezTo>
                  <a:cubicBezTo>
                    <a:pt x="14357" y="11352"/>
                    <a:pt x="14388" y="11349"/>
                    <a:pt x="14408" y="11339"/>
                  </a:cubicBezTo>
                  <a:cubicBezTo>
                    <a:pt x="14834" y="11308"/>
                    <a:pt x="15259" y="11187"/>
                    <a:pt x="15685" y="11004"/>
                  </a:cubicBezTo>
                  <a:cubicBezTo>
                    <a:pt x="16384" y="10639"/>
                    <a:pt x="16870" y="9819"/>
                    <a:pt x="16779" y="8998"/>
                  </a:cubicBezTo>
                  <a:cubicBezTo>
                    <a:pt x="16809" y="8877"/>
                    <a:pt x="16809" y="8755"/>
                    <a:pt x="16779" y="8633"/>
                  </a:cubicBezTo>
                  <a:cubicBezTo>
                    <a:pt x="16779" y="8421"/>
                    <a:pt x="16718" y="8177"/>
                    <a:pt x="16566" y="7965"/>
                  </a:cubicBezTo>
                  <a:cubicBezTo>
                    <a:pt x="16274" y="7576"/>
                    <a:pt x="15768" y="7420"/>
                    <a:pt x="15298" y="7420"/>
                  </a:cubicBezTo>
                  <a:cubicBezTo>
                    <a:pt x="15180" y="7420"/>
                    <a:pt x="15065" y="7430"/>
                    <a:pt x="14955" y="7448"/>
                  </a:cubicBezTo>
                  <a:cubicBezTo>
                    <a:pt x="14621" y="7539"/>
                    <a:pt x="14286" y="7691"/>
                    <a:pt x="14043" y="7965"/>
                  </a:cubicBezTo>
                  <a:cubicBezTo>
                    <a:pt x="14043" y="7904"/>
                    <a:pt x="14043" y="7873"/>
                    <a:pt x="14043" y="7813"/>
                  </a:cubicBezTo>
                  <a:cubicBezTo>
                    <a:pt x="13982" y="7174"/>
                    <a:pt x="13922" y="7083"/>
                    <a:pt x="13891" y="6506"/>
                  </a:cubicBezTo>
                  <a:cubicBezTo>
                    <a:pt x="13861" y="5776"/>
                    <a:pt x="13800" y="5047"/>
                    <a:pt x="13891" y="4317"/>
                  </a:cubicBezTo>
                  <a:cubicBezTo>
                    <a:pt x="13922" y="3983"/>
                    <a:pt x="13800" y="3679"/>
                    <a:pt x="13405" y="3557"/>
                  </a:cubicBezTo>
                  <a:cubicBezTo>
                    <a:pt x="13344" y="3527"/>
                    <a:pt x="12888" y="3466"/>
                    <a:pt x="12767" y="3436"/>
                  </a:cubicBezTo>
                  <a:cubicBezTo>
                    <a:pt x="12159" y="3345"/>
                    <a:pt x="11581" y="3223"/>
                    <a:pt x="10973" y="3041"/>
                  </a:cubicBezTo>
                  <a:cubicBezTo>
                    <a:pt x="9818" y="2706"/>
                    <a:pt x="9241" y="2433"/>
                    <a:pt x="8420" y="2068"/>
                  </a:cubicBezTo>
                  <a:cubicBezTo>
                    <a:pt x="7265" y="1642"/>
                    <a:pt x="5867" y="882"/>
                    <a:pt x="5198" y="244"/>
                  </a:cubicBezTo>
                  <a:cubicBezTo>
                    <a:pt x="5023" y="70"/>
                    <a:pt x="4879" y="0"/>
                    <a:pt x="4754" y="0"/>
                  </a:cubicBezTo>
                  <a:close/>
                </a:path>
              </a:pathLst>
            </a:custGeom>
            <a:solidFill>
              <a:srgbClr val="FFD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4"/>
            <p:cNvSpPr/>
            <p:nvPr/>
          </p:nvSpPr>
          <p:spPr>
            <a:xfrm>
              <a:off x="4301250" y="2042875"/>
              <a:ext cx="118575" cy="64675"/>
            </a:xfrm>
            <a:custGeom>
              <a:avLst/>
              <a:gdLst/>
              <a:ahLst/>
              <a:cxnLst/>
              <a:rect l="l" t="t" r="r" b="b"/>
              <a:pathLst>
                <a:path w="4743" h="2587" extrusionOk="0">
                  <a:moveTo>
                    <a:pt x="1977" y="0"/>
                  </a:moveTo>
                  <a:cubicBezTo>
                    <a:pt x="1794" y="0"/>
                    <a:pt x="1612" y="61"/>
                    <a:pt x="1429" y="92"/>
                  </a:cubicBezTo>
                  <a:cubicBezTo>
                    <a:pt x="973" y="213"/>
                    <a:pt x="852" y="274"/>
                    <a:pt x="487" y="426"/>
                  </a:cubicBezTo>
                  <a:cubicBezTo>
                    <a:pt x="1" y="700"/>
                    <a:pt x="183" y="1277"/>
                    <a:pt x="548" y="1581"/>
                  </a:cubicBezTo>
                  <a:cubicBezTo>
                    <a:pt x="1095" y="2067"/>
                    <a:pt x="1733" y="2554"/>
                    <a:pt x="2524" y="2584"/>
                  </a:cubicBezTo>
                  <a:cubicBezTo>
                    <a:pt x="2555" y="2586"/>
                    <a:pt x="2587" y="2586"/>
                    <a:pt x="2620" y="2586"/>
                  </a:cubicBezTo>
                  <a:cubicBezTo>
                    <a:pt x="3229" y="2586"/>
                    <a:pt x="4114" y="2327"/>
                    <a:pt x="4287" y="2067"/>
                  </a:cubicBezTo>
                  <a:cubicBezTo>
                    <a:pt x="4408" y="1976"/>
                    <a:pt x="4530" y="1855"/>
                    <a:pt x="4591" y="1733"/>
                  </a:cubicBezTo>
                  <a:cubicBezTo>
                    <a:pt x="4651" y="1672"/>
                    <a:pt x="4712" y="1581"/>
                    <a:pt x="4743" y="1490"/>
                  </a:cubicBezTo>
                  <a:cubicBezTo>
                    <a:pt x="4712" y="1399"/>
                    <a:pt x="4682" y="1368"/>
                    <a:pt x="4621" y="1338"/>
                  </a:cubicBezTo>
                  <a:cubicBezTo>
                    <a:pt x="4651" y="730"/>
                    <a:pt x="3922" y="426"/>
                    <a:pt x="3405" y="274"/>
                  </a:cubicBezTo>
                  <a:cubicBezTo>
                    <a:pt x="2919" y="122"/>
                    <a:pt x="2463" y="0"/>
                    <a:pt x="1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4"/>
            <p:cNvSpPr/>
            <p:nvPr/>
          </p:nvSpPr>
          <p:spPr>
            <a:xfrm>
              <a:off x="4430450" y="2028600"/>
              <a:ext cx="106400" cy="92800"/>
            </a:xfrm>
            <a:custGeom>
              <a:avLst/>
              <a:gdLst/>
              <a:ahLst/>
              <a:cxnLst/>
              <a:rect l="l" t="t" r="r" b="b"/>
              <a:pathLst>
                <a:path w="4256" h="3712" extrusionOk="0">
                  <a:moveTo>
                    <a:pt x="1966" y="1"/>
                  </a:moveTo>
                  <a:cubicBezTo>
                    <a:pt x="1836" y="1"/>
                    <a:pt x="1706" y="18"/>
                    <a:pt x="1581" y="55"/>
                  </a:cubicBezTo>
                  <a:cubicBezTo>
                    <a:pt x="1489" y="85"/>
                    <a:pt x="1398" y="85"/>
                    <a:pt x="1338" y="116"/>
                  </a:cubicBezTo>
                  <a:cubicBezTo>
                    <a:pt x="578" y="450"/>
                    <a:pt x="0" y="1210"/>
                    <a:pt x="0" y="2000"/>
                  </a:cubicBezTo>
                  <a:cubicBezTo>
                    <a:pt x="0" y="2182"/>
                    <a:pt x="30" y="2365"/>
                    <a:pt x="122" y="2517"/>
                  </a:cubicBezTo>
                  <a:cubicBezTo>
                    <a:pt x="243" y="2790"/>
                    <a:pt x="365" y="2882"/>
                    <a:pt x="395" y="2942"/>
                  </a:cubicBezTo>
                  <a:cubicBezTo>
                    <a:pt x="669" y="3277"/>
                    <a:pt x="1034" y="3611"/>
                    <a:pt x="1489" y="3702"/>
                  </a:cubicBezTo>
                  <a:cubicBezTo>
                    <a:pt x="1544" y="3709"/>
                    <a:pt x="1599" y="3712"/>
                    <a:pt x="1653" y="3712"/>
                  </a:cubicBezTo>
                  <a:cubicBezTo>
                    <a:pt x="2114" y="3712"/>
                    <a:pt x="2568" y="3494"/>
                    <a:pt x="2948" y="3277"/>
                  </a:cubicBezTo>
                  <a:cubicBezTo>
                    <a:pt x="3040" y="3246"/>
                    <a:pt x="3100" y="3185"/>
                    <a:pt x="3161" y="3125"/>
                  </a:cubicBezTo>
                  <a:cubicBezTo>
                    <a:pt x="3192" y="3094"/>
                    <a:pt x="3252" y="3064"/>
                    <a:pt x="3283" y="3033"/>
                  </a:cubicBezTo>
                  <a:cubicBezTo>
                    <a:pt x="4255" y="2395"/>
                    <a:pt x="4073" y="1027"/>
                    <a:pt x="3161" y="450"/>
                  </a:cubicBezTo>
                  <a:cubicBezTo>
                    <a:pt x="3131" y="419"/>
                    <a:pt x="3100" y="419"/>
                    <a:pt x="3100" y="419"/>
                  </a:cubicBezTo>
                  <a:cubicBezTo>
                    <a:pt x="2779" y="167"/>
                    <a:pt x="2370" y="1"/>
                    <a:pt x="1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4"/>
            <p:cNvSpPr/>
            <p:nvPr/>
          </p:nvSpPr>
          <p:spPr>
            <a:xfrm>
              <a:off x="4200950" y="1972000"/>
              <a:ext cx="97300" cy="88425"/>
            </a:xfrm>
            <a:custGeom>
              <a:avLst/>
              <a:gdLst/>
              <a:ahLst/>
              <a:cxnLst/>
              <a:rect l="l" t="t" r="r" b="b"/>
              <a:pathLst>
                <a:path w="3892" h="3537" extrusionOk="0">
                  <a:moveTo>
                    <a:pt x="2057" y="0"/>
                  </a:moveTo>
                  <a:cubicBezTo>
                    <a:pt x="1969" y="0"/>
                    <a:pt x="1881" y="12"/>
                    <a:pt x="1794" y="39"/>
                  </a:cubicBezTo>
                  <a:cubicBezTo>
                    <a:pt x="1247" y="161"/>
                    <a:pt x="760" y="495"/>
                    <a:pt x="426" y="921"/>
                  </a:cubicBezTo>
                  <a:cubicBezTo>
                    <a:pt x="153" y="1437"/>
                    <a:pt x="1" y="2076"/>
                    <a:pt x="244" y="2623"/>
                  </a:cubicBezTo>
                  <a:cubicBezTo>
                    <a:pt x="563" y="3232"/>
                    <a:pt x="1325" y="3537"/>
                    <a:pt x="2002" y="3537"/>
                  </a:cubicBezTo>
                  <a:cubicBezTo>
                    <a:pt x="2034" y="3537"/>
                    <a:pt x="2066" y="3536"/>
                    <a:pt x="2098" y="3535"/>
                  </a:cubicBezTo>
                  <a:cubicBezTo>
                    <a:pt x="2554" y="3474"/>
                    <a:pt x="3010" y="3231"/>
                    <a:pt x="3283" y="2835"/>
                  </a:cubicBezTo>
                  <a:cubicBezTo>
                    <a:pt x="3344" y="2714"/>
                    <a:pt x="3435" y="2592"/>
                    <a:pt x="3466" y="2440"/>
                  </a:cubicBezTo>
                  <a:cubicBezTo>
                    <a:pt x="3496" y="2349"/>
                    <a:pt x="3557" y="2288"/>
                    <a:pt x="3587" y="2167"/>
                  </a:cubicBezTo>
                  <a:cubicBezTo>
                    <a:pt x="3891" y="1498"/>
                    <a:pt x="3526" y="738"/>
                    <a:pt x="2949" y="343"/>
                  </a:cubicBezTo>
                  <a:cubicBezTo>
                    <a:pt x="2688" y="153"/>
                    <a:pt x="2371" y="0"/>
                    <a:pt x="2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4"/>
            <p:cNvSpPr/>
            <p:nvPr/>
          </p:nvSpPr>
          <p:spPr>
            <a:xfrm>
              <a:off x="4231350" y="1635025"/>
              <a:ext cx="379975" cy="375675"/>
            </a:xfrm>
            <a:custGeom>
              <a:avLst/>
              <a:gdLst/>
              <a:ahLst/>
              <a:cxnLst/>
              <a:rect l="l" t="t" r="r" b="b"/>
              <a:pathLst>
                <a:path w="15199" h="15027" extrusionOk="0">
                  <a:moveTo>
                    <a:pt x="12280" y="14126"/>
                  </a:moveTo>
                  <a:cubicBezTo>
                    <a:pt x="12280" y="14135"/>
                    <a:pt x="12280" y="14145"/>
                    <a:pt x="12280" y="14156"/>
                  </a:cubicBezTo>
                  <a:lnTo>
                    <a:pt x="12285" y="14156"/>
                  </a:lnTo>
                  <a:cubicBezTo>
                    <a:pt x="12284" y="14146"/>
                    <a:pt x="12282" y="14136"/>
                    <a:pt x="12280" y="14126"/>
                  </a:cubicBezTo>
                  <a:close/>
                  <a:moveTo>
                    <a:pt x="8444" y="1"/>
                  </a:moveTo>
                  <a:cubicBezTo>
                    <a:pt x="8145" y="1"/>
                    <a:pt x="7875" y="267"/>
                    <a:pt x="7782" y="570"/>
                  </a:cubicBezTo>
                  <a:cubicBezTo>
                    <a:pt x="7751" y="600"/>
                    <a:pt x="7751" y="661"/>
                    <a:pt x="7751" y="722"/>
                  </a:cubicBezTo>
                  <a:cubicBezTo>
                    <a:pt x="7721" y="752"/>
                    <a:pt x="7691" y="813"/>
                    <a:pt x="7691" y="873"/>
                  </a:cubicBezTo>
                  <a:cubicBezTo>
                    <a:pt x="7691" y="904"/>
                    <a:pt x="7691" y="934"/>
                    <a:pt x="7691" y="965"/>
                  </a:cubicBezTo>
                  <a:cubicBezTo>
                    <a:pt x="7660" y="995"/>
                    <a:pt x="7660" y="1025"/>
                    <a:pt x="7660" y="1056"/>
                  </a:cubicBezTo>
                  <a:cubicBezTo>
                    <a:pt x="7417" y="1725"/>
                    <a:pt x="7630" y="2424"/>
                    <a:pt x="7782" y="3092"/>
                  </a:cubicBezTo>
                  <a:cubicBezTo>
                    <a:pt x="7691" y="2971"/>
                    <a:pt x="7599" y="2849"/>
                    <a:pt x="7478" y="2758"/>
                  </a:cubicBezTo>
                  <a:cubicBezTo>
                    <a:pt x="6900" y="2211"/>
                    <a:pt x="6292" y="1725"/>
                    <a:pt x="5684" y="1208"/>
                  </a:cubicBezTo>
                  <a:cubicBezTo>
                    <a:pt x="5472" y="1086"/>
                    <a:pt x="5320" y="873"/>
                    <a:pt x="4833" y="630"/>
                  </a:cubicBezTo>
                  <a:cubicBezTo>
                    <a:pt x="4681" y="539"/>
                    <a:pt x="4529" y="418"/>
                    <a:pt x="4347" y="357"/>
                  </a:cubicBezTo>
                  <a:cubicBezTo>
                    <a:pt x="4239" y="314"/>
                    <a:pt x="4132" y="294"/>
                    <a:pt x="4027" y="294"/>
                  </a:cubicBezTo>
                  <a:cubicBezTo>
                    <a:pt x="3835" y="294"/>
                    <a:pt x="3653" y="361"/>
                    <a:pt x="3496" y="478"/>
                  </a:cubicBezTo>
                  <a:cubicBezTo>
                    <a:pt x="3435" y="509"/>
                    <a:pt x="3405" y="539"/>
                    <a:pt x="3374" y="570"/>
                  </a:cubicBezTo>
                  <a:cubicBezTo>
                    <a:pt x="3344" y="600"/>
                    <a:pt x="3314" y="661"/>
                    <a:pt x="3314" y="691"/>
                  </a:cubicBezTo>
                  <a:cubicBezTo>
                    <a:pt x="3253" y="782"/>
                    <a:pt x="3222" y="843"/>
                    <a:pt x="3192" y="904"/>
                  </a:cubicBezTo>
                  <a:cubicBezTo>
                    <a:pt x="2876" y="693"/>
                    <a:pt x="2397" y="503"/>
                    <a:pt x="1967" y="503"/>
                  </a:cubicBezTo>
                  <a:cubicBezTo>
                    <a:pt x="1653" y="503"/>
                    <a:pt x="1365" y="604"/>
                    <a:pt x="1186" y="873"/>
                  </a:cubicBezTo>
                  <a:cubicBezTo>
                    <a:pt x="1034" y="1086"/>
                    <a:pt x="1003" y="1329"/>
                    <a:pt x="973" y="1603"/>
                  </a:cubicBezTo>
                  <a:cubicBezTo>
                    <a:pt x="912" y="2211"/>
                    <a:pt x="1095" y="2849"/>
                    <a:pt x="1338" y="3427"/>
                  </a:cubicBezTo>
                  <a:cubicBezTo>
                    <a:pt x="1399" y="3548"/>
                    <a:pt x="1459" y="3670"/>
                    <a:pt x="1520" y="3791"/>
                  </a:cubicBezTo>
                  <a:cubicBezTo>
                    <a:pt x="1490" y="4126"/>
                    <a:pt x="1733" y="4460"/>
                    <a:pt x="1885" y="4764"/>
                  </a:cubicBezTo>
                  <a:cubicBezTo>
                    <a:pt x="2098" y="5098"/>
                    <a:pt x="2250" y="5433"/>
                    <a:pt x="2523" y="5737"/>
                  </a:cubicBezTo>
                  <a:cubicBezTo>
                    <a:pt x="2554" y="5767"/>
                    <a:pt x="2584" y="5798"/>
                    <a:pt x="2614" y="5828"/>
                  </a:cubicBezTo>
                  <a:cubicBezTo>
                    <a:pt x="2523" y="5919"/>
                    <a:pt x="2432" y="5980"/>
                    <a:pt x="2341" y="6041"/>
                  </a:cubicBezTo>
                  <a:cubicBezTo>
                    <a:pt x="2341" y="6041"/>
                    <a:pt x="2310" y="6071"/>
                    <a:pt x="2280" y="6071"/>
                  </a:cubicBezTo>
                  <a:cubicBezTo>
                    <a:pt x="2098" y="6223"/>
                    <a:pt x="1946" y="6375"/>
                    <a:pt x="1794" y="6557"/>
                  </a:cubicBezTo>
                  <a:cubicBezTo>
                    <a:pt x="1642" y="6618"/>
                    <a:pt x="1551" y="6709"/>
                    <a:pt x="1490" y="6801"/>
                  </a:cubicBezTo>
                  <a:cubicBezTo>
                    <a:pt x="1444" y="6847"/>
                    <a:pt x="1293" y="7014"/>
                    <a:pt x="1289" y="7014"/>
                  </a:cubicBezTo>
                  <a:cubicBezTo>
                    <a:pt x="1287" y="7014"/>
                    <a:pt x="1301" y="6997"/>
                    <a:pt x="1338" y="6953"/>
                  </a:cubicBezTo>
                  <a:lnTo>
                    <a:pt x="1338" y="6953"/>
                  </a:lnTo>
                  <a:cubicBezTo>
                    <a:pt x="1186" y="7105"/>
                    <a:pt x="1125" y="7287"/>
                    <a:pt x="1034" y="7469"/>
                  </a:cubicBezTo>
                  <a:cubicBezTo>
                    <a:pt x="882" y="7652"/>
                    <a:pt x="760" y="7864"/>
                    <a:pt x="669" y="8047"/>
                  </a:cubicBezTo>
                  <a:cubicBezTo>
                    <a:pt x="548" y="8229"/>
                    <a:pt x="426" y="8412"/>
                    <a:pt x="365" y="8624"/>
                  </a:cubicBezTo>
                  <a:cubicBezTo>
                    <a:pt x="335" y="8716"/>
                    <a:pt x="304" y="8807"/>
                    <a:pt x="335" y="8868"/>
                  </a:cubicBezTo>
                  <a:cubicBezTo>
                    <a:pt x="365" y="8898"/>
                    <a:pt x="365" y="8898"/>
                    <a:pt x="365" y="8898"/>
                  </a:cubicBezTo>
                  <a:cubicBezTo>
                    <a:pt x="304" y="9050"/>
                    <a:pt x="244" y="9171"/>
                    <a:pt x="183" y="9323"/>
                  </a:cubicBezTo>
                  <a:cubicBezTo>
                    <a:pt x="92" y="9506"/>
                    <a:pt x="92" y="9475"/>
                    <a:pt x="31" y="9658"/>
                  </a:cubicBezTo>
                  <a:cubicBezTo>
                    <a:pt x="0" y="9749"/>
                    <a:pt x="31" y="9840"/>
                    <a:pt x="92" y="9901"/>
                  </a:cubicBezTo>
                  <a:cubicBezTo>
                    <a:pt x="137" y="9962"/>
                    <a:pt x="198" y="9985"/>
                    <a:pt x="259" y="9985"/>
                  </a:cubicBezTo>
                  <a:cubicBezTo>
                    <a:pt x="320" y="9985"/>
                    <a:pt x="380" y="9962"/>
                    <a:pt x="426" y="9931"/>
                  </a:cubicBezTo>
                  <a:cubicBezTo>
                    <a:pt x="608" y="9871"/>
                    <a:pt x="730" y="9779"/>
                    <a:pt x="882" y="9658"/>
                  </a:cubicBezTo>
                  <a:cubicBezTo>
                    <a:pt x="1247" y="9384"/>
                    <a:pt x="1976" y="8776"/>
                    <a:pt x="2371" y="8442"/>
                  </a:cubicBezTo>
                  <a:cubicBezTo>
                    <a:pt x="2675" y="8199"/>
                    <a:pt x="2918" y="7925"/>
                    <a:pt x="3162" y="7621"/>
                  </a:cubicBezTo>
                  <a:cubicBezTo>
                    <a:pt x="3314" y="7439"/>
                    <a:pt x="3435" y="7226"/>
                    <a:pt x="3435" y="6953"/>
                  </a:cubicBezTo>
                  <a:cubicBezTo>
                    <a:pt x="3435" y="6861"/>
                    <a:pt x="3405" y="6801"/>
                    <a:pt x="3374" y="6740"/>
                  </a:cubicBezTo>
                  <a:lnTo>
                    <a:pt x="3374" y="6740"/>
                  </a:lnTo>
                  <a:cubicBezTo>
                    <a:pt x="3587" y="6953"/>
                    <a:pt x="3769" y="7135"/>
                    <a:pt x="3952" y="7348"/>
                  </a:cubicBezTo>
                  <a:cubicBezTo>
                    <a:pt x="4833" y="8199"/>
                    <a:pt x="5897" y="8837"/>
                    <a:pt x="6991" y="9354"/>
                  </a:cubicBezTo>
                  <a:cubicBezTo>
                    <a:pt x="7630" y="9688"/>
                    <a:pt x="8450" y="10023"/>
                    <a:pt x="9332" y="10175"/>
                  </a:cubicBezTo>
                  <a:cubicBezTo>
                    <a:pt x="9423" y="10205"/>
                    <a:pt x="9545" y="10235"/>
                    <a:pt x="9666" y="10296"/>
                  </a:cubicBezTo>
                  <a:cubicBezTo>
                    <a:pt x="10335" y="10478"/>
                    <a:pt x="11034" y="10630"/>
                    <a:pt x="11733" y="10722"/>
                  </a:cubicBezTo>
                  <a:cubicBezTo>
                    <a:pt x="11946" y="10752"/>
                    <a:pt x="12128" y="10782"/>
                    <a:pt x="12311" y="10782"/>
                  </a:cubicBezTo>
                  <a:cubicBezTo>
                    <a:pt x="12280" y="10843"/>
                    <a:pt x="12250" y="10874"/>
                    <a:pt x="12250" y="10934"/>
                  </a:cubicBezTo>
                  <a:cubicBezTo>
                    <a:pt x="12128" y="12059"/>
                    <a:pt x="12098" y="13366"/>
                    <a:pt x="12311" y="14156"/>
                  </a:cubicBezTo>
                  <a:lnTo>
                    <a:pt x="12285" y="14156"/>
                  </a:lnTo>
                  <a:cubicBezTo>
                    <a:pt x="12311" y="14322"/>
                    <a:pt x="12312" y="14435"/>
                    <a:pt x="12341" y="14521"/>
                  </a:cubicBezTo>
                  <a:cubicBezTo>
                    <a:pt x="12341" y="14521"/>
                    <a:pt x="12341" y="14552"/>
                    <a:pt x="12341" y="14552"/>
                  </a:cubicBezTo>
                  <a:cubicBezTo>
                    <a:pt x="12341" y="14612"/>
                    <a:pt x="12371" y="14673"/>
                    <a:pt x="12402" y="14703"/>
                  </a:cubicBezTo>
                  <a:cubicBezTo>
                    <a:pt x="12432" y="14764"/>
                    <a:pt x="12432" y="14825"/>
                    <a:pt x="12463" y="14855"/>
                  </a:cubicBezTo>
                  <a:cubicBezTo>
                    <a:pt x="12510" y="14950"/>
                    <a:pt x="12613" y="15027"/>
                    <a:pt x="12714" y="15027"/>
                  </a:cubicBezTo>
                  <a:cubicBezTo>
                    <a:pt x="12742" y="15027"/>
                    <a:pt x="12770" y="15021"/>
                    <a:pt x="12797" y="15007"/>
                  </a:cubicBezTo>
                  <a:cubicBezTo>
                    <a:pt x="12949" y="14947"/>
                    <a:pt x="13040" y="14825"/>
                    <a:pt x="13162" y="14764"/>
                  </a:cubicBezTo>
                  <a:cubicBezTo>
                    <a:pt x="13223" y="14703"/>
                    <a:pt x="13283" y="14643"/>
                    <a:pt x="13344" y="14582"/>
                  </a:cubicBezTo>
                  <a:cubicBezTo>
                    <a:pt x="13405" y="14521"/>
                    <a:pt x="13466" y="14491"/>
                    <a:pt x="13527" y="14460"/>
                  </a:cubicBezTo>
                  <a:cubicBezTo>
                    <a:pt x="13648" y="14400"/>
                    <a:pt x="13830" y="14339"/>
                    <a:pt x="13952" y="14339"/>
                  </a:cubicBezTo>
                  <a:cubicBezTo>
                    <a:pt x="14104" y="14308"/>
                    <a:pt x="14317" y="14308"/>
                    <a:pt x="14408" y="14156"/>
                  </a:cubicBezTo>
                  <a:cubicBezTo>
                    <a:pt x="14560" y="13913"/>
                    <a:pt x="14742" y="13153"/>
                    <a:pt x="14864" y="12667"/>
                  </a:cubicBezTo>
                  <a:cubicBezTo>
                    <a:pt x="14955" y="12393"/>
                    <a:pt x="15016" y="12089"/>
                    <a:pt x="15046" y="11786"/>
                  </a:cubicBezTo>
                  <a:cubicBezTo>
                    <a:pt x="15137" y="11299"/>
                    <a:pt x="15168" y="11178"/>
                    <a:pt x="15168" y="10630"/>
                  </a:cubicBezTo>
                  <a:cubicBezTo>
                    <a:pt x="15168" y="10418"/>
                    <a:pt x="15198" y="9992"/>
                    <a:pt x="15107" y="9567"/>
                  </a:cubicBezTo>
                  <a:cubicBezTo>
                    <a:pt x="15107" y="9445"/>
                    <a:pt x="15046" y="9354"/>
                    <a:pt x="15016" y="9293"/>
                  </a:cubicBezTo>
                  <a:cubicBezTo>
                    <a:pt x="14994" y="9228"/>
                    <a:pt x="14941" y="9100"/>
                    <a:pt x="14946" y="9100"/>
                  </a:cubicBezTo>
                  <a:lnTo>
                    <a:pt x="14946" y="9100"/>
                  </a:lnTo>
                  <a:cubicBezTo>
                    <a:pt x="14948" y="9100"/>
                    <a:pt x="14960" y="9120"/>
                    <a:pt x="14986" y="9171"/>
                  </a:cubicBezTo>
                  <a:cubicBezTo>
                    <a:pt x="14803" y="8776"/>
                    <a:pt x="14590" y="8381"/>
                    <a:pt x="14256" y="8108"/>
                  </a:cubicBezTo>
                  <a:cubicBezTo>
                    <a:pt x="14074" y="7956"/>
                    <a:pt x="13648" y="7713"/>
                    <a:pt x="13283" y="7652"/>
                  </a:cubicBezTo>
                  <a:cubicBezTo>
                    <a:pt x="13162" y="7469"/>
                    <a:pt x="13040" y="7348"/>
                    <a:pt x="12797" y="7044"/>
                  </a:cubicBezTo>
                  <a:cubicBezTo>
                    <a:pt x="12068" y="6254"/>
                    <a:pt x="11520" y="5524"/>
                    <a:pt x="10973" y="4430"/>
                  </a:cubicBezTo>
                  <a:cubicBezTo>
                    <a:pt x="10761" y="4035"/>
                    <a:pt x="10213" y="2819"/>
                    <a:pt x="9788" y="2181"/>
                  </a:cubicBezTo>
                  <a:cubicBezTo>
                    <a:pt x="9697" y="2089"/>
                    <a:pt x="9636" y="1998"/>
                    <a:pt x="9575" y="1907"/>
                  </a:cubicBezTo>
                  <a:cubicBezTo>
                    <a:pt x="9514" y="1633"/>
                    <a:pt x="9423" y="1390"/>
                    <a:pt x="9332" y="1056"/>
                  </a:cubicBezTo>
                  <a:cubicBezTo>
                    <a:pt x="9210" y="722"/>
                    <a:pt x="9028" y="296"/>
                    <a:pt x="8724" y="83"/>
                  </a:cubicBezTo>
                  <a:cubicBezTo>
                    <a:pt x="8631" y="26"/>
                    <a:pt x="8536" y="1"/>
                    <a:pt x="8444" y="1"/>
                  </a:cubicBezTo>
                  <a:close/>
                </a:path>
              </a:pathLst>
            </a:custGeom>
            <a:solidFill>
              <a:srgbClr val="997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4"/>
            <p:cNvSpPr/>
            <p:nvPr/>
          </p:nvSpPr>
          <p:spPr>
            <a:xfrm>
              <a:off x="4558100" y="1756175"/>
              <a:ext cx="52450" cy="47275"/>
            </a:xfrm>
            <a:custGeom>
              <a:avLst/>
              <a:gdLst/>
              <a:ahLst/>
              <a:cxnLst/>
              <a:rect l="l" t="t" r="r" b="b"/>
              <a:pathLst>
                <a:path w="2098" h="1891" extrusionOk="0">
                  <a:moveTo>
                    <a:pt x="360" y="1"/>
                  </a:moveTo>
                  <a:cubicBezTo>
                    <a:pt x="268" y="1"/>
                    <a:pt x="172" y="47"/>
                    <a:pt x="122" y="131"/>
                  </a:cubicBezTo>
                  <a:cubicBezTo>
                    <a:pt x="1" y="283"/>
                    <a:pt x="31" y="465"/>
                    <a:pt x="1" y="648"/>
                  </a:cubicBezTo>
                  <a:cubicBezTo>
                    <a:pt x="31" y="891"/>
                    <a:pt x="31" y="1134"/>
                    <a:pt x="122" y="1377"/>
                  </a:cubicBezTo>
                  <a:cubicBezTo>
                    <a:pt x="122" y="1516"/>
                    <a:pt x="198" y="1655"/>
                    <a:pt x="327" y="1655"/>
                  </a:cubicBezTo>
                  <a:cubicBezTo>
                    <a:pt x="339" y="1655"/>
                    <a:pt x="352" y="1653"/>
                    <a:pt x="365" y="1651"/>
                  </a:cubicBezTo>
                  <a:lnTo>
                    <a:pt x="426" y="1651"/>
                  </a:lnTo>
                  <a:cubicBezTo>
                    <a:pt x="402" y="1771"/>
                    <a:pt x="492" y="1891"/>
                    <a:pt x="621" y="1891"/>
                  </a:cubicBezTo>
                  <a:cubicBezTo>
                    <a:pt x="655" y="1891"/>
                    <a:pt x="692" y="1883"/>
                    <a:pt x="730" y="1863"/>
                  </a:cubicBezTo>
                  <a:cubicBezTo>
                    <a:pt x="760" y="1833"/>
                    <a:pt x="821" y="1803"/>
                    <a:pt x="852" y="1772"/>
                  </a:cubicBezTo>
                  <a:cubicBezTo>
                    <a:pt x="878" y="1781"/>
                    <a:pt x="905" y="1785"/>
                    <a:pt x="932" y="1785"/>
                  </a:cubicBezTo>
                  <a:cubicBezTo>
                    <a:pt x="996" y="1785"/>
                    <a:pt x="1061" y="1763"/>
                    <a:pt x="1125" y="1742"/>
                  </a:cubicBezTo>
                  <a:cubicBezTo>
                    <a:pt x="1247" y="1681"/>
                    <a:pt x="1368" y="1651"/>
                    <a:pt x="1490" y="1590"/>
                  </a:cubicBezTo>
                  <a:cubicBezTo>
                    <a:pt x="1733" y="1499"/>
                    <a:pt x="2098" y="1225"/>
                    <a:pt x="1855" y="982"/>
                  </a:cubicBezTo>
                  <a:cubicBezTo>
                    <a:pt x="1809" y="921"/>
                    <a:pt x="1741" y="906"/>
                    <a:pt x="1665" y="906"/>
                  </a:cubicBezTo>
                  <a:cubicBezTo>
                    <a:pt x="1589" y="906"/>
                    <a:pt x="1505" y="921"/>
                    <a:pt x="1429" y="921"/>
                  </a:cubicBezTo>
                  <a:cubicBezTo>
                    <a:pt x="1125" y="1043"/>
                    <a:pt x="852" y="1286"/>
                    <a:pt x="548" y="1468"/>
                  </a:cubicBezTo>
                  <a:cubicBezTo>
                    <a:pt x="548" y="1438"/>
                    <a:pt x="548" y="1408"/>
                    <a:pt x="548" y="1377"/>
                  </a:cubicBezTo>
                  <a:cubicBezTo>
                    <a:pt x="548" y="1377"/>
                    <a:pt x="548" y="1347"/>
                    <a:pt x="517" y="1316"/>
                  </a:cubicBezTo>
                  <a:cubicBezTo>
                    <a:pt x="669" y="921"/>
                    <a:pt x="760" y="496"/>
                    <a:pt x="548" y="101"/>
                  </a:cubicBezTo>
                  <a:cubicBezTo>
                    <a:pt x="507" y="32"/>
                    <a:pt x="435" y="1"/>
                    <a:pt x="360" y="1"/>
                  </a:cubicBezTo>
                  <a:close/>
                </a:path>
              </a:pathLst>
            </a:custGeom>
            <a:solidFill>
              <a:srgbClr val="997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4"/>
            <p:cNvSpPr/>
            <p:nvPr/>
          </p:nvSpPr>
          <p:spPr>
            <a:xfrm>
              <a:off x="4189550" y="1837300"/>
              <a:ext cx="447600" cy="362900"/>
            </a:xfrm>
            <a:custGeom>
              <a:avLst/>
              <a:gdLst/>
              <a:ahLst/>
              <a:cxnLst/>
              <a:rect l="l" t="t" r="r" b="b"/>
              <a:pathLst>
                <a:path w="17904" h="14516" extrusionOk="0">
                  <a:moveTo>
                    <a:pt x="2273" y="0"/>
                  </a:moveTo>
                  <a:cubicBezTo>
                    <a:pt x="2230" y="0"/>
                    <a:pt x="2185" y="24"/>
                    <a:pt x="2159" y="77"/>
                  </a:cubicBezTo>
                  <a:cubicBezTo>
                    <a:pt x="1520" y="1232"/>
                    <a:pt x="1125" y="2144"/>
                    <a:pt x="639" y="3451"/>
                  </a:cubicBezTo>
                  <a:cubicBezTo>
                    <a:pt x="305" y="4394"/>
                    <a:pt x="183" y="5305"/>
                    <a:pt x="122" y="6217"/>
                  </a:cubicBezTo>
                  <a:cubicBezTo>
                    <a:pt x="1" y="7433"/>
                    <a:pt x="61" y="8497"/>
                    <a:pt x="426" y="9622"/>
                  </a:cubicBezTo>
                  <a:cubicBezTo>
                    <a:pt x="578" y="10169"/>
                    <a:pt x="882" y="10655"/>
                    <a:pt x="1156" y="11141"/>
                  </a:cubicBezTo>
                  <a:cubicBezTo>
                    <a:pt x="1399" y="11476"/>
                    <a:pt x="1672" y="11780"/>
                    <a:pt x="1916" y="12084"/>
                  </a:cubicBezTo>
                  <a:cubicBezTo>
                    <a:pt x="3071" y="13391"/>
                    <a:pt x="5533" y="14485"/>
                    <a:pt x="7235" y="14515"/>
                  </a:cubicBezTo>
                  <a:cubicBezTo>
                    <a:pt x="7569" y="14515"/>
                    <a:pt x="7904" y="14455"/>
                    <a:pt x="8238" y="14455"/>
                  </a:cubicBezTo>
                  <a:cubicBezTo>
                    <a:pt x="8846" y="14455"/>
                    <a:pt x="9454" y="14363"/>
                    <a:pt x="10031" y="14242"/>
                  </a:cubicBezTo>
                  <a:cubicBezTo>
                    <a:pt x="10913" y="13999"/>
                    <a:pt x="11612" y="13664"/>
                    <a:pt x="12402" y="13117"/>
                  </a:cubicBezTo>
                  <a:cubicBezTo>
                    <a:pt x="12797" y="12874"/>
                    <a:pt x="13162" y="12631"/>
                    <a:pt x="13466" y="12296"/>
                  </a:cubicBezTo>
                  <a:cubicBezTo>
                    <a:pt x="13891" y="11841"/>
                    <a:pt x="14287" y="11354"/>
                    <a:pt x="14621" y="10807"/>
                  </a:cubicBezTo>
                  <a:cubicBezTo>
                    <a:pt x="14682" y="10716"/>
                    <a:pt x="14803" y="10564"/>
                    <a:pt x="14834" y="10412"/>
                  </a:cubicBezTo>
                  <a:cubicBezTo>
                    <a:pt x="14905" y="10419"/>
                    <a:pt x="14975" y="10422"/>
                    <a:pt x="15046" y="10422"/>
                  </a:cubicBezTo>
                  <a:cubicBezTo>
                    <a:pt x="16222" y="10422"/>
                    <a:pt x="17374" y="9492"/>
                    <a:pt x="17661" y="8345"/>
                  </a:cubicBezTo>
                  <a:cubicBezTo>
                    <a:pt x="17904" y="7464"/>
                    <a:pt x="17387" y="6430"/>
                    <a:pt x="16536" y="6096"/>
                  </a:cubicBezTo>
                  <a:cubicBezTo>
                    <a:pt x="16374" y="6015"/>
                    <a:pt x="16198" y="5988"/>
                    <a:pt x="16018" y="5988"/>
                  </a:cubicBezTo>
                  <a:cubicBezTo>
                    <a:pt x="15928" y="5988"/>
                    <a:pt x="15837" y="5994"/>
                    <a:pt x="15746" y="6005"/>
                  </a:cubicBezTo>
                  <a:cubicBezTo>
                    <a:pt x="15533" y="6005"/>
                    <a:pt x="15290" y="6005"/>
                    <a:pt x="15077" y="6096"/>
                  </a:cubicBezTo>
                  <a:cubicBezTo>
                    <a:pt x="14895" y="6157"/>
                    <a:pt x="14743" y="6248"/>
                    <a:pt x="14560" y="6369"/>
                  </a:cubicBezTo>
                  <a:cubicBezTo>
                    <a:pt x="14499" y="6430"/>
                    <a:pt x="14439" y="6461"/>
                    <a:pt x="14408" y="6521"/>
                  </a:cubicBezTo>
                  <a:cubicBezTo>
                    <a:pt x="14385" y="6658"/>
                    <a:pt x="14482" y="6778"/>
                    <a:pt x="14583" y="6778"/>
                  </a:cubicBezTo>
                  <a:cubicBezTo>
                    <a:pt x="14617" y="6778"/>
                    <a:pt x="14651" y="6764"/>
                    <a:pt x="14682" y="6734"/>
                  </a:cubicBezTo>
                  <a:cubicBezTo>
                    <a:pt x="15107" y="6461"/>
                    <a:pt x="15229" y="6400"/>
                    <a:pt x="15624" y="6369"/>
                  </a:cubicBezTo>
                  <a:cubicBezTo>
                    <a:pt x="15733" y="6364"/>
                    <a:pt x="15829" y="6360"/>
                    <a:pt x="15917" y="6360"/>
                  </a:cubicBezTo>
                  <a:cubicBezTo>
                    <a:pt x="16323" y="6360"/>
                    <a:pt x="16540" y="6434"/>
                    <a:pt x="16840" y="6734"/>
                  </a:cubicBezTo>
                  <a:cubicBezTo>
                    <a:pt x="17813" y="7646"/>
                    <a:pt x="17235" y="9135"/>
                    <a:pt x="16050" y="9774"/>
                  </a:cubicBezTo>
                  <a:cubicBezTo>
                    <a:pt x="15776" y="9926"/>
                    <a:pt x="15320" y="10047"/>
                    <a:pt x="14986" y="10047"/>
                  </a:cubicBezTo>
                  <a:cubicBezTo>
                    <a:pt x="14925" y="10032"/>
                    <a:pt x="14917" y="10032"/>
                    <a:pt x="14906" y="10032"/>
                  </a:cubicBezTo>
                  <a:cubicBezTo>
                    <a:pt x="14895" y="10032"/>
                    <a:pt x="14879" y="10032"/>
                    <a:pt x="14803" y="10017"/>
                  </a:cubicBezTo>
                  <a:cubicBezTo>
                    <a:pt x="14743" y="9986"/>
                    <a:pt x="14712" y="9986"/>
                    <a:pt x="14651" y="9986"/>
                  </a:cubicBezTo>
                  <a:cubicBezTo>
                    <a:pt x="14560" y="10017"/>
                    <a:pt x="14499" y="10108"/>
                    <a:pt x="14530" y="10169"/>
                  </a:cubicBezTo>
                  <a:cubicBezTo>
                    <a:pt x="14499" y="10199"/>
                    <a:pt x="14469" y="10230"/>
                    <a:pt x="14469" y="10260"/>
                  </a:cubicBezTo>
                  <a:cubicBezTo>
                    <a:pt x="14469" y="10290"/>
                    <a:pt x="14469" y="10290"/>
                    <a:pt x="14469" y="10290"/>
                  </a:cubicBezTo>
                  <a:cubicBezTo>
                    <a:pt x="14439" y="10351"/>
                    <a:pt x="14408" y="10382"/>
                    <a:pt x="14378" y="10442"/>
                  </a:cubicBezTo>
                  <a:cubicBezTo>
                    <a:pt x="14165" y="10837"/>
                    <a:pt x="13891" y="11233"/>
                    <a:pt x="13679" y="11476"/>
                  </a:cubicBezTo>
                  <a:cubicBezTo>
                    <a:pt x="13192" y="12084"/>
                    <a:pt x="12767" y="12448"/>
                    <a:pt x="12159" y="12813"/>
                  </a:cubicBezTo>
                  <a:cubicBezTo>
                    <a:pt x="11369" y="13330"/>
                    <a:pt x="10882" y="13603"/>
                    <a:pt x="10092" y="13816"/>
                  </a:cubicBezTo>
                  <a:cubicBezTo>
                    <a:pt x="9666" y="13938"/>
                    <a:pt x="9302" y="13999"/>
                    <a:pt x="8967" y="14029"/>
                  </a:cubicBezTo>
                  <a:cubicBezTo>
                    <a:pt x="8451" y="14059"/>
                    <a:pt x="7964" y="14059"/>
                    <a:pt x="7448" y="14120"/>
                  </a:cubicBezTo>
                  <a:cubicBezTo>
                    <a:pt x="7423" y="14121"/>
                    <a:pt x="7398" y="14121"/>
                    <a:pt x="7373" y="14121"/>
                  </a:cubicBezTo>
                  <a:cubicBezTo>
                    <a:pt x="5710" y="14121"/>
                    <a:pt x="3509" y="13130"/>
                    <a:pt x="2341" y="11992"/>
                  </a:cubicBezTo>
                  <a:cubicBezTo>
                    <a:pt x="2037" y="11658"/>
                    <a:pt x="1733" y="11293"/>
                    <a:pt x="1551" y="11020"/>
                  </a:cubicBezTo>
                  <a:cubicBezTo>
                    <a:pt x="1277" y="10655"/>
                    <a:pt x="1004" y="10108"/>
                    <a:pt x="913" y="9834"/>
                  </a:cubicBezTo>
                  <a:cubicBezTo>
                    <a:pt x="730" y="9409"/>
                    <a:pt x="639" y="8983"/>
                    <a:pt x="548" y="8527"/>
                  </a:cubicBezTo>
                  <a:cubicBezTo>
                    <a:pt x="517" y="8254"/>
                    <a:pt x="426" y="7585"/>
                    <a:pt x="457" y="7038"/>
                  </a:cubicBezTo>
                  <a:cubicBezTo>
                    <a:pt x="548" y="5701"/>
                    <a:pt x="578" y="4758"/>
                    <a:pt x="1065" y="3421"/>
                  </a:cubicBezTo>
                  <a:cubicBezTo>
                    <a:pt x="1399" y="2509"/>
                    <a:pt x="1703" y="1810"/>
                    <a:pt x="2007" y="989"/>
                  </a:cubicBezTo>
                  <a:cubicBezTo>
                    <a:pt x="2128" y="746"/>
                    <a:pt x="2250" y="473"/>
                    <a:pt x="2402" y="199"/>
                  </a:cubicBezTo>
                  <a:cubicBezTo>
                    <a:pt x="2402" y="169"/>
                    <a:pt x="2402" y="138"/>
                    <a:pt x="2402" y="108"/>
                  </a:cubicBezTo>
                  <a:cubicBezTo>
                    <a:pt x="2385" y="40"/>
                    <a:pt x="2329" y="0"/>
                    <a:pt x="22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4"/>
            <p:cNvSpPr/>
            <p:nvPr/>
          </p:nvSpPr>
          <p:spPr>
            <a:xfrm>
              <a:off x="4554850" y="2021425"/>
              <a:ext cx="41600" cy="24250"/>
            </a:xfrm>
            <a:custGeom>
              <a:avLst/>
              <a:gdLst/>
              <a:ahLst/>
              <a:cxnLst/>
              <a:rect l="l" t="t" r="r" b="b"/>
              <a:pathLst>
                <a:path w="1664" h="970" extrusionOk="0">
                  <a:moveTo>
                    <a:pt x="1061" y="0"/>
                  </a:moveTo>
                  <a:cubicBezTo>
                    <a:pt x="1020" y="0"/>
                    <a:pt x="982" y="3"/>
                    <a:pt x="951" y="7"/>
                  </a:cubicBezTo>
                  <a:cubicBezTo>
                    <a:pt x="556" y="68"/>
                    <a:pt x="191" y="403"/>
                    <a:pt x="39" y="737"/>
                  </a:cubicBezTo>
                  <a:cubicBezTo>
                    <a:pt x="1" y="872"/>
                    <a:pt x="109" y="970"/>
                    <a:pt x="216" y="970"/>
                  </a:cubicBezTo>
                  <a:cubicBezTo>
                    <a:pt x="278" y="970"/>
                    <a:pt x="340" y="937"/>
                    <a:pt x="374" y="858"/>
                  </a:cubicBezTo>
                  <a:cubicBezTo>
                    <a:pt x="537" y="586"/>
                    <a:pt x="871" y="363"/>
                    <a:pt x="1048" y="363"/>
                  </a:cubicBezTo>
                  <a:cubicBezTo>
                    <a:pt x="1069" y="363"/>
                    <a:pt x="1087" y="366"/>
                    <a:pt x="1103" y="372"/>
                  </a:cubicBezTo>
                  <a:cubicBezTo>
                    <a:pt x="1286" y="403"/>
                    <a:pt x="1225" y="433"/>
                    <a:pt x="1346" y="433"/>
                  </a:cubicBezTo>
                  <a:cubicBezTo>
                    <a:pt x="1371" y="441"/>
                    <a:pt x="1393" y="445"/>
                    <a:pt x="1414" y="445"/>
                  </a:cubicBezTo>
                  <a:cubicBezTo>
                    <a:pt x="1470" y="445"/>
                    <a:pt x="1515" y="417"/>
                    <a:pt x="1559" y="372"/>
                  </a:cubicBezTo>
                  <a:cubicBezTo>
                    <a:pt x="1663" y="86"/>
                    <a:pt x="1301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4"/>
            <p:cNvSpPr/>
            <p:nvPr/>
          </p:nvSpPr>
          <p:spPr>
            <a:xfrm>
              <a:off x="4283775" y="1928075"/>
              <a:ext cx="53225" cy="42000"/>
            </a:xfrm>
            <a:custGeom>
              <a:avLst/>
              <a:gdLst/>
              <a:ahLst/>
              <a:cxnLst/>
              <a:rect l="l" t="t" r="r" b="b"/>
              <a:pathLst>
                <a:path w="2129" h="1680" extrusionOk="0">
                  <a:moveTo>
                    <a:pt x="421" y="0"/>
                  </a:moveTo>
                  <a:cubicBezTo>
                    <a:pt x="230" y="0"/>
                    <a:pt x="119" y="224"/>
                    <a:pt x="62" y="367"/>
                  </a:cubicBezTo>
                  <a:cubicBezTo>
                    <a:pt x="1" y="519"/>
                    <a:pt x="1" y="671"/>
                    <a:pt x="62" y="823"/>
                  </a:cubicBezTo>
                  <a:cubicBezTo>
                    <a:pt x="62" y="1036"/>
                    <a:pt x="122" y="1219"/>
                    <a:pt x="274" y="1371"/>
                  </a:cubicBezTo>
                  <a:cubicBezTo>
                    <a:pt x="488" y="1563"/>
                    <a:pt x="776" y="1680"/>
                    <a:pt x="1056" y="1680"/>
                  </a:cubicBezTo>
                  <a:cubicBezTo>
                    <a:pt x="1174" y="1680"/>
                    <a:pt x="1290" y="1659"/>
                    <a:pt x="1399" y="1614"/>
                  </a:cubicBezTo>
                  <a:cubicBezTo>
                    <a:pt x="1642" y="1522"/>
                    <a:pt x="2098" y="1279"/>
                    <a:pt x="2128" y="915"/>
                  </a:cubicBezTo>
                  <a:cubicBezTo>
                    <a:pt x="2128" y="846"/>
                    <a:pt x="2060" y="812"/>
                    <a:pt x="2000" y="812"/>
                  </a:cubicBezTo>
                  <a:cubicBezTo>
                    <a:pt x="1980" y="812"/>
                    <a:pt x="1961" y="816"/>
                    <a:pt x="1946" y="823"/>
                  </a:cubicBezTo>
                  <a:cubicBezTo>
                    <a:pt x="1794" y="915"/>
                    <a:pt x="1703" y="975"/>
                    <a:pt x="1581" y="1067"/>
                  </a:cubicBezTo>
                  <a:cubicBezTo>
                    <a:pt x="1450" y="1132"/>
                    <a:pt x="1271" y="1182"/>
                    <a:pt x="1125" y="1182"/>
                  </a:cubicBezTo>
                  <a:cubicBezTo>
                    <a:pt x="1068" y="1182"/>
                    <a:pt x="1016" y="1175"/>
                    <a:pt x="973" y="1158"/>
                  </a:cubicBezTo>
                  <a:cubicBezTo>
                    <a:pt x="761" y="1158"/>
                    <a:pt x="639" y="854"/>
                    <a:pt x="578" y="611"/>
                  </a:cubicBezTo>
                  <a:cubicBezTo>
                    <a:pt x="578" y="489"/>
                    <a:pt x="578" y="337"/>
                    <a:pt x="548" y="215"/>
                  </a:cubicBezTo>
                  <a:lnTo>
                    <a:pt x="548" y="215"/>
                  </a:lnTo>
                  <a:cubicBezTo>
                    <a:pt x="548" y="216"/>
                    <a:pt x="567" y="254"/>
                    <a:pt x="575" y="254"/>
                  </a:cubicBezTo>
                  <a:cubicBezTo>
                    <a:pt x="577" y="254"/>
                    <a:pt x="578" y="252"/>
                    <a:pt x="578" y="246"/>
                  </a:cubicBezTo>
                  <a:cubicBezTo>
                    <a:pt x="578" y="155"/>
                    <a:pt x="548" y="33"/>
                    <a:pt x="457" y="3"/>
                  </a:cubicBezTo>
                  <a:cubicBezTo>
                    <a:pt x="444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4"/>
            <p:cNvSpPr/>
            <p:nvPr/>
          </p:nvSpPr>
          <p:spPr>
            <a:xfrm>
              <a:off x="4429675" y="1971900"/>
              <a:ext cx="49100" cy="38000"/>
            </a:xfrm>
            <a:custGeom>
              <a:avLst/>
              <a:gdLst/>
              <a:ahLst/>
              <a:cxnLst/>
              <a:rect l="l" t="t" r="r" b="b"/>
              <a:pathLst>
                <a:path w="1964" h="1520" extrusionOk="0">
                  <a:moveTo>
                    <a:pt x="152" y="1"/>
                  </a:moveTo>
                  <a:cubicBezTo>
                    <a:pt x="113" y="1"/>
                    <a:pt x="78" y="23"/>
                    <a:pt x="61" y="73"/>
                  </a:cubicBezTo>
                  <a:cubicBezTo>
                    <a:pt x="31" y="104"/>
                    <a:pt x="1" y="165"/>
                    <a:pt x="31" y="225"/>
                  </a:cubicBezTo>
                  <a:cubicBezTo>
                    <a:pt x="1" y="438"/>
                    <a:pt x="31" y="651"/>
                    <a:pt x="92" y="773"/>
                  </a:cubicBezTo>
                  <a:cubicBezTo>
                    <a:pt x="122" y="894"/>
                    <a:pt x="183" y="1016"/>
                    <a:pt x="244" y="1107"/>
                  </a:cubicBezTo>
                  <a:cubicBezTo>
                    <a:pt x="365" y="1289"/>
                    <a:pt x="548" y="1472"/>
                    <a:pt x="761" y="1502"/>
                  </a:cubicBezTo>
                  <a:cubicBezTo>
                    <a:pt x="823" y="1514"/>
                    <a:pt x="887" y="1519"/>
                    <a:pt x="950" y="1519"/>
                  </a:cubicBezTo>
                  <a:cubicBezTo>
                    <a:pt x="1380" y="1519"/>
                    <a:pt x="1810" y="1257"/>
                    <a:pt x="1916" y="833"/>
                  </a:cubicBezTo>
                  <a:cubicBezTo>
                    <a:pt x="1964" y="688"/>
                    <a:pt x="1878" y="524"/>
                    <a:pt x="1749" y="524"/>
                  </a:cubicBezTo>
                  <a:cubicBezTo>
                    <a:pt x="1715" y="524"/>
                    <a:pt x="1679" y="535"/>
                    <a:pt x="1642" y="560"/>
                  </a:cubicBezTo>
                  <a:cubicBezTo>
                    <a:pt x="1520" y="621"/>
                    <a:pt x="1429" y="712"/>
                    <a:pt x="1338" y="803"/>
                  </a:cubicBezTo>
                  <a:cubicBezTo>
                    <a:pt x="1338" y="829"/>
                    <a:pt x="1153" y="925"/>
                    <a:pt x="1146" y="929"/>
                  </a:cubicBezTo>
                  <a:lnTo>
                    <a:pt x="1146" y="929"/>
                  </a:lnTo>
                  <a:cubicBezTo>
                    <a:pt x="1031" y="985"/>
                    <a:pt x="972" y="985"/>
                    <a:pt x="913" y="985"/>
                  </a:cubicBezTo>
                  <a:lnTo>
                    <a:pt x="882" y="985"/>
                  </a:lnTo>
                  <a:cubicBezTo>
                    <a:pt x="852" y="985"/>
                    <a:pt x="821" y="955"/>
                    <a:pt x="791" y="955"/>
                  </a:cubicBezTo>
                  <a:cubicBezTo>
                    <a:pt x="761" y="925"/>
                    <a:pt x="730" y="955"/>
                    <a:pt x="669" y="894"/>
                  </a:cubicBezTo>
                  <a:cubicBezTo>
                    <a:pt x="609" y="864"/>
                    <a:pt x="517" y="742"/>
                    <a:pt x="487" y="681"/>
                  </a:cubicBezTo>
                  <a:cubicBezTo>
                    <a:pt x="426" y="590"/>
                    <a:pt x="396" y="469"/>
                    <a:pt x="335" y="317"/>
                  </a:cubicBezTo>
                  <a:cubicBezTo>
                    <a:pt x="305" y="225"/>
                    <a:pt x="305" y="134"/>
                    <a:pt x="244" y="43"/>
                  </a:cubicBezTo>
                  <a:cubicBezTo>
                    <a:pt x="217" y="16"/>
                    <a:pt x="183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4"/>
            <p:cNvSpPr/>
            <p:nvPr/>
          </p:nvSpPr>
          <p:spPr>
            <a:xfrm>
              <a:off x="4298975" y="2001075"/>
              <a:ext cx="142125" cy="107625"/>
            </a:xfrm>
            <a:custGeom>
              <a:avLst/>
              <a:gdLst/>
              <a:ahLst/>
              <a:cxnLst/>
              <a:rect l="l" t="t" r="r" b="b"/>
              <a:pathLst>
                <a:path w="5685" h="4305" extrusionOk="0">
                  <a:moveTo>
                    <a:pt x="2364" y="1941"/>
                  </a:moveTo>
                  <a:cubicBezTo>
                    <a:pt x="3326" y="1941"/>
                    <a:pt x="4276" y="2291"/>
                    <a:pt x="4682" y="2979"/>
                  </a:cubicBezTo>
                  <a:cubicBezTo>
                    <a:pt x="4712" y="3071"/>
                    <a:pt x="4773" y="3131"/>
                    <a:pt x="4834" y="3192"/>
                  </a:cubicBezTo>
                  <a:cubicBezTo>
                    <a:pt x="4834" y="3223"/>
                    <a:pt x="4864" y="3223"/>
                    <a:pt x="4894" y="3223"/>
                  </a:cubicBezTo>
                  <a:cubicBezTo>
                    <a:pt x="4712" y="3405"/>
                    <a:pt x="4560" y="3557"/>
                    <a:pt x="4469" y="3648"/>
                  </a:cubicBezTo>
                  <a:cubicBezTo>
                    <a:pt x="4001" y="3946"/>
                    <a:pt x="3413" y="4095"/>
                    <a:pt x="2874" y="4095"/>
                  </a:cubicBezTo>
                  <a:cubicBezTo>
                    <a:pt x="2643" y="4095"/>
                    <a:pt x="2420" y="4068"/>
                    <a:pt x="2220" y="4013"/>
                  </a:cubicBezTo>
                  <a:cubicBezTo>
                    <a:pt x="1642" y="3891"/>
                    <a:pt x="1064" y="3496"/>
                    <a:pt x="730" y="3071"/>
                  </a:cubicBezTo>
                  <a:cubicBezTo>
                    <a:pt x="609" y="2858"/>
                    <a:pt x="517" y="2676"/>
                    <a:pt x="457" y="2493"/>
                  </a:cubicBezTo>
                  <a:cubicBezTo>
                    <a:pt x="966" y="2124"/>
                    <a:pt x="1669" y="1941"/>
                    <a:pt x="2364" y="1941"/>
                  </a:cubicBezTo>
                  <a:close/>
                  <a:moveTo>
                    <a:pt x="669" y="1"/>
                  </a:moveTo>
                  <a:cubicBezTo>
                    <a:pt x="635" y="8"/>
                    <a:pt x="599" y="10"/>
                    <a:pt x="562" y="10"/>
                  </a:cubicBezTo>
                  <a:cubicBezTo>
                    <a:pt x="496" y="10"/>
                    <a:pt x="428" y="3"/>
                    <a:pt x="361" y="3"/>
                  </a:cubicBezTo>
                  <a:cubicBezTo>
                    <a:pt x="299" y="3"/>
                    <a:pt x="239" y="9"/>
                    <a:pt x="183" y="31"/>
                  </a:cubicBezTo>
                  <a:cubicBezTo>
                    <a:pt x="153" y="61"/>
                    <a:pt x="153" y="122"/>
                    <a:pt x="183" y="153"/>
                  </a:cubicBezTo>
                  <a:cubicBezTo>
                    <a:pt x="183" y="183"/>
                    <a:pt x="183" y="213"/>
                    <a:pt x="153" y="213"/>
                  </a:cubicBezTo>
                  <a:cubicBezTo>
                    <a:pt x="122" y="274"/>
                    <a:pt x="122" y="335"/>
                    <a:pt x="92" y="396"/>
                  </a:cubicBezTo>
                  <a:cubicBezTo>
                    <a:pt x="61" y="548"/>
                    <a:pt x="31" y="669"/>
                    <a:pt x="31" y="852"/>
                  </a:cubicBezTo>
                  <a:cubicBezTo>
                    <a:pt x="31" y="1277"/>
                    <a:pt x="1" y="1672"/>
                    <a:pt x="122" y="2068"/>
                  </a:cubicBezTo>
                  <a:cubicBezTo>
                    <a:pt x="183" y="2189"/>
                    <a:pt x="213" y="2311"/>
                    <a:pt x="244" y="2432"/>
                  </a:cubicBezTo>
                  <a:cubicBezTo>
                    <a:pt x="244" y="2432"/>
                    <a:pt x="244" y="2463"/>
                    <a:pt x="244" y="2493"/>
                  </a:cubicBezTo>
                  <a:cubicBezTo>
                    <a:pt x="244" y="2493"/>
                    <a:pt x="274" y="2524"/>
                    <a:pt x="274" y="2524"/>
                  </a:cubicBezTo>
                  <a:cubicBezTo>
                    <a:pt x="365" y="2736"/>
                    <a:pt x="426" y="2919"/>
                    <a:pt x="548" y="3101"/>
                  </a:cubicBezTo>
                  <a:cubicBezTo>
                    <a:pt x="669" y="3283"/>
                    <a:pt x="821" y="3435"/>
                    <a:pt x="973" y="3557"/>
                  </a:cubicBezTo>
                  <a:cubicBezTo>
                    <a:pt x="1472" y="4035"/>
                    <a:pt x="2192" y="4305"/>
                    <a:pt x="2930" y="4305"/>
                  </a:cubicBezTo>
                  <a:cubicBezTo>
                    <a:pt x="3316" y="4305"/>
                    <a:pt x="3708" y="4231"/>
                    <a:pt x="4074" y="4074"/>
                  </a:cubicBezTo>
                  <a:cubicBezTo>
                    <a:pt x="4560" y="3891"/>
                    <a:pt x="4834" y="3618"/>
                    <a:pt x="5168" y="3223"/>
                  </a:cubicBezTo>
                  <a:cubicBezTo>
                    <a:pt x="5472" y="2919"/>
                    <a:pt x="5654" y="2402"/>
                    <a:pt x="5685" y="2068"/>
                  </a:cubicBezTo>
                  <a:cubicBezTo>
                    <a:pt x="5685" y="2037"/>
                    <a:pt x="5685" y="2007"/>
                    <a:pt x="5685" y="1976"/>
                  </a:cubicBezTo>
                  <a:cubicBezTo>
                    <a:pt x="5685" y="1916"/>
                    <a:pt x="5654" y="1885"/>
                    <a:pt x="5593" y="1855"/>
                  </a:cubicBezTo>
                  <a:lnTo>
                    <a:pt x="5624" y="1855"/>
                  </a:lnTo>
                  <a:cubicBezTo>
                    <a:pt x="5563" y="1824"/>
                    <a:pt x="5502" y="1764"/>
                    <a:pt x="5441" y="1733"/>
                  </a:cubicBezTo>
                  <a:cubicBezTo>
                    <a:pt x="4864" y="1217"/>
                    <a:pt x="4134" y="882"/>
                    <a:pt x="3435" y="639"/>
                  </a:cubicBezTo>
                  <a:cubicBezTo>
                    <a:pt x="2554" y="274"/>
                    <a:pt x="1612" y="31"/>
                    <a:pt x="6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4"/>
            <p:cNvSpPr/>
            <p:nvPr/>
          </p:nvSpPr>
          <p:spPr>
            <a:xfrm>
              <a:off x="4535300" y="1926000"/>
              <a:ext cx="11425" cy="69025"/>
            </a:xfrm>
            <a:custGeom>
              <a:avLst/>
              <a:gdLst/>
              <a:ahLst/>
              <a:cxnLst/>
              <a:rect l="l" t="t" r="r" b="b"/>
              <a:pathLst>
                <a:path w="457" h="2761" extrusionOk="0">
                  <a:moveTo>
                    <a:pt x="173" y="0"/>
                  </a:moveTo>
                  <a:cubicBezTo>
                    <a:pt x="133" y="0"/>
                    <a:pt x="92" y="33"/>
                    <a:pt x="92" y="86"/>
                  </a:cubicBezTo>
                  <a:cubicBezTo>
                    <a:pt x="31" y="724"/>
                    <a:pt x="1" y="1362"/>
                    <a:pt x="31" y="2001"/>
                  </a:cubicBezTo>
                  <a:cubicBezTo>
                    <a:pt x="61" y="2244"/>
                    <a:pt x="153" y="2457"/>
                    <a:pt x="244" y="2669"/>
                  </a:cubicBezTo>
                  <a:cubicBezTo>
                    <a:pt x="244" y="2700"/>
                    <a:pt x="274" y="2761"/>
                    <a:pt x="305" y="2761"/>
                  </a:cubicBezTo>
                  <a:cubicBezTo>
                    <a:pt x="426" y="2761"/>
                    <a:pt x="457" y="2609"/>
                    <a:pt x="396" y="2548"/>
                  </a:cubicBezTo>
                  <a:cubicBezTo>
                    <a:pt x="153" y="2122"/>
                    <a:pt x="213" y="1514"/>
                    <a:pt x="213" y="937"/>
                  </a:cubicBezTo>
                  <a:cubicBezTo>
                    <a:pt x="213" y="633"/>
                    <a:pt x="244" y="359"/>
                    <a:pt x="244" y="55"/>
                  </a:cubicBezTo>
                  <a:cubicBezTo>
                    <a:pt x="231" y="17"/>
                    <a:pt x="20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4"/>
            <p:cNvSpPr/>
            <p:nvPr/>
          </p:nvSpPr>
          <p:spPr>
            <a:xfrm>
              <a:off x="4248075" y="1629450"/>
              <a:ext cx="300875" cy="270175"/>
            </a:xfrm>
            <a:custGeom>
              <a:avLst/>
              <a:gdLst/>
              <a:ahLst/>
              <a:cxnLst/>
              <a:rect l="l" t="t" r="r" b="b"/>
              <a:pathLst>
                <a:path w="12035" h="10807" extrusionOk="0">
                  <a:moveTo>
                    <a:pt x="2462" y="1370"/>
                  </a:moveTo>
                  <a:cubicBezTo>
                    <a:pt x="2493" y="1370"/>
                    <a:pt x="2493" y="1400"/>
                    <a:pt x="2523" y="1400"/>
                  </a:cubicBezTo>
                  <a:cubicBezTo>
                    <a:pt x="3040" y="1826"/>
                    <a:pt x="3496" y="2312"/>
                    <a:pt x="3921" y="2799"/>
                  </a:cubicBezTo>
                  <a:cubicBezTo>
                    <a:pt x="4499" y="3528"/>
                    <a:pt x="5259" y="4592"/>
                    <a:pt x="5076" y="5504"/>
                  </a:cubicBezTo>
                  <a:cubicBezTo>
                    <a:pt x="5076" y="5603"/>
                    <a:pt x="5005" y="5642"/>
                    <a:pt x="4903" y="5642"/>
                  </a:cubicBezTo>
                  <a:cubicBezTo>
                    <a:pt x="4721" y="5642"/>
                    <a:pt x="4441" y="5518"/>
                    <a:pt x="4286" y="5382"/>
                  </a:cubicBezTo>
                  <a:cubicBezTo>
                    <a:pt x="3252" y="4592"/>
                    <a:pt x="2401" y="3163"/>
                    <a:pt x="2401" y="1765"/>
                  </a:cubicBezTo>
                  <a:cubicBezTo>
                    <a:pt x="2401" y="1613"/>
                    <a:pt x="2432" y="1492"/>
                    <a:pt x="2462" y="1370"/>
                  </a:cubicBezTo>
                  <a:close/>
                  <a:moveTo>
                    <a:pt x="7618" y="1"/>
                  </a:moveTo>
                  <a:cubicBezTo>
                    <a:pt x="7324" y="1"/>
                    <a:pt x="7055" y="214"/>
                    <a:pt x="6930" y="489"/>
                  </a:cubicBezTo>
                  <a:cubicBezTo>
                    <a:pt x="6626" y="1188"/>
                    <a:pt x="6778" y="1978"/>
                    <a:pt x="6930" y="2707"/>
                  </a:cubicBezTo>
                  <a:cubicBezTo>
                    <a:pt x="6961" y="2799"/>
                    <a:pt x="6961" y="2890"/>
                    <a:pt x="6991" y="3011"/>
                  </a:cubicBezTo>
                  <a:cubicBezTo>
                    <a:pt x="6566" y="2525"/>
                    <a:pt x="6018" y="2100"/>
                    <a:pt x="5532" y="1674"/>
                  </a:cubicBezTo>
                  <a:cubicBezTo>
                    <a:pt x="4924" y="1218"/>
                    <a:pt x="4377" y="580"/>
                    <a:pt x="3617" y="397"/>
                  </a:cubicBezTo>
                  <a:cubicBezTo>
                    <a:pt x="3536" y="376"/>
                    <a:pt x="3454" y="366"/>
                    <a:pt x="3374" y="366"/>
                  </a:cubicBezTo>
                  <a:cubicBezTo>
                    <a:pt x="3004" y="366"/>
                    <a:pt x="2656" y="579"/>
                    <a:pt x="2432" y="853"/>
                  </a:cubicBezTo>
                  <a:cubicBezTo>
                    <a:pt x="2401" y="914"/>
                    <a:pt x="2371" y="945"/>
                    <a:pt x="2341" y="1005"/>
                  </a:cubicBezTo>
                  <a:cubicBezTo>
                    <a:pt x="2158" y="884"/>
                    <a:pt x="1976" y="762"/>
                    <a:pt x="1763" y="671"/>
                  </a:cubicBezTo>
                  <a:cubicBezTo>
                    <a:pt x="1563" y="588"/>
                    <a:pt x="1374" y="549"/>
                    <a:pt x="1199" y="549"/>
                  </a:cubicBezTo>
                  <a:cubicBezTo>
                    <a:pt x="606" y="549"/>
                    <a:pt x="185" y="1000"/>
                    <a:pt x="91" y="1704"/>
                  </a:cubicBezTo>
                  <a:cubicBezTo>
                    <a:pt x="0" y="2373"/>
                    <a:pt x="183" y="3011"/>
                    <a:pt x="395" y="3619"/>
                  </a:cubicBezTo>
                  <a:cubicBezTo>
                    <a:pt x="638" y="4288"/>
                    <a:pt x="942" y="4926"/>
                    <a:pt x="1307" y="5534"/>
                  </a:cubicBezTo>
                  <a:cubicBezTo>
                    <a:pt x="2067" y="6598"/>
                    <a:pt x="3070" y="7692"/>
                    <a:pt x="4195" y="8574"/>
                  </a:cubicBezTo>
                  <a:cubicBezTo>
                    <a:pt x="5198" y="9364"/>
                    <a:pt x="6262" y="9850"/>
                    <a:pt x="7477" y="10215"/>
                  </a:cubicBezTo>
                  <a:cubicBezTo>
                    <a:pt x="8450" y="10489"/>
                    <a:pt x="9423" y="10641"/>
                    <a:pt x="10395" y="10793"/>
                  </a:cubicBezTo>
                  <a:cubicBezTo>
                    <a:pt x="10436" y="10793"/>
                    <a:pt x="10477" y="10806"/>
                    <a:pt x="10517" y="10806"/>
                  </a:cubicBezTo>
                  <a:cubicBezTo>
                    <a:pt x="10537" y="10806"/>
                    <a:pt x="10558" y="10803"/>
                    <a:pt x="10578" y="10793"/>
                  </a:cubicBezTo>
                  <a:cubicBezTo>
                    <a:pt x="10639" y="10762"/>
                    <a:pt x="10608" y="10701"/>
                    <a:pt x="10547" y="10671"/>
                  </a:cubicBezTo>
                  <a:cubicBezTo>
                    <a:pt x="8420" y="10306"/>
                    <a:pt x="6353" y="9850"/>
                    <a:pt x="4590" y="8543"/>
                  </a:cubicBezTo>
                  <a:cubicBezTo>
                    <a:pt x="3982" y="8118"/>
                    <a:pt x="3283" y="7419"/>
                    <a:pt x="2705" y="6780"/>
                  </a:cubicBezTo>
                  <a:cubicBezTo>
                    <a:pt x="1672" y="5717"/>
                    <a:pt x="882" y="4440"/>
                    <a:pt x="486" y="2981"/>
                  </a:cubicBezTo>
                  <a:cubicBezTo>
                    <a:pt x="181" y="2037"/>
                    <a:pt x="307" y="788"/>
                    <a:pt x="1189" y="788"/>
                  </a:cubicBezTo>
                  <a:cubicBezTo>
                    <a:pt x="1272" y="788"/>
                    <a:pt x="1362" y="799"/>
                    <a:pt x="1459" y="823"/>
                  </a:cubicBezTo>
                  <a:cubicBezTo>
                    <a:pt x="1793" y="884"/>
                    <a:pt x="2037" y="1005"/>
                    <a:pt x="2280" y="1188"/>
                  </a:cubicBezTo>
                  <a:cubicBezTo>
                    <a:pt x="2067" y="1765"/>
                    <a:pt x="2158" y="2434"/>
                    <a:pt x="2341" y="3011"/>
                  </a:cubicBezTo>
                  <a:cubicBezTo>
                    <a:pt x="2705" y="4106"/>
                    <a:pt x="3404" y="5200"/>
                    <a:pt x="4468" y="5777"/>
                  </a:cubicBezTo>
                  <a:cubicBezTo>
                    <a:pt x="4630" y="5838"/>
                    <a:pt x="4765" y="5865"/>
                    <a:pt x="4876" y="5865"/>
                  </a:cubicBezTo>
                  <a:cubicBezTo>
                    <a:pt x="5657" y="5865"/>
                    <a:pt x="5244" y="4513"/>
                    <a:pt x="4924" y="3954"/>
                  </a:cubicBezTo>
                  <a:cubicBezTo>
                    <a:pt x="4468" y="3042"/>
                    <a:pt x="3739" y="2252"/>
                    <a:pt x="2979" y="1552"/>
                  </a:cubicBezTo>
                  <a:cubicBezTo>
                    <a:pt x="2827" y="1431"/>
                    <a:pt x="2675" y="1309"/>
                    <a:pt x="2553" y="1188"/>
                  </a:cubicBezTo>
                  <a:cubicBezTo>
                    <a:pt x="2725" y="815"/>
                    <a:pt x="3033" y="577"/>
                    <a:pt x="3399" y="577"/>
                  </a:cubicBezTo>
                  <a:cubicBezTo>
                    <a:pt x="3421" y="577"/>
                    <a:pt x="3443" y="578"/>
                    <a:pt x="3465" y="580"/>
                  </a:cubicBezTo>
                  <a:cubicBezTo>
                    <a:pt x="4256" y="701"/>
                    <a:pt x="4742" y="1309"/>
                    <a:pt x="5380" y="1826"/>
                  </a:cubicBezTo>
                  <a:cubicBezTo>
                    <a:pt x="6049" y="2373"/>
                    <a:pt x="6657" y="2890"/>
                    <a:pt x="7143" y="3528"/>
                  </a:cubicBezTo>
                  <a:cubicBezTo>
                    <a:pt x="7204" y="3711"/>
                    <a:pt x="7265" y="3862"/>
                    <a:pt x="7325" y="4045"/>
                  </a:cubicBezTo>
                  <a:cubicBezTo>
                    <a:pt x="7417" y="4227"/>
                    <a:pt x="7508" y="4379"/>
                    <a:pt x="7599" y="4531"/>
                  </a:cubicBezTo>
                  <a:cubicBezTo>
                    <a:pt x="7629" y="4592"/>
                    <a:pt x="7660" y="4653"/>
                    <a:pt x="7751" y="4683"/>
                  </a:cubicBezTo>
                  <a:cubicBezTo>
                    <a:pt x="7812" y="4683"/>
                    <a:pt x="7903" y="4622"/>
                    <a:pt x="7903" y="4531"/>
                  </a:cubicBezTo>
                  <a:cubicBezTo>
                    <a:pt x="7903" y="4227"/>
                    <a:pt x="7721" y="3984"/>
                    <a:pt x="7569" y="3741"/>
                  </a:cubicBezTo>
                  <a:cubicBezTo>
                    <a:pt x="7538" y="3680"/>
                    <a:pt x="7477" y="3619"/>
                    <a:pt x="7447" y="3559"/>
                  </a:cubicBezTo>
                  <a:cubicBezTo>
                    <a:pt x="7417" y="3407"/>
                    <a:pt x="7356" y="3285"/>
                    <a:pt x="7325" y="3103"/>
                  </a:cubicBezTo>
                  <a:cubicBezTo>
                    <a:pt x="7174" y="2495"/>
                    <a:pt x="7052" y="1948"/>
                    <a:pt x="7022" y="1370"/>
                  </a:cubicBezTo>
                  <a:cubicBezTo>
                    <a:pt x="7048" y="797"/>
                    <a:pt x="7274" y="292"/>
                    <a:pt x="7606" y="292"/>
                  </a:cubicBezTo>
                  <a:cubicBezTo>
                    <a:pt x="7662" y="292"/>
                    <a:pt x="7720" y="306"/>
                    <a:pt x="7781" y="337"/>
                  </a:cubicBezTo>
                  <a:cubicBezTo>
                    <a:pt x="8177" y="580"/>
                    <a:pt x="8420" y="1066"/>
                    <a:pt x="8693" y="1613"/>
                  </a:cubicBezTo>
                  <a:cubicBezTo>
                    <a:pt x="9028" y="2343"/>
                    <a:pt x="9332" y="3072"/>
                    <a:pt x="9666" y="3771"/>
                  </a:cubicBezTo>
                  <a:cubicBezTo>
                    <a:pt x="10274" y="4896"/>
                    <a:pt x="10912" y="6051"/>
                    <a:pt x="11794" y="6963"/>
                  </a:cubicBezTo>
                  <a:cubicBezTo>
                    <a:pt x="11820" y="6989"/>
                    <a:pt x="11847" y="6999"/>
                    <a:pt x="11872" y="6999"/>
                  </a:cubicBezTo>
                  <a:cubicBezTo>
                    <a:pt x="11966" y="6999"/>
                    <a:pt x="12035" y="6852"/>
                    <a:pt x="11915" y="6780"/>
                  </a:cubicBezTo>
                  <a:cubicBezTo>
                    <a:pt x="11186" y="5960"/>
                    <a:pt x="10547" y="4926"/>
                    <a:pt x="9940" y="3802"/>
                  </a:cubicBezTo>
                  <a:cubicBezTo>
                    <a:pt x="9544" y="3011"/>
                    <a:pt x="9210" y="2160"/>
                    <a:pt x="8815" y="1340"/>
                  </a:cubicBezTo>
                  <a:cubicBezTo>
                    <a:pt x="8663" y="1036"/>
                    <a:pt x="8481" y="732"/>
                    <a:pt x="8298" y="458"/>
                  </a:cubicBezTo>
                  <a:cubicBezTo>
                    <a:pt x="8177" y="306"/>
                    <a:pt x="8055" y="124"/>
                    <a:pt x="7812" y="33"/>
                  </a:cubicBezTo>
                  <a:cubicBezTo>
                    <a:pt x="7747" y="11"/>
                    <a:pt x="7682" y="1"/>
                    <a:pt x="76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4"/>
            <p:cNvSpPr/>
            <p:nvPr/>
          </p:nvSpPr>
          <p:spPr>
            <a:xfrm>
              <a:off x="4558100" y="1752125"/>
              <a:ext cx="51450" cy="52175"/>
            </a:xfrm>
            <a:custGeom>
              <a:avLst/>
              <a:gdLst/>
              <a:ahLst/>
              <a:cxnLst/>
              <a:rect l="l" t="t" r="r" b="b"/>
              <a:pathLst>
                <a:path w="2058" h="2087" extrusionOk="0">
                  <a:moveTo>
                    <a:pt x="305" y="171"/>
                  </a:moveTo>
                  <a:cubicBezTo>
                    <a:pt x="365" y="202"/>
                    <a:pt x="548" y="384"/>
                    <a:pt x="548" y="597"/>
                  </a:cubicBezTo>
                  <a:cubicBezTo>
                    <a:pt x="608" y="931"/>
                    <a:pt x="517" y="1266"/>
                    <a:pt x="396" y="1630"/>
                  </a:cubicBezTo>
                  <a:cubicBezTo>
                    <a:pt x="396" y="1661"/>
                    <a:pt x="396" y="1661"/>
                    <a:pt x="396" y="1661"/>
                  </a:cubicBezTo>
                  <a:cubicBezTo>
                    <a:pt x="274" y="1326"/>
                    <a:pt x="213" y="1053"/>
                    <a:pt x="244" y="688"/>
                  </a:cubicBezTo>
                  <a:cubicBezTo>
                    <a:pt x="244" y="506"/>
                    <a:pt x="274" y="293"/>
                    <a:pt x="305" y="171"/>
                  </a:cubicBezTo>
                  <a:close/>
                  <a:moveTo>
                    <a:pt x="1718" y="1200"/>
                  </a:moveTo>
                  <a:cubicBezTo>
                    <a:pt x="1735" y="1200"/>
                    <a:pt x="1750" y="1201"/>
                    <a:pt x="1764" y="1205"/>
                  </a:cubicBezTo>
                  <a:cubicBezTo>
                    <a:pt x="1703" y="1448"/>
                    <a:pt x="1216" y="1630"/>
                    <a:pt x="852" y="1782"/>
                  </a:cubicBezTo>
                  <a:cubicBezTo>
                    <a:pt x="700" y="1813"/>
                    <a:pt x="730" y="1813"/>
                    <a:pt x="608" y="1843"/>
                  </a:cubicBezTo>
                  <a:lnTo>
                    <a:pt x="578" y="1843"/>
                  </a:lnTo>
                  <a:cubicBezTo>
                    <a:pt x="791" y="1661"/>
                    <a:pt x="1004" y="1448"/>
                    <a:pt x="1277" y="1326"/>
                  </a:cubicBezTo>
                  <a:cubicBezTo>
                    <a:pt x="1331" y="1299"/>
                    <a:pt x="1578" y="1200"/>
                    <a:pt x="1718" y="1200"/>
                  </a:cubicBezTo>
                  <a:close/>
                  <a:moveTo>
                    <a:pt x="304" y="0"/>
                  </a:moveTo>
                  <a:cubicBezTo>
                    <a:pt x="264" y="0"/>
                    <a:pt x="224" y="15"/>
                    <a:pt x="183" y="50"/>
                  </a:cubicBezTo>
                  <a:cubicBezTo>
                    <a:pt x="61" y="232"/>
                    <a:pt x="61" y="475"/>
                    <a:pt x="31" y="688"/>
                  </a:cubicBezTo>
                  <a:cubicBezTo>
                    <a:pt x="1" y="1053"/>
                    <a:pt x="92" y="1418"/>
                    <a:pt x="213" y="1782"/>
                  </a:cubicBezTo>
                  <a:cubicBezTo>
                    <a:pt x="244" y="1797"/>
                    <a:pt x="267" y="1805"/>
                    <a:pt x="289" y="1805"/>
                  </a:cubicBezTo>
                  <a:cubicBezTo>
                    <a:pt x="312" y="1805"/>
                    <a:pt x="335" y="1797"/>
                    <a:pt x="365" y="1782"/>
                  </a:cubicBezTo>
                  <a:lnTo>
                    <a:pt x="365" y="1813"/>
                  </a:lnTo>
                  <a:cubicBezTo>
                    <a:pt x="365" y="1904"/>
                    <a:pt x="457" y="1904"/>
                    <a:pt x="517" y="1904"/>
                  </a:cubicBezTo>
                  <a:cubicBezTo>
                    <a:pt x="487" y="1934"/>
                    <a:pt x="487" y="1965"/>
                    <a:pt x="517" y="1995"/>
                  </a:cubicBezTo>
                  <a:cubicBezTo>
                    <a:pt x="517" y="2025"/>
                    <a:pt x="548" y="2086"/>
                    <a:pt x="608" y="2086"/>
                  </a:cubicBezTo>
                  <a:lnTo>
                    <a:pt x="669" y="2086"/>
                  </a:lnTo>
                  <a:cubicBezTo>
                    <a:pt x="760" y="2086"/>
                    <a:pt x="852" y="2056"/>
                    <a:pt x="943" y="2025"/>
                  </a:cubicBezTo>
                  <a:cubicBezTo>
                    <a:pt x="1216" y="1904"/>
                    <a:pt x="1490" y="1782"/>
                    <a:pt x="1733" y="1600"/>
                  </a:cubicBezTo>
                  <a:cubicBezTo>
                    <a:pt x="1824" y="1509"/>
                    <a:pt x="1916" y="1418"/>
                    <a:pt x="1946" y="1296"/>
                  </a:cubicBezTo>
                  <a:cubicBezTo>
                    <a:pt x="2058" y="1034"/>
                    <a:pt x="1895" y="957"/>
                    <a:pt x="1688" y="957"/>
                  </a:cubicBezTo>
                  <a:cubicBezTo>
                    <a:pt x="1559" y="957"/>
                    <a:pt x="1413" y="987"/>
                    <a:pt x="1308" y="1022"/>
                  </a:cubicBezTo>
                  <a:cubicBezTo>
                    <a:pt x="1064" y="1114"/>
                    <a:pt x="852" y="1266"/>
                    <a:pt x="639" y="1448"/>
                  </a:cubicBezTo>
                  <a:cubicBezTo>
                    <a:pt x="700" y="1144"/>
                    <a:pt x="791" y="749"/>
                    <a:pt x="669" y="414"/>
                  </a:cubicBezTo>
                  <a:cubicBezTo>
                    <a:pt x="620" y="267"/>
                    <a:pt x="471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4"/>
            <p:cNvSpPr/>
            <p:nvPr/>
          </p:nvSpPr>
          <p:spPr>
            <a:xfrm>
              <a:off x="4555825" y="1824100"/>
              <a:ext cx="57775" cy="170675"/>
            </a:xfrm>
            <a:custGeom>
              <a:avLst/>
              <a:gdLst/>
              <a:ahLst/>
              <a:cxnLst/>
              <a:rect l="l" t="t" r="r" b="b"/>
              <a:pathLst>
                <a:path w="2311" h="6827" extrusionOk="0">
                  <a:moveTo>
                    <a:pt x="191" y="1"/>
                  </a:moveTo>
                  <a:cubicBezTo>
                    <a:pt x="166" y="1"/>
                    <a:pt x="142" y="8"/>
                    <a:pt x="122" y="28"/>
                  </a:cubicBezTo>
                  <a:cubicBezTo>
                    <a:pt x="0" y="89"/>
                    <a:pt x="31" y="241"/>
                    <a:pt x="152" y="271"/>
                  </a:cubicBezTo>
                  <a:cubicBezTo>
                    <a:pt x="517" y="362"/>
                    <a:pt x="1064" y="484"/>
                    <a:pt x="1186" y="605"/>
                  </a:cubicBezTo>
                  <a:cubicBezTo>
                    <a:pt x="1581" y="940"/>
                    <a:pt x="1703" y="1183"/>
                    <a:pt x="1794" y="1669"/>
                  </a:cubicBezTo>
                  <a:cubicBezTo>
                    <a:pt x="1915" y="2064"/>
                    <a:pt x="1976" y="2399"/>
                    <a:pt x="2007" y="2764"/>
                  </a:cubicBezTo>
                  <a:cubicBezTo>
                    <a:pt x="2098" y="4071"/>
                    <a:pt x="1611" y="5681"/>
                    <a:pt x="1247" y="6685"/>
                  </a:cubicBezTo>
                  <a:cubicBezTo>
                    <a:pt x="1204" y="6748"/>
                    <a:pt x="1280" y="6827"/>
                    <a:pt x="1351" y="6827"/>
                  </a:cubicBezTo>
                  <a:cubicBezTo>
                    <a:pt x="1381" y="6827"/>
                    <a:pt x="1411" y="6812"/>
                    <a:pt x="1429" y="6776"/>
                  </a:cubicBezTo>
                  <a:cubicBezTo>
                    <a:pt x="1672" y="6229"/>
                    <a:pt x="1824" y="5651"/>
                    <a:pt x="1976" y="5074"/>
                  </a:cubicBezTo>
                  <a:cubicBezTo>
                    <a:pt x="2280" y="4071"/>
                    <a:pt x="2310" y="2885"/>
                    <a:pt x="2128" y="1973"/>
                  </a:cubicBezTo>
                  <a:cubicBezTo>
                    <a:pt x="2067" y="1639"/>
                    <a:pt x="2037" y="1244"/>
                    <a:pt x="1855" y="940"/>
                  </a:cubicBezTo>
                  <a:cubicBezTo>
                    <a:pt x="1672" y="636"/>
                    <a:pt x="1399" y="332"/>
                    <a:pt x="1064" y="210"/>
                  </a:cubicBezTo>
                  <a:cubicBezTo>
                    <a:pt x="821" y="150"/>
                    <a:pt x="578" y="89"/>
                    <a:pt x="335" y="28"/>
                  </a:cubicBezTo>
                  <a:cubicBezTo>
                    <a:pt x="294" y="28"/>
                    <a:pt x="240" y="1"/>
                    <a:pt x="191" y="1"/>
                  </a:cubicBez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4"/>
            <p:cNvSpPr/>
            <p:nvPr/>
          </p:nvSpPr>
          <p:spPr>
            <a:xfrm>
              <a:off x="4248825" y="1787900"/>
              <a:ext cx="40025" cy="44275"/>
            </a:xfrm>
            <a:custGeom>
              <a:avLst/>
              <a:gdLst/>
              <a:ahLst/>
              <a:cxnLst/>
              <a:rect l="l" t="t" r="r" b="b"/>
              <a:pathLst>
                <a:path w="1601" h="1771" extrusionOk="0">
                  <a:moveTo>
                    <a:pt x="1479" y="1"/>
                  </a:moveTo>
                  <a:cubicBezTo>
                    <a:pt x="1463" y="1"/>
                    <a:pt x="1446" y="6"/>
                    <a:pt x="1429" y="17"/>
                  </a:cubicBezTo>
                  <a:cubicBezTo>
                    <a:pt x="882" y="321"/>
                    <a:pt x="456" y="807"/>
                    <a:pt x="183" y="1324"/>
                  </a:cubicBezTo>
                  <a:cubicBezTo>
                    <a:pt x="122" y="1446"/>
                    <a:pt x="1" y="1598"/>
                    <a:pt x="61" y="1719"/>
                  </a:cubicBezTo>
                  <a:cubicBezTo>
                    <a:pt x="89" y="1756"/>
                    <a:pt x="119" y="1770"/>
                    <a:pt x="149" y="1770"/>
                  </a:cubicBezTo>
                  <a:cubicBezTo>
                    <a:pt x="217" y="1770"/>
                    <a:pt x="283" y="1692"/>
                    <a:pt x="304" y="1628"/>
                  </a:cubicBezTo>
                  <a:cubicBezTo>
                    <a:pt x="487" y="1263"/>
                    <a:pt x="669" y="898"/>
                    <a:pt x="943" y="655"/>
                  </a:cubicBezTo>
                  <a:cubicBezTo>
                    <a:pt x="1156" y="442"/>
                    <a:pt x="1338" y="321"/>
                    <a:pt x="1551" y="169"/>
                  </a:cubicBezTo>
                  <a:cubicBezTo>
                    <a:pt x="1600" y="95"/>
                    <a:pt x="1549" y="1"/>
                    <a:pt x="14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4"/>
            <p:cNvSpPr/>
            <p:nvPr/>
          </p:nvSpPr>
          <p:spPr>
            <a:xfrm>
              <a:off x="4235275" y="1814200"/>
              <a:ext cx="79950" cy="71800"/>
            </a:xfrm>
            <a:custGeom>
              <a:avLst/>
              <a:gdLst/>
              <a:ahLst/>
              <a:cxnLst/>
              <a:rect l="l" t="t" r="r" b="b"/>
              <a:pathLst>
                <a:path w="3198" h="2872" extrusionOk="0">
                  <a:moveTo>
                    <a:pt x="3039" y="1"/>
                  </a:moveTo>
                  <a:cubicBezTo>
                    <a:pt x="3017" y="1"/>
                    <a:pt x="2994" y="9"/>
                    <a:pt x="2974" y="29"/>
                  </a:cubicBezTo>
                  <a:cubicBezTo>
                    <a:pt x="2153" y="1153"/>
                    <a:pt x="1333" y="1822"/>
                    <a:pt x="178" y="2552"/>
                  </a:cubicBezTo>
                  <a:cubicBezTo>
                    <a:pt x="87" y="2612"/>
                    <a:pt x="87" y="2582"/>
                    <a:pt x="26" y="2673"/>
                  </a:cubicBezTo>
                  <a:cubicBezTo>
                    <a:pt x="1" y="2772"/>
                    <a:pt x="98" y="2872"/>
                    <a:pt x="200" y="2872"/>
                  </a:cubicBezTo>
                  <a:cubicBezTo>
                    <a:pt x="223" y="2872"/>
                    <a:pt x="247" y="2867"/>
                    <a:pt x="269" y="2856"/>
                  </a:cubicBezTo>
                  <a:cubicBezTo>
                    <a:pt x="634" y="2643"/>
                    <a:pt x="1211" y="2217"/>
                    <a:pt x="1606" y="1883"/>
                  </a:cubicBezTo>
                  <a:cubicBezTo>
                    <a:pt x="2153" y="1397"/>
                    <a:pt x="2761" y="697"/>
                    <a:pt x="3126" y="181"/>
                  </a:cubicBezTo>
                  <a:cubicBezTo>
                    <a:pt x="3198" y="109"/>
                    <a:pt x="3120" y="1"/>
                    <a:pt x="30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4"/>
            <p:cNvSpPr/>
            <p:nvPr/>
          </p:nvSpPr>
          <p:spPr>
            <a:xfrm>
              <a:off x="4304300" y="2194475"/>
              <a:ext cx="104900" cy="57450"/>
            </a:xfrm>
            <a:custGeom>
              <a:avLst/>
              <a:gdLst/>
              <a:ahLst/>
              <a:cxnLst/>
              <a:rect l="l" t="t" r="r" b="b"/>
              <a:pathLst>
                <a:path w="4196" h="2298" extrusionOk="0">
                  <a:moveTo>
                    <a:pt x="135" y="1"/>
                  </a:moveTo>
                  <a:cubicBezTo>
                    <a:pt x="82" y="1"/>
                    <a:pt x="31" y="47"/>
                    <a:pt x="31" y="107"/>
                  </a:cubicBezTo>
                  <a:cubicBezTo>
                    <a:pt x="61" y="654"/>
                    <a:pt x="0" y="1110"/>
                    <a:pt x="304" y="1596"/>
                  </a:cubicBezTo>
                  <a:cubicBezTo>
                    <a:pt x="677" y="2055"/>
                    <a:pt x="1267" y="2298"/>
                    <a:pt x="1869" y="2298"/>
                  </a:cubicBezTo>
                  <a:cubicBezTo>
                    <a:pt x="1905" y="2298"/>
                    <a:pt x="1941" y="2297"/>
                    <a:pt x="1976" y="2295"/>
                  </a:cubicBezTo>
                  <a:cubicBezTo>
                    <a:pt x="2432" y="2265"/>
                    <a:pt x="2888" y="2022"/>
                    <a:pt x="3283" y="1748"/>
                  </a:cubicBezTo>
                  <a:cubicBezTo>
                    <a:pt x="3587" y="1535"/>
                    <a:pt x="3769" y="1201"/>
                    <a:pt x="3921" y="867"/>
                  </a:cubicBezTo>
                  <a:cubicBezTo>
                    <a:pt x="3952" y="715"/>
                    <a:pt x="4195" y="471"/>
                    <a:pt x="4013" y="320"/>
                  </a:cubicBezTo>
                  <a:cubicBezTo>
                    <a:pt x="3967" y="289"/>
                    <a:pt x="3928" y="277"/>
                    <a:pt x="3893" y="277"/>
                  </a:cubicBezTo>
                  <a:cubicBezTo>
                    <a:pt x="3719" y="277"/>
                    <a:pt x="3668" y="598"/>
                    <a:pt x="3618" y="623"/>
                  </a:cubicBezTo>
                  <a:cubicBezTo>
                    <a:pt x="3526" y="836"/>
                    <a:pt x="3344" y="1201"/>
                    <a:pt x="3283" y="1231"/>
                  </a:cubicBezTo>
                  <a:cubicBezTo>
                    <a:pt x="2918" y="1657"/>
                    <a:pt x="2554" y="1809"/>
                    <a:pt x="2007" y="1961"/>
                  </a:cubicBezTo>
                  <a:lnTo>
                    <a:pt x="1763" y="1961"/>
                  </a:lnTo>
                  <a:cubicBezTo>
                    <a:pt x="1611" y="1961"/>
                    <a:pt x="1520" y="1930"/>
                    <a:pt x="1307" y="1870"/>
                  </a:cubicBezTo>
                  <a:cubicBezTo>
                    <a:pt x="973" y="1779"/>
                    <a:pt x="639" y="1596"/>
                    <a:pt x="487" y="1323"/>
                  </a:cubicBezTo>
                  <a:cubicBezTo>
                    <a:pt x="304" y="1019"/>
                    <a:pt x="304" y="775"/>
                    <a:pt x="274" y="411"/>
                  </a:cubicBezTo>
                  <a:cubicBezTo>
                    <a:pt x="244" y="289"/>
                    <a:pt x="304" y="137"/>
                    <a:pt x="213" y="46"/>
                  </a:cubicBezTo>
                  <a:cubicBezTo>
                    <a:pt x="192" y="14"/>
                    <a:pt x="163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4"/>
            <p:cNvSpPr/>
            <p:nvPr/>
          </p:nvSpPr>
          <p:spPr>
            <a:xfrm>
              <a:off x="3806575" y="1809600"/>
              <a:ext cx="964325" cy="1369675"/>
            </a:xfrm>
            <a:custGeom>
              <a:avLst/>
              <a:gdLst/>
              <a:ahLst/>
              <a:cxnLst/>
              <a:rect l="l" t="t" r="r" b="b"/>
              <a:pathLst>
                <a:path w="38573" h="54787" extrusionOk="0">
                  <a:moveTo>
                    <a:pt x="37363" y="1"/>
                  </a:moveTo>
                  <a:cubicBezTo>
                    <a:pt x="37295" y="1"/>
                    <a:pt x="37227" y="28"/>
                    <a:pt x="37174" y="91"/>
                  </a:cubicBezTo>
                  <a:cubicBezTo>
                    <a:pt x="37144" y="152"/>
                    <a:pt x="37113" y="243"/>
                    <a:pt x="37083" y="304"/>
                  </a:cubicBezTo>
                  <a:cubicBezTo>
                    <a:pt x="37022" y="608"/>
                    <a:pt x="36931" y="912"/>
                    <a:pt x="36870" y="1216"/>
                  </a:cubicBezTo>
                  <a:cubicBezTo>
                    <a:pt x="36840" y="1246"/>
                    <a:pt x="36840" y="1277"/>
                    <a:pt x="36840" y="1307"/>
                  </a:cubicBezTo>
                  <a:cubicBezTo>
                    <a:pt x="36779" y="1185"/>
                    <a:pt x="36718" y="1064"/>
                    <a:pt x="36657" y="1033"/>
                  </a:cubicBezTo>
                  <a:cubicBezTo>
                    <a:pt x="36657" y="1003"/>
                    <a:pt x="36657" y="1003"/>
                    <a:pt x="36657" y="1003"/>
                  </a:cubicBezTo>
                  <a:cubicBezTo>
                    <a:pt x="36597" y="942"/>
                    <a:pt x="36505" y="881"/>
                    <a:pt x="36445" y="851"/>
                  </a:cubicBezTo>
                  <a:cubicBezTo>
                    <a:pt x="36398" y="828"/>
                    <a:pt x="36341" y="813"/>
                    <a:pt x="36288" y="813"/>
                  </a:cubicBezTo>
                  <a:cubicBezTo>
                    <a:pt x="36205" y="813"/>
                    <a:pt x="36129" y="849"/>
                    <a:pt x="36110" y="942"/>
                  </a:cubicBezTo>
                  <a:cubicBezTo>
                    <a:pt x="36080" y="1125"/>
                    <a:pt x="36110" y="1064"/>
                    <a:pt x="36141" y="1216"/>
                  </a:cubicBezTo>
                  <a:cubicBezTo>
                    <a:pt x="36232" y="1854"/>
                    <a:pt x="36414" y="2462"/>
                    <a:pt x="36505" y="3070"/>
                  </a:cubicBezTo>
                  <a:cubicBezTo>
                    <a:pt x="36505" y="3161"/>
                    <a:pt x="36536" y="3222"/>
                    <a:pt x="36597" y="3252"/>
                  </a:cubicBezTo>
                  <a:cubicBezTo>
                    <a:pt x="36597" y="3313"/>
                    <a:pt x="36597" y="3374"/>
                    <a:pt x="36566" y="3435"/>
                  </a:cubicBezTo>
                  <a:cubicBezTo>
                    <a:pt x="36566" y="3465"/>
                    <a:pt x="36566" y="3495"/>
                    <a:pt x="36566" y="3495"/>
                  </a:cubicBezTo>
                  <a:cubicBezTo>
                    <a:pt x="36323" y="4559"/>
                    <a:pt x="35958" y="5562"/>
                    <a:pt x="35594" y="6596"/>
                  </a:cubicBezTo>
                  <a:cubicBezTo>
                    <a:pt x="35198" y="7690"/>
                    <a:pt x="34803" y="8511"/>
                    <a:pt x="34347" y="9544"/>
                  </a:cubicBezTo>
                  <a:cubicBezTo>
                    <a:pt x="34135" y="10061"/>
                    <a:pt x="33861" y="10851"/>
                    <a:pt x="33679" y="11216"/>
                  </a:cubicBezTo>
                  <a:cubicBezTo>
                    <a:pt x="33648" y="11338"/>
                    <a:pt x="33557" y="11459"/>
                    <a:pt x="33557" y="11581"/>
                  </a:cubicBezTo>
                  <a:cubicBezTo>
                    <a:pt x="33587" y="11642"/>
                    <a:pt x="33648" y="11672"/>
                    <a:pt x="33709" y="11702"/>
                  </a:cubicBezTo>
                  <a:cubicBezTo>
                    <a:pt x="33709" y="11702"/>
                    <a:pt x="33679" y="11733"/>
                    <a:pt x="33679" y="11763"/>
                  </a:cubicBezTo>
                  <a:cubicBezTo>
                    <a:pt x="33679" y="11763"/>
                    <a:pt x="33679" y="11793"/>
                    <a:pt x="33679" y="11793"/>
                  </a:cubicBezTo>
                  <a:cubicBezTo>
                    <a:pt x="33557" y="11642"/>
                    <a:pt x="33435" y="11490"/>
                    <a:pt x="33314" y="11338"/>
                  </a:cubicBezTo>
                  <a:cubicBezTo>
                    <a:pt x="33071" y="11064"/>
                    <a:pt x="32767" y="10821"/>
                    <a:pt x="32493" y="10547"/>
                  </a:cubicBezTo>
                  <a:cubicBezTo>
                    <a:pt x="32432" y="10486"/>
                    <a:pt x="32372" y="10365"/>
                    <a:pt x="32250" y="10365"/>
                  </a:cubicBezTo>
                  <a:cubicBezTo>
                    <a:pt x="32098" y="10365"/>
                    <a:pt x="32007" y="10578"/>
                    <a:pt x="32098" y="10669"/>
                  </a:cubicBezTo>
                  <a:cubicBezTo>
                    <a:pt x="32493" y="11034"/>
                    <a:pt x="32888" y="11368"/>
                    <a:pt x="33223" y="11793"/>
                  </a:cubicBezTo>
                  <a:cubicBezTo>
                    <a:pt x="33375" y="11976"/>
                    <a:pt x="33709" y="12462"/>
                    <a:pt x="33922" y="12827"/>
                  </a:cubicBezTo>
                  <a:cubicBezTo>
                    <a:pt x="34347" y="13374"/>
                    <a:pt x="34743" y="14012"/>
                    <a:pt x="34864" y="14408"/>
                  </a:cubicBezTo>
                  <a:cubicBezTo>
                    <a:pt x="34925" y="14529"/>
                    <a:pt x="35198" y="15198"/>
                    <a:pt x="35168" y="15350"/>
                  </a:cubicBezTo>
                  <a:cubicBezTo>
                    <a:pt x="35229" y="15471"/>
                    <a:pt x="34986" y="15806"/>
                    <a:pt x="34894" y="15958"/>
                  </a:cubicBezTo>
                  <a:cubicBezTo>
                    <a:pt x="34408" y="16566"/>
                    <a:pt x="33861" y="17113"/>
                    <a:pt x="33344" y="17660"/>
                  </a:cubicBezTo>
                  <a:cubicBezTo>
                    <a:pt x="32676" y="18268"/>
                    <a:pt x="32068" y="18876"/>
                    <a:pt x="31399" y="19332"/>
                  </a:cubicBezTo>
                  <a:cubicBezTo>
                    <a:pt x="31125" y="19484"/>
                    <a:pt x="30882" y="19636"/>
                    <a:pt x="30609" y="19788"/>
                  </a:cubicBezTo>
                  <a:cubicBezTo>
                    <a:pt x="30548" y="19818"/>
                    <a:pt x="30518" y="19818"/>
                    <a:pt x="30457" y="19848"/>
                  </a:cubicBezTo>
                  <a:cubicBezTo>
                    <a:pt x="30457" y="19818"/>
                    <a:pt x="30457" y="19788"/>
                    <a:pt x="30457" y="19757"/>
                  </a:cubicBezTo>
                  <a:cubicBezTo>
                    <a:pt x="30457" y="19666"/>
                    <a:pt x="30396" y="19605"/>
                    <a:pt x="30335" y="19575"/>
                  </a:cubicBezTo>
                  <a:cubicBezTo>
                    <a:pt x="30312" y="19565"/>
                    <a:pt x="30288" y="19561"/>
                    <a:pt x="30265" y="19561"/>
                  </a:cubicBezTo>
                  <a:cubicBezTo>
                    <a:pt x="30140" y="19561"/>
                    <a:pt x="30036" y="19689"/>
                    <a:pt x="30062" y="19818"/>
                  </a:cubicBezTo>
                  <a:cubicBezTo>
                    <a:pt x="30092" y="20000"/>
                    <a:pt x="30092" y="20213"/>
                    <a:pt x="30092" y="20395"/>
                  </a:cubicBezTo>
                  <a:cubicBezTo>
                    <a:pt x="30062" y="21338"/>
                    <a:pt x="30092" y="22310"/>
                    <a:pt x="30062" y="23283"/>
                  </a:cubicBezTo>
                  <a:cubicBezTo>
                    <a:pt x="30001" y="24803"/>
                    <a:pt x="29849" y="26049"/>
                    <a:pt x="29484" y="27538"/>
                  </a:cubicBezTo>
                  <a:cubicBezTo>
                    <a:pt x="29089" y="29180"/>
                    <a:pt x="28268" y="31611"/>
                    <a:pt x="27812" y="32675"/>
                  </a:cubicBezTo>
                  <a:cubicBezTo>
                    <a:pt x="27448" y="32979"/>
                    <a:pt x="26566" y="33222"/>
                    <a:pt x="25837" y="33344"/>
                  </a:cubicBezTo>
                  <a:cubicBezTo>
                    <a:pt x="25341" y="33445"/>
                    <a:pt x="24796" y="33488"/>
                    <a:pt x="24231" y="33488"/>
                  </a:cubicBezTo>
                  <a:cubicBezTo>
                    <a:pt x="23271" y="33488"/>
                    <a:pt x="22257" y="33364"/>
                    <a:pt x="21338" y="33192"/>
                  </a:cubicBezTo>
                  <a:cubicBezTo>
                    <a:pt x="20031" y="32888"/>
                    <a:pt x="18663" y="32706"/>
                    <a:pt x="17417" y="32159"/>
                  </a:cubicBezTo>
                  <a:cubicBezTo>
                    <a:pt x="16566" y="31824"/>
                    <a:pt x="15350" y="31277"/>
                    <a:pt x="14286" y="30791"/>
                  </a:cubicBezTo>
                  <a:cubicBezTo>
                    <a:pt x="13526" y="30426"/>
                    <a:pt x="12584" y="30031"/>
                    <a:pt x="12098" y="29545"/>
                  </a:cubicBezTo>
                  <a:cubicBezTo>
                    <a:pt x="12037" y="29241"/>
                    <a:pt x="12918" y="27538"/>
                    <a:pt x="13374" y="26566"/>
                  </a:cubicBezTo>
                  <a:cubicBezTo>
                    <a:pt x="14256" y="24529"/>
                    <a:pt x="14925" y="22584"/>
                    <a:pt x="15745" y="20456"/>
                  </a:cubicBezTo>
                  <a:cubicBezTo>
                    <a:pt x="15958" y="19848"/>
                    <a:pt x="16140" y="19180"/>
                    <a:pt x="16323" y="18541"/>
                  </a:cubicBezTo>
                  <a:cubicBezTo>
                    <a:pt x="16360" y="18449"/>
                    <a:pt x="16273" y="18379"/>
                    <a:pt x="16193" y="18379"/>
                  </a:cubicBezTo>
                  <a:cubicBezTo>
                    <a:pt x="16141" y="18379"/>
                    <a:pt x="16092" y="18409"/>
                    <a:pt x="16080" y="18481"/>
                  </a:cubicBezTo>
                  <a:cubicBezTo>
                    <a:pt x="15654" y="19940"/>
                    <a:pt x="15137" y="21216"/>
                    <a:pt x="14590" y="22493"/>
                  </a:cubicBezTo>
                  <a:cubicBezTo>
                    <a:pt x="13952" y="24164"/>
                    <a:pt x="13374" y="25775"/>
                    <a:pt x="12523" y="27478"/>
                  </a:cubicBezTo>
                  <a:cubicBezTo>
                    <a:pt x="12280" y="27964"/>
                    <a:pt x="12037" y="28481"/>
                    <a:pt x="11824" y="28997"/>
                  </a:cubicBezTo>
                  <a:cubicBezTo>
                    <a:pt x="11611" y="29453"/>
                    <a:pt x="11642" y="29788"/>
                    <a:pt x="12098" y="30061"/>
                  </a:cubicBezTo>
                  <a:cubicBezTo>
                    <a:pt x="12827" y="30578"/>
                    <a:pt x="13709" y="30912"/>
                    <a:pt x="14529" y="31307"/>
                  </a:cubicBezTo>
                  <a:cubicBezTo>
                    <a:pt x="15624" y="31824"/>
                    <a:pt x="16566" y="32250"/>
                    <a:pt x="17599" y="32675"/>
                  </a:cubicBezTo>
                  <a:cubicBezTo>
                    <a:pt x="18633" y="33040"/>
                    <a:pt x="19727" y="33222"/>
                    <a:pt x="20821" y="33466"/>
                  </a:cubicBezTo>
                  <a:cubicBezTo>
                    <a:pt x="21884" y="33692"/>
                    <a:pt x="22981" y="33867"/>
                    <a:pt x="24086" y="33867"/>
                  </a:cubicBezTo>
                  <a:cubicBezTo>
                    <a:pt x="24466" y="33867"/>
                    <a:pt x="24847" y="33847"/>
                    <a:pt x="25229" y="33800"/>
                  </a:cubicBezTo>
                  <a:cubicBezTo>
                    <a:pt x="25867" y="33739"/>
                    <a:pt x="26505" y="33618"/>
                    <a:pt x="27144" y="33435"/>
                  </a:cubicBezTo>
                  <a:cubicBezTo>
                    <a:pt x="27144" y="33435"/>
                    <a:pt x="27174" y="33435"/>
                    <a:pt x="27204" y="33405"/>
                  </a:cubicBezTo>
                  <a:lnTo>
                    <a:pt x="27204" y="33405"/>
                  </a:lnTo>
                  <a:cubicBezTo>
                    <a:pt x="27204" y="33435"/>
                    <a:pt x="27174" y="33435"/>
                    <a:pt x="27174" y="33435"/>
                  </a:cubicBezTo>
                  <a:cubicBezTo>
                    <a:pt x="26870" y="34317"/>
                    <a:pt x="26627" y="34955"/>
                    <a:pt x="26262" y="35654"/>
                  </a:cubicBezTo>
                  <a:cubicBezTo>
                    <a:pt x="25806" y="36657"/>
                    <a:pt x="25198" y="37569"/>
                    <a:pt x="24682" y="38511"/>
                  </a:cubicBezTo>
                  <a:cubicBezTo>
                    <a:pt x="23709" y="40213"/>
                    <a:pt x="22736" y="41885"/>
                    <a:pt x="21642" y="43496"/>
                  </a:cubicBezTo>
                  <a:cubicBezTo>
                    <a:pt x="20031" y="45928"/>
                    <a:pt x="18511" y="48147"/>
                    <a:pt x="16748" y="50244"/>
                  </a:cubicBezTo>
                  <a:cubicBezTo>
                    <a:pt x="16201" y="50852"/>
                    <a:pt x="15624" y="51399"/>
                    <a:pt x="15046" y="51946"/>
                  </a:cubicBezTo>
                  <a:cubicBezTo>
                    <a:pt x="14773" y="52250"/>
                    <a:pt x="14377" y="52584"/>
                    <a:pt x="14225" y="52645"/>
                  </a:cubicBezTo>
                  <a:cubicBezTo>
                    <a:pt x="14066" y="52707"/>
                    <a:pt x="13955" y="52728"/>
                    <a:pt x="13855" y="52728"/>
                  </a:cubicBezTo>
                  <a:cubicBezTo>
                    <a:pt x="13707" y="52728"/>
                    <a:pt x="13579" y="52681"/>
                    <a:pt x="13344" y="52645"/>
                  </a:cubicBezTo>
                  <a:cubicBezTo>
                    <a:pt x="12766" y="52554"/>
                    <a:pt x="12159" y="52432"/>
                    <a:pt x="11581" y="52250"/>
                  </a:cubicBezTo>
                  <a:cubicBezTo>
                    <a:pt x="11338" y="52159"/>
                    <a:pt x="11003" y="52007"/>
                    <a:pt x="10791" y="51916"/>
                  </a:cubicBezTo>
                  <a:cubicBezTo>
                    <a:pt x="10882" y="51672"/>
                    <a:pt x="11034" y="51490"/>
                    <a:pt x="11186" y="51277"/>
                  </a:cubicBezTo>
                  <a:cubicBezTo>
                    <a:pt x="12402" y="49484"/>
                    <a:pt x="13526" y="47630"/>
                    <a:pt x="14469" y="45715"/>
                  </a:cubicBezTo>
                  <a:cubicBezTo>
                    <a:pt x="15532" y="43830"/>
                    <a:pt x="16687" y="41733"/>
                    <a:pt x="17447" y="39909"/>
                  </a:cubicBezTo>
                  <a:cubicBezTo>
                    <a:pt x="17873" y="38846"/>
                    <a:pt x="18633" y="37569"/>
                    <a:pt x="19119" y="36353"/>
                  </a:cubicBezTo>
                  <a:cubicBezTo>
                    <a:pt x="19150" y="36171"/>
                    <a:pt x="19362" y="35897"/>
                    <a:pt x="19150" y="35745"/>
                  </a:cubicBezTo>
                  <a:cubicBezTo>
                    <a:pt x="18876" y="35684"/>
                    <a:pt x="18572" y="35715"/>
                    <a:pt x="18268" y="35684"/>
                  </a:cubicBezTo>
                  <a:cubicBezTo>
                    <a:pt x="17934" y="35624"/>
                    <a:pt x="17630" y="35593"/>
                    <a:pt x="17295" y="35532"/>
                  </a:cubicBezTo>
                  <a:cubicBezTo>
                    <a:pt x="17174" y="35472"/>
                    <a:pt x="16991" y="35350"/>
                    <a:pt x="16839" y="35289"/>
                  </a:cubicBezTo>
                  <a:cubicBezTo>
                    <a:pt x="16596" y="35137"/>
                    <a:pt x="16323" y="35016"/>
                    <a:pt x="16080" y="34833"/>
                  </a:cubicBezTo>
                  <a:cubicBezTo>
                    <a:pt x="15958" y="34742"/>
                    <a:pt x="15654" y="34469"/>
                    <a:pt x="15502" y="34317"/>
                  </a:cubicBezTo>
                  <a:cubicBezTo>
                    <a:pt x="15492" y="34313"/>
                    <a:pt x="15483" y="34312"/>
                    <a:pt x="15473" y="34312"/>
                  </a:cubicBezTo>
                  <a:cubicBezTo>
                    <a:pt x="15393" y="34312"/>
                    <a:pt x="15326" y="34418"/>
                    <a:pt x="15380" y="34499"/>
                  </a:cubicBezTo>
                  <a:cubicBezTo>
                    <a:pt x="15776" y="34894"/>
                    <a:pt x="16232" y="35168"/>
                    <a:pt x="16718" y="35472"/>
                  </a:cubicBezTo>
                  <a:cubicBezTo>
                    <a:pt x="16687" y="35472"/>
                    <a:pt x="16657" y="35502"/>
                    <a:pt x="16627" y="35532"/>
                  </a:cubicBezTo>
                  <a:cubicBezTo>
                    <a:pt x="15745" y="36809"/>
                    <a:pt x="14377" y="38177"/>
                    <a:pt x="13192" y="39423"/>
                  </a:cubicBezTo>
                  <a:cubicBezTo>
                    <a:pt x="11885" y="40730"/>
                    <a:pt x="10639" y="42067"/>
                    <a:pt x="9241" y="43283"/>
                  </a:cubicBezTo>
                  <a:cubicBezTo>
                    <a:pt x="8146" y="44286"/>
                    <a:pt x="6718" y="45472"/>
                    <a:pt x="5684" y="46292"/>
                  </a:cubicBezTo>
                  <a:cubicBezTo>
                    <a:pt x="4985" y="46809"/>
                    <a:pt x="4073" y="47478"/>
                    <a:pt x="3496" y="47964"/>
                  </a:cubicBezTo>
                  <a:cubicBezTo>
                    <a:pt x="3465" y="47995"/>
                    <a:pt x="3435" y="48025"/>
                    <a:pt x="3405" y="48025"/>
                  </a:cubicBezTo>
                  <a:cubicBezTo>
                    <a:pt x="3374" y="48025"/>
                    <a:pt x="3374" y="48025"/>
                    <a:pt x="3374" y="48055"/>
                  </a:cubicBezTo>
                  <a:cubicBezTo>
                    <a:pt x="3253" y="47934"/>
                    <a:pt x="3040" y="47691"/>
                    <a:pt x="2857" y="47478"/>
                  </a:cubicBezTo>
                  <a:cubicBezTo>
                    <a:pt x="2523" y="47052"/>
                    <a:pt x="2128" y="46688"/>
                    <a:pt x="1763" y="46262"/>
                  </a:cubicBezTo>
                  <a:cubicBezTo>
                    <a:pt x="1763" y="46232"/>
                    <a:pt x="1763" y="46201"/>
                    <a:pt x="1733" y="46171"/>
                  </a:cubicBezTo>
                  <a:cubicBezTo>
                    <a:pt x="2006" y="45776"/>
                    <a:pt x="2189" y="45563"/>
                    <a:pt x="2462" y="45168"/>
                  </a:cubicBezTo>
                  <a:cubicBezTo>
                    <a:pt x="3952" y="43223"/>
                    <a:pt x="5563" y="40791"/>
                    <a:pt x="7082" y="38663"/>
                  </a:cubicBezTo>
                  <a:cubicBezTo>
                    <a:pt x="8085" y="37143"/>
                    <a:pt x="8967" y="35593"/>
                    <a:pt x="9879" y="34043"/>
                  </a:cubicBezTo>
                  <a:cubicBezTo>
                    <a:pt x="10274" y="33435"/>
                    <a:pt x="10851" y="32341"/>
                    <a:pt x="11277" y="31581"/>
                  </a:cubicBezTo>
                  <a:cubicBezTo>
                    <a:pt x="11520" y="31155"/>
                    <a:pt x="11794" y="30730"/>
                    <a:pt x="12037" y="30274"/>
                  </a:cubicBezTo>
                  <a:cubicBezTo>
                    <a:pt x="12037" y="30199"/>
                    <a:pt x="11967" y="30147"/>
                    <a:pt x="11900" y="30147"/>
                  </a:cubicBezTo>
                  <a:cubicBezTo>
                    <a:pt x="11858" y="30147"/>
                    <a:pt x="11817" y="30167"/>
                    <a:pt x="11794" y="30213"/>
                  </a:cubicBezTo>
                  <a:cubicBezTo>
                    <a:pt x="10791" y="31915"/>
                    <a:pt x="9757" y="33648"/>
                    <a:pt x="8693" y="35320"/>
                  </a:cubicBezTo>
                  <a:cubicBezTo>
                    <a:pt x="8268" y="36080"/>
                    <a:pt x="7812" y="36839"/>
                    <a:pt x="7326" y="37599"/>
                  </a:cubicBezTo>
                  <a:cubicBezTo>
                    <a:pt x="6748" y="38511"/>
                    <a:pt x="6079" y="39423"/>
                    <a:pt x="5441" y="40305"/>
                  </a:cubicBezTo>
                  <a:cubicBezTo>
                    <a:pt x="4742" y="41399"/>
                    <a:pt x="3982" y="42432"/>
                    <a:pt x="3253" y="43466"/>
                  </a:cubicBezTo>
                  <a:cubicBezTo>
                    <a:pt x="3070" y="43709"/>
                    <a:pt x="2888" y="43952"/>
                    <a:pt x="2736" y="44195"/>
                  </a:cubicBezTo>
                  <a:cubicBezTo>
                    <a:pt x="2219" y="44864"/>
                    <a:pt x="1794" y="45441"/>
                    <a:pt x="1338" y="46049"/>
                  </a:cubicBezTo>
                  <a:cubicBezTo>
                    <a:pt x="1246" y="46201"/>
                    <a:pt x="1368" y="46323"/>
                    <a:pt x="1459" y="46444"/>
                  </a:cubicBezTo>
                  <a:cubicBezTo>
                    <a:pt x="1611" y="46657"/>
                    <a:pt x="1824" y="46870"/>
                    <a:pt x="2006" y="47083"/>
                  </a:cubicBezTo>
                  <a:cubicBezTo>
                    <a:pt x="2006" y="47083"/>
                    <a:pt x="2037" y="47113"/>
                    <a:pt x="2037" y="47113"/>
                  </a:cubicBezTo>
                  <a:cubicBezTo>
                    <a:pt x="2006" y="47144"/>
                    <a:pt x="1976" y="47144"/>
                    <a:pt x="1946" y="47174"/>
                  </a:cubicBezTo>
                  <a:cubicBezTo>
                    <a:pt x="1672" y="47417"/>
                    <a:pt x="1398" y="47660"/>
                    <a:pt x="1155" y="47903"/>
                  </a:cubicBezTo>
                  <a:cubicBezTo>
                    <a:pt x="1003" y="47478"/>
                    <a:pt x="882" y="47052"/>
                    <a:pt x="547" y="46748"/>
                  </a:cubicBezTo>
                  <a:cubicBezTo>
                    <a:pt x="466" y="46640"/>
                    <a:pt x="360" y="46531"/>
                    <a:pt x="230" y="46531"/>
                  </a:cubicBezTo>
                  <a:cubicBezTo>
                    <a:pt x="214" y="46531"/>
                    <a:pt x="199" y="46532"/>
                    <a:pt x="183" y="46536"/>
                  </a:cubicBezTo>
                  <a:cubicBezTo>
                    <a:pt x="0" y="46596"/>
                    <a:pt x="0" y="46779"/>
                    <a:pt x="31" y="46931"/>
                  </a:cubicBezTo>
                  <a:cubicBezTo>
                    <a:pt x="91" y="47174"/>
                    <a:pt x="183" y="47417"/>
                    <a:pt x="304" y="47660"/>
                  </a:cubicBezTo>
                  <a:cubicBezTo>
                    <a:pt x="426" y="47995"/>
                    <a:pt x="608" y="48299"/>
                    <a:pt x="821" y="48542"/>
                  </a:cubicBezTo>
                  <a:cubicBezTo>
                    <a:pt x="821" y="48572"/>
                    <a:pt x="851" y="48572"/>
                    <a:pt x="851" y="48603"/>
                  </a:cubicBezTo>
                  <a:cubicBezTo>
                    <a:pt x="882" y="48633"/>
                    <a:pt x="912" y="48663"/>
                    <a:pt x="942" y="48694"/>
                  </a:cubicBezTo>
                  <a:cubicBezTo>
                    <a:pt x="942" y="48694"/>
                    <a:pt x="973" y="48724"/>
                    <a:pt x="1003" y="48724"/>
                  </a:cubicBezTo>
                  <a:cubicBezTo>
                    <a:pt x="1003" y="48755"/>
                    <a:pt x="1003" y="48755"/>
                    <a:pt x="1003" y="48755"/>
                  </a:cubicBezTo>
                  <a:cubicBezTo>
                    <a:pt x="1034" y="48785"/>
                    <a:pt x="1094" y="48785"/>
                    <a:pt x="1125" y="48815"/>
                  </a:cubicBezTo>
                  <a:cubicBezTo>
                    <a:pt x="1141" y="48818"/>
                    <a:pt x="1156" y="48819"/>
                    <a:pt x="1171" y="48819"/>
                  </a:cubicBezTo>
                  <a:cubicBezTo>
                    <a:pt x="1356" y="48819"/>
                    <a:pt x="1468" y="48654"/>
                    <a:pt x="1581" y="48542"/>
                  </a:cubicBezTo>
                  <a:cubicBezTo>
                    <a:pt x="1885" y="48268"/>
                    <a:pt x="2189" y="47964"/>
                    <a:pt x="2462" y="47660"/>
                  </a:cubicBezTo>
                  <a:cubicBezTo>
                    <a:pt x="2493" y="47660"/>
                    <a:pt x="2493" y="47660"/>
                    <a:pt x="2493" y="47630"/>
                  </a:cubicBezTo>
                  <a:cubicBezTo>
                    <a:pt x="2614" y="47782"/>
                    <a:pt x="2766" y="47934"/>
                    <a:pt x="2888" y="48086"/>
                  </a:cubicBezTo>
                  <a:cubicBezTo>
                    <a:pt x="3080" y="48310"/>
                    <a:pt x="3230" y="48425"/>
                    <a:pt x="3392" y="48425"/>
                  </a:cubicBezTo>
                  <a:cubicBezTo>
                    <a:pt x="3536" y="48425"/>
                    <a:pt x="3690" y="48333"/>
                    <a:pt x="3891" y="48147"/>
                  </a:cubicBezTo>
                  <a:cubicBezTo>
                    <a:pt x="4468" y="47660"/>
                    <a:pt x="5259" y="47113"/>
                    <a:pt x="5836" y="46657"/>
                  </a:cubicBezTo>
                  <a:cubicBezTo>
                    <a:pt x="7234" y="45563"/>
                    <a:pt x="8572" y="44438"/>
                    <a:pt x="9848" y="43253"/>
                  </a:cubicBezTo>
                  <a:cubicBezTo>
                    <a:pt x="11034" y="42219"/>
                    <a:pt x="12098" y="41125"/>
                    <a:pt x="13162" y="40001"/>
                  </a:cubicBezTo>
                  <a:cubicBezTo>
                    <a:pt x="14469" y="38724"/>
                    <a:pt x="15684" y="37417"/>
                    <a:pt x="16809" y="35988"/>
                  </a:cubicBezTo>
                  <a:cubicBezTo>
                    <a:pt x="16839" y="35958"/>
                    <a:pt x="16870" y="35897"/>
                    <a:pt x="16900" y="35867"/>
                  </a:cubicBezTo>
                  <a:cubicBezTo>
                    <a:pt x="17143" y="35928"/>
                    <a:pt x="17478" y="35958"/>
                    <a:pt x="17447" y="35958"/>
                  </a:cubicBezTo>
                  <a:cubicBezTo>
                    <a:pt x="17873" y="36019"/>
                    <a:pt x="18298" y="36110"/>
                    <a:pt x="18754" y="36110"/>
                  </a:cubicBezTo>
                  <a:lnTo>
                    <a:pt x="18815" y="36110"/>
                  </a:lnTo>
                  <a:cubicBezTo>
                    <a:pt x="18420" y="37143"/>
                    <a:pt x="17478" y="38846"/>
                    <a:pt x="17052" y="39909"/>
                  </a:cubicBezTo>
                  <a:cubicBezTo>
                    <a:pt x="16414" y="41429"/>
                    <a:pt x="15472" y="43192"/>
                    <a:pt x="14560" y="44773"/>
                  </a:cubicBezTo>
                  <a:cubicBezTo>
                    <a:pt x="14073" y="45685"/>
                    <a:pt x="13618" y="46627"/>
                    <a:pt x="13101" y="47539"/>
                  </a:cubicBezTo>
                  <a:cubicBezTo>
                    <a:pt x="12584" y="48359"/>
                    <a:pt x="12128" y="49241"/>
                    <a:pt x="11551" y="50031"/>
                  </a:cubicBezTo>
                  <a:cubicBezTo>
                    <a:pt x="11186" y="50639"/>
                    <a:pt x="10730" y="51186"/>
                    <a:pt x="10426" y="51855"/>
                  </a:cubicBezTo>
                  <a:cubicBezTo>
                    <a:pt x="10213" y="52220"/>
                    <a:pt x="10669" y="52250"/>
                    <a:pt x="10912" y="52372"/>
                  </a:cubicBezTo>
                  <a:cubicBezTo>
                    <a:pt x="11064" y="52463"/>
                    <a:pt x="11399" y="52584"/>
                    <a:pt x="11733" y="52676"/>
                  </a:cubicBezTo>
                  <a:cubicBezTo>
                    <a:pt x="11459" y="53010"/>
                    <a:pt x="11003" y="53527"/>
                    <a:pt x="10700" y="53922"/>
                  </a:cubicBezTo>
                  <a:cubicBezTo>
                    <a:pt x="10700" y="53891"/>
                    <a:pt x="10700" y="53891"/>
                    <a:pt x="10700" y="53891"/>
                  </a:cubicBezTo>
                  <a:cubicBezTo>
                    <a:pt x="10487" y="53587"/>
                    <a:pt x="10335" y="53253"/>
                    <a:pt x="10092" y="52979"/>
                  </a:cubicBezTo>
                  <a:cubicBezTo>
                    <a:pt x="9970" y="52858"/>
                    <a:pt x="9848" y="52736"/>
                    <a:pt x="9666" y="52706"/>
                  </a:cubicBezTo>
                  <a:cubicBezTo>
                    <a:pt x="9646" y="52701"/>
                    <a:pt x="9625" y="52698"/>
                    <a:pt x="9603" y="52698"/>
                  </a:cubicBezTo>
                  <a:cubicBezTo>
                    <a:pt x="9497" y="52698"/>
                    <a:pt x="9387" y="52762"/>
                    <a:pt x="9362" y="52888"/>
                  </a:cubicBezTo>
                  <a:cubicBezTo>
                    <a:pt x="9362" y="52919"/>
                    <a:pt x="9362" y="52979"/>
                    <a:pt x="9362" y="53010"/>
                  </a:cubicBezTo>
                  <a:cubicBezTo>
                    <a:pt x="9362" y="53040"/>
                    <a:pt x="9332" y="53040"/>
                    <a:pt x="9332" y="53040"/>
                  </a:cubicBezTo>
                  <a:cubicBezTo>
                    <a:pt x="9149" y="53587"/>
                    <a:pt x="9970" y="54530"/>
                    <a:pt x="10274" y="54742"/>
                  </a:cubicBezTo>
                  <a:cubicBezTo>
                    <a:pt x="10312" y="54773"/>
                    <a:pt x="10358" y="54786"/>
                    <a:pt x="10408" y="54786"/>
                  </a:cubicBezTo>
                  <a:cubicBezTo>
                    <a:pt x="10559" y="54786"/>
                    <a:pt x="10753" y="54666"/>
                    <a:pt x="10912" y="54530"/>
                  </a:cubicBezTo>
                  <a:cubicBezTo>
                    <a:pt x="11399" y="54165"/>
                    <a:pt x="11551" y="53831"/>
                    <a:pt x="11915" y="53405"/>
                  </a:cubicBezTo>
                  <a:cubicBezTo>
                    <a:pt x="12067" y="53253"/>
                    <a:pt x="12219" y="53040"/>
                    <a:pt x="12341" y="52828"/>
                  </a:cubicBezTo>
                  <a:cubicBezTo>
                    <a:pt x="12402" y="52858"/>
                    <a:pt x="12432" y="52858"/>
                    <a:pt x="12462" y="52858"/>
                  </a:cubicBezTo>
                  <a:cubicBezTo>
                    <a:pt x="13070" y="52979"/>
                    <a:pt x="13526" y="53101"/>
                    <a:pt x="14043" y="53101"/>
                  </a:cubicBezTo>
                  <a:cubicBezTo>
                    <a:pt x="14712" y="53010"/>
                    <a:pt x="15107" y="52402"/>
                    <a:pt x="15593" y="51976"/>
                  </a:cubicBezTo>
                  <a:cubicBezTo>
                    <a:pt x="16627" y="51065"/>
                    <a:pt x="17508" y="50001"/>
                    <a:pt x="18329" y="48906"/>
                  </a:cubicBezTo>
                  <a:cubicBezTo>
                    <a:pt x="19028" y="47995"/>
                    <a:pt x="20001" y="46718"/>
                    <a:pt x="20700" y="45593"/>
                  </a:cubicBezTo>
                  <a:cubicBezTo>
                    <a:pt x="21642" y="44195"/>
                    <a:pt x="22584" y="42827"/>
                    <a:pt x="23466" y="41399"/>
                  </a:cubicBezTo>
                  <a:cubicBezTo>
                    <a:pt x="24499" y="39666"/>
                    <a:pt x="25502" y="37934"/>
                    <a:pt x="26444" y="36201"/>
                  </a:cubicBezTo>
                  <a:cubicBezTo>
                    <a:pt x="26900" y="35259"/>
                    <a:pt x="27296" y="34499"/>
                    <a:pt x="27569" y="33466"/>
                  </a:cubicBezTo>
                  <a:cubicBezTo>
                    <a:pt x="27569" y="33405"/>
                    <a:pt x="27539" y="33344"/>
                    <a:pt x="27478" y="33314"/>
                  </a:cubicBezTo>
                  <a:cubicBezTo>
                    <a:pt x="27721" y="33222"/>
                    <a:pt x="27964" y="33101"/>
                    <a:pt x="28116" y="32918"/>
                  </a:cubicBezTo>
                  <a:cubicBezTo>
                    <a:pt x="28572" y="32007"/>
                    <a:pt x="28967" y="30669"/>
                    <a:pt x="29332" y="29575"/>
                  </a:cubicBezTo>
                  <a:cubicBezTo>
                    <a:pt x="29940" y="27660"/>
                    <a:pt x="30335" y="25715"/>
                    <a:pt x="30457" y="23709"/>
                  </a:cubicBezTo>
                  <a:cubicBezTo>
                    <a:pt x="30487" y="22675"/>
                    <a:pt x="30487" y="21642"/>
                    <a:pt x="30487" y="20608"/>
                  </a:cubicBezTo>
                  <a:lnTo>
                    <a:pt x="30487" y="20243"/>
                  </a:lnTo>
                  <a:cubicBezTo>
                    <a:pt x="30700" y="20183"/>
                    <a:pt x="30882" y="20091"/>
                    <a:pt x="31065" y="19970"/>
                  </a:cubicBezTo>
                  <a:cubicBezTo>
                    <a:pt x="31581" y="19727"/>
                    <a:pt x="32037" y="19392"/>
                    <a:pt x="32463" y="18997"/>
                  </a:cubicBezTo>
                  <a:cubicBezTo>
                    <a:pt x="33192" y="18359"/>
                    <a:pt x="33891" y="17690"/>
                    <a:pt x="34560" y="16961"/>
                  </a:cubicBezTo>
                  <a:cubicBezTo>
                    <a:pt x="34894" y="16505"/>
                    <a:pt x="35350" y="16110"/>
                    <a:pt x="35563" y="15593"/>
                  </a:cubicBezTo>
                  <a:cubicBezTo>
                    <a:pt x="35654" y="15198"/>
                    <a:pt x="35442" y="14833"/>
                    <a:pt x="35320" y="14468"/>
                  </a:cubicBezTo>
                  <a:cubicBezTo>
                    <a:pt x="35138" y="14012"/>
                    <a:pt x="34894" y="13435"/>
                    <a:pt x="34469" y="12888"/>
                  </a:cubicBezTo>
                  <a:cubicBezTo>
                    <a:pt x="34256" y="12614"/>
                    <a:pt x="34074" y="12341"/>
                    <a:pt x="33891" y="12067"/>
                  </a:cubicBezTo>
                  <a:cubicBezTo>
                    <a:pt x="33983" y="12006"/>
                    <a:pt x="34013" y="11915"/>
                    <a:pt x="34043" y="11824"/>
                  </a:cubicBezTo>
                  <a:cubicBezTo>
                    <a:pt x="34165" y="11611"/>
                    <a:pt x="34256" y="11429"/>
                    <a:pt x="34378" y="11216"/>
                  </a:cubicBezTo>
                  <a:cubicBezTo>
                    <a:pt x="35381" y="9179"/>
                    <a:pt x="36110" y="6991"/>
                    <a:pt x="36657" y="4742"/>
                  </a:cubicBezTo>
                  <a:cubicBezTo>
                    <a:pt x="36749" y="4377"/>
                    <a:pt x="36809" y="4043"/>
                    <a:pt x="36870" y="3739"/>
                  </a:cubicBezTo>
                  <a:cubicBezTo>
                    <a:pt x="36901" y="3739"/>
                    <a:pt x="36931" y="3708"/>
                    <a:pt x="36961" y="3678"/>
                  </a:cubicBezTo>
                  <a:cubicBezTo>
                    <a:pt x="37448" y="3374"/>
                    <a:pt x="37934" y="3100"/>
                    <a:pt x="38299" y="2614"/>
                  </a:cubicBezTo>
                  <a:cubicBezTo>
                    <a:pt x="38386" y="2527"/>
                    <a:pt x="38555" y="2247"/>
                    <a:pt x="38545" y="2247"/>
                  </a:cubicBezTo>
                  <a:lnTo>
                    <a:pt x="38545" y="2247"/>
                  </a:lnTo>
                  <a:cubicBezTo>
                    <a:pt x="38544" y="2247"/>
                    <a:pt x="38543" y="2248"/>
                    <a:pt x="38542" y="2249"/>
                  </a:cubicBezTo>
                  <a:cubicBezTo>
                    <a:pt x="38542" y="2188"/>
                    <a:pt x="38572" y="2067"/>
                    <a:pt x="38512" y="2006"/>
                  </a:cubicBezTo>
                  <a:cubicBezTo>
                    <a:pt x="38487" y="1956"/>
                    <a:pt x="38421" y="1907"/>
                    <a:pt x="38365" y="1907"/>
                  </a:cubicBezTo>
                  <a:cubicBezTo>
                    <a:pt x="38353" y="1907"/>
                    <a:pt x="38340" y="1909"/>
                    <a:pt x="38329" y="1915"/>
                  </a:cubicBezTo>
                  <a:cubicBezTo>
                    <a:pt x="38116" y="1945"/>
                    <a:pt x="37934" y="2067"/>
                    <a:pt x="37752" y="2188"/>
                  </a:cubicBezTo>
                  <a:cubicBezTo>
                    <a:pt x="37782" y="2128"/>
                    <a:pt x="37812" y="2067"/>
                    <a:pt x="37843" y="2006"/>
                  </a:cubicBezTo>
                  <a:cubicBezTo>
                    <a:pt x="37995" y="1793"/>
                    <a:pt x="38086" y="1550"/>
                    <a:pt x="38208" y="1307"/>
                  </a:cubicBezTo>
                  <a:cubicBezTo>
                    <a:pt x="38268" y="1125"/>
                    <a:pt x="38360" y="912"/>
                    <a:pt x="38329" y="730"/>
                  </a:cubicBezTo>
                  <a:cubicBezTo>
                    <a:pt x="38329" y="612"/>
                    <a:pt x="38240" y="545"/>
                    <a:pt x="38145" y="545"/>
                  </a:cubicBezTo>
                  <a:cubicBezTo>
                    <a:pt x="38092" y="545"/>
                    <a:pt x="38038" y="565"/>
                    <a:pt x="37995" y="608"/>
                  </a:cubicBezTo>
                  <a:cubicBezTo>
                    <a:pt x="37812" y="821"/>
                    <a:pt x="37661" y="1033"/>
                    <a:pt x="37509" y="1277"/>
                  </a:cubicBezTo>
                  <a:cubicBezTo>
                    <a:pt x="37630" y="942"/>
                    <a:pt x="37691" y="578"/>
                    <a:pt x="37661" y="213"/>
                  </a:cubicBezTo>
                  <a:cubicBezTo>
                    <a:pt x="37621" y="94"/>
                    <a:pt x="37491" y="1"/>
                    <a:pt x="373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4"/>
            <p:cNvSpPr/>
            <p:nvPr/>
          </p:nvSpPr>
          <p:spPr>
            <a:xfrm>
              <a:off x="4106725" y="1820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3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4"/>
            <p:cNvSpPr/>
            <p:nvPr/>
          </p:nvSpPr>
          <p:spPr>
            <a:xfrm>
              <a:off x="4058850" y="1770225"/>
              <a:ext cx="131350" cy="555075"/>
            </a:xfrm>
            <a:custGeom>
              <a:avLst/>
              <a:gdLst/>
              <a:ahLst/>
              <a:cxnLst/>
              <a:rect l="l" t="t" r="r" b="b"/>
              <a:pathLst>
                <a:path w="5254" h="22203" extrusionOk="0">
                  <a:moveTo>
                    <a:pt x="2068" y="602"/>
                  </a:moveTo>
                  <a:cubicBezTo>
                    <a:pt x="2068" y="694"/>
                    <a:pt x="2068" y="785"/>
                    <a:pt x="2068" y="846"/>
                  </a:cubicBezTo>
                  <a:cubicBezTo>
                    <a:pt x="2007" y="1028"/>
                    <a:pt x="1976" y="1210"/>
                    <a:pt x="1976" y="1393"/>
                  </a:cubicBezTo>
                  <a:cubicBezTo>
                    <a:pt x="1976" y="1119"/>
                    <a:pt x="1976" y="815"/>
                    <a:pt x="2068" y="602"/>
                  </a:cubicBezTo>
                  <a:close/>
                  <a:moveTo>
                    <a:pt x="2280" y="5526"/>
                  </a:moveTo>
                  <a:lnTo>
                    <a:pt x="2280" y="5526"/>
                  </a:lnTo>
                  <a:cubicBezTo>
                    <a:pt x="2311" y="5739"/>
                    <a:pt x="2341" y="5952"/>
                    <a:pt x="2371" y="6134"/>
                  </a:cubicBezTo>
                  <a:cubicBezTo>
                    <a:pt x="2523" y="7472"/>
                    <a:pt x="2584" y="9052"/>
                    <a:pt x="2767" y="10329"/>
                  </a:cubicBezTo>
                  <a:cubicBezTo>
                    <a:pt x="2827" y="10694"/>
                    <a:pt x="2919" y="11058"/>
                    <a:pt x="3010" y="11454"/>
                  </a:cubicBezTo>
                  <a:cubicBezTo>
                    <a:pt x="3010" y="11484"/>
                    <a:pt x="3010" y="11514"/>
                    <a:pt x="3010" y="11545"/>
                  </a:cubicBezTo>
                  <a:cubicBezTo>
                    <a:pt x="2858" y="10906"/>
                    <a:pt x="2736" y="10268"/>
                    <a:pt x="2615" y="9630"/>
                  </a:cubicBezTo>
                  <a:cubicBezTo>
                    <a:pt x="2493" y="8779"/>
                    <a:pt x="2432" y="7715"/>
                    <a:pt x="2371" y="6742"/>
                  </a:cubicBezTo>
                  <a:cubicBezTo>
                    <a:pt x="2341" y="6347"/>
                    <a:pt x="2311" y="5922"/>
                    <a:pt x="2280" y="5526"/>
                  </a:cubicBezTo>
                  <a:close/>
                  <a:moveTo>
                    <a:pt x="2168" y="0"/>
                  </a:moveTo>
                  <a:cubicBezTo>
                    <a:pt x="1851" y="0"/>
                    <a:pt x="1642" y="830"/>
                    <a:pt x="1642" y="1149"/>
                  </a:cubicBezTo>
                  <a:cubicBezTo>
                    <a:pt x="1612" y="1058"/>
                    <a:pt x="1551" y="967"/>
                    <a:pt x="1490" y="876"/>
                  </a:cubicBezTo>
                  <a:cubicBezTo>
                    <a:pt x="1429" y="785"/>
                    <a:pt x="1338" y="694"/>
                    <a:pt x="1247" y="633"/>
                  </a:cubicBezTo>
                  <a:cubicBezTo>
                    <a:pt x="1216" y="621"/>
                    <a:pt x="1188" y="616"/>
                    <a:pt x="1162" y="616"/>
                  </a:cubicBezTo>
                  <a:cubicBezTo>
                    <a:pt x="983" y="616"/>
                    <a:pt x="916" y="865"/>
                    <a:pt x="943" y="997"/>
                  </a:cubicBezTo>
                  <a:cubicBezTo>
                    <a:pt x="973" y="1028"/>
                    <a:pt x="973" y="1058"/>
                    <a:pt x="973" y="1058"/>
                  </a:cubicBezTo>
                  <a:cubicBezTo>
                    <a:pt x="973" y="1058"/>
                    <a:pt x="973" y="1089"/>
                    <a:pt x="1004" y="1149"/>
                  </a:cubicBezTo>
                  <a:cubicBezTo>
                    <a:pt x="1034" y="1301"/>
                    <a:pt x="1095" y="1453"/>
                    <a:pt x="1156" y="1575"/>
                  </a:cubicBezTo>
                  <a:cubicBezTo>
                    <a:pt x="1034" y="1484"/>
                    <a:pt x="882" y="1423"/>
                    <a:pt x="730" y="1362"/>
                  </a:cubicBezTo>
                  <a:cubicBezTo>
                    <a:pt x="666" y="1341"/>
                    <a:pt x="601" y="1319"/>
                    <a:pt x="537" y="1319"/>
                  </a:cubicBezTo>
                  <a:cubicBezTo>
                    <a:pt x="510" y="1319"/>
                    <a:pt x="483" y="1323"/>
                    <a:pt x="457" y="1332"/>
                  </a:cubicBezTo>
                  <a:cubicBezTo>
                    <a:pt x="1" y="1575"/>
                    <a:pt x="609" y="2001"/>
                    <a:pt x="882" y="2213"/>
                  </a:cubicBezTo>
                  <a:cubicBezTo>
                    <a:pt x="1125" y="2365"/>
                    <a:pt x="1399" y="2730"/>
                    <a:pt x="1794" y="2791"/>
                  </a:cubicBezTo>
                  <a:lnTo>
                    <a:pt x="1885" y="2791"/>
                  </a:lnTo>
                  <a:cubicBezTo>
                    <a:pt x="1916" y="3277"/>
                    <a:pt x="1946" y="3794"/>
                    <a:pt x="1976" y="4280"/>
                  </a:cubicBezTo>
                  <a:cubicBezTo>
                    <a:pt x="2007" y="5070"/>
                    <a:pt x="1976" y="5830"/>
                    <a:pt x="2098" y="6590"/>
                  </a:cubicBezTo>
                  <a:cubicBezTo>
                    <a:pt x="2159" y="8019"/>
                    <a:pt x="2250" y="9447"/>
                    <a:pt x="2584" y="10846"/>
                  </a:cubicBezTo>
                  <a:cubicBezTo>
                    <a:pt x="2736" y="11423"/>
                    <a:pt x="2827" y="12001"/>
                    <a:pt x="2979" y="12578"/>
                  </a:cubicBezTo>
                  <a:cubicBezTo>
                    <a:pt x="2645" y="12882"/>
                    <a:pt x="2311" y="13217"/>
                    <a:pt x="1976" y="13551"/>
                  </a:cubicBezTo>
                  <a:cubicBezTo>
                    <a:pt x="1277" y="14311"/>
                    <a:pt x="578" y="15071"/>
                    <a:pt x="213" y="16043"/>
                  </a:cubicBezTo>
                  <a:cubicBezTo>
                    <a:pt x="92" y="16408"/>
                    <a:pt x="305" y="16773"/>
                    <a:pt x="457" y="17107"/>
                  </a:cubicBezTo>
                  <a:cubicBezTo>
                    <a:pt x="760" y="17685"/>
                    <a:pt x="1156" y="18201"/>
                    <a:pt x="1520" y="18718"/>
                  </a:cubicBezTo>
                  <a:cubicBezTo>
                    <a:pt x="1885" y="19265"/>
                    <a:pt x="2219" y="19812"/>
                    <a:pt x="2645" y="20268"/>
                  </a:cubicBezTo>
                  <a:cubicBezTo>
                    <a:pt x="3131" y="20785"/>
                    <a:pt x="3557" y="21332"/>
                    <a:pt x="4043" y="21818"/>
                  </a:cubicBezTo>
                  <a:cubicBezTo>
                    <a:pt x="4166" y="21941"/>
                    <a:pt x="4328" y="22203"/>
                    <a:pt x="4498" y="22203"/>
                  </a:cubicBezTo>
                  <a:cubicBezTo>
                    <a:pt x="4539" y="22203"/>
                    <a:pt x="4580" y="22188"/>
                    <a:pt x="4621" y="22153"/>
                  </a:cubicBezTo>
                  <a:cubicBezTo>
                    <a:pt x="4742" y="22031"/>
                    <a:pt x="4682" y="21879"/>
                    <a:pt x="4560" y="21818"/>
                  </a:cubicBezTo>
                  <a:cubicBezTo>
                    <a:pt x="4408" y="21666"/>
                    <a:pt x="4286" y="21545"/>
                    <a:pt x="4165" y="21393"/>
                  </a:cubicBezTo>
                  <a:cubicBezTo>
                    <a:pt x="3770" y="20967"/>
                    <a:pt x="3405" y="20511"/>
                    <a:pt x="3010" y="20116"/>
                  </a:cubicBezTo>
                  <a:cubicBezTo>
                    <a:pt x="2493" y="19569"/>
                    <a:pt x="2250" y="19113"/>
                    <a:pt x="1824" y="18475"/>
                  </a:cubicBezTo>
                  <a:cubicBezTo>
                    <a:pt x="1308" y="17806"/>
                    <a:pt x="791" y="17046"/>
                    <a:pt x="578" y="16378"/>
                  </a:cubicBezTo>
                  <a:cubicBezTo>
                    <a:pt x="517" y="16195"/>
                    <a:pt x="578" y="16134"/>
                    <a:pt x="669" y="15891"/>
                  </a:cubicBezTo>
                  <a:cubicBezTo>
                    <a:pt x="1034" y="15223"/>
                    <a:pt x="1338" y="14827"/>
                    <a:pt x="1824" y="14280"/>
                  </a:cubicBezTo>
                  <a:cubicBezTo>
                    <a:pt x="2523" y="13460"/>
                    <a:pt x="3405" y="12639"/>
                    <a:pt x="4134" y="12122"/>
                  </a:cubicBezTo>
                  <a:cubicBezTo>
                    <a:pt x="4408" y="11940"/>
                    <a:pt x="4682" y="11758"/>
                    <a:pt x="4985" y="11606"/>
                  </a:cubicBezTo>
                  <a:cubicBezTo>
                    <a:pt x="5046" y="11545"/>
                    <a:pt x="5198" y="11514"/>
                    <a:pt x="5229" y="11393"/>
                  </a:cubicBezTo>
                  <a:cubicBezTo>
                    <a:pt x="5254" y="11268"/>
                    <a:pt x="5156" y="11164"/>
                    <a:pt x="5036" y="11164"/>
                  </a:cubicBezTo>
                  <a:cubicBezTo>
                    <a:pt x="5010" y="11164"/>
                    <a:pt x="4982" y="11169"/>
                    <a:pt x="4955" y="11180"/>
                  </a:cubicBezTo>
                  <a:cubicBezTo>
                    <a:pt x="4317" y="11514"/>
                    <a:pt x="3739" y="11940"/>
                    <a:pt x="3192" y="12396"/>
                  </a:cubicBezTo>
                  <a:cubicBezTo>
                    <a:pt x="3166" y="12265"/>
                    <a:pt x="3140" y="12112"/>
                    <a:pt x="3114" y="11975"/>
                  </a:cubicBezTo>
                  <a:lnTo>
                    <a:pt x="3114" y="11975"/>
                  </a:lnTo>
                  <a:cubicBezTo>
                    <a:pt x="3149" y="12055"/>
                    <a:pt x="3217" y="12096"/>
                    <a:pt x="3273" y="12096"/>
                  </a:cubicBezTo>
                  <a:cubicBezTo>
                    <a:pt x="3341" y="12096"/>
                    <a:pt x="3391" y="12035"/>
                    <a:pt x="3344" y="11910"/>
                  </a:cubicBezTo>
                  <a:cubicBezTo>
                    <a:pt x="3344" y="11879"/>
                    <a:pt x="3344" y="11818"/>
                    <a:pt x="3314" y="11818"/>
                  </a:cubicBezTo>
                  <a:cubicBezTo>
                    <a:pt x="3283" y="11727"/>
                    <a:pt x="3283" y="11636"/>
                    <a:pt x="3253" y="11514"/>
                  </a:cubicBezTo>
                  <a:cubicBezTo>
                    <a:pt x="2949" y="10055"/>
                    <a:pt x="2827" y="8870"/>
                    <a:pt x="2736" y="7350"/>
                  </a:cubicBezTo>
                  <a:cubicBezTo>
                    <a:pt x="2675" y="6590"/>
                    <a:pt x="2584" y="6013"/>
                    <a:pt x="2493" y="5344"/>
                  </a:cubicBezTo>
                  <a:cubicBezTo>
                    <a:pt x="2402" y="4402"/>
                    <a:pt x="2341" y="3368"/>
                    <a:pt x="2219" y="2517"/>
                  </a:cubicBezTo>
                  <a:cubicBezTo>
                    <a:pt x="2250" y="2517"/>
                    <a:pt x="2280" y="2487"/>
                    <a:pt x="2280" y="2456"/>
                  </a:cubicBezTo>
                  <a:cubicBezTo>
                    <a:pt x="2402" y="2274"/>
                    <a:pt x="2493" y="2092"/>
                    <a:pt x="2584" y="1909"/>
                  </a:cubicBezTo>
                  <a:cubicBezTo>
                    <a:pt x="2767" y="1575"/>
                    <a:pt x="2979" y="1241"/>
                    <a:pt x="3131" y="906"/>
                  </a:cubicBezTo>
                  <a:cubicBezTo>
                    <a:pt x="3162" y="785"/>
                    <a:pt x="3040" y="663"/>
                    <a:pt x="2919" y="663"/>
                  </a:cubicBezTo>
                  <a:cubicBezTo>
                    <a:pt x="2736" y="724"/>
                    <a:pt x="2554" y="876"/>
                    <a:pt x="2402" y="1089"/>
                  </a:cubicBezTo>
                  <a:cubicBezTo>
                    <a:pt x="2432" y="754"/>
                    <a:pt x="2493" y="329"/>
                    <a:pt x="2311" y="55"/>
                  </a:cubicBezTo>
                  <a:cubicBezTo>
                    <a:pt x="2261" y="17"/>
                    <a:pt x="2213" y="0"/>
                    <a:pt x="21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4"/>
            <p:cNvSpPr/>
            <p:nvPr/>
          </p:nvSpPr>
          <p:spPr>
            <a:xfrm>
              <a:off x="3773900" y="2881800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19" y="11"/>
                    <a:pt x="12" y="22"/>
                    <a:pt x="8" y="32"/>
                  </a:cubicBezTo>
                  <a:lnTo>
                    <a:pt x="8" y="32"/>
                  </a:lnTo>
                  <a:cubicBezTo>
                    <a:pt x="12" y="31"/>
                    <a:pt x="19" y="31"/>
                    <a:pt x="31" y="31"/>
                  </a:cubicBezTo>
                  <a:cubicBezTo>
                    <a:pt x="31" y="31"/>
                    <a:pt x="31" y="31"/>
                    <a:pt x="31" y="0"/>
                  </a:cubicBezTo>
                  <a:close/>
                  <a:moveTo>
                    <a:pt x="8" y="32"/>
                  </a:moveTo>
                  <a:cubicBezTo>
                    <a:pt x="0" y="35"/>
                    <a:pt x="0" y="42"/>
                    <a:pt x="0" y="61"/>
                  </a:cubicBezTo>
                  <a:cubicBezTo>
                    <a:pt x="0" y="61"/>
                    <a:pt x="0" y="49"/>
                    <a:pt x="8" y="32"/>
                  </a:cubicBezTo>
                  <a:close/>
                </a:path>
              </a:pathLst>
            </a:custGeom>
            <a:solidFill>
              <a:srgbClr val="7A4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" name="Google Shape;1260;p44"/>
          <p:cNvGrpSpPr/>
          <p:nvPr/>
        </p:nvGrpSpPr>
        <p:grpSpPr>
          <a:xfrm>
            <a:off x="1036350" y="548025"/>
            <a:ext cx="741425" cy="590900"/>
            <a:chOff x="975425" y="3778050"/>
            <a:chExt cx="741425" cy="590900"/>
          </a:xfrm>
        </p:grpSpPr>
        <p:grpSp>
          <p:nvGrpSpPr>
            <p:cNvPr id="1261" name="Google Shape;1261;p44"/>
            <p:cNvGrpSpPr/>
            <p:nvPr/>
          </p:nvGrpSpPr>
          <p:grpSpPr>
            <a:xfrm>
              <a:off x="1251800" y="4197400"/>
              <a:ext cx="193200" cy="171550"/>
              <a:chOff x="1141700" y="1345000"/>
              <a:chExt cx="193200" cy="171550"/>
            </a:xfrm>
          </p:grpSpPr>
          <p:sp>
            <p:nvSpPr>
              <p:cNvPr id="1262" name="Google Shape;1262;p44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4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4" name="Google Shape;1264;p44"/>
            <p:cNvGrpSpPr/>
            <p:nvPr/>
          </p:nvGrpSpPr>
          <p:grpSpPr>
            <a:xfrm>
              <a:off x="975425" y="3778050"/>
              <a:ext cx="265250" cy="244300"/>
              <a:chOff x="1139600" y="850250"/>
              <a:chExt cx="265250" cy="244300"/>
            </a:xfrm>
          </p:grpSpPr>
          <p:sp>
            <p:nvSpPr>
              <p:cNvPr id="1265" name="Google Shape;1265;p44"/>
              <p:cNvSpPr/>
              <p:nvPr/>
            </p:nvSpPr>
            <p:spPr>
              <a:xfrm>
                <a:off x="1162125" y="879300"/>
                <a:ext cx="2230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7862" extrusionOk="0">
                    <a:moveTo>
                      <a:pt x="4456" y="1"/>
                    </a:moveTo>
                    <a:cubicBezTo>
                      <a:pt x="2706" y="1"/>
                      <a:pt x="886" y="673"/>
                      <a:pt x="481" y="2430"/>
                    </a:cubicBezTo>
                    <a:cubicBezTo>
                      <a:pt x="1" y="4699"/>
                      <a:pt x="1950" y="7862"/>
                      <a:pt x="4327" y="7862"/>
                    </a:cubicBezTo>
                    <a:cubicBezTo>
                      <a:pt x="4719" y="7862"/>
                      <a:pt x="5123" y="7776"/>
                      <a:pt x="5529" y="7585"/>
                    </a:cubicBezTo>
                    <a:cubicBezTo>
                      <a:pt x="7351" y="6692"/>
                      <a:pt x="8923" y="4192"/>
                      <a:pt x="7982" y="2204"/>
                    </a:cubicBezTo>
                    <a:cubicBezTo>
                      <a:pt x="7815" y="1930"/>
                      <a:pt x="7625" y="1680"/>
                      <a:pt x="7410" y="1465"/>
                    </a:cubicBezTo>
                    <a:cubicBezTo>
                      <a:pt x="7375" y="953"/>
                      <a:pt x="7065" y="465"/>
                      <a:pt x="6470" y="310"/>
                    </a:cubicBezTo>
                    <a:cubicBezTo>
                      <a:pt x="5878" y="113"/>
                      <a:pt x="5173" y="1"/>
                      <a:pt x="4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4"/>
              <p:cNvSpPr/>
              <p:nvPr/>
            </p:nvSpPr>
            <p:spPr>
              <a:xfrm>
                <a:off x="1139600" y="850250"/>
                <a:ext cx="2652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772" extrusionOk="0">
                    <a:moveTo>
                      <a:pt x="5064" y="0"/>
                    </a:moveTo>
                    <a:cubicBezTo>
                      <a:pt x="3624" y="0"/>
                      <a:pt x="2244" y="451"/>
                      <a:pt x="1358" y="1687"/>
                    </a:cubicBezTo>
                    <a:cubicBezTo>
                      <a:pt x="477" y="3139"/>
                      <a:pt x="1" y="4913"/>
                      <a:pt x="358" y="6592"/>
                    </a:cubicBezTo>
                    <a:cubicBezTo>
                      <a:pt x="775" y="8009"/>
                      <a:pt x="2085" y="9092"/>
                      <a:pt x="3454" y="9545"/>
                    </a:cubicBezTo>
                    <a:cubicBezTo>
                      <a:pt x="3988" y="9697"/>
                      <a:pt x="4542" y="9772"/>
                      <a:pt x="5095" y="9772"/>
                    </a:cubicBezTo>
                    <a:cubicBezTo>
                      <a:pt x="6969" y="9772"/>
                      <a:pt x="8822" y="8906"/>
                      <a:pt x="9788" y="7223"/>
                    </a:cubicBezTo>
                    <a:cubicBezTo>
                      <a:pt x="10526" y="5925"/>
                      <a:pt x="10609" y="4199"/>
                      <a:pt x="10050" y="2830"/>
                    </a:cubicBezTo>
                    <a:cubicBezTo>
                      <a:pt x="9859" y="2449"/>
                      <a:pt x="9764" y="1913"/>
                      <a:pt x="9300" y="1782"/>
                    </a:cubicBezTo>
                    <a:cubicBezTo>
                      <a:pt x="9236" y="1765"/>
                      <a:pt x="9175" y="1757"/>
                      <a:pt x="9116" y="1757"/>
                    </a:cubicBezTo>
                    <a:cubicBezTo>
                      <a:pt x="8557" y="1757"/>
                      <a:pt x="8232" y="2474"/>
                      <a:pt x="8609" y="2937"/>
                    </a:cubicBezTo>
                    <a:cubicBezTo>
                      <a:pt x="9478" y="4544"/>
                      <a:pt x="8943" y="6664"/>
                      <a:pt x="7811" y="7473"/>
                    </a:cubicBezTo>
                    <a:cubicBezTo>
                      <a:pt x="7038" y="7997"/>
                      <a:pt x="6954" y="8140"/>
                      <a:pt x="6216" y="8271"/>
                    </a:cubicBezTo>
                    <a:cubicBezTo>
                      <a:pt x="6133" y="8295"/>
                      <a:pt x="5906" y="8330"/>
                      <a:pt x="5775" y="8354"/>
                    </a:cubicBezTo>
                    <a:cubicBezTo>
                      <a:pt x="5532" y="8375"/>
                      <a:pt x="5302" y="8385"/>
                      <a:pt x="5085" y="8385"/>
                    </a:cubicBezTo>
                    <a:cubicBezTo>
                      <a:pt x="3415" y="8385"/>
                      <a:pt x="2494" y="7765"/>
                      <a:pt x="1704" y="6342"/>
                    </a:cubicBezTo>
                    <a:cubicBezTo>
                      <a:pt x="1465" y="5675"/>
                      <a:pt x="1656" y="3508"/>
                      <a:pt x="2608" y="2282"/>
                    </a:cubicBezTo>
                    <a:cubicBezTo>
                      <a:pt x="2985" y="1766"/>
                      <a:pt x="4043" y="1358"/>
                      <a:pt x="5251" y="1358"/>
                    </a:cubicBezTo>
                    <a:cubicBezTo>
                      <a:pt x="5800" y="1358"/>
                      <a:pt x="6381" y="1442"/>
                      <a:pt x="6942" y="1639"/>
                    </a:cubicBezTo>
                    <a:cubicBezTo>
                      <a:pt x="7374" y="1705"/>
                      <a:pt x="7814" y="2030"/>
                      <a:pt x="8243" y="2030"/>
                    </a:cubicBezTo>
                    <a:cubicBezTo>
                      <a:pt x="8358" y="2030"/>
                      <a:pt x="8472" y="2007"/>
                      <a:pt x="8585" y="1949"/>
                    </a:cubicBezTo>
                    <a:cubicBezTo>
                      <a:pt x="9097" y="1675"/>
                      <a:pt x="8990" y="841"/>
                      <a:pt x="8419" y="699"/>
                    </a:cubicBezTo>
                    <a:cubicBezTo>
                      <a:pt x="7412" y="291"/>
                      <a:pt x="6219" y="0"/>
                      <a:pt x="5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7" name="Google Shape;1267;p44"/>
            <p:cNvGrpSpPr/>
            <p:nvPr/>
          </p:nvGrpSpPr>
          <p:grpSpPr>
            <a:xfrm>
              <a:off x="1541750" y="3973250"/>
              <a:ext cx="175100" cy="143475"/>
              <a:chOff x="1808250" y="1643825"/>
              <a:chExt cx="175100" cy="143475"/>
            </a:xfrm>
          </p:grpSpPr>
          <p:sp>
            <p:nvSpPr>
              <p:cNvPr id="1268" name="Google Shape;1268;p44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4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734;p38">
            <a:extLst>
              <a:ext uri="{FF2B5EF4-FFF2-40B4-BE49-F238E27FC236}">
                <a16:creationId xmlns:a16="http://schemas.microsoft.com/office/drawing/2014/main" id="{32FDE971-FC3C-E2BC-2EF2-4EA0ECDC8499}"/>
              </a:ext>
            </a:extLst>
          </p:cNvPr>
          <p:cNvSpPr txBox="1">
            <a:spLocks/>
          </p:cNvSpPr>
          <p:nvPr/>
        </p:nvSpPr>
        <p:spPr>
          <a:xfrm>
            <a:off x="2633376" y="2845186"/>
            <a:ext cx="4009107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>
                <a:solidFill>
                  <a:srgbClr val="00B050"/>
                </a:solidFill>
                <a:latin typeface="Arial Black" panose="020B0A04020102020204" pitchFamily="34" charset="0"/>
              </a:rPr>
              <a:t>Class Activity</a:t>
            </a:r>
            <a:endParaRPr lang="en-US" sz="5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4A0DCC-4238-1E54-DF46-72042D1B9AA7}"/>
              </a:ext>
            </a:extLst>
          </p:cNvPr>
          <p:cNvSpPr/>
          <p:nvPr/>
        </p:nvSpPr>
        <p:spPr>
          <a:xfrm>
            <a:off x="104078" y="104969"/>
            <a:ext cx="8935844" cy="49335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1869;p55">
            <a:extLst>
              <a:ext uri="{FF2B5EF4-FFF2-40B4-BE49-F238E27FC236}">
                <a16:creationId xmlns:a16="http://schemas.microsoft.com/office/drawing/2014/main" id="{1315C387-7702-8D15-E4B4-E725603A5415}"/>
              </a:ext>
            </a:extLst>
          </p:cNvPr>
          <p:cNvGrpSpPr/>
          <p:nvPr/>
        </p:nvGrpSpPr>
        <p:grpSpPr>
          <a:xfrm>
            <a:off x="7868757" y="137572"/>
            <a:ext cx="789877" cy="461682"/>
            <a:chOff x="4234323" y="4225335"/>
            <a:chExt cx="789877" cy="461682"/>
          </a:xfrm>
        </p:grpSpPr>
        <p:grpSp>
          <p:nvGrpSpPr>
            <p:cNvPr id="6" name="Google Shape;1870;p55">
              <a:extLst>
                <a:ext uri="{FF2B5EF4-FFF2-40B4-BE49-F238E27FC236}">
                  <a16:creationId xmlns:a16="http://schemas.microsoft.com/office/drawing/2014/main" id="{6E9803C3-1876-32A8-53AC-435843E000B0}"/>
                </a:ext>
              </a:extLst>
            </p:cNvPr>
            <p:cNvGrpSpPr/>
            <p:nvPr/>
          </p:nvGrpSpPr>
          <p:grpSpPr>
            <a:xfrm rot="1683481">
              <a:off x="4293956" y="4286371"/>
              <a:ext cx="344380" cy="339611"/>
              <a:chOff x="588850" y="618775"/>
              <a:chExt cx="703975" cy="694225"/>
            </a:xfrm>
          </p:grpSpPr>
          <p:sp>
            <p:nvSpPr>
              <p:cNvPr id="10" name="Google Shape;1871;p55">
                <a:extLst>
                  <a:ext uri="{FF2B5EF4-FFF2-40B4-BE49-F238E27FC236}">
                    <a16:creationId xmlns:a16="http://schemas.microsoft.com/office/drawing/2014/main" id="{38EFC562-26BA-ADD6-23F2-EAEB603D3942}"/>
                  </a:ext>
                </a:extLst>
              </p:cNvPr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872;p55">
                <a:extLst>
                  <a:ext uri="{FF2B5EF4-FFF2-40B4-BE49-F238E27FC236}">
                    <a16:creationId xmlns:a16="http://schemas.microsoft.com/office/drawing/2014/main" id="{370D9166-CC64-F95C-703E-8978A9EBB6ED}"/>
                  </a:ext>
                </a:extLst>
              </p:cNvPr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873;p55">
              <a:extLst>
                <a:ext uri="{FF2B5EF4-FFF2-40B4-BE49-F238E27FC236}">
                  <a16:creationId xmlns:a16="http://schemas.microsoft.com/office/drawing/2014/main" id="{8B4DCEE8-6B76-63D9-BD7E-A8A8C8E2F840}"/>
                </a:ext>
              </a:extLst>
            </p:cNvPr>
            <p:cNvGrpSpPr/>
            <p:nvPr/>
          </p:nvGrpSpPr>
          <p:grpSpPr>
            <a:xfrm>
              <a:off x="4831000" y="4320075"/>
              <a:ext cx="193200" cy="171550"/>
              <a:chOff x="1141700" y="1345000"/>
              <a:chExt cx="193200" cy="171550"/>
            </a:xfrm>
          </p:grpSpPr>
          <p:sp>
            <p:nvSpPr>
              <p:cNvPr id="8" name="Google Shape;1874;p55">
                <a:extLst>
                  <a:ext uri="{FF2B5EF4-FFF2-40B4-BE49-F238E27FC236}">
                    <a16:creationId xmlns:a16="http://schemas.microsoft.com/office/drawing/2014/main" id="{AA277F60-8552-DAED-0DC8-391ABF4CA934}"/>
                  </a:ext>
                </a:extLst>
              </p:cNvPr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875;p55">
                <a:extLst>
                  <a:ext uri="{FF2B5EF4-FFF2-40B4-BE49-F238E27FC236}">
                    <a16:creationId xmlns:a16="http://schemas.microsoft.com/office/drawing/2014/main" id="{582CEF64-3491-F817-4C61-6FF6E88781A1}"/>
                  </a:ext>
                </a:extLst>
              </p:cNvPr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A5D519-7B93-F473-8C9B-633905C8D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96" y="219734"/>
            <a:ext cx="4312788" cy="421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44D53F-2E73-CFAC-1DE3-DA7597101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317" y="651834"/>
            <a:ext cx="4661365" cy="421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93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4A0DCC-4238-1E54-DF46-72042D1B9AA7}"/>
              </a:ext>
            </a:extLst>
          </p:cNvPr>
          <p:cNvSpPr/>
          <p:nvPr/>
        </p:nvSpPr>
        <p:spPr>
          <a:xfrm>
            <a:off x="104078" y="104969"/>
            <a:ext cx="8935844" cy="49335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1869;p55">
            <a:extLst>
              <a:ext uri="{FF2B5EF4-FFF2-40B4-BE49-F238E27FC236}">
                <a16:creationId xmlns:a16="http://schemas.microsoft.com/office/drawing/2014/main" id="{1315C387-7702-8D15-E4B4-E725603A5415}"/>
              </a:ext>
            </a:extLst>
          </p:cNvPr>
          <p:cNvGrpSpPr/>
          <p:nvPr/>
        </p:nvGrpSpPr>
        <p:grpSpPr>
          <a:xfrm>
            <a:off x="7868757" y="137572"/>
            <a:ext cx="789877" cy="461682"/>
            <a:chOff x="4234323" y="4225335"/>
            <a:chExt cx="789877" cy="461682"/>
          </a:xfrm>
        </p:grpSpPr>
        <p:grpSp>
          <p:nvGrpSpPr>
            <p:cNvPr id="6" name="Google Shape;1870;p55">
              <a:extLst>
                <a:ext uri="{FF2B5EF4-FFF2-40B4-BE49-F238E27FC236}">
                  <a16:creationId xmlns:a16="http://schemas.microsoft.com/office/drawing/2014/main" id="{6E9803C3-1876-32A8-53AC-435843E000B0}"/>
                </a:ext>
              </a:extLst>
            </p:cNvPr>
            <p:cNvGrpSpPr/>
            <p:nvPr/>
          </p:nvGrpSpPr>
          <p:grpSpPr>
            <a:xfrm rot="1683481">
              <a:off x="4293956" y="4286371"/>
              <a:ext cx="344380" cy="339611"/>
              <a:chOff x="588850" y="618775"/>
              <a:chExt cx="703975" cy="694225"/>
            </a:xfrm>
          </p:grpSpPr>
          <p:sp>
            <p:nvSpPr>
              <p:cNvPr id="10" name="Google Shape;1871;p55">
                <a:extLst>
                  <a:ext uri="{FF2B5EF4-FFF2-40B4-BE49-F238E27FC236}">
                    <a16:creationId xmlns:a16="http://schemas.microsoft.com/office/drawing/2014/main" id="{38EFC562-26BA-ADD6-23F2-EAEB603D3942}"/>
                  </a:ext>
                </a:extLst>
              </p:cNvPr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872;p55">
                <a:extLst>
                  <a:ext uri="{FF2B5EF4-FFF2-40B4-BE49-F238E27FC236}">
                    <a16:creationId xmlns:a16="http://schemas.microsoft.com/office/drawing/2014/main" id="{370D9166-CC64-F95C-703E-8978A9EBB6ED}"/>
                  </a:ext>
                </a:extLst>
              </p:cNvPr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873;p55">
              <a:extLst>
                <a:ext uri="{FF2B5EF4-FFF2-40B4-BE49-F238E27FC236}">
                  <a16:creationId xmlns:a16="http://schemas.microsoft.com/office/drawing/2014/main" id="{8B4DCEE8-6B76-63D9-BD7E-A8A8C8E2F840}"/>
                </a:ext>
              </a:extLst>
            </p:cNvPr>
            <p:cNvGrpSpPr/>
            <p:nvPr/>
          </p:nvGrpSpPr>
          <p:grpSpPr>
            <a:xfrm>
              <a:off x="4831000" y="4320075"/>
              <a:ext cx="193200" cy="171550"/>
              <a:chOff x="1141700" y="1345000"/>
              <a:chExt cx="193200" cy="171550"/>
            </a:xfrm>
          </p:grpSpPr>
          <p:sp>
            <p:nvSpPr>
              <p:cNvPr id="8" name="Google Shape;1874;p55">
                <a:extLst>
                  <a:ext uri="{FF2B5EF4-FFF2-40B4-BE49-F238E27FC236}">
                    <a16:creationId xmlns:a16="http://schemas.microsoft.com/office/drawing/2014/main" id="{AA277F60-8552-DAED-0DC8-391ABF4CA934}"/>
                  </a:ext>
                </a:extLst>
              </p:cNvPr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875;p55">
                <a:extLst>
                  <a:ext uri="{FF2B5EF4-FFF2-40B4-BE49-F238E27FC236}">
                    <a16:creationId xmlns:a16="http://schemas.microsoft.com/office/drawing/2014/main" id="{582CEF64-3491-F817-4C61-6FF6E88781A1}"/>
                  </a:ext>
                </a:extLst>
              </p:cNvPr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20DAAA3-0628-140F-FD4C-4866C347E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869" y="278539"/>
            <a:ext cx="5416261" cy="458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5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50"/>
          <p:cNvSpPr/>
          <p:nvPr/>
        </p:nvSpPr>
        <p:spPr>
          <a:xfrm rot="900041">
            <a:off x="4298300" y="1440016"/>
            <a:ext cx="3748737" cy="2263461"/>
          </a:xfrm>
          <a:custGeom>
            <a:avLst/>
            <a:gdLst/>
            <a:ahLst/>
            <a:cxnLst/>
            <a:rect l="l" t="t" r="r" b="b"/>
            <a:pathLst>
              <a:path w="82525" h="49828" extrusionOk="0">
                <a:moveTo>
                  <a:pt x="63463" y="14936"/>
                </a:moveTo>
                <a:cubicBezTo>
                  <a:pt x="63499" y="15007"/>
                  <a:pt x="63534" y="15055"/>
                  <a:pt x="63570" y="15115"/>
                </a:cubicBezTo>
                <a:cubicBezTo>
                  <a:pt x="63511" y="15079"/>
                  <a:pt x="63439" y="15055"/>
                  <a:pt x="63380" y="15019"/>
                </a:cubicBezTo>
                <a:cubicBezTo>
                  <a:pt x="63415" y="14996"/>
                  <a:pt x="63439" y="14972"/>
                  <a:pt x="63463" y="14936"/>
                </a:cubicBezTo>
                <a:close/>
                <a:moveTo>
                  <a:pt x="42663" y="30640"/>
                </a:moveTo>
                <a:cubicBezTo>
                  <a:pt x="42651" y="30652"/>
                  <a:pt x="42639" y="30664"/>
                  <a:pt x="42627" y="30676"/>
                </a:cubicBezTo>
                <a:cubicBezTo>
                  <a:pt x="42627" y="30676"/>
                  <a:pt x="42627" y="30664"/>
                  <a:pt x="42627" y="30664"/>
                </a:cubicBezTo>
                <a:cubicBezTo>
                  <a:pt x="42639" y="30652"/>
                  <a:pt x="42651" y="30640"/>
                  <a:pt x="42663" y="30640"/>
                </a:cubicBezTo>
                <a:close/>
                <a:moveTo>
                  <a:pt x="56898" y="1"/>
                </a:moveTo>
                <a:cubicBezTo>
                  <a:pt x="56324" y="1"/>
                  <a:pt x="55747" y="187"/>
                  <a:pt x="55402" y="601"/>
                </a:cubicBezTo>
                <a:cubicBezTo>
                  <a:pt x="54390" y="1827"/>
                  <a:pt x="53366" y="3054"/>
                  <a:pt x="52319" y="4268"/>
                </a:cubicBezTo>
                <a:lnTo>
                  <a:pt x="52521" y="3958"/>
                </a:lnTo>
                <a:cubicBezTo>
                  <a:pt x="53541" y="2401"/>
                  <a:pt x="52099" y="884"/>
                  <a:pt x="50562" y="884"/>
                </a:cubicBezTo>
                <a:cubicBezTo>
                  <a:pt x="50054" y="884"/>
                  <a:pt x="49536" y="1050"/>
                  <a:pt x="49092" y="1434"/>
                </a:cubicBezTo>
                <a:cubicBezTo>
                  <a:pt x="45663" y="4399"/>
                  <a:pt x="42210" y="7387"/>
                  <a:pt x="38484" y="10007"/>
                </a:cubicBezTo>
                <a:cubicBezTo>
                  <a:pt x="39448" y="8911"/>
                  <a:pt x="40436" y="7828"/>
                  <a:pt x="41472" y="6780"/>
                </a:cubicBezTo>
                <a:cubicBezTo>
                  <a:pt x="42827" y="5416"/>
                  <a:pt x="41608" y="3170"/>
                  <a:pt x="39931" y="3170"/>
                </a:cubicBezTo>
                <a:cubicBezTo>
                  <a:pt x="39574" y="3170"/>
                  <a:pt x="39196" y="3272"/>
                  <a:pt x="38817" y="3506"/>
                </a:cubicBezTo>
                <a:cubicBezTo>
                  <a:pt x="38472" y="3720"/>
                  <a:pt x="38138" y="3947"/>
                  <a:pt x="37817" y="4173"/>
                </a:cubicBezTo>
                <a:cubicBezTo>
                  <a:pt x="38014" y="2979"/>
                  <a:pt x="37108" y="1704"/>
                  <a:pt x="35752" y="1704"/>
                </a:cubicBezTo>
                <a:cubicBezTo>
                  <a:pt x="35552" y="1704"/>
                  <a:pt x="35343" y="1732"/>
                  <a:pt x="35126" y="1792"/>
                </a:cubicBezTo>
                <a:cubicBezTo>
                  <a:pt x="32864" y="2399"/>
                  <a:pt x="30816" y="3435"/>
                  <a:pt x="28875" y="4649"/>
                </a:cubicBezTo>
                <a:cubicBezTo>
                  <a:pt x="29030" y="4518"/>
                  <a:pt x="29185" y="4387"/>
                  <a:pt x="29340" y="4256"/>
                </a:cubicBezTo>
                <a:cubicBezTo>
                  <a:pt x="30880" y="2964"/>
                  <a:pt x="29476" y="743"/>
                  <a:pt x="27765" y="743"/>
                </a:cubicBezTo>
                <a:cubicBezTo>
                  <a:pt x="27426" y="743"/>
                  <a:pt x="27075" y="831"/>
                  <a:pt x="26732" y="1030"/>
                </a:cubicBezTo>
                <a:lnTo>
                  <a:pt x="19577" y="5173"/>
                </a:lnTo>
                <a:cubicBezTo>
                  <a:pt x="18993" y="5506"/>
                  <a:pt x="18410" y="5852"/>
                  <a:pt x="17838" y="6185"/>
                </a:cubicBezTo>
                <a:cubicBezTo>
                  <a:pt x="18445" y="5482"/>
                  <a:pt x="19112" y="4804"/>
                  <a:pt x="19803" y="4149"/>
                </a:cubicBezTo>
                <a:cubicBezTo>
                  <a:pt x="19839" y="4152"/>
                  <a:pt x="19875" y="4153"/>
                  <a:pt x="19911" y="4153"/>
                </a:cubicBezTo>
                <a:cubicBezTo>
                  <a:pt x="20316" y="4153"/>
                  <a:pt x="20720" y="3966"/>
                  <a:pt x="20993" y="3518"/>
                </a:cubicBezTo>
                <a:lnTo>
                  <a:pt x="21732" y="2315"/>
                </a:lnTo>
                <a:cubicBezTo>
                  <a:pt x="22442" y="1161"/>
                  <a:pt x="21427" y="113"/>
                  <a:pt x="20279" y="113"/>
                </a:cubicBezTo>
                <a:cubicBezTo>
                  <a:pt x="20042" y="113"/>
                  <a:pt x="19799" y="158"/>
                  <a:pt x="19565" y="256"/>
                </a:cubicBezTo>
                <a:cubicBezTo>
                  <a:pt x="15338" y="2065"/>
                  <a:pt x="12397" y="6078"/>
                  <a:pt x="10802" y="10090"/>
                </a:cubicBezTo>
                <a:cubicBezTo>
                  <a:pt x="10480" y="10900"/>
                  <a:pt x="11016" y="11912"/>
                  <a:pt x="11754" y="12317"/>
                </a:cubicBezTo>
                <a:cubicBezTo>
                  <a:pt x="12298" y="12619"/>
                  <a:pt x="12834" y="12743"/>
                  <a:pt x="13363" y="12743"/>
                </a:cubicBezTo>
                <a:cubicBezTo>
                  <a:pt x="14061" y="12743"/>
                  <a:pt x="14745" y="12526"/>
                  <a:pt x="15409" y="12221"/>
                </a:cubicBezTo>
                <a:lnTo>
                  <a:pt x="15409" y="12221"/>
                </a:lnTo>
                <a:cubicBezTo>
                  <a:pt x="15302" y="12376"/>
                  <a:pt x="15183" y="12531"/>
                  <a:pt x="15076" y="12686"/>
                </a:cubicBezTo>
                <a:cubicBezTo>
                  <a:pt x="14080" y="14148"/>
                  <a:pt x="15477" y="15796"/>
                  <a:pt x="17063" y="15796"/>
                </a:cubicBezTo>
                <a:cubicBezTo>
                  <a:pt x="17221" y="15796"/>
                  <a:pt x="17381" y="15780"/>
                  <a:pt x="17541" y="15746"/>
                </a:cubicBezTo>
                <a:cubicBezTo>
                  <a:pt x="19910" y="15246"/>
                  <a:pt x="22041" y="14222"/>
                  <a:pt x="24053" y="12995"/>
                </a:cubicBezTo>
                <a:lnTo>
                  <a:pt x="24053" y="12995"/>
                </a:lnTo>
                <a:cubicBezTo>
                  <a:pt x="22898" y="14353"/>
                  <a:pt x="21827" y="15758"/>
                  <a:pt x="20874" y="17246"/>
                </a:cubicBezTo>
                <a:cubicBezTo>
                  <a:pt x="20757" y="17226"/>
                  <a:pt x="20636" y="17215"/>
                  <a:pt x="20512" y="17215"/>
                </a:cubicBezTo>
                <a:cubicBezTo>
                  <a:pt x="20046" y="17215"/>
                  <a:pt x="19542" y="17365"/>
                  <a:pt x="19053" y="17722"/>
                </a:cubicBezTo>
                <a:cubicBezTo>
                  <a:pt x="17850" y="18627"/>
                  <a:pt x="16659" y="19544"/>
                  <a:pt x="15457" y="20449"/>
                </a:cubicBezTo>
                <a:cubicBezTo>
                  <a:pt x="15600" y="20258"/>
                  <a:pt x="15743" y="20068"/>
                  <a:pt x="15897" y="19877"/>
                </a:cubicBezTo>
                <a:cubicBezTo>
                  <a:pt x="16588" y="19056"/>
                  <a:pt x="16743" y="17924"/>
                  <a:pt x="15897" y="17115"/>
                </a:cubicBezTo>
                <a:cubicBezTo>
                  <a:pt x="15496" y="16731"/>
                  <a:pt x="14993" y="16552"/>
                  <a:pt x="14486" y="16552"/>
                </a:cubicBezTo>
                <a:cubicBezTo>
                  <a:pt x="13955" y="16552"/>
                  <a:pt x="13419" y="16749"/>
                  <a:pt x="12992" y="17115"/>
                </a:cubicBezTo>
                <a:cubicBezTo>
                  <a:pt x="11099" y="18746"/>
                  <a:pt x="9182" y="20341"/>
                  <a:pt x="7230" y="21913"/>
                </a:cubicBezTo>
                <a:cubicBezTo>
                  <a:pt x="6765" y="22282"/>
                  <a:pt x="6301" y="22663"/>
                  <a:pt x="5837" y="23032"/>
                </a:cubicBezTo>
                <a:cubicBezTo>
                  <a:pt x="5872" y="22973"/>
                  <a:pt x="5896" y="22901"/>
                  <a:pt x="5932" y="22842"/>
                </a:cubicBezTo>
                <a:cubicBezTo>
                  <a:pt x="6337" y="22151"/>
                  <a:pt x="6777" y="21496"/>
                  <a:pt x="7289" y="20889"/>
                </a:cubicBezTo>
                <a:cubicBezTo>
                  <a:pt x="7599" y="20532"/>
                  <a:pt x="7920" y="20187"/>
                  <a:pt x="8266" y="19865"/>
                </a:cubicBezTo>
                <a:cubicBezTo>
                  <a:pt x="8373" y="19746"/>
                  <a:pt x="8599" y="19615"/>
                  <a:pt x="8670" y="19484"/>
                </a:cubicBezTo>
                <a:cubicBezTo>
                  <a:pt x="8682" y="19472"/>
                  <a:pt x="8682" y="19472"/>
                  <a:pt x="8682" y="19460"/>
                </a:cubicBezTo>
                <a:cubicBezTo>
                  <a:pt x="8863" y="19550"/>
                  <a:pt x="9047" y="19590"/>
                  <a:pt x="9227" y="19590"/>
                </a:cubicBezTo>
                <a:cubicBezTo>
                  <a:pt x="10366" y="19590"/>
                  <a:pt x="11350" y="17987"/>
                  <a:pt x="10302" y="17103"/>
                </a:cubicBezTo>
                <a:cubicBezTo>
                  <a:pt x="9771" y="16663"/>
                  <a:pt x="9221" y="16481"/>
                  <a:pt x="8670" y="16481"/>
                </a:cubicBezTo>
                <a:cubicBezTo>
                  <a:pt x="6820" y="16481"/>
                  <a:pt x="4967" y="18534"/>
                  <a:pt x="3884" y="19782"/>
                </a:cubicBezTo>
                <a:cubicBezTo>
                  <a:pt x="2205" y="21734"/>
                  <a:pt x="836" y="24056"/>
                  <a:pt x="253" y="26545"/>
                </a:cubicBezTo>
                <a:cubicBezTo>
                  <a:pt x="1" y="27631"/>
                  <a:pt x="761" y="29004"/>
                  <a:pt x="2056" y="29004"/>
                </a:cubicBezTo>
                <a:cubicBezTo>
                  <a:pt x="2109" y="29004"/>
                  <a:pt x="2163" y="29002"/>
                  <a:pt x="2217" y="28997"/>
                </a:cubicBezTo>
                <a:cubicBezTo>
                  <a:pt x="3420" y="28902"/>
                  <a:pt x="4479" y="28521"/>
                  <a:pt x="5456" y="28009"/>
                </a:cubicBezTo>
                <a:lnTo>
                  <a:pt x="5456" y="28009"/>
                </a:lnTo>
                <a:cubicBezTo>
                  <a:pt x="5420" y="28092"/>
                  <a:pt x="5372" y="28164"/>
                  <a:pt x="5325" y="28235"/>
                </a:cubicBezTo>
                <a:cubicBezTo>
                  <a:pt x="4848" y="29104"/>
                  <a:pt x="5015" y="30176"/>
                  <a:pt x="5861" y="30771"/>
                </a:cubicBezTo>
                <a:cubicBezTo>
                  <a:pt x="6248" y="31049"/>
                  <a:pt x="6658" y="31174"/>
                  <a:pt x="7067" y="31174"/>
                </a:cubicBezTo>
                <a:cubicBezTo>
                  <a:pt x="7589" y="31174"/>
                  <a:pt x="8108" y="30970"/>
                  <a:pt x="8575" y="30616"/>
                </a:cubicBezTo>
                <a:cubicBezTo>
                  <a:pt x="9587" y="29866"/>
                  <a:pt x="10599" y="29092"/>
                  <a:pt x="11611" y="28330"/>
                </a:cubicBezTo>
                <a:lnTo>
                  <a:pt x="11611" y="28330"/>
                </a:lnTo>
                <a:cubicBezTo>
                  <a:pt x="11349" y="28854"/>
                  <a:pt x="11099" y="29390"/>
                  <a:pt x="10873" y="29926"/>
                </a:cubicBezTo>
                <a:cubicBezTo>
                  <a:pt x="10563" y="30640"/>
                  <a:pt x="11028" y="31581"/>
                  <a:pt x="11611" y="32010"/>
                </a:cubicBezTo>
                <a:cubicBezTo>
                  <a:pt x="12003" y="32284"/>
                  <a:pt x="12424" y="32411"/>
                  <a:pt x="12854" y="32411"/>
                </a:cubicBezTo>
                <a:cubicBezTo>
                  <a:pt x="13207" y="32411"/>
                  <a:pt x="13567" y="32325"/>
                  <a:pt x="13921" y="32164"/>
                </a:cubicBezTo>
                <a:cubicBezTo>
                  <a:pt x="15588" y="31402"/>
                  <a:pt x="17124" y="30438"/>
                  <a:pt x="18600" y="29390"/>
                </a:cubicBezTo>
                <a:lnTo>
                  <a:pt x="18600" y="29390"/>
                </a:lnTo>
                <a:cubicBezTo>
                  <a:pt x="18481" y="29581"/>
                  <a:pt x="18362" y="29759"/>
                  <a:pt x="18255" y="29938"/>
                </a:cubicBezTo>
                <a:cubicBezTo>
                  <a:pt x="17437" y="31266"/>
                  <a:pt x="18641" y="32983"/>
                  <a:pt x="20070" y="32983"/>
                </a:cubicBezTo>
                <a:cubicBezTo>
                  <a:pt x="20409" y="32983"/>
                  <a:pt x="20760" y="32886"/>
                  <a:pt x="21101" y="32664"/>
                </a:cubicBezTo>
                <a:cubicBezTo>
                  <a:pt x="22875" y="31498"/>
                  <a:pt x="24660" y="30319"/>
                  <a:pt x="26423" y="29128"/>
                </a:cubicBezTo>
                <a:lnTo>
                  <a:pt x="26423" y="29128"/>
                </a:lnTo>
                <a:cubicBezTo>
                  <a:pt x="26208" y="29819"/>
                  <a:pt x="26399" y="30616"/>
                  <a:pt x="26935" y="31117"/>
                </a:cubicBezTo>
                <a:cubicBezTo>
                  <a:pt x="27089" y="31271"/>
                  <a:pt x="27256" y="31378"/>
                  <a:pt x="27435" y="31462"/>
                </a:cubicBezTo>
                <a:cubicBezTo>
                  <a:pt x="27161" y="31736"/>
                  <a:pt x="26887" y="32010"/>
                  <a:pt x="26613" y="32271"/>
                </a:cubicBezTo>
                <a:cubicBezTo>
                  <a:pt x="24911" y="33926"/>
                  <a:pt x="23208" y="35569"/>
                  <a:pt x="21505" y="37213"/>
                </a:cubicBezTo>
                <a:cubicBezTo>
                  <a:pt x="20815" y="37891"/>
                  <a:pt x="20755" y="38951"/>
                  <a:pt x="21351" y="39689"/>
                </a:cubicBezTo>
                <a:cubicBezTo>
                  <a:pt x="21716" y="40142"/>
                  <a:pt x="22347" y="40441"/>
                  <a:pt x="22967" y="40441"/>
                </a:cubicBezTo>
                <a:cubicBezTo>
                  <a:pt x="23276" y="40441"/>
                  <a:pt x="23582" y="40367"/>
                  <a:pt x="23851" y="40201"/>
                </a:cubicBezTo>
                <a:lnTo>
                  <a:pt x="23851" y="40201"/>
                </a:lnTo>
                <a:cubicBezTo>
                  <a:pt x="23577" y="40534"/>
                  <a:pt x="23303" y="40868"/>
                  <a:pt x="23029" y="41201"/>
                </a:cubicBezTo>
                <a:cubicBezTo>
                  <a:pt x="23029" y="41201"/>
                  <a:pt x="23017" y="41213"/>
                  <a:pt x="23017" y="41213"/>
                </a:cubicBezTo>
                <a:cubicBezTo>
                  <a:pt x="22922" y="41332"/>
                  <a:pt x="22827" y="41451"/>
                  <a:pt x="22732" y="41570"/>
                </a:cubicBezTo>
                <a:cubicBezTo>
                  <a:pt x="22184" y="42249"/>
                  <a:pt x="22541" y="43356"/>
                  <a:pt x="23196" y="43820"/>
                </a:cubicBezTo>
                <a:cubicBezTo>
                  <a:pt x="23363" y="43940"/>
                  <a:pt x="23541" y="44023"/>
                  <a:pt x="23732" y="44082"/>
                </a:cubicBezTo>
                <a:cubicBezTo>
                  <a:pt x="23666" y="45072"/>
                  <a:pt x="24645" y="45718"/>
                  <a:pt x="25627" y="45718"/>
                </a:cubicBezTo>
                <a:cubicBezTo>
                  <a:pt x="26075" y="45718"/>
                  <a:pt x="26524" y="45583"/>
                  <a:pt x="26875" y="45285"/>
                </a:cubicBezTo>
                <a:cubicBezTo>
                  <a:pt x="27101" y="45094"/>
                  <a:pt x="27327" y="44892"/>
                  <a:pt x="27542" y="44690"/>
                </a:cubicBezTo>
                <a:cubicBezTo>
                  <a:pt x="27613" y="44821"/>
                  <a:pt x="27697" y="44940"/>
                  <a:pt x="27792" y="45047"/>
                </a:cubicBezTo>
                <a:cubicBezTo>
                  <a:pt x="27321" y="46354"/>
                  <a:pt x="28484" y="47445"/>
                  <a:pt x="29757" y="47445"/>
                </a:cubicBezTo>
                <a:cubicBezTo>
                  <a:pt x="30224" y="47445"/>
                  <a:pt x="30704" y="47299"/>
                  <a:pt x="31126" y="46964"/>
                </a:cubicBezTo>
                <a:cubicBezTo>
                  <a:pt x="32269" y="46059"/>
                  <a:pt x="33400" y="45142"/>
                  <a:pt x="34507" y="44213"/>
                </a:cubicBezTo>
                <a:lnTo>
                  <a:pt x="34507" y="44213"/>
                </a:lnTo>
                <a:cubicBezTo>
                  <a:pt x="34197" y="44809"/>
                  <a:pt x="33924" y="45428"/>
                  <a:pt x="33697" y="46071"/>
                </a:cubicBezTo>
                <a:cubicBezTo>
                  <a:pt x="33201" y="47482"/>
                  <a:pt x="34468" y="48518"/>
                  <a:pt x="35755" y="48518"/>
                </a:cubicBezTo>
                <a:cubicBezTo>
                  <a:pt x="36260" y="48518"/>
                  <a:pt x="36768" y="48359"/>
                  <a:pt x="37174" y="48000"/>
                </a:cubicBezTo>
                <a:cubicBezTo>
                  <a:pt x="38734" y="46595"/>
                  <a:pt x="40305" y="45202"/>
                  <a:pt x="41865" y="43797"/>
                </a:cubicBezTo>
                <a:lnTo>
                  <a:pt x="41865" y="43797"/>
                </a:lnTo>
                <a:cubicBezTo>
                  <a:pt x="41508" y="44499"/>
                  <a:pt x="41151" y="45190"/>
                  <a:pt x="40793" y="45892"/>
                </a:cubicBezTo>
                <a:cubicBezTo>
                  <a:pt x="40031" y="47369"/>
                  <a:pt x="40996" y="48714"/>
                  <a:pt x="42615" y="48916"/>
                </a:cubicBezTo>
                <a:cubicBezTo>
                  <a:pt x="42760" y="48935"/>
                  <a:pt x="42904" y="48944"/>
                  <a:pt x="43045" y="48944"/>
                </a:cubicBezTo>
                <a:cubicBezTo>
                  <a:pt x="44454" y="48944"/>
                  <a:pt x="45660" y="48062"/>
                  <a:pt x="46699" y="47023"/>
                </a:cubicBezTo>
                <a:lnTo>
                  <a:pt x="46699" y="47023"/>
                </a:lnTo>
                <a:cubicBezTo>
                  <a:pt x="46169" y="48468"/>
                  <a:pt x="47206" y="49827"/>
                  <a:pt x="48636" y="49827"/>
                </a:cubicBezTo>
                <a:cubicBezTo>
                  <a:pt x="48974" y="49827"/>
                  <a:pt x="49333" y="49751"/>
                  <a:pt x="49699" y="49583"/>
                </a:cubicBezTo>
                <a:cubicBezTo>
                  <a:pt x="52176" y="48452"/>
                  <a:pt x="53509" y="46309"/>
                  <a:pt x="54795" y="44178"/>
                </a:cubicBezTo>
                <a:cubicBezTo>
                  <a:pt x="54915" y="44214"/>
                  <a:pt x="55042" y="44235"/>
                  <a:pt x="55173" y="44235"/>
                </a:cubicBezTo>
                <a:cubicBezTo>
                  <a:pt x="55381" y="44235"/>
                  <a:pt x="55600" y="44183"/>
                  <a:pt x="55819" y="44059"/>
                </a:cubicBezTo>
                <a:cubicBezTo>
                  <a:pt x="55843" y="44035"/>
                  <a:pt x="55867" y="44023"/>
                  <a:pt x="55891" y="43999"/>
                </a:cubicBezTo>
                <a:lnTo>
                  <a:pt x="55891" y="43999"/>
                </a:lnTo>
                <a:cubicBezTo>
                  <a:pt x="55605" y="44749"/>
                  <a:pt x="55319" y="45487"/>
                  <a:pt x="55057" y="46237"/>
                </a:cubicBezTo>
                <a:cubicBezTo>
                  <a:pt x="54783" y="47035"/>
                  <a:pt x="55236" y="48023"/>
                  <a:pt x="55986" y="48416"/>
                </a:cubicBezTo>
                <a:cubicBezTo>
                  <a:pt x="56414" y="48644"/>
                  <a:pt x="56820" y="48743"/>
                  <a:pt x="57205" y="48743"/>
                </a:cubicBezTo>
                <a:cubicBezTo>
                  <a:pt x="58973" y="48743"/>
                  <a:pt x="60308" y="46664"/>
                  <a:pt x="61403" y="45452"/>
                </a:cubicBezTo>
                <a:cubicBezTo>
                  <a:pt x="62725" y="43987"/>
                  <a:pt x="64046" y="42511"/>
                  <a:pt x="65380" y="41034"/>
                </a:cubicBezTo>
                <a:cubicBezTo>
                  <a:pt x="66082" y="40249"/>
                  <a:pt x="66189" y="39094"/>
                  <a:pt x="65380" y="38320"/>
                </a:cubicBezTo>
                <a:cubicBezTo>
                  <a:pt x="65003" y="37966"/>
                  <a:pt x="64449" y="37771"/>
                  <a:pt x="63900" y="37771"/>
                </a:cubicBezTo>
                <a:cubicBezTo>
                  <a:pt x="63563" y="37771"/>
                  <a:pt x="63229" y="37844"/>
                  <a:pt x="62939" y="37998"/>
                </a:cubicBezTo>
                <a:cubicBezTo>
                  <a:pt x="63141" y="37617"/>
                  <a:pt x="63344" y="37236"/>
                  <a:pt x="63546" y="36855"/>
                </a:cubicBezTo>
                <a:cubicBezTo>
                  <a:pt x="64034" y="35962"/>
                  <a:pt x="64630" y="34962"/>
                  <a:pt x="64737" y="33938"/>
                </a:cubicBezTo>
                <a:cubicBezTo>
                  <a:pt x="64856" y="33957"/>
                  <a:pt x="64977" y="33967"/>
                  <a:pt x="65099" y="33967"/>
                </a:cubicBezTo>
                <a:cubicBezTo>
                  <a:pt x="65586" y="33967"/>
                  <a:pt x="66087" y="33807"/>
                  <a:pt x="66535" y="33426"/>
                </a:cubicBezTo>
                <a:lnTo>
                  <a:pt x="69952" y="30521"/>
                </a:lnTo>
                <a:cubicBezTo>
                  <a:pt x="70090" y="31506"/>
                  <a:pt x="71118" y="32268"/>
                  <a:pt x="72196" y="32268"/>
                </a:cubicBezTo>
                <a:cubicBezTo>
                  <a:pt x="72696" y="32268"/>
                  <a:pt x="73206" y="32104"/>
                  <a:pt x="73643" y="31724"/>
                </a:cubicBezTo>
                <a:lnTo>
                  <a:pt x="75203" y="30366"/>
                </a:lnTo>
                <a:cubicBezTo>
                  <a:pt x="75369" y="30616"/>
                  <a:pt x="75595" y="30843"/>
                  <a:pt x="75905" y="31021"/>
                </a:cubicBezTo>
                <a:cubicBezTo>
                  <a:pt x="76225" y="31197"/>
                  <a:pt x="76607" y="31285"/>
                  <a:pt x="76992" y="31285"/>
                </a:cubicBezTo>
                <a:cubicBezTo>
                  <a:pt x="77754" y="31285"/>
                  <a:pt x="78530" y="30943"/>
                  <a:pt x="78870" y="30271"/>
                </a:cubicBezTo>
                <a:cubicBezTo>
                  <a:pt x="79858" y="28342"/>
                  <a:pt x="80846" y="26414"/>
                  <a:pt x="81834" y="24473"/>
                </a:cubicBezTo>
                <a:cubicBezTo>
                  <a:pt x="82525" y="23127"/>
                  <a:pt x="81668" y="21794"/>
                  <a:pt x="80465" y="21472"/>
                </a:cubicBezTo>
                <a:cubicBezTo>
                  <a:pt x="80477" y="21461"/>
                  <a:pt x="80489" y="21437"/>
                  <a:pt x="80501" y="21425"/>
                </a:cubicBezTo>
                <a:cubicBezTo>
                  <a:pt x="81505" y="19899"/>
                  <a:pt x="80096" y="18434"/>
                  <a:pt x="78584" y="18434"/>
                </a:cubicBezTo>
                <a:cubicBezTo>
                  <a:pt x="78197" y="18434"/>
                  <a:pt x="77803" y="18530"/>
                  <a:pt x="77441" y="18746"/>
                </a:cubicBezTo>
                <a:cubicBezTo>
                  <a:pt x="77453" y="18234"/>
                  <a:pt x="77274" y="17734"/>
                  <a:pt x="76846" y="17329"/>
                </a:cubicBezTo>
                <a:cubicBezTo>
                  <a:pt x="76432" y="16933"/>
                  <a:pt x="75889" y="16740"/>
                  <a:pt x="75346" y="16740"/>
                </a:cubicBezTo>
                <a:cubicBezTo>
                  <a:pt x="74794" y="16740"/>
                  <a:pt x="74241" y="16939"/>
                  <a:pt x="73821" y="17329"/>
                </a:cubicBezTo>
                <a:cubicBezTo>
                  <a:pt x="72631" y="18424"/>
                  <a:pt x="71428" y="19532"/>
                  <a:pt x="70214" y="20627"/>
                </a:cubicBezTo>
                <a:cubicBezTo>
                  <a:pt x="70488" y="20246"/>
                  <a:pt x="70750" y="19853"/>
                  <a:pt x="71012" y="19472"/>
                </a:cubicBezTo>
                <a:cubicBezTo>
                  <a:pt x="71994" y="18043"/>
                  <a:pt x="70536" y="16412"/>
                  <a:pt x="69068" y="16412"/>
                </a:cubicBezTo>
                <a:cubicBezTo>
                  <a:pt x="68580" y="16412"/>
                  <a:pt x="68091" y="16592"/>
                  <a:pt x="67690" y="17020"/>
                </a:cubicBezTo>
                <a:cubicBezTo>
                  <a:pt x="67225" y="17508"/>
                  <a:pt x="66773" y="18008"/>
                  <a:pt x="66309" y="18496"/>
                </a:cubicBezTo>
                <a:cubicBezTo>
                  <a:pt x="66225" y="17865"/>
                  <a:pt x="65832" y="17246"/>
                  <a:pt x="65273" y="16936"/>
                </a:cubicBezTo>
                <a:cubicBezTo>
                  <a:pt x="64935" y="16745"/>
                  <a:pt x="64590" y="16665"/>
                  <a:pt x="64255" y="16665"/>
                </a:cubicBezTo>
                <a:cubicBezTo>
                  <a:pt x="64153" y="16665"/>
                  <a:pt x="64051" y="16672"/>
                  <a:pt x="63951" y="16686"/>
                </a:cubicBezTo>
                <a:cubicBezTo>
                  <a:pt x="64023" y="16460"/>
                  <a:pt x="64082" y="16234"/>
                  <a:pt x="64154" y="16019"/>
                </a:cubicBezTo>
                <a:cubicBezTo>
                  <a:pt x="64261" y="15638"/>
                  <a:pt x="64261" y="15293"/>
                  <a:pt x="64165" y="14996"/>
                </a:cubicBezTo>
                <a:cubicBezTo>
                  <a:pt x="64189" y="14936"/>
                  <a:pt x="64225" y="14888"/>
                  <a:pt x="64249" y="14829"/>
                </a:cubicBezTo>
                <a:cubicBezTo>
                  <a:pt x="65130" y="12483"/>
                  <a:pt x="66023" y="10138"/>
                  <a:pt x="66904" y="7780"/>
                </a:cubicBezTo>
                <a:cubicBezTo>
                  <a:pt x="67456" y="6347"/>
                  <a:pt x="66067" y="5179"/>
                  <a:pt x="64705" y="5179"/>
                </a:cubicBezTo>
                <a:cubicBezTo>
                  <a:pt x="64539" y="5179"/>
                  <a:pt x="64374" y="5196"/>
                  <a:pt x="64213" y="5232"/>
                </a:cubicBezTo>
                <a:cubicBezTo>
                  <a:pt x="64487" y="4566"/>
                  <a:pt x="64701" y="3863"/>
                  <a:pt x="64808" y="3137"/>
                </a:cubicBezTo>
                <a:cubicBezTo>
                  <a:pt x="64951" y="2208"/>
                  <a:pt x="64713" y="1291"/>
                  <a:pt x="63808" y="791"/>
                </a:cubicBezTo>
                <a:cubicBezTo>
                  <a:pt x="63474" y="603"/>
                  <a:pt x="63098" y="514"/>
                  <a:pt x="62722" y="514"/>
                </a:cubicBezTo>
                <a:cubicBezTo>
                  <a:pt x="62146" y="514"/>
                  <a:pt x="61571" y="724"/>
                  <a:pt x="61153" y="1113"/>
                </a:cubicBezTo>
                <a:cubicBezTo>
                  <a:pt x="60344" y="1863"/>
                  <a:pt x="59582" y="2661"/>
                  <a:pt x="58843" y="3494"/>
                </a:cubicBezTo>
                <a:cubicBezTo>
                  <a:pt x="58927" y="3208"/>
                  <a:pt x="58998" y="2923"/>
                  <a:pt x="59058" y="2625"/>
                </a:cubicBezTo>
                <a:cubicBezTo>
                  <a:pt x="59236" y="1708"/>
                  <a:pt x="58939" y="768"/>
                  <a:pt x="58058" y="279"/>
                </a:cubicBezTo>
                <a:cubicBezTo>
                  <a:pt x="57732" y="99"/>
                  <a:pt x="57316" y="1"/>
                  <a:pt x="56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50"/>
          <p:cNvSpPr txBox="1">
            <a:spLocks noGrp="1"/>
          </p:cNvSpPr>
          <p:nvPr>
            <p:ph type="subTitle" idx="1"/>
          </p:nvPr>
        </p:nvSpPr>
        <p:spPr>
          <a:xfrm>
            <a:off x="4481772" y="2735290"/>
            <a:ext cx="3389114" cy="14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800" dirty="0"/>
              <a:t>GOOD BYE</a:t>
            </a:r>
            <a:endParaRPr sz="8800" dirty="0"/>
          </a:p>
        </p:txBody>
      </p:sp>
      <p:grpSp>
        <p:nvGrpSpPr>
          <p:cNvPr id="1609" name="Google Shape;1609;p50"/>
          <p:cNvGrpSpPr/>
          <p:nvPr/>
        </p:nvGrpSpPr>
        <p:grpSpPr>
          <a:xfrm>
            <a:off x="2623525" y="3043050"/>
            <a:ext cx="1286550" cy="1241332"/>
            <a:chOff x="5636150" y="2528700"/>
            <a:chExt cx="1286550" cy="1241332"/>
          </a:xfrm>
        </p:grpSpPr>
        <p:grpSp>
          <p:nvGrpSpPr>
            <p:cNvPr id="1610" name="Google Shape;1610;p50"/>
            <p:cNvGrpSpPr/>
            <p:nvPr/>
          </p:nvGrpSpPr>
          <p:grpSpPr>
            <a:xfrm rot="525885">
              <a:off x="5975183" y="2820141"/>
              <a:ext cx="659726" cy="650599"/>
              <a:chOff x="588850" y="618775"/>
              <a:chExt cx="703975" cy="694225"/>
            </a:xfrm>
          </p:grpSpPr>
          <p:sp>
            <p:nvSpPr>
              <p:cNvPr id="1611" name="Google Shape;1611;p50"/>
              <p:cNvSpPr/>
              <p:nvPr/>
            </p:nvSpPr>
            <p:spPr>
              <a:xfrm>
                <a:off x="612650" y="684225"/>
                <a:ext cx="625100" cy="608400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24336" extrusionOk="0">
                    <a:moveTo>
                      <a:pt x="10686" y="0"/>
                    </a:moveTo>
                    <a:cubicBezTo>
                      <a:pt x="10158" y="0"/>
                      <a:pt x="9636" y="288"/>
                      <a:pt x="9442" y="826"/>
                    </a:cubicBezTo>
                    <a:cubicBezTo>
                      <a:pt x="9323" y="945"/>
                      <a:pt x="9335" y="1314"/>
                      <a:pt x="9359" y="1659"/>
                    </a:cubicBezTo>
                    <a:cubicBezTo>
                      <a:pt x="9323" y="1743"/>
                      <a:pt x="9299" y="1826"/>
                      <a:pt x="9275" y="1909"/>
                    </a:cubicBezTo>
                    <a:cubicBezTo>
                      <a:pt x="8835" y="4124"/>
                      <a:pt x="8371" y="6338"/>
                      <a:pt x="7894" y="8541"/>
                    </a:cubicBezTo>
                    <a:cubicBezTo>
                      <a:pt x="7263" y="8601"/>
                      <a:pt x="6608" y="8660"/>
                      <a:pt x="5942" y="8743"/>
                    </a:cubicBezTo>
                    <a:cubicBezTo>
                      <a:pt x="5596" y="8779"/>
                      <a:pt x="5263" y="8815"/>
                      <a:pt x="4930" y="8851"/>
                    </a:cubicBezTo>
                    <a:cubicBezTo>
                      <a:pt x="4620" y="8874"/>
                      <a:pt x="4322" y="8934"/>
                      <a:pt x="4025" y="8993"/>
                    </a:cubicBezTo>
                    <a:cubicBezTo>
                      <a:pt x="3144" y="9101"/>
                      <a:pt x="2239" y="9208"/>
                      <a:pt x="1417" y="9565"/>
                    </a:cubicBezTo>
                    <a:cubicBezTo>
                      <a:pt x="905" y="9744"/>
                      <a:pt x="382" y="10113"/>
                      <a:pt x="262" y="10672"/>
                    </a:cubicBezTo>
                    <a:cubicBezTo>
                      <a:pt x="167" y="10982"/>
                      <a:pt x="203" y="11303"/>
                      <a:pt x="334" y="11577"/>
                    </a:cubicBezTo>
                    <a:cubicBezTo>
                      <a:pt x="1" y="12196"/>
                      <a:pt x="239" y="13030"/>
                      <a:pt x="870" y="13387"/>
                    </a:cubicBezTo>
                    <a:cubicBezTo>
                      <a:pt x="3084" y="14089"/>
                      <a:pt x="4501" y="14423"/>
                      <a:pt x="5942" y="15161"/>
                    </a:cubicBezTo>
                    <a:cubicBezTo>
                      <a:pt x="6073" y="15208"/>
                      <a:pt x="6192" y="15268"/>
                      <a:pt x="6311" y="15316"/>
                    </a:cubicBezTo>
                    <a:cubicBezTo>
                      <a:pt x="6180" y="15804"/>
                      <a:pt x="6073" y="16292"/>
                      <a:pt x="5942" y="16780"/>
                    </a:cubicBezTo>
                    <a:cubicBezTo>
                      <a:pt x="5525" y="18268"/>
                      <a:pt x="5025" y="19733"/>
                      <a:pt x="4668" y="21245"/>
                    </a:cubicBezTo>
                    <a:cubicBezTo>
                      <a:pt x="4465" y="21971"/>
                      <a:pt x="4275" y="22769"/>
                      <a:pt x="4644" y="23471"/>
                    </a:cubicBezTo>
                    <a:cubicBezTo>
                      <a:pt x="4842" y="24031"/>
                      <a:pt x="5387" y="24335"/>
                      <a:pt x="5941" y="24335"/>
                    </a:cubicBezTo>
                    <a:cubicBezTo>
                      <a:pt x="6187" y="24335"/>
                      <a:pt x="6436" y="24275"/>
                      <a:pt x="6656" y="24150"/>
                    </a:cubicBezTo>
                    <a:cubicBezTo>
                      <a:pt x="7847" y="23162"/>
                      <a:pt x="7561" y="23174"/>
                      <a:pt x="8609" y="22221"/>
                    </a:cubicBezTo>
                    <a:cubicBezTo>
                      <a:pt x="9907" y="20935"/>
                      <a:pt x="11383" y="19852"/>
                      <a:pt x="12681" y="18566"/>
                    </a:cubicBezTo>
                    <a:cubicBezTo>
                      <a:pt x="12824" y="18435"/>
                      <a:pt x="12966" y="18304"/>
                      <a:pt x="13109" y="18161"/>
                    </a:cubicBezTo>
                    <a:cubicBezTo>
                      <a:pt x="13836" y="18435"/>
                      <a:pt x="15907" y="19745"/>
                      <a:pt x="17348" y="20435"/>
                    </a:cubicBezTo>
                    <a:cubicBezTo>
                      <a:pt x="18200" y="20770"/>
                      <a:pt x="19673" y="21592"/>
                      <a:pt x="20761" y="21592"/>
                    </a:cubicBezTo>
                    <a:cubicBezTo>
                      <a:pt x="21451" y="21592"/>
                      <a:pt x="21986" y="21262"/>
                      <a:pt x="22110" y="20269"/>
                    </a:cubicBezTo>
                    <a:cubicBezTo>
                      <a:pt x="21598" y="18411"/>
                      <a:pt x="20408" y="16768"/>
                      <a:pt x="19574" y="15030"/>
                    </a:cubicBezTo>
                    <a:cubicBezTo>
                      <a:pt x="19217" y="14411"/>
                      <a:pt x="18848" y="13804"/>
                      <a:pt x="18479" y="13196"/>
                    </a:cubicBezTo>
                    <a:cubicBezTo>
                      <a:pt x="18479" y="13184"/>
                      <a:pt x="18479" y="13172"/>
                      <a:pt x="18491" y="13161"/>
                    </a:cubicBezTo>
                    <a:cubicBezTo>
                      <a:pt x="19384" y="12363"/>
                      <a:pt x="20289" y="11577"/>
                      <a:pt x="21229" y="10827"/>
                    </a:cubicBezTo>
                    <a:cubicBezTo>
                      <a:pt x="21944" y="10196"/>
                      <a:pt x="23349" y="9434"/>
                      <a:pt x="24408" y="7958"/>
                    </a:cubicBezTo>
                    <a:cubicBezTo>
                      <a:pt x="25004" y="7029"/>
                      <a:pt x="24361" y="5838"/>
                      <a:pt x="23325" y="5624"/>
                    </a:cubicBezTo>
                    <a:cubicBezTo>
                      <a:pt x="23123" y="5589"/>
                      <a:pt x="22922" y="5573"/>
                      <a:pt x="22720" y="5573"/>
                    </a:cubicBezTo>
                    <a:cubicBezTo>
                      <a:pt x="21696" y="5573"/>
                      <a:pt x="20677" y="5969"/>
                      <a:pt x="19682" y="6148"/>
                    </a:cubicBezTo>
                    <a:cubicBezTo>
                      <a:pt x="19539" y="6184"/>
                      <a:pt x="19396" y="6219"/>
                      <a:pt x="19265" y="6243"/>
                    </a:cubicBezTo>
                    <a:cubicBezTo>
                      <a:pt x="18812" y="6255"/>
                      <a:pt x="18336" y="6350"/>
                      <a:pt x="17919" y="6434"/>
                    </a:cubicBezTo>
                    <a:cubicBezTo>
                      <a:pt x="17110" y="6600"/>
                      <a:pt x="16324" y="6898"/>
                      <a:pt x="15538" y="7184"/>
                    </a:cubicBezTo>
                    <a:cubicBezTo>
                      <a:pt x="15324" y="7243"/>
                      <a:pt x="15098" y="7291"/>
                      <a:pt x="14883" y="7350"/>
                    </a:cubicBezTo>
                    <a:cubicBezTo>
                      <a:pt x="14133" y="6136"/>
                      <a:pt x="13336" y="4957"/>
                      <a:pt x="12669" y="3707"/>
                    </a:cubicBezTo>
                    <a:cubicBezTo>
                      <a:pt x="12490" y="2552"/>
                      <a:pt x="12323" y="1326"/>
                      <a:pt x="11645" y="385"/>
                    </a:cubicBezTo>
                    <a:cubicBezTo>
                      <a:pt x="11385" y="125"/>
                      <a:pt x="11034" y="0"/>
                      <a:pt x="106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0"/>
              <p:cNvSpPr/>
              <p:nvPr/>
            </p:nvSpPr>
            <p:spPr>
              <a:xfrm>
                <a:off x="588850" y="618775"/>
                <a:ext cx="703975" cy="694225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27769" extrusionOk="0">
                    <a:moveTo>
                      <a:pt x="11656" y="1301"/>
                    </a:moveTo>
                    <a:cubicBezTo>
                      <a:pt x="11680" y="1563"/>
                      <a:pt x="11787" y="1860"/>
                      <a:pt x="11894" y="2098"/>
                    </a:cubicBezTo>
                    <a:cubicBezTo>
                      <a:pt x="12132" y="2682"/>
                      <a:pt x="12311" y="3277"/>
                      <a:pt x="12561" y="3860"/>
                    </a:cubicBezTo>
                    <a:cubicBezTo>
                      <a:pt x="13216" y="5444"/>
                      <a:pt x="14157" y="6897"/>
                      <a:pt x="14954" y="8421"/>
                    </a:cubicBezTo>
                    <a:cubicBezTo>
                      <a:pt x="15323" y="9040"/>
                      <a:pt x="15526" y="9766"/>
                      <a:pt x="15966" y="10349"/>
                    </a:cubicBezTo>
                    <a:cubicBezTo>
                      <a:pt x="16143" y="10619"/>
                      <a:pt x="16435" y="10700"/>
                      <a:pt x="16736" y="10700"/>
                    </a:cubicBezTo>
                    <a:cubicBezTo>
                      <a:pt x="16821" y="10700"/>
                      <a:pt x="16906" y="10693"/>
                      <a:pt x="16990" y="10683"/>
                    </a:cubicBezTo>
                    <a:cubicBezTo>
                      <a:pt x="17597" y="10647"/>
                      <a:pt x="18193" y="10552"/>
                      <a:pt x="18800" y="10480"/>
                    </a:cubicBezTo>
                    <a:cubicBezTo>
                      <a:pt x="21253" y="10254"/>
                      <a:pt x="23979" y="9325"/>
                      <a:pt x="26146" y="9123"/>
                    </a:cubicBezTo>
                    <a:lnTo>
                      <a:pt x="26146" y="9123"/>
                    </a:lnTo>
                    <a:cubicBezTo>
                      <a:pt x="25194" y="10230"/>
                      <a:pt x="24063" y="11159"/>
                      <a:pt x="23003" y="12159"/>
                    </a:cubicBezTo>
                    <a:cubicBezTo>
                      <a:pt x="21908" y="13195"/>
                      <a:pt x="20931" y="14338"/>
                      <a:pt x="19943" y="15481"/>
                    </a:cubicBezTo>
                    <a:cubicBezTo>
                      <a:pt x="19681" y="16005"/>
                      <a:pt x="20086" y="16564"/>
                      <a:pt x="20229" y="17064"/>
                    </a:cubicBezTo>
                    <a:cubicBezTo>
                      <a:pt x="20753" y="19077"/>
                      <a:pt x="21562" y="21005"/>
                      <a:pt x="22193" y="22982"/>
                    </a:cubicBezTo>
                    <a:cubicBezTo>
                      <a:pt x="22289" y="23339"/>
                      <a:pt x="22372" y="23625"/>
                      <a:pt x="22443" y="23875"/>
                    </a:cubicBezTo>
                    <a:cubicBezTo>
                      <a:pt x="21634" y="23577"/>
                      <a:pt x="20288" y="22672"/>
                      <a:pt x="19098" y="22208"/>
                    </a:cubicBezTo>
                    <a:cubicBezTo>
                      <a:pt x="17490" y="21636"/>
                      <a:pt x="16478" y="20958"/>
                      <a:pt x="14418" y="20220"/>
                    </a:cubicBezTo>
                    <a:cubicBezTo>
                      <a:pt x="14254" y="20175"/>
                      <a:pt x="14102" y="20155"/>
                      <a:pt x="13959" y="20155"/>
                    </a:cubicBezTo>
                    <a:cubicBezTo>
                      <a:pt x="13378" y="20155"/>
                      <a:pt x="12944" y="20487"/>
                      <a:pt x="12418" y="20851"/>
                    </a:cubicBezTo>
                    <a:cubicBezTo>
                      <a:pt x="11704" y="21327"/>
                      <a:pt x="10989" y="21779"/>
                      <a:pt x="10323" y="22315"/>
                    </a:cubicBezTo>
                    <a:cubicBezTo>
                      <a:pt x="9192" y="23149"/>
                      <a:pt x="7727" y="24613"/>
                      <a:pt x="6679" y="25601"/>
                    </a:cubicBezTo>
                    <a:cubicBezTo>
                      <a:pt x="6727" y="25173"/>
                      <a:pt x="6775" y="24756"/>
                      <a:pt x="6798" y="24327"/>
                    </a:cubicBezTo>
                    <a:cubicBezTo>
                      <a:pt x="7049" y="21982"/>
                      <a:pt x="7370" y="19648"/>
                      <a:pt x="7322" y="17291"/>
                    </a:cubicBezTo>
                    <a:cubicBezTo>
                      <a:pt x="7299" y="16850"/>
                      <a:pt x="7441" y="16255"/>
                      <a:pt x="6977" y="15993"/>
                    </a:cubicBezTo>
                    <a:cubicBezTo>
                      <a:pt x="5525" y="14862"/>
                      <a:pt x="2953" y="13778"/>
                      <a:pt x="1893" y="13016"/>
                    </a:cubicBezTo>
                    <a:cubicBezTo>
                      <a:pt x="1976" y="12993"/>
                      <a:pt x="2048" y="12981"/>
                      <a:pt x="2131" y="12945"/>
                    </a:cubicBezTo>
                    <a:cubicBezTo>
                      <a:pt x="4501" y="12183"/>
                      <a:pt x="7584" y="11457"/>
                      <a:pt x="9501" y="10921"/>
                    </a:cubicBezTo>
                    <a:cubicBezTo>
                      <a:pt x="9977" y="10468"/>
                      <a:pt x="9704" y="10076"/>
                      <a:pt x="9882" y="9671"/>
                    </a:cubicBezTo>
                    <a:cubicBezTo>
                      <a:pt x="10120" y="8301"/>
                      <a:pt x="10382" y="6932"/>
                      <a:pt x="10751" y="5587"/>
                    </a:cubicBezTo>
                    <a:cubicBezTo>
                      <a:pt x="11061" y="4170"/>
                      <a:pt x="11430" y="2741"/>
                      <a:pt x="11656" y="1301"/>
                    </a:cubicBezTo>
                    <a:close/>
                    <a:moveTo>
                      <a:pt x="11368" y="0"/>
                    </a:moveTo>
                    <a:cubicBezTo>
                      <a:pt x="11186" y="0"/>
                      <a:pt x="11004" y="100"/>
                      <a:pt x="10954" y="312"/>
                    </a:cubicBezTo>
                    <a:cubicBezTo>
                      <a:pt x="10525" y="3337"/>
                      <a:pt x="9525" y="6254"/>
                      <a:pt x="9037" y="9278"/>
                    </a:cubicBezTo>
                    <a:cubicBezTo>
                      <a:pt x="9037" y="9433"/>
                      <a:pt x="8930" y="9718"/>
                      <a:pt x="8858" y="9945"/>
                    </a:cubicBezTo>
                    <a:cubicBezTo>
                      <a:pt x="8823" y="9945"/>
                      <a:pt x="8787" y="9956"/>
                      <a:pt x="8727" y="9968"/>
                    </a:cubicBezTo>
                    <a:cubicBezTo>
                      <a:pt x="6358" y="10552"/>
                      <a:pt x="4012" y="11183"/>
                      <a:pt x="1679" y="11861"/>
                    </a:cubicBezTo>
                    <a:cubicBezTo>
                      <a:pt x="1012" y="12016"/>
                      <a:pt x="1131" y="11957"/>
                      <a:pt x="548" y="12028"/>
                    </a:cubicBezTo>
                    <a:cubicBezTo>
                      <a:pt x="0" y="12183"/>
                      <a:pt x="0" y="12838"/>
                      <a:pt x="333" y="13207"/>
                    </a:cubicBezTo>
                    <a:cubicBezTo>
                      <a:pt x="1262" y="14481"/>
                      <a:pt x="2762" y="14957"/>
                      <a:pt x="4346" y="15898"/>
                    </a:cubicBezTo>
                    <a:cubicBezTo>
                      <a:pt x="4703" y="16005"/>
                      <a:pt x="5536" y="16672"/>
                      <a:pt x="5977" y="16969"/>
                    </a:cubicBezTo>
                    <a:cubicBezTo>
                      <a:pt x="6036" y="19708"/>
                      <a:pt x="5596" y="22422"/>
                      <a:pt x="5382" y="25149"/>
                    </a:cubicBezTo>
                    <a:cubicBezTo>
                      <a:pt x="5322" y="25732"/>
                      <a:pt x="5239" y="26316"/>
                      <a:pt x="5215" y="26899"/>
                    </a:cubicBezTo>
                    <a:cubicBezTo>
                      <a:pt x="5167" y="27197"/>
                      <a:pt x="5274" y="27518"/>
                      <a:pt x="5548" y="27673"/>
                    </a:cubicBezTo>
                    <a:cubicBezTo>
                      <a:pt x="5672" y="27740"/>
                      <a:pt x="5794" y="27768"/>
                      <a:pt x="5914" y="27768"/>
                    </a:cubicBezTo>
                    <a:cubicBezTo>
                      <a:pt x="6350" y="27768"/>
                      <a:pt x="6757" y="27391"/>
                      <a:pt x="7084" y="27101"/>
                    </a:cubicBezTo>
                    <a:cubicBezTo>
                      <a:pt x="7691" y="26542"/>
                      <a:pt x="8287" y="25947"/>
                      <a:pt x="8882" y="25363"/>
                    </a:cubicBezTo>
                    <a:cubicBezTo>
                      <a:pt x="10585" y="23708"/>
                      <a:pt x="11859" y="22815"/>
                      <a:pt x="13847" y="21541"/>
                    </a:cubicBezTo>
                    <a:lnTo>
                      <a:pt x="14121" y="21541"/>
                    </a:lnTo>
                    <a:cubicBezTo>
                      <a:pt x="14752" y="21708"/>
                      <a:pt x="15669" y="22244"/>
                      <a:pt x="16669" y="22660"/>
                    </a:cubicBezTo>
                    <a:cubicBezTo>
                      <a:pt x="17859" y="23184"/>
                      <a:pt x="19038" y="23553"/>
                      <a:pt x="20610" y="24494"/>
                    </a:cubicBezTo>
                    <a:cubicBezTo>
                      <a:pt x="21241" y="24851"/>
                      <a:pt x="21896" y="25161"/>
                      <a:pt x="22586" y="25351"/>
                    </a:cubicBezTo>
                    <a:cubicBezTo>
                      <a:pt x="22794" y="25397"/>
                      <a:pt x="23022" y="25478"/>
                      <a:pt x="23241" y="25478"/>
                    </a:cubicBezTo>
                    <a:cubicBezTo>
                      <a:pt x="23360" y="25478"/>
                      <a:pt x="23477" y="25454"/>
                      <a:pt x="23586" y="25387"/>
                    </a:cubicBezTo>
                    <a:cubicBezTo>
                      <a:pt x="24051" y="25089"/>
                      <a:pt x="23943" y="24470"/>
                      <a:pt x="23872" y="23994"/>
                    </a:cubicBezTo>
                    <a:cubicBezTo>
                      <a:pt x="23682" y="23089"/>
                      <a:pt x="23384" y="22220"/>
                      <a:pt x="23074" y="21339"/>
                    </a:cubicBezTo>
                    <a:cubicBezTo>
                      <a:pt x="22408" y="19577"/>
                      <a:pt x="21848" y="17779"/>
                      <a:pt x="21276" y="15981"/>
                    </a:cubicBezTo>
                    <a:cubicBezTo>
                      <a:pt x="22586" y="14528"/>
                      <a:pt x="23896" y="13076"/>
                      <a:pt x="25396" y="11826"/>
                    </a:cubicBezTo>
                    <a:cubicBezTo>
                      <a:pt x="26158" y="11147"/>
                      <a:pt x="26872" y="10433"/>
                      <a:pt x="27492" y="9623"/>
                    </a:cubicBezTo>
                    <a:cubicBezTo>
                      <a:pt x="27730" y="9278"/>
                      <a:pt x="28134" y="9004"/>
                      <a:pt x="28158" y="8563"/>
                    </a:cubicBezTo>
                    <a:cubicBezTo>
                      <a:pt x="28112" y="7906"/>
                      <a:pt x="27507" y="7698"/>
                      <a:pt x="26722" y="7698"/>
                    </a:cubicBezTo>
                    <a:cubicBezTo>
                      <a:pt x="25489" y="7698"/>
                      <a:pt x="23812" y="8210"/>
                      <a:pt x="23158" y="8290"/>
                    </a:cubicBezTo>
                    <a:cubicBezTo>
                      <a:pt x="20776" y="8837"/>
                      <a:pt x="19133" y="9147"/>
                      <a:pt x="16931" y="9325"/>
                    </a:cubicBezTo>
                    <a:cubicBezTo>
                      <a:pt x="16395" y="8325"/>
                      <a:pt x="15240" y="6039"/>
                      <a:pt x="14442" y="4706"/>
                    </a:cubicBezTo>
                    <a:cubicBezTo>
                      <a:pt x="13823" y="3491"/>
                      <a:pt x="13692" y="3039"/>
                      <a:pt x="13228" y="1801"/>
                    </a:cubicBezTo>
                    <a:cubicBezTo>
                      <a:pt x="13045" y="1327"/>
                      <a:pt x="12911" y="571"/>
                      <a:pt x="12332" y="571"/>
                    </a:cubicBezTo>
                    <a:cubicBezTo>
                      <a:pt x="12271" y="571"/>
                      <a:pt x="12204" y="580"/>
                      <a:pt x="12132" y="598"/>
                    </a:cubicBezTo>
                    <a:cubicBezTo>
                      <a:pt x="11894" y="670"/>
                      <a:pt x="11775" y="801"/>
                      <a:pt x="11704" y="955"/>
                    </a:cubicBezTo>
                    <a:cubicBezTo>
                      <a:pt x="11740" y="765"/>
                      <a:pt x="11775" y="562"/>
                      <a:pt x="11799" y="360"/>
                    </a:cubicBezTo>
                    <a:cubicBezTo>
                      <a:pt x="11780" y="127"/>
                      <a:pt x="11574" y="0"/>
                      <a:pt x="11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3" name="Google Shape;1613;p50"/>
            <p:cNvGrpSpPr/>
            <p:nvPr/>
          </p:nvGrpSpPr>
          <p:grpSpPr>
            <a:xfrm>
              <a:off x="5929425" y="2528700"/>
              <a:ext cx="193200" cy="171550"/>
              <a:chOff x="1141700" y="1345000"/>
              <a:chExt cx="193200" cy="171550"/>
            </a:xfrm>
          </p:grpSpPr>
          <p:sp>
            <p:nvSpPr>
              <p:cNvPr id="1614" name="Google Shape;1614;p50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0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616;p50"/>
            <p:cNvGrpSpPr/>
            <p:nvPr/>
          </p:nvGrpSpPr>
          <p:grpSpPr>
            <a:xfrm>
              <a:off x="5636150" y="3224150"/>
              <a:ext cx="175100" cy="143475"/>
              <a:chOff x="1808250" y="1643825"/>
              <a:chExt cx="175100" cy="143475"/>
            </a:xfrm>
          </p:grpSpPr>
          <p:sp>
            <p:nvSpPr>
              <p:cNvPr id="1617" name="Google Shape;1617;p50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0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9" name="Google Shape;1619;p50"/>
            <p:cNvGrpSpPr/>
            <p:nvPr/>
          </p:nvGrpSpPr>
          <p:grpSpPr>
            <a:xfrm>
              <a:off x="6747600" y="3266575"/>
              <a:ext cx="175100" cy="143475"/>
              <a:chOff x="1808250" y="1643825"/>
              <a:chExt cx="175100" cy="143475"/>
            </a:xfrm>
          </p:grpSpPr>
          <p:sp>
            <p:nvSpPr>
              <p:cNvPr id="1620" name="Google Shape;1620;p50"/>
              <p:cNvSpPr/>
              <p:nvPr/>
            </p:nvSpPr>
            <p:spPr>
              <a:xfrm>
                <a:off x="1808250" y="1651700"/>
                <a:ext cx="17510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5424" extrusionOk="0">
                    <a:moveTo>
                      <a:pt x="3954" y="0"/>
                    </a:moveTo>
                    <a:cubicBezTo>
                      <a:pt x="3625" y="0"/>
                      <a:pt x="3268" y="74"/>
                      <a:pt x="2890" y="240"/>
                    </a:cubicBezTo>
                    <a:cubicBezTo>
                      <a:pt x="2544" y="430"/>
                      <a:pt x="2306" y="704"/>
                      <a:pt x="2151" y="1002"/>
                    </a:cubicBezTo>
                    <a:cubicBezTo>
                      <a:pt x="1" y="2826"/>
                      <a:pt x="817" y="5424"/>
                      <a:pt x="3003" y="5424"/>
                    </a:cubicBezTo>
                    <a:cubicBezTo>
                      <a:pt x="3685" y="5424"/>
                      <a:pt x="4501" y="5171"/>
                      <a:pt x="5402" y="4562"/>
                    </a:cubicBezTo>
                    <a:cubicBezTo>
                      <a:pt x="7004" y="2919"/>
                      <a:pt x="6019" y="0"/>
                      <a:pt x="39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0"/>
              <p:cNvSpPr/>
              <p:nvPr/>
            </p:nvSpPr>
            <p:spPr>
              <a:xfrm>
                <a:off x="1817675" y="1643825"/>
                <a:ext cx="158675" cy="14032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5613" extrusionOk="0">
                    <a:moveTo>
                      <a:pt x="4203" y="1293"/>
                    </a:moveTo>
                    <a:cubicBezTo>
                      <a:pt x="4227" y="1305"/>
                      <a:pt x="4263" y="1329"/>
                      <a:pt x="4299" y="1329"/>
                    </a:cubicBezTo>
                    <a:cubicBezTo>
                      <a:pt x="4489" y="1340"/>
                      <a:pt x="4846" y="1888"/>
                      <a:pt x="4822" y="2150"/>
                    </a:cubicBezTo>
                    <a:cubicBezTo>
                      <a:pt x="4810" y="2805"/>
                      <a:pt x="4799" y="2769"/>
                      <a:pt x="4739" y="3150"/>
                    </a:cubicBezTo>
                    <a:cubicBezTo>
                      <a:pt x="4715" y="3198"/>
                      <a:pt x="4703" y="3245"/>
                      <a:pt x="4691" y="3281"/>
                    </a:cubicBezTo>
                    <a:cubicBezTo>
                      <a:pt x="4668" y="3317"/>
                      <a:pt x="4656" y="3353"/>
                      <a:pt x="4632" y="3376"/>
                    </a:cubicBezTo>
                    <a:cubicBezTo>
                      <a:pt x="4013" y="4014"/>
                      <a:pt x="3484" y="4247"/>
                      <a:pt x="3179" y="4247"/>
                    </a:cubicBezTo>
                    <a:cubicBezTo>
                      <a:pt x="3085" y="4247"/>
                      <a:pt x="3013" y="4225"/>
                      <a:pt x="2965" y="4186"/>
                    </a:cubicBezTo>
                    <a:cubicBezTo>
                      <a:pt x="2167" y="3650"/>
                      <a:pt x="1941" y="3305"/>
                      <a:pt x="2572" y="2388"/>
                    </a:cubicBezTo>
                    <a:cubicBezTo>
                      <a:pt x="2679" y="2293"/>
                      <a:pt x="3322" y="1674"/>
                      <a:pt x="3477" y="1638"/>
                    </a:cubicBezTo>
                    <a:cubicBezTo>
                      <a:pt x="3882" y="1364"/>
                      <a:pt x="3787" y="1507"/>
                      <a:pt x="4203" y="1293"/>
                    </a:cubicBezTo>
                    <a:close/>
                    <a:moveTo>
                      <a:pt x="3898" y="1"/>
                    </a:moveTo>
                    <a:cubicBezTo>
                      <a:pt x="3839" y="1"/>
                      <a:pt x="3778" y="10"/>
                      <a:pt x="3715" y="31"/>
                    </a:cubicBezTo>
                    <a:cubicBezTo>
                      <a:pt x="2013" y="567"/>
                      <a:pt x="0" y="2603"/>
                      <a:pt x="1239" y="4436"/>
                    </a:cubicBezTo>
                    <a:cubicBezTo>
                      <a:pt x="1700" y="5095"/>
                      <a:pt x="2458" y="5612"/>
                      <a:pt x="3261" y="5612"/>
                    </a:cubicBezTo>
                    <a:cubicBezTo>
                      <a:pt x="3475" y="5612"/>
                      <a:pt x="3691" y="5576"/>
                      <a:pt x="3906" y="5496"/>
                    </a:cubicBezTo>
                    <a:cubicBezTo>
                      <a:pt x="4680" y="5162"/>
                      <a:pt x="5501" y="4650"/>
                      <a:pt x="5906" y="3888"/>
                    </a:cubicBezTo>
                    <a:cubicBezTo>
                      <a:pt x="6334" y="2757"/>
                      <a:pt x="6346" y="1269"/>
                      <a:pt x="5370" y="412"/>
                    </a:cubicBezTo>
                    <a:cubicBezTo>
                      <a:pt x="5133" y="220"/>
                      <a:pt x="4805" y="15"/>
                      <a:pt x="4482" y="15"/>
                    </a:cubicBezTo>
                    <a:cubicBezTo>
                      <a:pt x="4384" y="15"/>
                      <a:pt x="4286" y="34"/>
                      <a:pt x="4191" y="78"/>
                    </a:cubicBezTo>
                    <a:cubicBezTo>
                      <a:pt x="4106" y="32"/>
                      <a:pt x="4006" y="1"/>
                      <a:pt x="38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50"/>
            <p:cNvGrpSpPr/>
            <p:nvPr/>
          </p:nvGrpSpPr>
          <p:grpSpPr>
            <a:xfrm>
              <a:off x="6224249" y="3626564"/>
              <a:ext cx="161573" cy="143467"/>
              <a:chOff x="1141700" y="1345000"/>
              <a:chExt cx="193200" cy="171550"/>
            </a:xfrm>
          </p:grpSpPr>
          <p:sp>
            <p:nvSpPr>
              <p:cNvPr id="1623" name="Google Shape;1623;p50"/>
              <p:cNvSpPr/>
              <p:nvPr/>
            </p:nvSpPr>
            <p:spPr>
              <a:xfrm>
                <a:off x="1157775" y="1362850"/>
                <a:ext cx="149825" cy="136225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5449" extrusionOk="0">
                    <a:moveTo>
                      <a:pt x="2636" y="0"/>
                    </a:moveTo>
                    <a:cubicBezTo>
                      <a:pt x="1842" y="0"/>
                      <a:pt x="1009" y="409"/>
                      <a:pt x="381" y="1400"/>
                    </a:cubicBezTo>
                    <a:cubicBezTo>
                      <a:pt x="36" y="2019"/>
                      <a:pt x="0" y="2697"/>
                      <a:pt x="155" y="3293"/>
                    </a:cubicBezTo>
                    <a:cubicBezTo>
                      <a:pt x="131" y="3543"/>
                      <a:pt x="131" y="3793"/>
                      <a:pt x="203" y="4055"/>
                    </a:cubicBezTo>
                    <a:cubicBezTo>
                      <a:pt x="512" y="5023"/>
                      <a:pt x="1335" y="5448"/>
                      <a:pt x="2210" y="5448"/>
                    </a:cubicBezTo>
                    <a:cubicBezTo>
                      <a:pt x="3120" y="5448"/>
                      <a:pt x="4086" y="4987"/>
                      <a:pt x="4584" y="4198"/>
                    </a:cubicBezTo>
                    <a:cubicBezTo>
                      <a:pt x="5992" y="2056"/>
                      <a:pt x="4416" y="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0"/>
              <p:cNvSpPr/>
              <p:nvPr/>
            </p:nvSpPr>
            <p:spPr>
              <a:xfrm>
                <a:off x="1141700" y="1345000"/>
                <a:ext cx="19320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6862" extrusionOk="0">
                    <a:moveTo>
                      <a:pt x="3786" y="1363"/>
                    </a:moveTo>
                    <a:cubicBezTo>
                      <a:pt x="4298" y="1363"/>
                      <a:pt x="5096" y="1530"/>
                      <a:pt x="5358" y="2268"/>
                    </a:cubicBezTo>
                    <a:cubicBezTo>
                      <a:pt x="5754" y="3705"/>
                      <a:pt x="4574" y="5479"/>
                      <a:pt x="3180" y="5479"/>
                    </a:cubicBezTo>
                    <a:cubicBezTo>
                      <a:pt x="2981" y="5479"/>
                      <a:pt x="2776" y="5443"/>
                      <a:pt x="2572" y="5364"/>
                    </a:cubicBezTo>
                    <a:cubicBezTo>
                      <a:pt x="2048" y="5304"/>
                      <a:pt x="1393" y="4209"/>
                      <a:pt x="1369" y="3376"/>
                    </a:cubicBezTo>
                    <a:cubicBezTo>
                      <a:pt x="1239" y="2923"/>
                      <a:pt x="2251" y="1935"/>
                      <a:pt x="2893" y="1756"/>
                    </a:cubicBezTo>
                    <a:cubicBezTo>
                      <a:pt x="3191" y="1637"/>
                      <a:pt x="3572" y="1613"/>
                      <a:pt x="3786" y="1363"/>
                    </a:cubicBezTo>
                    <a:close/>
                    <a:moveTo>
                      <a:pt x="3862" y="1"/>
                    </a:moveTo>
                    <a:cubicBezTo>
                      <a:pt x="3664" y="1"/>
                      <a:pt x="3465" y="21"/>
                      <a:pt x="3286" y="101"/>
                    </a:cubicBezTo>
                    <a:cubicBezTo>
                      <a:pt x="3203" y="149"/>
                      <a:pt x="3144" y="185"/>
                      <a:pt x="3108" y="209"/>
                    </a:cubicBezTo>
                    <a:cubicBezTo>
                      <a:pt x="3060" y="232"/>
                      <a:pt x="3024" y="268"/>
                      <a:pt x="2989" y="304"/>
                    </a:cubicBezTo>
                    <a:cubicBezTo>
                      <a:pt x="1548" y="673"/>
                      <a:pt x="36" y="1792"/>
                      <a:pt x="0" y="3399"/>
                    </a:cubicBezTo>
                    <a:cubicBezTo>
                      <a:pt x="84" y="5289"/>
                      <a:pt x="1442" y="6861"/>
                      <a:pt x="3134" y="6861"/>
                    </a:cubicBezTo>
                    <a:cubicBezTo>
                      <a:pt x="3618" y="6861"/>
                      <a:pt x="4128" y="6733"/>
                      <a:pt x="4644" y="6447"/>
                    </a:cubicBezTo>
                    <a:cubicBezTo>
                      <a:pt x="7442" y="5090"/>
                      <a:pt x="7727" y="244"/>
                      <a:pt x="4060" y="6"/>
                    </a:cubicBezTo>
                    <a:cubicBezTo>
                      <a:pt x="3995" y="3"/>
                      <a:pt x="3929" y="1"/>
                      <a:pt x="3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5" name="Google Shape;1625;p50"/>
          <p:cNvGrpSpPr/>
          <p:nvPr/>
        </p:nvGrpSpPr>
        <p:grpSpPr>
          <a:xfrm>
            <a:off x="692420" y="1447838"/>
            <a:ext cx="2647805" cy="3989586"/>
            <a:chOff x="-1123150" y="1399463"/>
            <a:chExt cx="984900" cy="1484000"/>
          </a:xfrm>
        </p:grpSpPr>
        <p:sp>
          <p:nvSpPr>
            <p:cNvPr id="1626" name="Google Shape;1626;p50"/>
            <p:cNvSpPr/>
            <p:nvPr/>
          </p:nvSpPr>
          <p:spPr>
            <a:xfrm>
              <a:off x="-1120650" y="1406513"/>
              <a:ext cx="676350" cy="446875"/>
            </a:xfrm>
            <a:custGeom>
              <a:avLst/>
              <a:gdLst/>
              <a:ahLst/>
              <a:cxnLst/>
              <a:rect l="l" t="t" r="r" b="b"/>
              <a:pathLst>
                <a:path w="27054" h="17875" extrusionOk="0">
                  <a:moveTo>
                    <a:pt x="21817" y="6372"/>
                  </a:moveTo>
                  <a:cubicBezTo>
                    <a:pt x="21850" y="6405"/>
                    <a:pt x="21850" y="6405"/>
                    <a:pt x="21883" y="6405"/>
                  </a:cubicBezTo>
                  <a:cubicBezTo>
                    <a:pt x="21817" y="6438"/>
                    <a:pt x="21783" y="6472"/>
                    <a:pt x="21750" y="6472"/>
                  </a:cubicBezTo>
                  <a:cubicBezTo>
                    <a:pt x="21783" y="6472"/>
                    <a:pt x="21817" y="6438"/>
                    <a:pt x="21817" y="6405"/>
                  </a:cubicBezTo>
                  <a:cubicBezTo>
                    <a:pt x="21817" y="6405"/>
                    <a:pt x="21817" y="6372"/>
                    <a:pt x="21817" y="6372"/>
                  </a:cubicBezTo>
                  <a:close/>
                  <a:moveTo>
                    <a:pt x="20516" y="0"/>
                  </a:moveTo>
                  <a:cubicBezTo>
                    <a:pt x="19848" y="0"/>
                    <a:pt x="19215" y="267"/>
                    <a:pt x="18614" y="568"/>
                  </a:cubicBezTo>
                  <a:cubicBezTo>
                    <a:pt x="17747" y="968"/>
                    <a:pt x="16980" y="1502"/>
                    <a:pt x="16146" y="1902"/>
                  </a:cubicBezTo>
                  <a:cubicBezTo>
                    <a:pt x="15612" y="2169"/>
                    <a:pt x="15112" y="2402"/>
                    <a:pt x="14611" y="2669"/>
                  </a:cubicBezTo>
                  <a:cubicBezTo>
                    <a:pt x="13978" y="3003"/>
                    <a:pt x="13377" y="3370"/>
                    <a:pt x="12743" y="3703"/>
                  </a:cubicBezTo>
                  <a:cubicBezTo>
                    <a:pt x="12210" y="3970"/>
                    <a:pt x="11676" y="4237"/>
                    <a:pt x="11109" y="4537"/>
                  </a:cubicBezTo>
                  <a:cubicBezTo>
                    <a:pt x="10508" y="4871"/>
                    <a:pt x="9908" y="5204"/>
                    <a:pt x="9308" y="5538"/>
                  </a:cubicBezTo>
                  <a:cubicBezTo>
                    <a:pt x="8574" y="5938"/>
                    <a:pt x="7873" y="6372"/>
                    <a:pt x="7173" y="6772"/>
                  </a:cubicBezTo>
                  <a:cubicBezTo>
                    <a:pt x="6806" y="7005"/>
                    <a:pt x="6472" y="7172"/>
                    <a:pt x="6105" y="7372"/>
                  </a:cubicBezTo>
                  <a:cubicBezTo>
                    <a:pt x="5705" y="7639"/>
                    <a:pt x="5338" y="7873"/>
                    <a:pt x="4904" y="8106"/>
                  </a:cubicBezTo>
                  <a:cubicBezTo>
                    <a:pt x="4437" y="8406"/>
                    <a:pt x="3937" y="8673"/>
                    <a:pt x="3470" y="8940"/>
                  </a:cubicBezTo>
                  <a:cubicBezTo>
                    <a:pt x="3437" y="8974"/>
                    <a:pt x="3403" y="8974"/>
                    <a:pt x="3370" y="9007"/>
                  </a:cubicBezTo>
                  <a:cubicBezTo>
                    <a:pt x="3003" y="9174"/>
                    <a:pt x="2670" y="9374"/>
                    <a:pt x="2336" y="9607"/>
                  </a:cubicBezTo>
                  <a:cubicBezTo>
                    <a:pt x="2236" y="9674"/>
                    <a:pt x="2136" y="9741"/>
                    <a:pt x="2069" y="9807"/>
                  </a:cubicBezTo>
                  <a:cubicBezTo>
                    <a:pt x="1869" y="9974"/>
                    <a:pt x="1669" y="10141"/>
                    <a:pt x="1469" y="10308"/>
                  </a:cubicBezTo>
                  <a:cubicBezTo>
                    <a:pt x="1335" y="10408"/>
                    <a:pt x="1168" y="10508"/>
                    <a:pt x="1002" y="10641"/>
                  </a:cubicBezTo>
                  <a:cubicBezTo>
                    <a:pt x="835" y="10775"/>
                    <a:pt x="668" y="10875"/>
                    <a:pt x="535" y="11008"/>
                  </a:cubicBezTo>
                  <a:lnTo>
                    <a:pt x="468" y="11008"/>
                  </a:lnTo>
                  <a:cubicBezTo>
                    <a:pt x="268" y="11008"/>
                    <a:pt x="101" y="11142"/>
                    <a:pt x="68" y="11309"/>
                  </a:cubicBezTo>
                  <a:cubicBezTo>
                    <a:pt x="34" y="11442"/>
                    <a:pt x="34" y="11542"/>
                    <a:pt x="34" y="11642"/>
                  </a:cubicBezTo>
                  <a:cubicBezTo>
                    <a:pt x="1" y="11842"/>
                    <a:pt x="1" y="12076"/>
                    <a:pt x="1" y="12276"/>
                  </a:cubicBezTo>
                  <a:cubicBezTo>
                    <a:pt x="68" y="12976"/>
                    <a:pt x="68" y="13710"/>
                    <a:pt x="401" y="14377"/>
                  </a:cubicBezTo>
                  <a:cubicBezTo>
                    <a:pt x="701" y="14978"/>
                    <a:pt x="1068" y="15578"/>
                    <a:pt x="1402" y="16145"/>
                  </a:cubicBezTo>
                  <a:cubicBezTo>
                    <a:pt x="1502" y="16379"/>
                    <a:pt x="1635" y="16579"/>
                    <a:pt x="1769" y="16812"/>
                  </a:cubicBezTo>
                  <a:cubicBezTo>
                    <a:pt x="1869" y="17013"/>
                    <a:pt x="2002" y="17146"/>
                    <a:pt x="2203" y="17146"/>
                  </a:cubicBezTo>
                  <a:cubicBezTo>
                    <a:pt x="2303" y="17246"/>
                    <a:pt x="2369" y="17346"/>
                    <a:pt x="2469" y="17413"/>
                  </a:cubicBezTo>
                  <a:cubicBezTo>
                    <a:pt x="2670" y="17613"/>
                    <a:pt x="2936" y="17780"/>
                    <a:pt x="3237" y="17847"/>
                  </a:cubicBezTo>
                  <a:cubicBezTo>
                    <a:pt x="3300" y="17866"/>
                    <a:pt x="3363" y="17875"/>
                    <a:pt x="3426" y="17875"/>
                  </a:cubicBezTo>
                  <a:cubicBezTo>
                    <a:pt x="3787" y="17875"/>
                    <a:pt x="4124" y="17579"/>
                    <a:pt x="4437" y="17380"/>
                  </a:cubicBezTo>
                  <a:cubicBezTo>
                    <a:pt x="5071" y="16946"/>
                    <a:pt x="5705" y="16546"/>
                    <a:pt x="6305" y="16079"/>
                  </a:cubicBezTo>
                  <a:cubicBezTo>
                    <a:pt x="6472" y="15945"/>
                    <a:pt x="6639" y="15845"/>
                    <a:pt x="6806" y="15712"/>
                  </a:cubicBezTo>
                  <a:cubicBezTo>
                    <a:pt x="6873" y="15678"/>
                    <a:pt x="6939" y="15645"/>
                    <a:pt x="7006" y="15612"/>
                  </a:cubicBezTo>
                  <a:cubicBezTo>
                    <a:pt x="7940" y="15045"/>
                    <a:pt x="8941" y="14544"/>
                    <a:pt x="9875" y="13977"/>
                  </a:cubicBezTo>
                  <a:cubicBezTo>
                    <a:pt x="10308" y="13744"/>
                    <a:pt x="10709" y="13477"/>
                    <a:pt x="11142" y="13243"/>
                  </a:cubicBezTo>
                  <a:cubicBezTo>
                    <a:pt x="11709" y="12943"/>
                    <a:pt x="12276" y="12643"/>
                    <a:pt x="12877" y="12376"/>
                  </a:cubicBezTo>
                  <a:cubicBezTo>
                    <a:pt x="13844" y="11942"/>
                    <a:pt x="14578" y="11675"/>
                    <a:pt x="15679" y="11175"/>
                  </a:cubicBezTo>
                  <a:cubicBezTo>
                    <a:pt x="16913" y="10641"/>
                    <a:pt x="18047" y="9908"/>
                    <a:pt x="19215" y="9240"/>
                  </a:cubicBezTo>
                  <a:cubicBezTo>
                    <a:pt x="19582" y="9007"/>
                    <a:pt x="20215" y="8607"/>
                    <a:pt x="20682" y="8306"/>
                  </a:cubicBezTo>
                  <a:cubicBezTo>
                    <a:pt x="20816" y="8240"/>
                    <a:pt x="20916" y="8173"/>
                    <a:pt x="21049" y="8140"/>
                  </a:cubicBezTo>
                  <a:cubicBezTo>
                    <a:pt x="21183" y="8040"/>
                    <a:pt x="21316" y="7973"/>
                    <a:pt x="21450" y="7906"/>
                  </a:cubicBezTo>
                  <a:cubicBezTo>
                    <a:pt x="21516" y="7873"/>
                    <a:pt x="21616" y="7839"/>
                    <a:pt x="21683" y="7739"/>
                  </a:cubicBezTo>
                  <a:cubicBezTo>
                    <a:pt x="21783" y="7639"/>
                    <a:pt x="21783" y="7506"/>
                    <a:pt x="21750" y="7406"/>
                  </a:cubicBezTo>
                  <a:cubicBezTo>
                    <a:pt x="22050" y="7272"/>
                    <a:pt x="22350" y="7139"/>
                    <a:pt x="22584" y="6939"/>
                  </a:cubicBezTo>
                  <a:cubicBezTo>
                    <a:pt x="22617" y="6905"/>
                    <a:pt x="22650" y="6872"/>
                    <a:pt x="22684" y="6839"/>
                  </a:cubicBezTo>
                  <a:cubicBezTo>
                    <a:pt x="22984" y="6805"/>
                    <a:pt x="23218" y="6572"/>
                    <a:pt x="23484" y="6405"/>
                  </a:cubicBezTo>
                  <a:cubicBezTo>
                    <a:pt x="23851" y="6071"/>
                    <a:pt x="24218" y="5671"/>
                    <a:pt x="24552" y="5304"/>
                  </a:cubicBezTo>
                  <a:cubicBezTo>
                    <a:pt x="25019" y="4737"/>
                    <a:pt x="25519" y="4203"/>
                    <a:pt x="26020" y="3670"/>
                  </a:cubicBezTo>
                  <a:cubicBezTo>
                    <a:pt x="26320" y="3370"/>
                    <a:pt x="26653" y="3069"/>
                    <a:pt x="26820" y="2669"/>
                  </a:cubicBezTo>
                  <a:cubicBezTo>
                    <a:pt x="26987" y="2369"/>
                    <a:pt x="27054" y="2035"/>
                    <a:pt x="26954" y="1702"/>
                  </a:cubicBezTo>
                  <a:cubicBezTo>
                    <a:pt x="26787" y="1235"/>
                    <a:pt x="26286" y="968"/>
                    <a:pt x="25819" y="901"/>
                  </a:cubicBezTo>
                  <a:lnTo>
                    <a:pt x="25753" y="901"/>
                  </a:lnTo>
                  <a:cubicBezTo>
                    <a:pt x="25686" y="868"/>
                    <a:pt x="25619" y="834"/>
                    <a:pt x="25553" y="801"/>
                  </a:cubicBezTo>
                  <a:cubicBezTo>
                    <a:pt x="25252" y="634"/>
                    <a:pt x="24885" y="534"/>
                    <a:pt x="24552" y="467"/>
                  </a:cubicBezTo>
                  <a:cubicBezTo>
                    <a:pt x="23584" y="367"/>
                    <a:pt x="22617" y="401"/>
                    <a:pt x="21683" y="367"/>
                  </a:cubicBezTo>
                  <a:lnTo>
                    <a:pt x="21650" y="367"/>
                  </a:lnTo>
                  <a:cubicBezTo>
                    <a:pt x="21450" y="0"/>
                    <a:pt x="20916" y="0"/>
                    <a:pt x="20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0"/>
            <p:cNvSpPr/>
            <p:nvPr/>
          </p:nvSpPr>
          <p:spPr>
            <a:xfrm>
              <a:off x="-927175" y="2003888"/>
              <a:ext cx="542075" cy="761600"/>
            </a:xfrm>
            <a:custGeom>
              <a:avLst/>
              <a:gdLst/>
              <a:ahLst/>
              <a:cxnLst/>
              <a:rect l="l" t="t" r="r" b="b"/>
              <a:pathLst>
                <a:path w="21683" h="30464" extrusionOk="0">
                  <a:moveTo>
                    <a:pt x="13119" y="1"/>
                  </a:moveTo>
                  <a:cubicBezTo>
                    <a:pt x="12983" y="1"/>
                    <a:pt x="12854" y="62"/>
                    <a:pt x="12743" y="223"/>
                  </a:cubicBezTo>
                  <a:cubicBezTo>
                    <a:pt x="12176" y="990"/>
                    <a:pt x="11776" y="1824"/>
                    <a:pt x="11309" y="2624"/>
                  </a:cubicBezTo>
                  <a:cubicBezTo>
                    <a:pt x="10809" y="3458"/>
                    <a:pt x="10375" y="3892"/>
                    <a:pt x="10075" y="4326"/>
                  </a:cubicBezTo>
                  <a:cubicBezTo>
                    <a:pt x="9141" y="5660"/>
                    <a:pt x="7473" y="7395"/>
                    <a:pt x="6372" y="7828"/>
                  </a:cubicBezTo>
                  <a:cubicBezTo>
                    <a:pt x="6339" y="7761"/>
                    <a:pt x="6272" y="7695"/>
                    <a:pt x="6172" y="7628"/>
                  </a:cubicBezTo>
                  <a:cubicBezTo>
                    <a:pt x="5538" y="7261"/>
                    <a:pt x="4838" y="7028"/>
                    <a:pt x="4137" y="6794"/>
                  </a:cubicBezTo>
                  <a:cubicBezTo>
                    <a:pt x="3603" y="6627"/>
                    <a:pt x="3503" y="6661"/>
                    <a:pt x="3136" y="6594"/>
                  </a:cubicBezTo>
                  <a:lnTo>
                    <a:pt x="3136" y="6594"/>
                  </a:lnTo>
                  <a:cubicBezTo>
                    <a:pt x="3136" y="6600"/>
                    <a:pt x="3138" y="6606"/>
                    <a:pt x="3140" y="6610"/>
                  </a:cubicBezTo>
                  <a:lnTo>
                    <a:pt x="3140" y="6610"/>
                  </a:lnTo>
                  <a:cubicBezTo>
                    <a:pt x="3095" y="6594"/>
                    <a:pt x="3022" y="6594"/>
                    <a:pt x="2970" y="6594"/>
                  </a:cubicBezTo>
                  <a:cubicBezTo>
                    <a:pt x="2803" y="6544"/>
                    <a:pt x="2628" y="6494"/>
                    <a:pt x="2461" y="6494"/>
                  </a:cubicBezTo>
                  <a:cubicBezTo>
                    <a:pt x="2294" y="6494"/>
                    <a:pt x="2136" y="6544"/>
                    <a:pt x="2002" y="6694"/>
                  </a:cubicBezTo>
                  <a:cubicBezTo>
                    <a:pt x="1735" y="6994"/>
                    <a:pt x="1535" y="7395"/>
                    <a:pt x="1335" y="7761"/>
                  </a:cubicBezTo>
                  <a:cubicBezTo>
                    <a:pt x="835" y="8629"/>
                    <a:pt x="568" y="9563"/>
                    <a:pt x="268" y="10497"/>
                  </a:cubicBezTo>
                  <a:cubicBezTo>
                    <a:pt x="134" y="11064"/>
                    <a:pt x="101" y="11364"/>
                    <a:pt x="68" y="11698"/>
                  </a:cubicBezTo>
                  <a:cubicBezTo>
                    <a:pt x="34" y="11931"/>
                    <a:pt x="1" y="12165"/>
                    <a:pt x="68" y="12398"/>
                  </a:cubicBezTo>
                  <a:cubicBezTo>
                    <a:pt x="201" y="12732"/>
                    <a:pt x="535" y="12898"/>
                    <a:pt x="868" y="12965"/>
                  </a:cubicBezTo>
                  <a:cubicBezTo>
                    <a:pt x="1702" y="13132"/>
                    <a:pt x="2703" y="13332"/>
                    <a:pt x="3203" y="13399"/>
                  </a:cubicBezTo>
                  <a:cubicBezTo>
                    <a:pt x="3437" y="13399"/>
                    <a:pt x="3437" y="13432"/>
                    <a:pt x="3603" y="13466"/>
                  </a:cubicBezTo>
                  <a:cubicBezTo>
                    <a:pt x="3603" y="13532"/>
                    <a:pt x="3603" y="13632"/>
                    <a:pt x="3603" y="13699"/>
                  </a:cubicBezTo>
                  <a:cubicBezTo>
                    <a:pt x="3603" y="14500"/>
                    <a:pt x="3537" y="15000"/>
                    <a:pt x="3437" y="15600"/>
                  </a:cubicBezTo>
                  <a:cubicBezTo>
                    <a:pt x="3303" y="16334"/>
                    <a:pt x="3203" y="17101"/>
                    <a:pt x="3036" y="17835"/>
                  </a:cubicBezTo>
                  <a:cubicBezTo>
                    <a:pt x="2936" y="18402"/>
                    <a:pt x="2803" y="18936"/>
                    <a:pt x="2736" y="19503"/>
                  </a:cubicBezTo>
                  <a:cubicBezTo>
                    <a:pt x="2369" y="21805"/>
                    <a:pt x="2136" y="23840"/>
                    <a:pt x="1835" y="25908"/>
                  </a:cubicBezTo>
                  <a:cubicBezTo>
                    <a:pt x="1702" y="26742"/>
                    <a:pt x="1669" y="27175"/>
                    <a:pt x="1569" y="27842"/>
                  </a:cubicBezTo>
                  <a:cubicBezTo>
                    <a:pt x="1461" y="28567"/>
                    <a:pt x="1699" y="28860"/>
                    <a:pt x="2231" y="28860"/>
                  </a:cubicBezTo>
                  <a:cubicBezTo>
                    <a:pt x="2360" y="28860"/>
                    <a:pt x="2506" y="28842"/>
                    <a:pt x="2669" y="28810"/>
                  </a:cubicBezTo>
                  <a:cubicBezTo>
                    <a:pt x="3003" y="28743"/>
                    <a:pt x="3303" y="28643"/>
                    <a:pt x="3637" y="28610"/>
                  </a:cubicBezTo>
                  <a:cubicBezTo>
                    <a:pt x="3670" y="28610"/>
                    <a:pt x="3670" y="28576"/>
                    <a:pt x="3670" y="28576"/>
                  </a:cubicBezTo>
                  <a:lnTo>
                    <a:pt x="3737" y="28576"/>
                  </a:lnTo>
                  <a:cubicBezTo>
                    <a:pt x="3937" y="28576"/>
                    <a:pt x="3970" y="28543"/>
                    <a:pt x="4037" y="28543"/>
                  </a:cubicBezTo>
                  <a:cubicBezTo>
                    <a:pt x="4337" y="29043"/>
                    <a:pt x="4671" y="29477"/>
                    <a:pt x="5171" y="29777"/>
                  </a:cubicBezTo>
                  <a:cubicBezTo>
                    <a:pt x="5897" y="30184"/>
                    <a:pt x="6723" y="30464"/>
                    <a:pt x="7563" y="30464"/>
                  </a:cubicBezTo>
                  <a:cubicBezTo>
                    <a:pt x="7688" y="30464"/>
                    <a:pt x="7814" y="30457"/>
                    <a:pt x="7940" y="30444"/>
                  </a:cubicBezTo>
                  <a:cubicBezTo>
                    <a:pt x="8774" y="30344"/>
                    <a:pt x="9608" y="30044"/>
                    <a:pt x="10308" y="29544"/>
                  </a:cubicBezTo>
                  <a:cubicBezTo>
                    <a:pt x="10675" y="29310"/>
                    <a:pt x="11009" y="29043"/>
                    <a:pt x="11309" y="28743"/>
                  </a:cubicBezTo>
                  <a:cubicBezTo>
                    <a:pt x="11309" y="28743"/>
                    <a:pt x="11342" y="28710"/>
                    <a:pt x="11376" y="28710"/>
                  </a:cubicBezTo>
                  <a:lnTo>
                    <a:pt x="11409" y="28710"/>
                  </a:lnTo>
                  <a:cubicBezTo>
                    <a:pt x="11409" y="28710"/>
                    <a:pt x="11409" y="28676"/>
                    <a:pt x="11409" y="28676"/>
                  </a:cubicBezTo>
                  <a:cubicBezTo>
                    <a:pt x="11442" y="28710"/>
                    <a:pt x="11442" y="28710"/>
                    <a:pt x="11476" y="28710"/>
                  </a:cubicBezTo>
                  <a:cubicBezTo>
                    <a:pt x="11642" y="28810"/>
                    <a:pt x="11843" y="28910"/>
                    <a:pt x="12043" y="28977"/>
                  </a:cubicBezTo>
                  <a:cubicBezTo>
                    <a:pt x="12610" y="29143"/>
                    <a:pt x="13144" y="29344"/>
                    <a:pt x="13711" y="29444"/>
                  </a:cubicBezTo>
                  <a:cubicBezTo>
                    <a:pt x="13934" y="29459"/>
                    <a:pt x="14158" y="29473"/>
                    <a:pt x="14379" y="29473"/>
                  </a:cubicBezTo>
                  <a:cubicBezTo>
                    <a:pt x="14652" y="29473"/>
                    <a:pt x="14920" y="29451"/>
                    <a:pt x="15178" y="29377"/>
                  </a:cubicBezTo>
                  <a:cubicBezTo>
                    <a:pt x="15445" y="29277"/>
                    <a:pt x="15712" y="29177"/>
                    <a:pt x="15946" y="29043"/>
                  </a:cubicBezTo>
                  <a:cubicBezTo>
                    <a:pt x="16179" y="28977"/>
                    <a:pt x="16379" y="28843"/>
                    <a:pt x="16546" y="28710"/>
                  </a:cubicBezTo>
                  <a:cubicBezTo>
                    <a:pt x="16713" y="28610"/>
                    <a:pt x="16846" y="28476"/>
                    <a:pt x="16946" y="28343"/>
                  </a:cubicBezTo>
                  <a:cubicBezTo>
                    <a:pt x="17080" y="28143"/>
                    <a:pt x="17180" y="27976"/>
                    <a:pt x="17313" y="27809"/>
                  </a:cubicBezTo>
                  <a:cubicBezTo>
                    <a:pt x="17347" y="27776"/>
                    <a:pt x="17347" y="27776"/>
                    <a:pt x="17380" y="27742"/>
                  </a:cubicBezTo>
                  <a:cubicBezTo>
                    <a:pt x="17413" y="27709"/>
                    <a:pt x="17447" y="27642"/>
                    <a:pt x="17480" y="27609"/>
                  </a:cubicBezTo>
                  <a:lnTo>
                    <a:pt x="17513" y="27609"/>
                  </a:lnTo>
                  <a:cubicBezTo>
                    <a:pt x="17547" y="27576"/>
                    <a:pt x="17613" y="27576"/>
                    <a:pt x="17647" y="27542"/>
                  </a:cubicBezTo>
                  <a:cubicBezTo>
                    <a:pt x="17780" y="27542"/>
                    <a:pt x="17880" y="27542"/>
                    <a:pt x="18014" y="27509"/>
                  </a:cubicBezTo>
                  <a:cubicBezTo>
                    <a:pt x="18347" y="27442"/>
                    <a:pt x="18614" y="27242"/>
                    <a:pt x="18848" y="27042"/>
                  </a:cubicBezTo>
                  <a:cubicBezTo>
                    <a:pt x="19114" y="26775"/>
                    <a:pt x="19248" y="26475"/>
                    <a:pt x="19448" y="26175"/>
                  </a:cubicBezTo>
                  <a:cubicBezTo>
                    <a:pt x="19581" y="26175"/>
                    <a:pt x="19715" y="26175"/>
                    <a:pt x="19882" y="26141"/>
                  </a:cubicBezTo>
                  <a:cubicBezTo>
                    <a:pt x="20115" y="26141"/>
                    <a:pt x="20315" y="26041"/>
                    <a:pt x="20515" y="25908"/>
                  </a:cubicBezTo>
                  <a:cubicBezTo>
                    <a:pt x="20716" y="25808"/>
                    <a:pt x="20949" y="25708"/>
                    <a:pt x="21116" y="25541"/>
                  </a:cubicBezTo>
                  <a:cubicBezTo>
                    <a:pt x="21683" y="25040"/>
                    <a:pt x="21249" y="24373"/>
                    <a:pt x="20916" y="23873"/>
                  </a:cubicBezTo>
                  <a:cubicBezTo>
                    <a:pt x="20515" y="23373"/>
                    <a:pt x="20215" y="22806"/>
                    <a:pt x="19915" y="22238"/>
                  </a:cubicBezTo>
                  <a:cubicBezTo>
                    <a:pt x="19782" y="21938"/>
                    <a:pt x="19715" y="21738"/>
                    <a:pt x="19481" y="21138"/>
                  </a:cubicBezTo>
                  <a:cubicBezTo>
                    <a:pt x="19348" y="20837"/>
                    <a:pt x="19281" y="20504"/>
                    <a:pt x="19181" y="20204"/>
                  </a:cubicBezTo>
                  <a:cubicBezTo>
                    <a:pt x="18748" y="19103"/>
                    <a:pt x="18314" y="18002"/>
                    <a:pt x="17780" y="16968"/>
                  </a:cubicBezTo>
                  <a:cubicBezTo>
                    <a:pt x="17447" y="16268"/>
                    <a:pt x="17313" y="16001"/>
                    <a:pt x="17080" y="15434"/>
                  </a:cubicBezTo>
                  <a:cubicBezTo>
                    <a:pt x="16813" y="14867"/>
                    <a:pt x="16646" y="14466"/>
                    <a:pt x="16546" y="14233"/>
                  </a:cubicBezTo>
                  <a:cubicBezTo>
                    <a:pt x="16413" y="13866"/>
                    <a:pt x="16046" y="13032"/>
                    <a:pt x="15712" y="12398"/>
                  </a:cubicBezTo>
                  <a:lnTo>
                    <a:pt x="15712" y="12365"/>
                  </a:lnTo>
                  <a:cubicBezTo>
                    <a:pt x="15679" y="12298"/>
                    <a:pt x="15645" y="12231"/>
                    <a:pt x="15645" y="12198"/>
                  </a:cubicBezTo>
                  <a:cubicBezTo>
                    <a:pt x="15479" y="11798"/>
                    <a:pt x="15479" y="11831"/>
                    <a:pt x="15312" y="11431"/>
                  </a:cubicBezTo>
                  <a:cubicBezTo>
                    <a:pt x="15178" y="11097"/>
                    <a:pt x="15045" y="10764"/>
                    <a:pt x="14945" y="10430"/>
                  </a:cubicBezTo>
                  <a:cubicBezTo>
                    <a:pt x="14878" y="10197"/>
                    <a:pt x="14845" y="9963"/>
                    <a:pt x="14745" y="9763"/>
                  </a:cubicBezTo>
                  <a:cubicBezTo>
                    <a:pt x="15045" y="9296"/>
                    <a:pt x="15278" y="8796"/>
                    <a:pt x="15512" y="8262"/>
                  </a:cubicBezTo>
                  <a:cubicBezTo>
                    <a:pt x="15879" y="7461"/>
                    <a:pt x="16179" y="6594"/>
                    <a:pt x="16446" y="5760"/>
                  </a:cubicBezTo>
                  <a:cubicBezTo>
                    <a:pt x="16579" y="5326"/>
                    <a:pt x="16779" y="4893"/>
                    <a:pt x="16880" y="4459"/>
                  </a:cubicBezTo>
                  <a:cubicBezTo>
                    <a:pt x="16946" y="4126"/>
                    <a:pt x="17013" y="3792"/>
                    <a:pt x="17113" y="3425"/>
                  </a:cubicBezTo>
                  <a:cubicBezTo>
                    <a:pt x="17146" y="3058"/>
                    <a:pt x="17146" y="3225"/>
                    <a:pt x="17180" y="2791"/>
                  </a:cubicBezTo>
                  <a:cubicBezTo>
                    <a:pt x="17180" y="2424"/>
                    <a:pt x="16913" y="2124"/>
                    <a:pt x="16613" y="1924"/>
                  </a:cubicBezTo>
                  <a:cubicBezTo>
                    <a:pt x="16179" y="1624"/>
                    <a:pt x="15745" y="1390"/>
                    <a:pt x="15278" y="1157"/>
                  </a:cubicBezTo>
                  <a:cubicBezTo>
                    <a:pt x="14878" y="957"/>
                    <a:pt x="14444" y="756"/>
                    <a:pt x="14044" y="490"/>
                  </a:cubicBezTo>
                  <a:cubicBezTo>
                    <a:pt x="13788" y="327"/>
                    <a:pt x="13434" y="1"/>
                    <a:pt x="13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0"/>
            <p:cNvSpPr/>
            <p:nvPr/>
          </p:nvSpPr>
          <p:spPr>
            <a:xfrm>
              <a:off x="-865450" y="27041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0"/>
            <p:cNvSpPr/>
            <p:nvPr/>
          </p:nvSpPr>
          <p:spPr>
            <a:xfrm>
              <a:off x="-847950" y="216956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0"/>
                  </a:moveTo>
                  <a:cubicBezTo>
                    <a:pt x="34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FF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0"/>
            <p:cNvSpPr/>
            <p:nvPr/>
          </p:nvSpPr>
          <p:spPr>
            <a:xfrm>
              <a:off x="-892975" y="1891388"/>
              <a:ext cx="287725" cy="327550"/>
            </a:xfrm>
            <a:custGeom>
              <a:avLst/>
              <a:gdLst/>
              <a:ahLst/>
              <a:cxnLst/>
              <a:rect l="l" t="t" r="r" b="b"/>
              <a:pathLst>
                <a:path w="11509" h="13102" extrusionOk="0">
                  <a:moveTo>
                    <a:pt x="7156" y="854"/>
                  </a:moveTo>
                  <a:cubicBezTo>
                    <a:pt x="7337" y="860"/>
                    <a:pt x="7817" y="961"/>
                    <a:pt x="8140" y="1187"/>
                  </a:cubicBezTo>
                  <a:cubicBezTo>
                    <a:pt x="7839" y="1053"/>
                    <a:pt x="7506" y="953"/>
                    <a:pt x="7172" y="887"/>
                  </a:cubicBezTo>
                  <a:cubicBezTo>
                    <a:pt x="7172" y="860"/>
                    <a:pt x="7172" y="855"/>
                    <a:pt x="7156" y="854"/>
                  </a:cubicBezTo>
                  <a:close/>
                  <a:moveTo>
                    <a:pt x="734" y="3789"/>
                  </a:moveTo>
                  <a:lnTo>
                    <a:pt x="734" y="3789"/>
                  </a:lnTo>
                  <a:cubicBezTo>
                    <a:pt x="732" y="3791"/>
                    <a:pt x="716" y="3808"/>
                    <a:pt x="707" y="3829"/>
                  </a:cubicBezTo>
                  <a:lnTo>
                    <a:pt x="707" y="3829"/>
                  </a:lnTo>
                  <a:cubicBezTo>
                    <a:pt x="716" y="3815"/>
                    <a:pt x="725" y="3802"/>
                    <a:pt x="734" y="3789"/>
                  </a:cubicBezTo>
                  <a:lnTo>
                    <a:pt x="734" y="3789"/>
                  </a:lnTo>
                  <a:cubicBezTo>
                    <a:pt x="734" y="3789"/>
                    <a:pt x="734" y="3789"/>
                    <a:pt x="734" y="3789"/>
                  </a:cubicBezTo>
                  <a:close/>
                  <a:moveTo>
                    <a:pt x="2269" y="3455"/>
                  </a:moveTo>
                  <a:cubicBezTo>
                    <a:pt x="2302" y="3488"/>
                    <a:pt x="2269" y="3522"/>
                    <a:pt x="2269" y="3555"/>
                  </a:cubicBezTo>
                  <a:cubicBezTo>
                    <a:pt x="2235" y="3655"/>
                    <a:pt x="2202" y="3755"/>
                    <a:pt x="2169" y="3822"/>
                  </a:cubicBezTo>
                  <a:cubicBezTo>
                    <a:pt x="2135" y="3922"/>
                    <a:pt x="2102" y="3989"/>
                    <a:pt x="2069" y="4089"/>
                  </a:cubicBezTo>
                  <a:cubicBezTo>
                    <a:pt x="2135" y="3855"/>
                    <a:pt x="2202" y="3655"/>
                    <a:pt x="2269" y="3455"/>
                  </a:cubicBezTo>
                  <a:close/>
                  <a:moveTo>
                    <a:pt x="6905" y="1"/>
                  </a:moveTo>
                  <a:cubicBezTo>
                    <a:pt x="6644" y="1"/>
                    <a:pt x="6385" y="37"/>
                    <a:pt x="6138" y="119"/>
                  </a:cubicBezTo>
                  <a:cubicBezTo>
                    <a:pt x="5871" y="219"/>
                    <a:pt x="5604" y="353"/>
                    <a:pt x="5371" y="520"/>
                  </a:cubicBezTo>
                  <a:cubicBezTo>
                    <a:pt x="5271" y="520"/>
                    <a:pt x="5204" y="486"/>
                    <a:pt x="5137" y="486"/>
                  </a:cubicBezTo>
                  <a:cubicBezTo>
                    <a:pt x="5039" y="475"/>
                    <a:pt x="4939" y="469"/>
                    <a:pt x="4839" y="469"/>
                  </a:cubicBezTo>
                  <a:cubicBezTo>
                    <a:pt x="4363" y="469"/>
                    <a:pt x="3877" y="594"/>
                    <a:pt x="3436" y="787"/>
                  </a:cubicBezTo>
                  <a:cubicBezTo>
                    <a:pt x="3236" y="887"/>
                    <a:pt x="3069" y="1020"/>
                    <a:pt x="2869" y="1153"/>
                  </a:cubicBezTo>
                  <a:cubicBezTo>
                    <a:pt x="2736" y="1220"/>
                    <a:pt x="2636" y="1320"/>
                    <a:pt x="2536" y="1420"/>
                  </a:cubicBezTo>
                  <a:cubicBezTo>
                    <a:pt x="2581" y="1375"/>
                    <a:pt x="2599" y="1357"/>
                    <a:pt x="2596" y="1357"/>
                  </a:cubicBezTo>
                  <a:lnTo>
                    <a:pt x="2596" y="1357"/>
                  </a:lnTo>
                  <a:cubicBezTo>
                    <a:pt x="2592" y="1357"/>
                    <a:pt x="2557" y="1384"/>
                    <a:pt x="2502" y="1420"/>
                  </a:cubicBezTo>
                  <a:cubicBezTo>
                    <a:pt x="2069" y="1787"/>
                    <a:pt x="1668" y="2221"/>
                    <a:pt x="1301" y="2721"/>
                  </a:cubicBezTo>
                  <a:cubicBezTo>
                    <a:pt x="1081" y="3068"/>
                    <a:pt x="920" y="3414"/>
                    <a:pt x="734" y="3789"/>
                  </a:cubicBezTo>
                  <a:lnTo>
                    <a:pt x="734" y="3789"/>
                  </a:lnTo>
                  <a:cubicBezTo>
                    <a:pt x="734" y="3789"/>
                    <a:pt x="734" y="3789"/>
                    <a:pt x="734" y="3789"/>
                  </a:cubicBezTo>
                  <a:lnTo>
                    <a:pt x="734" y="3789"/>
                  </a:lnTo>
                  <a:cubicBezTo>
                    <a:pt x="734" y="3789"/>
                    <a:pt x="734" y="3789"/>
                    <a:pt x="734" y="3789"/>
                  </a:cubicBezTo>
                  <a:lnTo>
                    <a:pt x="734" y="3789"/>
                  </a:lnTo>
                  <a:cubicBezTo>
                    <a:pt x="723" y="3811"/>
                    <a:pt x="712" y="3833"/>
                    <a:pt x="701" y="3855"/>
                  </a:cubicBezTo>
                  <a:cubicBezTo>
                    <a:pt x="701" y="3846"/>
                    <a:pt x="703" y="3837"/>
                    <a:pt x="707" y="3829"/>
                  </a:cubicBezTo>
                  <a:lnTo>
                    <a:pt x="707" y="3829"/>
                  </a:lnTo>
                  <a:cubicBezTo>
                    <a:pt x="560" y="4056"/>
                    <a:pt x="495" y="4336"/>
                    <a:pt x="401" y="4556"/>
                  </a:cubicBezTo>
                  <a:cubicBezTo>
                    <a:pt x="267" y="4923"/>
                    <a:pt x="167" y="5323"/>
                    <a:pt x="101" y="5690"/>
                  </a:cubicBezTo>
                  <a:cubicBezTo>
                    <a:pt x="34" y="6124"/>
                    <a:pt x="0" y="6591"/>
                    <a:pt x="34" y="6991"/>
                  </a:cubicBezTo>
                  <a:cubicBezTo>
                    <a:pt x="101" y="7425"/>
                    <a:pt x="201" y="7825"/>
                    <a:pt x="367" y="8192"/>
                  </a:cubicBezTo>
                  <a:cubicBezTo>
                    <a:pt x="834" y="9293"/>
                    <a:pt x="1668" y="10594"/>
                    <a:pt x="2802" y="11094"/>
                  </a:cubicBezTo>
                  <a:cubicBezTo>
                    <a:pt x="2969" y="11194"/>
                    <a:pt x="3136" y="11294"/>
                    <a:pt x="3336" y="11361"/>
                  </a:cubicBezTo>
                  <a:cubicBezTo>
                    <a:pt x="3536" y="11428"/>
                    <a:pt x="3736" y="11461"/>
                    <a:pt x="3937" y="11494"/>
                  </a:cubicBezTo>
                  <a:cubicBezTo>
                    <a:pt x="4170" y="11561"/>
                    <a:pt x="4370" y="11594"/>
                    <a:pt x="4604" y="11628"/>
                  </a:cubicBezTo>
                  <a:cubicBezTo>
                    <a:pt x="4637" y="11661"/>
                    <a:pt x="4704" y="11661"/>
                    <a:pt x="4737" y="11694"/>
                  </a:cubicBezTo>
                  <a:cubicBezTo>
                    <a:pt x="4937" y="11728"/>
                    <a:pt x="5137" y="11728"/>
                    <a:pt x="5304" y="11728"/>
                  </a:cubicBezTo>
                  <a:cubicBezTo>
                    <a:pt x="5304" y="11761"/>
                    <a:pt x="5304" y="11794"/>
                    <a:pt x="5304" y="11828"/>
                  </a:cubicBezTo>
                  <a:cubicBezTo>
                    <a:pt x="5304" y="12095"/>
                    <a:pt x="5471" y="12328"/>
                    <a:pt x="5638" y="12528"/>
                  </a:cubicBezTo>
                  <a:cubicBezTo>
                    <a:pt x="5705" y="12628"/>
                    <a:pt x="5805" y="12728"/>
                    <a:pt x="5905" y="12795"/>
                  </a:cubicBezTo>
                  <a:cubicBezTo>
                    <a:pt x="6005" y="12862"/>
                    <a:pt x="6138" y="12962"/>
                    <a:pt x="6305" y="12995"/>
                  </a:cubicBezTo>
                  <a:cubicBezTo>
                    <a:pt x="6438" y="13029"/>
                    <a:pt x="6605" y="13095"/>
                    <a:pt x="6972" y="13095"/>
                  </a:cubicBezTo>
                  <a:cubicBezTo>
                    <a:pt x="7012" y="13100"/>
                    <a:pt x="7051" y="13102"/>
                    <a:pt x="7091" y="13102"/>
                  </a:cubicBezTo>
                  <a:cubicBezTo>
                    <a:pt x="7351" y="13102"/>
                    <a:pt x="7612" y="13011"/>
                    <a:pt x="7873" y="12895"/>
                  </a:cubicBezTo>
                  <a:cubicBezTo>
                    <a:pt x="8406" y="12695"/>
                    <a:pt x="8773" y="12195"/>
                    <a:pt x="8873" y="11628"/>
                  </a:cubicBezTo>
                  <a:cubicBezTo>
                    <a:pt x="8907" y="11394"/>
                    <a:pt x="8940" y="11094"/>
                    <a:pt x="8873" y="10860"/>
                  </a:cubicBezTo>
                  <a:cubicBezTo>
                    <a:pt x="9140" y="10627"/>
                    <a:pt x="9374" y="10360"/>
                    <a:pt x="9641" y="10127"/>
                  </a:cubicBezTo>
                  <a:cubicBezTo>
                    <a:pt x="10008" y="9826"/>
                    <a:pt x="10308" y="9459"/>
                    <a:pt x="10541" y="9059"/>
                  </a:cubicBezTo>
                  <a:cubicBezTo>
                    <a:pt x="10741" y="8759"/>
                    <a:pt x="10908" y="8459"/>
                    <a:pt x="10975" y="8125"/>
                  </a:cubicBezTo>
                  <a:cubicBezTo>
                    <a:pt x="10975" y="8092"/>
                    <a:pt x="11008" y="8058"/>
                    <a:pt x="11008" y="8058"/>
                  </a:cubicBezTo>
                  <a:cubicBezTo>
                    <a:pt x="11208" y="7625"/>
                    <a:pt x="11342" y="7158"/>
                    <a:pt x="11409" y="6691"/>
                  </a:cubicBezTo>
                  <a:cubicBezTo>
                    <a:pt x="11509" y="5924"/>
                    <a:pt x="11475" y="5123"/>
                    <a:pt x="11242" y="4356"/>
                  </a:cubicBezTo>
                  <a:cubicBezTo>
                    <a:pt x="11042" y="3755"/>
                    <a:pt x="10775" y="3188"/>
                    <a:pt x="10508" y="2655"/>
                  </a:cubicBezTo>
                  <a:cubicBezTo>
                    <a:pt x="10274" y="2288"/>
                    <a:pt x="9974" y="1954"/>
                    <a:pt x="9707" y="1620"/>
                  </a:cubicBezTo>
                  <a:cubicBezTo>
                    <a:pt x="9307" y="1153"/>
                    <a:pt x="8907" y="620"/>
                    <a:pt x="8306" y="320"/>
                  </a:cubicBezTo>
                  <a:cubicBezTo>
                    <a:pt x="7874" y="125"/>
                    <a:pt x="7386" y="1"/>
                    <a:pt x="6905" y="1"/>
                  </a:cubicBezTo>
                  <a:close/>
                </a:path>
              </a:pathLst>
            </a:custGeom>
            <a:solidFill>
              <a:srgbClr val="FF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0"/>
            <p:cNvSpPr/>
            <p:nvPr/>
          </p:nvSpPr>
          <p:spPr>
            <a:xfrm>
              <a:off x="-881300" y="21870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1"/>
                  </a:moveTo>
                  <a:lnTo>
                    <a:pt x="34" y="1"/>
                  </a:lnTo>
                  <a:lnTo>
                    <a:pt x="0" y="1"/>
                  </a:lnTo>
                  <a:cubicBezTo>
                    <a:pt x="34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8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0"/>
            <p:cNvSpPr/>
            <p:nvPr/>
          </p:nvSpPr>
          <p:spPr>
            <a:xfrm>
              <a:off x="-938850" y="1857138"/>
              <a:ext cx="337775" cy="380825"/>
            </a:xfrm>
            <a:custGeom>
              <a:avLst/>
              <a:gdLst/>
              <a:ahLst/>
              <a:cxnLst/>
              <a:rect l="l" t="t" r="r" b="b"/>
              <a:pathLst>
                <a:path w="13511" h="15233" extrusionOk="0">
                  <a:moveTo>
                    <a:pt x="7172" y="1"/>
                  </a:moveTo>
                  <a:cubicBezTo>
                    <a:pt x="6719" y="1"/>
                    <a:pt x="6258" y="91"/>
                    <a:pt x="5838" y="222"/>
                  </a:cubicBezTo>
                  <a:cubicBezTo>
                    <a:pt x="5338" y="422"/>
                    <a:pt x="4871" y="722"/>
                    <a:pt x="4471" y="1056"/>
                  </a:cubicBezTo>
                  <a:cubicBezTo>
                    <a:pt x="4304" y="1223"/>
                    <a:pt x="4170" y="1389"/>
                    <a:pt x="4104" y="1556"/>
                  </a:cubicBezTo>
                  <a:cubicBezTo>
                    <a:pt x="4070" y="1545"/>
                    <a:pt x="4037" y="1541"/>
                    <a:pt x="4005" y="1541"/>
                  </a:cubicBezTo>
                  <a:cubicBezTo>
                    <a:pt x="3941" y="1541"/>
                    <a:pt x="3881" y="1556"/>
                    <a:pt x="3837" y="1556"/>
                  </a:cubicBezTo>
                  <a:lnTo>
                    <a:pt x="3737" y="1556"/>
                  </a:lnTo>
                  <a:cubicBezTo>
                    <a:pt x="3670" y="1556"/>
                    <a:pt x="3603" y="1589"/>
                    <a:pt x="3537" y="1623"/>
                  </a:cubicBezTo>
                  <a:lnTo>
                    <a:pt x="3503" y="1623"/>
                  </a:lnTo>
                  <a:cubicBezTo>
                    <a:pt x="3503" y="1623"/>
                    <a:pt x="3503" y="1656"/>
                    <a:pt x="3503" y="1656"/>
                  </a:cubicBezTo>
                  <a:lnTo>
                    <a:pt x="3470" y="1656"/>
                  </a:lnTo>
                  <a:cubicBezTo>
                    <a:pt x="2736" y="2290"/>
                    <a:pt x="2269" y="3157"/>
                    <a:pt x="1936" y="4025"/>
                  </a:cubicBezTo>
                  <a:cubicBezTo>
                    <a:pt x="1769" y="4458"/>
                    <a:pt x="1669" y="4925"/>
                    <a:pt x="1635" y="5392"/>
                  </a:cubicBezTo>
                  <a:cubicBezTo>
                    <a:pt x="1635" y="5526"/>
                    <a:pt x="1602" y="5692"/>
                    <a:pt x="1602" y="5826"/>
                  </a:cubicBezTo>
                  <a:cubicBezTo>
                    <a:pt x="1569" y="6059"/>
                    <a:pt x="1569" y="6259"/>
                    <a:pt x="1569" y="6493"/>
                  </a:cubicBezTo>
                  <a:lnTo>
                    <a:pt x="1569" y="6526"/>
                  </a:lnTo>
                  <a:cubicBezTo>
                    <a:pt x="1569" y="6560"/>
                    <a:pt x="1535" y="6560"/>
                    <a:pt x="1535" y="6593"/>
                  </a:cubicBezTo>
                  <a:cubicBezTo>
                    <a:pt x="1535" y="6626"/>
                    <a:pt x="1535" y="6693"/>
                    <a:pt x="1535" y="6727"/>
                  </a:cubicBezTo>
                  <a:cubicBezTo>
                    <a:pt x="1535" y="6893"/>
                    <a:pt x="1535" y="7027"/>
                    <a:pt x="1535" y="7194"/>
                  </a:cubicBezTo>
                  <a:cubicBezTo>
                    <a:pt x="1535" y="7227"/>
                    <a:pt x="1535" y="7260"/>
                    <a:pt x="1535" y="7294"/>
                  </a:cubicBezTo>
                  <a:cubicBezTo>
                    <a:pt x="1535" y="7327"/>
                    <a:pt x="1535" y="7360"/>
                    <a:pt x="1535" y="7360"/>
                  </a:cubicBezTo>
                  <a:cubicBezTo>
                    <a:pt x="1502" y="7527"/>
                    <a:pt x="1535" y="7694"/>
                    <a:pt x="1502" y="7861"/>
                  </a:cubicBezTo>
                  <a:cubicBezTo>
                    <a:pt x="1469" y="8128"/>
                    <a:pt x="1469" y="8428"/>
                    <a:pt x="1469" y="8695"/>
                  </a:cubicBezTo>
                  <a:cubicBezTo>
                    <a:pt x="1435" y="8628"/>
                    <a:pt x="1402" y="8528"/>
                    <a:pt x="1368" y="8428"/>
                  </a:cubicBezTo>
                  <a:cubicBezTo>
                    <a:pt x="1335" y="8261"/>
                    <a:pt x="1268" y="8094"/>
                    <a:pt x="1202" y="7894"/>
                  </a:cubicBezTo>
                  <a:cubicBezTo>
                    <a:pt x="1202" y="7827"/>
                    <a:pt x="1168" y="7727"/>
                    <a:pt x="1168" y="7627"/>
                  </a:cubicBezTo>
                  <a:cubicBezTo>
                    <a:pt x="1102" y="7394"/>
                    <a:pt x="1102" y="7127"/>
                    <a:pt x="1035" y="6860"/>
                  </a:cubicBezTo>
                  <a:cubicBezTo>
                    <a:pt x="968" y="6760"/>
                    <a:pt x="968" y="6626"/>
                    <a:pt x="901" y="6560"/>
                  </a:cubicBezTo>
                  <a:cubicBezTo>
                    <a:pt x="935" y="5659"/>
                    <a:pt x="1135" y="4858"/>
                    <a:pt x="1502" y="3791"/>
                  </a:cubicBezTo>
                  <a:cubicBezTo>
                    <a:pt x="1502" y="3758"/>
                    <a:pt x="1535" y="3658"/>
                    <a:pt x="1569" y="3624"/>
                  </a:cubicBezTo>
                  <a:cubicBezTo>
                    <a:pt x="1669" y="3391"/>
                    <a:pt x="1769" y="3157"/>
                    <a:pt x="1936" y="2957"/>
                  </a:cubicBezTo>
                  <a:cubicBezTo>
                    <a:pt x="2069" y="2824"/>
                    <a:pt x="2169" y="2690"/>
                    <a:pt x="2302" y="2557"/>
                  </a:cubicBezTo>
                  <a:cubicBezTo>
                    <a:pt x="2369" y="2490"/>
                    <a:pt x="2403" y="2423"/>
                    <a:pt x="2403" y="2323"/>
                  </a:cubicBezTo>
                  <a:cubicBezTo>
                    <a:pt x="2403" y="2145"/>
                    <a:pt x="2239" y="2027"/>
                    <a:pt x="2071" y="2027"/>
                  </a:cubicBezTo>
                  <a:cubicBezTo>
                    <a:pt x="1987" y="2027"/>
                    <a:pt x="1902" y="2056"/>
                    <a:pt x="1835" y="2123"/>
                  </a:cubicBezTo>
                  <a:cubicBezTo>
                    <a:pt x="1335" y="2590"/>
                    <a:pt x="935" y="3157"/>
                    <a:pt x="635" y="3791"/>
                  </a:cubicBezTo>
                  <a:cubicBezTo>
                    <a:pt x="334" y="4592"/>
                    <a:pt x="134" y="5426"/>
                    <a:pt x="68" y="6259"/>
                  </a:cubicBezTo>
                  <a:cubicBezTo>
                    <a:pt x="1" y="6960"/>
                    <a:pt x="101" y="7627"/>
                    <a:pt x="134" y="8328"/>
                  </a:cubicBezTo>
                  <a:cubicBezTo>
                    <a:pt x="168" y="8828"/>
                    <a:pt x="234" y="9362"/>
                    <a:pt x="368" y="9862"/>
                  </a:cubicBezTo>
                  <a:cubicBezTo>
                    <a:pt x="434" y="10162"/>
                    <a:pt x="501" y="10496"/>
                    <a:pt x="568" y="10796"/>
                  </a:cubicBezTo>
                  <a:cubicBezTo>
                    <a:pt x="868" y="11663"/>
                    <a:pt x="1035" y="12064"/>
                    <a:pt x="1235" y="12531"/>
                  </a:cubicBezTo>
                  <a:cubicBezTo>
                    <a:pt x="1268" y="12664"/>
                    <a:pt x="1469" y="12998"/>
                    <a:pt x="1635" y="13331"/>
                  </a:cubicBezTo>
                  <a:cubicBezTo>
                    <a:pt x="1635" y="13365"/>
                    <a:pt x="1635" y="13365"/>
                    <a:pt x="1635" y="13365"/>
                  </a:cubicBezTo>
                  <a:cubicBezTo>
                    <a:pt x="1635" y="13365"/>
                    <a:pt x="1635" y="13398"/>
                    <a:pt x="1635" y="13398"/>
                  </a:cubicBezTo>
                  <a:cubicBezTo>
                    <a:pt x="1684" y="13519"/>
                    <a:pt x="1802" y="13605"/>
                    <a:pt x="1914" y="13605"/>
                  </a:cubicBezTo>
                  <a:cubicBezTo>
                    <a:pt x="1957" y="13605"/>
                    <a:pt x="1999" y="13592"/>
                    <a:pt x="2036" y="13565"/>
                  </a:cubicBezTo>
                  <a:cubicBezTo>
                    <a:pt x="2169" y="13465"/>
                    <a:pt x="2236" y="13331"/>
                    <a:pt x="2302" y="13198"/>
                  </a:cubicBezTo>
                  <a:cubicBezTo>
                    <a:pt x="2336" y="13164"/>
                    <a:pt x="2403" y="13098"/>
                    <a:pt x="2436" y="13098"/>
                  </a:cubicBezTo>
                  <a:cubicBezTo>
                    <a:pt x="2469" y="13064"/>
                    <a:pt x="2503" y="13031"/>
                    <a:pt x="2569" y="12998"/>
                  </a:cubicBezTo>
                  <a:cubicBezTo>
                    <a:pt x="2603" y="13098"/>
                    <a:pt x="2636" y="13198"/>
                    <a:pt x="2703" y="13265"/>
                  </a:cubicBezTo>
                  <a:cubicBezTo>
                    <a:pt x="2936" y="13798"/>
                    <a:pt x="3270" y="14332"/>
                    <a:pt x="3470" y="14632"/>
                  </a:cubicBezTo>
                  <a:cubicBezTo>
                    <a:pt x="3570" y="14832"/>
                    <a:pt x="3770" y="14932"/>
                    <a:pt x="3970" y="14999"/>
                  </a:cubicBezTo>
                  <a:cubicBezTo>
                    <a:pt x="4504" y="15199"/>
                    <a:pt x="5038" y="15166"/>
                    <a:pt x="5571" y="15233"/>
                  </a:cubicBezTo>
                  <a:cubicBezTo>
                    <a:pt x="5972" y="15233"/>
                    <a:pt x="6372" y="15233"/>
                    <a:pt x="6772" y="15133"/>
                  </a:cubicBezTo>
                  <a:cubicBezTo>
                    <a:pt x="6939" y="15099"/>
                    <a:pt x="7139" y="15066"/>
                    <a:pt x="7273" y="14966"/>
                  </a:cubicBezTo>
                  <a:cubicBezTo>
                    <a:pt x="7339" y="14966"/>
                    <a:pt x="7406" y="14932"/>
                    <a:pt x="7406" y="14866"/>
                  </a:cubicBezTo>
                  <a:cubicBezTo>
                    <a:pt x="7573" y="14699"/>
                    <a:pt x="7473" y="14499"/>
                    <a:pt x="7306" y="14399"/>
                  </a:cubicBezTo>
                  <a:cubicBezTo>
                    <a:pt x="7173" y="14232"/>
                    <a:pt x="7106" y="14199"/>
                    <a:pt x="7039" y="14098"/>
                  </a:cubicBezTo>
                  <a:lnTo>
                    <a:pt x="7173" y="14098"/>
                  </a:lnTo>
                  <a:cubicBezTo>
                    <a:pt x="7306" y="14098"/>
                    <a:pt x="7439" y="14098"/>
                    <a:pt x="7506" y="13965"/>
                  </a:cubicBezTo>
                  <a:cubicBezTo>
                    <a:pt x="7506" y="13965"/>
                    <a:pt x="7506" y="13932"/>
                    <a:pt x="7506" y="13932"/>
                  </a:cubicBezTo>
                  <a:cubicBezTo>
                    <a:pt x="7526" y="13941"/>
                    <a:pt x="7545" y="13945"/>
                    <a:pt x="7564" y="13945"/>
                  </a:cubicBezTo>
                  <a:cubicBezTo>
                    <a:pt x="7609" y="13945"/>
                    <a:pt x="7649" y="13922"/>
                    <a:pt x="7673" y="13898"/>
                  </a:cubicBezTo>
                  <a:cubicBezTo>
                    <a:pt x="7740" y="13765"/>
                    <a:pt x="7640" y="13665"/>
                    <a:pt x="7573" y="13565"/>
                  </a:cubicBezTo>
                  <a:cubicBezTo>
                    <a:pt x="7506" y="13465"/>
                    <a:pt x="7473" y="13331"/>
                    <a:pt x="7373" y="13231"/>
                  </a:cubicBezTo>
                  <a:cubicBezTo>
                    <a:pt x="7347" y="13206"/>
                    <a:pt x="7317" y="13195"/>
                    <a:pt x="7287" y="13195"/>
                  </a:cubicBezTo>
                  <a:cubicBezTo>
                    <a:pt x="7239" y="13195"/>
                    <a:pt x="7193" y="13223"/>
                    <a:pt x="7173" y="13265"/>
                  </a:cubicBezTo>
                  <a:lnTo>
                    <a:pt x="7073" y="13265"/>
                  </a:lnTo>
                  <a:cubicBezTo>
                    <a:pt x="7039" y="13231"/>
                    <a:pt x="7006" y="13198"/>
                    <a:pt x="6972" y="13164"/>
                  </a:cubicBezTo>
                  <a:cubicBezTo>
                    <a:pt x="6953" y="13155"/>
                    <a:pt x="6933" y="13151"/>
                    <a:pt x="6914" y="13151"/>
                  </a:cubicBezTo>
                  <a:cubicBezTo>
                    <a:pt x="6867" y="13151"/>
                    <a:pt x="6820" y="13174"/>
                    <a:pt x="6772" y="13198"/>
                  </a:cubicBezTo>
                  <a:lnTo>
                    <a:pt x="6672" y="13198"/>
                  </a:lnTo>
                  <a:cubicBezTo>
                    <a:pt x="6639" y="13164"/>
                    <a:pt x="6639" y="13164"/>
                    <a:pt x="6606" y="13164"/>
                  </a:cubicBezTo>
                  <a:cubicBezTo>
                    <a:pt x="6572" y="13131"/>
                    <a:pt x="6505" y="13131"/>
                    <a:pt x="6472" y="13131"/>
                  </a:cubicBezTo>
                  <a:lnTo>
                    <a:pt x="6439" y="13131"/>
                  </a:lnTo>
                  <a:cubicBezTo>
                    <a:pt x="6439" y="13131"/>
                    <a:pt x="6439" y="13098"/>
                    <a:pt x="6405" y="13098"/>
                  </a:cubicBezTo>
                  <a:cubicBezTo>
                    <a:pt x="6372" y="13064"/>
                    <a:pt x="6339" y="13031"/>
                    <a:pt x="6305" y="13031"/>
                  </a:cubicBezTo>
                  <a:cubicBezTo>
                    <a:pt x="5905" y="12397"/>
                    <a:pt x="5438" y="11663"/>
                    <a:pt x="5104" y="10996"/>
                  </a:cubicBezTo>
                  <a:cubicBezTo>
                    <a:pt x="4738" y="10396"/>
                    <a:pt x="4371" y="9795"/>
                    <a:pt x="4037" y="9162"/>
                  </a:cubicBezTo>
                  <a:cubicBezTo>
                    <a:pt x="3870" y="8861"/>
                    <a:pt x="3703" y="8528"/>
                    <a:pt x="3570" y="8194"/>
                  </a:cubicBezTo>
                  <a:cubicBezTo>
                    <a:pt x="3670" y="8094"/>
                    <a:pt x="3703" y="7961"/>
                    <a:pt x="3737" y="7827"/>
                  </a:cubicBezTo>
                  <a:cubicBezTo>
                    <a:pt x="3804" y="7694"/>
                    <a:pt x="3837" y="7560"/>
                    <a:pt x="3837" y="7394"/>
                  </a:cubicBezTo>
                  <a:cubicBezTo>
                    <a:pt x="3837" y="7394"/>
                    <a:pt x="3870" y="7394"/>
                    <a:pt x="3870" y="7360"/>
                  </a:cubicBezTo>
                  <a:cubicBezTo>
                    <a:pt x="4004" y="6860"/>
                    <a:pt x="4137" y="6360"/>
                    <a:pt x="4204" y="5826"/>
                  </a:cubicBezTo>
                  <a:cubicBezTo>
                    <a:pt x="4271" y="5426"/>
                    <a:pt x="4271" y="5159"/>
                    <a:pt x="4271" y="4858"/>
                  </a:cubicBezTo>
                  <a:cubicBezTo>
                    <a:pt x="4304" y="4658"/>
                    <a:pt x="4304" y="4391"/>
                    <a:pt x="4304" y="4125"/>
                  </a:cubicBezTo>
                  <a:cubicBezTo>
                    <a:pt x="4304" y="4025"/>
                    <a:pt x="4304" y="3924"/>
                    <a:pt x="4271" y="3824"/>
                  </a:cubicBezTo>
                  <a:cubicBezTo>
                    <a:pt x="4237" y="3324"/>
                    <a:pt x="4237" y="3091"/>
                    <a:pt x="4137" y="2724"/>
                  </a:cubicBezTo>
                  <a:cubicBezTo>
                    <a:pt x="4137" y="2690"/>
                    <a:pt x="4137" y="2657"/>
                    <a:pt x="4137" y="2624"/>
                  </a:cubicBezTo>
                  <a:cubicBezTo>
                    <a:pt x="4437" y="2957"/>
                    <a:pt x="4804" y="3224"/>
                    <a:pt x="5171" y="3457"/>
                  </a:cubicBezTo>
                  <a:cubicBezTo>
                    <a:pt x="5605" y="3691"/>
                    <a:pt x="6072" y="3891"/>
                    <a:pt x="6539" y="4058"/>
                  </a:cubicBezTo>
                  <a:cubicBezTo>
                    <a:pt x="6906" y="4191"/>
                    <a:pt x="7306" y="4358"/>
                    <a:pt x="7673" y="4425"/>
                  </a:cubicBezTo>
                  <a:cubicBezTo>
                    <a:pt x="7993" y="4478"/>
                    <a:pt x="8313" y="4505"/>
                    <a:pt x="8632" y="4505"/>
                  </a:cubicBezTo>
                  <a:cubicBezTo>
                    <a:pt x="9109" y="4505"/>
                    <a:pt x="9581" y="4445"/>
                    <a:pt x="10041" y="4325"/>
                  </a:cubicBezTo>
                  <a:cubicBezTo>
                    <a:pt x="10375" y="4225"/>
                    <a:pt x="10742" y="4158"/>
                    <a:pt x="11042" y="3991"/>
                  </a:cubicBezTo>
                  <a:cubicBezTo>
                    <a:pt x="11109" y="3958"/>
                    <a:pt x="11209" y="3924"/>
                    <a:pt x="11276" y="3891"/>
                  </a:cubicBezTo>
                  <a:cubicBezTo>
                    <a:pt x="11476" y="3858"/>
                    <a:pt x="11642" y="3691"/>
                    <a:pt x="11809" y="3591"/>
                  </a:cubicBezTo>
                  <a:cubicBezTo>
                    <a:pt x="11809" y="3624"/>
                    <a:pt x="11809" y="3658"/>
                    <a:pt x="11809" y="3658"/>
                  </a:cubicBezTo>
                  <a:cubicBezTo>
                    <a:pt x="11976" y="3858"/>
                    <a:pt x="12076" y="4091"/>
                    <a:pt x="12176" y="4291"/>
                  </a:cubicBezTo>
                  <a:cubicBezTo>
                    <a:pt x="12276" y="4458"/>
                    <a:pt x="12376" y="4625"/>
                    <a:pt x="12476" y="4792"/>
                  </a:cubicBezTo>
                  <a:cubicBezTo>
                    <a:pt x="12576" y="4959"/>
                    <a:pt x="12643" y="5125"/>
                    <a:pt x="12710" y="5292"/>
                  </a:cubicBezTo>
                  <a:cubicBezTo>
                    <a:pt x="12810" y="5426"/>
                    <a:pt x="12843" y="5492"/>
                    <a:pt x="12910" y="5592"/>
                  </a:cubicBezTo>
                  <a:cubicBezTo>
                    <a:pt x="12977" y="5659"/>
                    <a:pt x="13010" y="5759"/>
                    <a:pt x="13077" y="5826"/>
                  </a:cubicBezTo>
                  <a:cubicBezTo>
                    <a:pt x="13136" y="5915"/>
                    <a:pt x="13223" y="6031"/>
                    <a:pt x="13335" y="6031"/>
                  </a:cubicBezTo>
                  <a:cubicBezTo>
                    <a:pt x="13349" y="6031"/>
                    <a:pt x="13363" y="6030"/>
                    <a:pt x="13377" y="6026"/>
                  </a:cubicBezTo>
                  <a:cubicBezTo>
                    <a:pt x="13410" y="6026"/>
                    <a:pt x="13410" y="5993"/>
                    <a:pt x="13410" y="5993"/>
                  </a:cubicBezTo>
                  <a:cubicBezTo>
                    <a:pt x="13510" y="5959"/>
                    <a:pt x="13510" y="5792"/>
                    <a:pt x="13510" y="5659"/>
                  </a:cubicBezTo>
                  <a:cubicBezTo>
                    <a:pt x="13477" y="5559"/>
                    <a:pt x="13110" y="4825"/>
                    <a:pt x="13010" y="4625"/>
                  </a:cubicBezTo>
                  <a:cubicBezTo>
                    <a:pt x="12877" y="4291"/>
                    <a:pt x="12777" y="4025"/>
                    <a:pt x="12576" y="3658"/>
                  </a:cubicBezTo>
                  <a:cubicBezTo>
                    <a:pt x="12510" y="3558"/>
                    <a:pt x="12476" y="3391"/>
                    <a:pt x="12410" y="3324"/>
                  </a:cubicBezTo>
                  <a:cubicBezTo>
                    <a:pt x="12343" y="3291"/>
                    <a:pt x="12310" y="3291"/>
                    <a:pt x="12243" y="3291"/>
                  </a:cubicBezTo>
                  <a:cubicBezTo>
                    <a:pt x="12476" y="3057"/>
                    <a:pt x="12576" y="2790"/>
                    <a:pt x="12677" y="2490"/>
                  </a:cubicBezTo>
                  <a:cubicBezTo>
                    <a:pt x="12710" y="2457"/>
                    <a:pt x="12710" y="2423"/>
                    <a:pt x="12710" y="2390"/>
                  </a:cubicBezTo>
                  <a:cubicBezTo>
                    <a:pt x="12710" y="2323"/>
                    <a:pt x="12710" y="2290"/>
                    <a:pt x="12710" y="2257"/>
                  </a:cubicBezTo>
                  <a:cubicBezTo>
                    <a:pt x="12710" y="2090"/>
                    <a:pt x="12677" y="1956"/>
                    <a:pt x="12576" y="1823"/>
                  </a:cubicBezTo>
                  <a:cubicBezTo>
                    <a:pt x="12543" y="1790"/>
                    <a:pt x="12510" y="1756"/>
                    <a:pt x="12443" y="1723"/>
                  </a:cubicBezTo>
                  <a:cubicBezTo>
                    <a:pt x="12376" y="1690"/>
                    <a:pt x="12310" y="1690"/>
                    <a:pt x="12243" y="1656"/>
                  </a:cubicBezTo>
                  <a:cubicBezTo>
                    <a:pt x="11542" y="1489"/>
                    <a:pt x="11142" y="1323"/>
                    <a:pt x="10875" y="1156"/>
                  </a:cubicBezTo>
                  <a:cubicBezTo>
                    <a:pt x="10642" y="1056"/>
                    <a:pt x="10442" y="989"/>
                    <a:pt x="10275" y="922"/>
                  </a:cubicBezTo>
                  <a:cubicBezTo>
                    <a:pt x="10008" y="789"/>
                    <a:pt x="9808" y="622"/>
                    <a:pt x="9674" y="555"/>
                  </a:cubicBezTo>
                  <a:cubicBezTo>
                    <a:pt x="9591" y="522"/>
                    <a:pt x="9524" y="505"/>
                    <a:pt x="9466" y="505"/>
                  </a:cubicBezTo>
                  <a:cubicBezTo>
                    <a:pt x="9408" y="505"/>
                    <a:pt x="9358" y="522"/>
                    <a:pt x="9307" y="555"/>
                  </a:cubicBezTo>
                  <a:cubicBezTo>
                    <a:pt x="9007" y="422"/>
                    <a:pt x="8707" y="289"/>
                    <a:pt x="8407" y="188"/>
                  </a:cubicBezTo>
                  <a:cubicBezTo>
                    <a:pt x="8140" y="88"/>
                    <a:pt x="7873" y="55"/>
                    <a:pt x="7573" y="22"/>
                  </a:cubicBezTo>
                  <a:lnTo>
                    <a:pt x="7540" y="22"/>
                  </a:lnTo>
                  <a:cubicBezTo>
                    <a:pt x="7418" y="7"/>
                    <a:pt x="7296" y="1"/>
                    <a:pt x="7172" y="1"/>
                  </a:cubicBezTo>
                  <a:close/>
                </a:path>
              </a:pathLst>
            </a:custGeom>
            <a:solidFill>
              <a:srgbClr val="B58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0"/>
            <p:cNvSpPr/>
            <p:nvPr/>
          </p:nvSpPr>
          <p:spPr>
            <a:xfrm>
              <a:off x="-791225" y="18543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2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0"/>
            <p:cNvSpPr/>
            <p:nvPr/>
          </p:nvSpPr>
          <p:spPr>
            <a:xfrm>
              <a:off x="-907150" y="2059488"/>
              <a:ext cx="25" cy="85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0"/>
                    <a:pt x="0" y="0"/>
                    <a:pt x="0" y="34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0"/>
            <p:cNvSpPr/>
            <p:nvPr/>
          </p:nvSpPr>
          <p:spPr>
            <a:xfrm>
              <a:off x="-914650" y="1816863"/>
              <a:ext cx="145650" cy="246725"/>
            </a:xfrm>
            <a:custGeom>
              <a:avLst/>
              <a:gdLst/>
              <a:ahLst/>
              <a:cxnLst/>
              <a:rect l="l" t="t" r="r" b="b"/>
              <a:pathLst>
                <a:path w="5826" h="9869" extrusionOk="0">
                  <a:moveTo>
                    <a:pt x="2213" y="1"/>
                  </a:moveTo>
                  <a:cubicBezTo>
                    <a:pt x="2104" y="1"/>
                    <a:pt x="1969" y="58"/>
                    <a:pt x="1801" y="198"/>
                  </a:cubicBezTo>
                  <a:cubicBezTo>
                    <a:pt x="1735" y="265"/>
                    <a:pt x="1701" y="365"/>
                    <a:pt x="1668" y="465"/>
                  </a:cubicBezTo>
                  <a:cubicBezTo>
                    <a:pt x="1668" y="532"/>
                    <a:pt x="1668" y="565"/>
                    <a:pt x="1668" y="765"/>
                  </a:cubicBezTo>
                  <a:cubicBezTo>
                    <a:pt x="1668" y="1066"/>
                    <a:pt x="1701" y="1366"/>
                    <a:pt x="1768" y="1666"/>
                  </a:cubicBezTo>
                  <a:cubicBezTo>
                    <a:pt x="1801" y="1799"/>
                    <a:pt x="1868" y="1900"/>
                    <a:pt x="1902" y="2033"/>
                  </a:cubicBezTo>
                  <a:lnTo>
                    <a:pt x="1902" y="2066"/>
                  </a:lnTo>
                  <a:cubicBezTo>
                    <a:pt x="1868" y="2033"/>
                    <a:pt x="1835" y="2000"/>
                    <a:pt x="1801" y="2000"/>
                  </a:cubicBezTo>
                  <a:cubicBezTo>
                    <a:pt x="1801" y="1966"/>
                    <a:pt x="1768" y="1966"/>
                    <a:pt x="1735" y="1933"/>
                  </a:cubicBezTo>
                  <a:cubicBezTo>
                    <a:pt x="1635" y="1866"/>
                    <a:pt x="1501" y="1799"/>
                    <a:pt x="1401" y="1733"/>
                  </a:cubicBezTo>
                  <a:cubicBezTo>
                    <a:pt x="1236" y="1707"/>
                    <a:pt x="1089" y="1696"/>
                    <a:pt x="961" y="1696"/>
                  </a:cubicBezTo>
                  <a:cubicBezTo>
                    <a:pt x="753" y="1696"/>
                    <a:pt x="591" y="1725"/>
                    <a:pt x="467" y="1766"/>
                  </a:cubicBezTo>
                  <a:cubicBezTo>
                    <a:pt x="0" y="1933"/>
                    <a:pt x="34" y="2333"/>
                    <a:pt x="134" y="2467"/>
                  </a:cubicBezTo>
                  <a:cubicBezTo>
                    <a:pt x="167" y="2533"/>
                    <a:pt x="200" y="2600"/>
                    <a:pt x="267" y="2633"/>
                  </a:cubicBezTo>
                  <a:cubicBezTo>
                    <a:pt x="501" y="2900"/>
                    <a:pt x="934" y="2900"/>
                    <a:pt x="1301" y="2934"/>
                  </a:cubicBezTo>
                  <a:cubicBezTo>
                    <a:pt x="1668" y="2934"/>
                    <a:pt x="1635" y="2867"/>
                    <a:pt x="2035" y="2867"/>
                  </a:cubicBezTo>
                  <a:lnTo>
                    <a:pt x="2102" y="2867"/>
                  </a:lnTo>
                  <a:cubicBezTo>
                    <a:pt x="1668" y="3301"/>
                    <a:pt x="1268" y="3801"/>
                    <a:pt x="1001" y="4335"/>
                  </a:cubicBezTo>
                  <a:cubicBezTo>
                    <a:pt x="434" y="5335"/>
                    <a:pt x="67" y="6503"/>
                    <a:pt x="67" y="7904"/>
                  </a:cubicBezTo>
                  <a:cubicBezTo>
                    <a:pt x="100" y="8271"/>
                    <a:pt x="134" y="8604"/>
                    <a:pt x="200" y="8938"/>
                  </a:cubicBezTo>
                  <a:cubicBezTo>
                    <a:pt x="200" y="9171"/>
                    <a:pt x="234" y="9405"/>
                    <a:pt x="300" y="9672"/>
                  </a:cubicBezTo>
                  <a:lnTo>
                    <a:pt x="334" y="9772"/>
                  </a:lnTo>
                  <a:cubicBezTo>
                    <a:pt x="365" y="9835"/>
                    <a:pt x="427" y="9868"/>
                    <a:pt x="489" y="9868"/>
                  </a:cubicBezTo>
                  <a:cubicBezTo>
                    <a:pt x="560" y="9868"/>
                    <a:pt x="632" y="9827"/>
                    <a:pt x="667" y="9739"/>
                  </a:cubicBezTo>
                  <a:cubicBezTo>
                    <a:pt x="701" y="9705"/>
                    <a:pt x="667" y="9605"/>
                    <a:pt x="667" y="9572"/>
                  </a:cubicBezTo>
                  <a:cubicBezTo>
                    <a:pt x="634" y="9438"/>
                    <a:pt x="634" y="9305"/>
                    <a:pt x="634" y="9171"/>
                  </a:cubicBezTo>
                  <a:cubicBezTo>
                    <a:pt x="601" y="8938"/>
                    <a:pt x="567" y="8871"/>
                    <a:pt x="567" y="8771"/>
                  </a:cubicBezTo>
                  <a:cubicBezTo>
                    <a:pt x="567" y="8338"/>
                    <a:pt x="601" y="8137"/>
                    <a:pt x="634" y="7804"/>
                  </a:cubicBezTo>
                  <a:cubicBezTo>
                    <a:pt x="767" y="7337"/>
                    <a:pt x="867" y="6870"/>
                    <a:pt x="1034" y="6436"/>
                  </a:cubicBezTo>
                  <a:cubicBezTo>
                    <a:pt x="1201" y="6036"/>
                    <a:pt x="1435" y="5602"/>
                    <a:pt x="1701" y="5102"/>
                  </a:cubicBezTo>
                  <a:cubicBezTo>
                    <a:pt x="1902" y="4768"/>
                    <a:pt x="2135" y="4368"/>
                    <a:pt x="2302" y="4168"/>
                  </a:cubicBezTo>
                  <a:cubicBezTo>
                    <a:pt x="2502" y="3901"/>
                    <a:pt x="2602" y="3734"/>
                    <a:pt x="3002" y="3434"/>
                  </a:cubicBezTo>
                  <a:cubicBezTo>
                    <a:pt x="3269" y="3134"/>
                    <a:pt x="3536" y="2867"/>
                    <a:pt x="3836" y="2667"/>
                  </a:cubicBezTo>
                  <a:cubicBezTo>
                    <a:pt x="3970" y="2567"/>
                    <a:pt x="4103" y="2500"/>
                    <a:pt x="4237" y="2433"/>
                  </a:cubicBezTo>
                  <a:cubicBezTo>
                    <a:pt x="4370" y="2333"/>
                    <a:pt x="4570" y="2266"/>
                    <a:pt x="4704" y="2133"/>
                  </a:cubicBezTo>
                  <a:cubicBezTo>
                    <a:pt x="4737" y="2100"/>
                    <a:pt x="4737" y="2100"/>
                    <a:pt x="4737" y="2066"/>
                  </a:cubicBezTo>
                  <a:lnTo>
                    <a:pt x="4804" y="2033"/>
                  </a:lnTo>
                  <a:cubicBezTo>
                    <a:pt x="4870" y="2033"/>
                    <a:pt x="4904" y="2000"/>
                    <a:pt x="4970" y="2000"/>
                  </a:cubicBezTo>
                  <a:cubicBezTo>
                    <a:pt x="5037" y="1966"/>
                    <a:pt x="5104" y="1966"/>
                    <a:pt x="5171" y="1933"/>
                  </a:cubicBezTo>
                  <a:cubicBezTo>
                    <a:pt x="5171" y="1900"/>
                    <a:pt x="5171" y="1900"/>
                    <a:pt x="5204" y="1900"/>
                  </a:cubicBezTo>
                  <a:cubicBezTo>
                    <a:pt x="5304" y="1866"/>
                    <a:pt x="5437" y="1833"/>
                    <a:pt x="5571" y="1833"/>
                  </a:cubicBezTo>
                  <a:cubicBezTo>
                    <a:pt x="5581" y="1835"/>
                    <a:pt x="5590" y="1836"/>
                    <a:pt x="5599" y="1836"/>
                  </a:cubicBezTo>
                  <a:cubicBezTo>
                    <a:pt x="5748" y="1836"/>
                    <a:pt x="5826" y="1595"/>
                    <a:pt x="5638" y="1533"/>
                  </a:cubicBezTo>
                  <a:cubicBezTo>
                    <a:pt x="5471" y="1533"/>
                    <a:pt x="5337" y="1533"/>
                    <a:pt x="5204" y="1566"/>
                  </a:cubicBezTo>
                  <a:cubicBezTo>
                    <a:pt x="5155" y="1517"/>
                    <a:pt x="5088" y="1486"/>
                    <a:pt x="5017" y="1486"/>
                  </a:cubicBezTo>
                  <a:cubicBezTo>
                    <a:pt x="4991" y="1486"/>
                    <a:pt x="4964" y="1490"/>
                    <a:pt x="4937" y="1499"/>
                  </a:cubicBezTo>
                  <a:lnTo>
                    <a:pt x="4970" y="1499"/>
                  </a:lnTo>
                  <a:cubicBezTo>
                    <a:pt x="4804" y="1499"/>
                    <a:pt x="4670" y="1566"/>
                    <a:pt x="4537" y="1599"/>
                  </a:cubicBezTo>
                  <a:cubicBezTo>
                    <a:pt x="4370" y="1633"/>
                    <a:pt x="4203" y="1666"/>
                    <a:pt x="4036" y="1733"/>
                  </a:cubicBezTo>
                  <a:cubicBezTo>
                    <a:pt x="3603" y="1866"/>
                    <a:pt x="3169" y="2033"/>
                    <a:pt x="2769" y="2333"/>
                  </a:cubicBezTo>
                  <a:cubicBezTo>
                    <a:pt x="2669" y="2400"/>
                    <a:pt x="2535" y="2500"/>
                    <a:pt x="2402" y="2600"/>
                  </a:cubicBezTo>
                  <a:cubicBezTo>
                    <a:pt x="2402" y="2567"/>
                    <a:pt x="2402" y="2533"/>
                    <a:pt x="2402" y="2500"/>
                  </a:cubicBezTo>
                  <a:cubicBezTo>
                    <a:pt x="2469" y="2467"/>
                    <a:pt x="2502" y="2400"/>
                    <a:pt x="2469" y="2333"/>
                  </a:cubicBezTo>
                  <a:cubicBezTo>
                    <a:pt x="2469" y="2300"/>
                    <a:pt x="2469" y="2300"/>
                    <a:pt x="2469" y="2300"/>
                  </a:cubicBezTo>
                  <a:cubicBezTo>
                    <a:pt x="2569" y="2133"/>
                    <a:pt x="2569" y="1966"/>
                    <a:pt x="2602" y="1799"/>
                  </a:cubicBezTo>
                  <a:cubicBezTo>
                    <a:pt x="2602" y="1766"/>
                    <a:pt x="2602" y="1733"/>
                    <a:pt x="2602" y="1733"/>
                  </a:cubicBezTo>
                  <a:cubicBezTo>
                    <a:pt x="2635" y="1499"/>
                    <a:pt x="2669" y="1299"/>
                    <a:pt x="2669" y="1099"/>
                  </a:cubicBezTo>
                  <a:cubicBezTo>
                    <a:pt x="2669" y="912"/>
                    <a:pt x="2647" y="1"/>
                    <a:pt x="2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0"/>
            <p:cNvSpPr/>
            <p:nvPr/>
          </p:nvSpPr>
          <p:spPr>
            <a:xfrm>
              <a:off x="-677000" y="1990213"/>
              <a:ext cx="59250" cy="57425"/>
            </a:xfrm>
            <a:custGeom>
              <a:avLst/>
              <a:gdLst/>
              <a:ahLst/>
              <a:cxnLst/>
              <a:rect l="l" t="t" r="r" b="b"/>
              <a:pathLst>
                <a:path w="2370" h="2297" extrusionOk="0">
                  <a:moveTo>
                    <a:pt x="1233" y="1"/>
                  </a:moveTo>
                  <a:cubicBezTo>
                    <a:pt x="1023" y="1"/>
                    <a:pt x="812" y="63"/>
                    <a:pt x="635" y="203"/>
                  </a:cubicBezTo>
                  <a:cubicBezTo>
                    <a:pt x="201" y="503"/>
                    <a:pt x="1" y="1170"/>
                    <a:pt x="234" y="1670"/>
                  </a:cubicBezTo>
                  <a:cubicBezTo>
                    <a:pt x="335" y="1871"/>
                    <a:pt x="535" y="2037"/>
                    <a:pt x="735" y="2137"/>
                  </a:cubicBezTo>
                  <a:cubicBezTo>
                    <a:pt x="890" y="2246"/>
                    <a:pt x="1059" y="2297"/>
                    <a:pt x="1226" y="2297"/>
                  </a:cubicBezTo>
                  <a:cubicBezTo>
                    <a:pt x="1419" y="2297"/>
                    <a:pt x="1608" y="2229"/>
                    <a:pt x="1769" y="2104"/>
                  </a:cubicBezTo>
                  <a:cubicBezTo>
                    <a:pt x="2069" y="1904"/>
                    <a:pt x="2303" y="1637"/>
                    <a:pt x="2336" y="1270"/>
                  </a:cubicBezTo>
                  <a:cubicBezTo>
                    <a:pt x="2369" y="936"/>
                    <a:pt x="2269" y="636"/>
                    <a:pt x="2102" y="436"/>
                  </a:cubicBezTo>
                  <a:cubicBezTo>
                    <a:pt x="1916" y="167"/>
                    <a:pt x="1576" y="1"/>
                    <a:pt x="1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0"/>
            <p:cNvSpPr/>
            <p:nvPr/>
          </p:nvSpPr>
          <p:spPr>
            <a:xfrm>
              <a:off x="-827925" y="2054663"/>
              <a:ext cx="70075" cy="62500"/>
            </a:xfrm>
            <a:custGeom>
              <a:avLst/>
              <a:gdLst/>
              <a:ahLst/>
              <a:cxnLst/>
              <a:rect l="l" t="t" r="r" b="b"/>
              <a:pathLst>
                <a:path w="2803" h="2500" extrusionOk="0">
                  <a:moveTo>
                    <a:pt x="1509" y="0"/>
                  </a:moveTo>
                  <a:cubicBezTo>
                    <a:pt x="1153" y="0"/>
                    <a:pt x="797" y="177"/>
                    <a:pt x="534" y="493"/>
                  </a:cubicBezTo>
                  <a:cubicBezTo>
                    <a:pt x="0" y="1194"/>
                    <a:pt x="100" y="2295"/>
                    <a:pt x="1101" y="2428"/>
                  </a:cubicBezTo>
                  <a:cubicBezTo>
                    <a:pt x="1101" y="2428"/>
                    <a:pt x="1134" y="2461"/>
                    <a:pt x="1168" y="2461"/>
                  </a:cubicBezTo>
                  <a:cubicBezTo>
                    <a:pt x="1268" y="2461"/>
                    <a:pt x="1335" y="2495"/>
                    <a:pt x="1435" y="2495"/>
                  </a:cubicBezTo>
                  <a:cubicBezTo>
                    <a:pt x="1459" y="2498"/>
                    <a:pt x="1483" y="2500"/>
                    <a:pt x="1508" y="2500"/>
                  </a:cubicBezTo>
                  <a:cubicBezTo>
                    <a:pt x="1716" y="2500"/>
                    <a:pt x="1919" y="2377"/>
                    <a:pt x="2068" y="2228"/>
                  </a:cubicBezTo>
                  <a:cubicBezTo>
                    <a:pt x="2102" y="2228"/>
                    <a:pt x="2135" y="2195"/>
                    <a:pt x="2169" y="2161"/>
                  </a:cubicBezTo>
                  <a:cubicBezTo>
                    <a:pt x="2636" y="1728"/>
                    <a:pt x="2802" y="960"/>
                    <a:pt x="2402" y="460"/>
                  </a:cubicBezTo>
                  <a:cubicBezTo>
                    <a:pt x="2149" y="144"/>
                    <a:pt x="1829" y="0"/>
                    <a:pt x="1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0"/>
            <p:cNvSpPr/>
            <p:nvPr/>
          </p:nvSpPr>
          <p:spPr>
            <a:xfrm>
              <a:off x="-1123150" y="1399463"/>
              <a:ext cx="688850" cy="866325"/>
            </a:xfrm>
            <a:custGeom>
              <a:avLst/>
              <a:gdLst/>
              <a:ahLst/>
              <a:cxnLst/>
              <a:rect l="l" t="t" r="r" b="b"/>
              <a:pathLst>
                <a:path w="27554" h="34653" extrusionOk="0">
                  <a:moveTo>
                    <a:pt x="20320" y="413"/>
                  </a:moveTo>
                  <a:cubicBezTo>
                    <a:pt x="20721" y="413"/>
                    <a:pt x="21392" y="491"/>
                    <a:pt x="21883" y="516"/>
                  </a:cubicBezTo>
                  <a:cubicBezTo>
                    <a:pt x="22684" y="616"/>
                    <a:pt x="23484" y="649"/>
                    <a:pt x="24285" y="850"/>
                  </a:cubicBezTo>
                  <a:cubicBezTo>
                    <a:pt x="24281" y="846"/>
                    <a:pt x="24285" y="844"/>
                    <a:pt x="24295" y="844"/>
                  </a:cubicBezTo>
                  <a:cubicBezTo>
                    <a:pt x="24378" y="844"/>
                    <a:pt x="24884" y="957"/>
                    <a:pt x="25152" y="1016"/>
                  </a:cubicBezTo>
                  <a:cubicBezTo>
                    <a:pt x="25319" y="1016"/>
                    <a:pt x="25719" y="1150"/>
                    <a:pt x="26019" y="1250"/>
                  </a:cubicBezTo>
                  <a:cubicBezTo>
                    <a:pt x="26320" y="1317"/>
                    <a:pt x="26587" y="1383"/>
                    <a:pt x="26687" y="1483"/>
                  </a:cubicBezTo>
                  <a:cubicBezTo>
                    <a:pt x="26720" y="1483"/>
                    <a:pt x="26753" y="1517"/>
                    <a:pt x="26753" y="1517"/>
                  </a:cubicBezTo>
                  <a:cubicBezTo>
                    <a:pt x="26753" y="1550"/>
                    <a:pt x="26787" y="1550"/>
                    <a:pt x="26787" y="1550"/>
                  </a:cubicBezTo>
                  <a:cubicBezTo>
                    <a:pt x="26920" y="1750"/>
                    <a:pt x="26920" y="1750"/>
                    <a:pt x="27020" y="1917"/>
                  </a:cubicBezTo>
                  <a:cubicBezTo>
                    <a:pt x="27120" y="2084"/>
                    <a:pt x="27120" y="2117"/>
                    <a:pt x="27120" y="2150"/>
                  </a:cubicBezTo>
                  <a:cubicBezTo>
                    <a:pt x="27154" y="2284"/>
                    <a:pt x="27154" y="2184"/>
                    <a:pt x="27154" y="2317"/>
                  </a:cubicBezTo>
                  <a:lnTo>
                    <a:pt x="27154" y="2417"/>
                  </a:lnTo>
                  <a:cubicBezTo>
                    <a:pt x="27154" y="2417"/>
                    <a:pt x="27154" y="2484"/>
                    <a:pt x="27154" y="2484"/>
                  </a:cubicBezTo>
                  <a:cubicBezTo>
                    <a:pt x="27054" y="2617"/>
                    <a:pt x="26953" y="2784"/>
                    <a:pt x="26853" y="2918"/>
                  </a:cubicBezTo>
                  <a:cubicBezTo>
                    <a:pt x="26420" y="3485"/>
                    <a:pt x="25986" y="4018"/>
                    <a:pt x="25586" y="4452"/>
                  </a:cubicBezTo>
                  <a:cubicBezTo>
                    <a:pt x="24785" y="5453"/>
                    <a:pt x="24285" y="5920"/>
                    <a:pt x="23684" y="6587"/>
                  </a:cubicBezTo>
                  <a:cubicBezTo>
                    <a:pt x="23284" y="7054"/>
                    <a:pt x="23084" y="7321"/>
                    <a:pt x="22584" y="7721"/>
                  </a:cubicBezTo>
                  <a:cubicBezTo>
                    <a:pt x="22517" y="7754"/>
                    <a:pt x="22083" y="8021"/>
                    <a:pt x="21883" y="8121"/>
                  </a:cubicBezTo>
                  <a:cubicBezTo>
                    <a:pt x="21083" y="8588"/>
                    <a:pt x="20282" y="9022"/>
                    <a:pt x="19481" y="9489"/>
                  </a:cubicBezTo>
                  <a:cubicBezTo>
                    <a:pt x="19048" y="9723"/>
                    <a:pt x="18614" y="9923"/>
                    <a:pt x="18181" y="10190"/>
                  </a:cubicBezTo>
                  <a:cubicBezTo>
                    <a:pt x="17447" y="10623"/>
                    <a:pt x="16646" y="10957"/>
                    <a:pt x="15912" y="11390"/>
                  </a:cubicBezTo>
                  <a:cubicBezTo>
                    <a:pt x="15278" y="11757"/>
                    <a:pt x="14611" y="12124"/>
                    <a:pt x="13944" y="12458"/>
                  </a:cubicBezTo>
                  <a:cubicBezTo>
                    <a:pt x="13177" y="12858"/>
                    <a:pt x="12410" y="13225"/>
                    <a:pt x="11643" y="13625"/>
                  </a:cubicBezTo>
                  <a:cubicBezTo>
                    <a:pt x="11109" y="13892"/>
                    <a:pt x="10608" y="14159"/>
                    <a:pt x="10108" y="14459"/>
                  </a:cubicBezTo>
                  <a:cubicBezTo>
                    <a:pt x="9875" y="14593"/>
                    <a:pt x="9608" y="14693"/>
                    <a:pt x="9341" y="14793"/>
                  </a:cubicBezTo>
                  <a:cubicBezTo>
                    <a:pt x="8841" y="15060"/>
                    <a:pt x="8374" y="15293"/>
                    <a:pt x="7873" y="15560"/>
                  </a:cubicBezTo>
                  <a:cubicBezTo>
                    <a:pt x="7273" y="15860"/>
                    <a:pt x="6672" y="16194"/>
                    <a:pt x="6105" y="16527"/>
                  </a:cubicBezTo>
                  <a:lnTo>
                    <a:pt x="6072" y="16527"/>
                  </a:lnTo>
                  <a:cubicBezTo>
                    <a:pt x="5471" y="15927"/>
                    <a:pt x="5105" y="15226"/>
                    <a:pt x="4704" y="14393"/>
                  </a:cubicBezTo>
                  <a:cubicBezTo>
                    <a:pt x="4237" y="13459"/>
                    <a:pt x="3870" y="12525"/>
                    <a:pt x="3570" y="11591"/>
                  </a:cubicBezTo>
                  <a:cubicBezTo>
                    <a:pt x="3370" y="10957"/>
                    <a:pt x="3070" y="10356"/>
                    <a:pt x="2870" y="9756"/>
                  </a:cubicBezTo>
                  <a:cubicBezTo>
                    <a:pt x="2836" y="9723"/>
                    <a:pt x="2836" y="9723"/>
                    <a:pt x="2803" y="9689"/>
                  </a:cubicBezTo>
                  <a:cubicBezTo>
                    <a:pt x="2870" y="9656"/>
                    <a:pt x="2936" y="9622"/>
                    <a:pt x="3003" y="9589"/>
                  </a:cubicBezTo>
                  <a:cubicBezTo>
                    <a:pt x="3403" y="9322"/>
                    <a:pt x="3870" y="9089"/>
                    <a:pt x="4271" y="8822"/>
                  </a:cubicBezTo>
                  <a:cubicBezTo>
                    <a:pt x="4804" y="8455"/>
                    <a:pt x="5405" y="8188"/>
                    <a:pt x="5972" y="7888"/>
                  </a:cubicBezTo>
                  <a:cubicBezTo>
                    <a:pt x="6572" y="7554"/>
                    <a:pt x="7139" y="7221"/>
                    <a:pt x="7740" y="6887"/>
                  </a:cubicBezTo>
                  <a:cubicBezTo>
                    <a:pt x="8674" y="6320"/>
                    <a:pt x="9674" y="5786"/>
                    <a:pt x="10675" y="5219"/>
                  </a:cubicBezTo>
                  <a:cubicBezTo>
                    <a:pt x="11242" y="4886"/>
                    <a:pt x="11843" y="4586"/>
                    <a:pt x="12443" y="4252"/>
                  </a:cubicBezTo>
                  <a:cubicBezTo>
                    <a:pt x="12943" y="3985"/>
                    <a:pt x="13477" y="3685"/>
                    <a:pt x="14011" y="3385"/>
                  </a:cubicBezTo>
                  <a:cubicBezTo>
                    <a:pt x="14411" y="3151"/>
                    <a:pt x="14845" y="2951"/>
                    <a:pt x="15245" y="2718"/>
                  </a:cubicBezTo>
                  <a:cubicBezTo>
                    <a:pt x="15679" y="2484"/>
                    <a:pt x="16146" y="2284"/>
                    <a:pt x="16546" y="2050"/>
                  </a:cubicBezTo>
                  <a:cubicBezTo>
                    <a:pt x="16880" y="1884"/>
                    <a:pt x="17213" y="1717"/>
                    <a:pt x="17547" y="1517"/>
                  </a:cubicBezTo>
                  <a:cubicBezTo>
                    <a:pt x="17814" y="1383"/>
                    <a:pt x="18080" y="1283"/>
                    <a:pt x="18381" y="1150"/>
                  </a:cubicBezTo>
                  <a:cubicBezTo>
                    <a:pt x="18848" y="916"/>
                    <a:pt x="19315" y="683"/>
                    <a:pt x="19815" y="516"/>
                  </a:cubicBezTo>
                  <a:cubicBezTo>
                    <a:pt x="20149" y="1383"/>
                    <a:pt x="20482" y="2251"/>
                    <a:pt x="20916" y="3084"/>
                  </a:cubicBezTo>
                  <a:cubicBezTo>
                    <a:pt x="21216" y="3785"/>
                    <a:pt x="21550" y="4452"/>
                    <a:pt x="21950" y="5119"/>
                  </a:cubicBezTo>
                  <a:cubicBezTo>
                    <a:pt x="22283" y="5653"/>
                    <a:pt x="22517" y="6020"/>
                    <a:pt x="22817" y="6554"/>
                  </a:cubicBezTo>
                  <a:cubicBezTo>
                    <a:pt x="22884" y="6620"/>
                    <a:pt x="22884" y="6720"/>
                    <a:pt x="22984" y="6754"/>
                  </a:cubicBezTo>
                  <a:cubicBezTo>
                    <a:pt x="22999" y="6756"/>
                    <a:pt x="23013" y="6757"/>
                    <a:pt x="23027" y="6757"/>
                  </a:cubicBezTo>
                  <a:cubicBezTo>
                    <a:pt x="23193" y="6757"/>
                    <a:pt x="23241" y="6577"/>
                    <a:pt x="23117" y="6454"/>
                  </a:cubicBezTo>
                  <a:cubicBezTo>
                    <a:pt x="22650" y="5720"/>
                    <a:pt x="22183" y="5086"/>
                    <a:pt x="21783" y="4352"/>
                  </a:cubicBezTo>
                  <a:cubicBezTo>
                    <a:pt x="21416" y="3685"/>
                    <a:pt x="21083" y="2984"/>
                    <a:pt x="20749" y="2317"/>
                  </a:cubicBezTo>
                  <a:cubicBezTo>
                    <a:pt x="20482" y="1750"/>
                    <a:pt x="20282" y="1183"/>
                    <a:pt x="20015" y="616"/>
                  </a:cubicBezTo>
                  <a:cubicBezTo>
                    <a:pt x="20015" y="549"/>
                    <a:pt x="19982" y="516"/>
                    <a:pt x="19982" y="483"/>
                  </a:cubicBezTo>
                  <a:cubicBezTo>
                    <a:pt x="19982" y="483"/>
                    <a:pt x="20015" y="449"/>
                    <a:pt x="20015" y="449"/>
                  </a:cubicBezTo>
                  <a:cubicBezTo>
                    <a:pt x="20068" y="423"/>
                    <a:pt x="20177" y="413"/>
                    <a:pt x="20320" y="413"/>
                  </a:cubicBezTo>
                  <a:close/>
                  <a:moveTo>
                    <a:pt x="2603" y="9823"/>
                  </a:moveTo>
                  <a:cubicBezTo>
                    <a:pt x="2603" y="9856"/>
                    <a:pt x="2603" y="9856"/>
                    <a:pt x="2636" y="9856"/>
                  </a:cubicBezTo>
                  <a:cubicBezTo>
                    <a:pt x="2803" y="10390"/>
                    <a:pt x="3036" y="10857"/>
                    <a:pt x="3203" y="11390"/>
                  </a:cubicBezTo>
                  <a:cubicBezTo>
                    <a:pt x="3437" y="12158"/>
                    <a:pt x="3870" y="13258"/>
                    <a:pt x="4271" y="14126"/>
                  </a:cubicBezTo>
                  <a:cubicBezTo>
                    <a:pt x="4671" y="15026"/>
                    <a:pt x="5138" y="15960"/>
                    <a:pt x="5805" y="16694"/>
                  </a:cubicBezTo>
                  <a:cubicBezTo>
                    <a:pt x="5805" y="16728"/>
                    <a:pt x="5772" y="16728"/>
                    <a:pt x="5738" y="16761"/>
                  </a:cubicBezTo>
                  <a:cubicBezTo>
                    <a:pt x="5471" y="16427"/>
                    <a:pt x="5205" y="16094"/>
                    <a:pt x="4938" y="15760"/>
                  </a:cubicBezTo>
                  <a:cubicBezTo>
                    <a:pt x="4738" y="15460"/>
                    <a:pt x="4738" y="15460"/>
                    <a:pt x="4537" y="15160"/>
                  </a:cubicBezTo>
                  <a:cubicBezTo>
                    <a:pt x="4337" y="14793"/>
                    <a:pt x="3904" y="13959"/>
                    <a:pt x="3637" y="13392"/>
                  </a:cubicBezTo>
                  <a:cubicBezTo>
                    <a:pt x="3437" y="12858"/>
                    <a:pt x="3170" y="12324"/>
                    <a:pt x="2970" y="11791"/>
                  </a:cubicBezTo>
                  <a:cubicBezTo>
                    <a:pt x="2803" y="11357"/>
                    <a:pt x="2636" y="10623"/>
                    <a:pt x="2469" y="10056"/>
                  </a:cubicBezTo>
                  <a:cubicBezTo>
                    <a:pt x="2469" y="10023"/>
                    <a:pt x="2469" y="9956"/>
                    <a:pt x="2469" y="9923"/>
                  </a:cubicBezTo>
                  <a:cubicBezTo>
                    <a:pt x="2503" y="9889"/>
                    <a:pt x="2569" y="9856"/>
                    <a:pt x="2603" y="9823"/>
                  </a:cubicBezTo>
                  <a:close/>
                  <a:moveTo>
                    <a:pt x="2870" y="17361"/>
                  </a:moveTo>
                  <a:cubicBezTo>
                    <a:pt x="2870" y="17361"/>
                    <a:pt x="2903" y="17361"/>
                    <a:pt x="2903" y="17395"/>
                  </a:cubicBezTo>
                  <a:cubicBezTo>
                    <a:pt x="2870" y="17395"/>
                    <a:pt x="2870" y="17395"/>
                    <a:pt x="2836" y="17428"/>
                  </a:cubicBezTo>
                  <a:lnTo>
                    <a:pt x="2836" y="17395"/>
                  </a:lnTo>
                  <a:cubicBezTo>
                    <a:pt x="2836" y="17395"/>
                    <a:pt x="2836" y="17361"/>
                    <a:pt x="2836" y="17361"/>
                  </a:cubicBezTo>
                  <a:close/>
                  <a:moveTo>
                    <a:pt x="20460" y="0"/>
                  </a:moveTo>
                  <a:cubicBezTo>
                    <a:pt x="20259" y="0"/>
                    <a:pt x="20066" y="21"/>
                    <a:pt x="19882" y="82"/>
                  </a:cubicBezTo>
                  <a:cubicBezTo>
                    <a:pt x="19315" y="249"/>
                    <a:pt x="18781" y="549"/>
                    <a:pt x="18247" y="783"/>
                  </a:cubicBezTo>
                  <a:cubicBezTo>
                    <a:pt x="17980" y="950"/>
                    <a:pt x="17647" y="1050"/>
                    <a:pt x="17380" y="1183"/>
                  </a:cubicBezTo>
                  <a:cubicBezTo>
                    <a:pt x="17013" y="1383"/>
                    <a:pt x="16679" y="1583"/>
                    <a:pt x="16346" y="1750"/>
                  </a:cubicBezTo>
                  <a:cubicBezTo>
                    <a:pt x="15812" y="2017"/>
                    <a:pt x="15245" y="2317"/>
                    <a:pt x="14711" y="2617"/>
                  </a:cubicBezTo>
                  <a:cubicBezTo>
                    <a:pt x="14311" y="2818"/>
                    <a:pt x="13911" y="3051"/>
                    <a:pt x="13511" y="3285"/>
                  </a:cubicBezTo>
                  <a:cubicBezTo>
                    <a:pt x="13210" y="3418"/>
                    <a:pt x="13144" y="3485"/>
                    <a:pt x="12910" y="3618"/>
                  </a:cubicBezTo>
                  <a:cubicBezTo>
                    <a:pt x="12543" y="3818"/>
                    <a:pt x="12176" y="4018"/>
                    <a:pt x="11809" y="4252"/>
                  </a:cubicBezTo>
                  <a:cubicBezTo>
                    <a:pt x="10642" y="4819"/>
                    <a:pt x="9574" y="5486"/>
                    <a:pt x="8440" y="6120"/>
                  </a:cubicBezTo>
                  <a:cubicBezTo>
                    <a:pt x="7940" y="6420"/>
                    <a:pt x="7540" y="6687"/>
                    <a:pt x="6973" y="6987"/>
                  </a:cubicBezTo>
                  <a:cubicBezTo>
                    <a:pt x="6606" y="7187"/>
                    <a:pt x="6239" y="7421"/>
                    <a:pt x="5872" y="7621"/>
                  </a:cubicBezTo>
                  <a:cubicBezTo>
                    <a:pt x="5405" y="7855"/>
                    <a:pt x="4938" y="8121"/>
                    <a:pt x="4471" y="8388"/>
                  </a:cubicBezTo>
                  <a:cubicBezTo>
                    <a:pt x="3804" y="8822"/>
                    <a:pt x="3136" y="9155"/>
                    <a:pt x="2369" y="9689"/>
                  </a:cubicBezTo>
                  <a:cubicBezTo>
                    <a:pt x="1802" y="10089"/>
                    <a:pt x="1235" y="10390"/>
                    <a:pt x="668" y="10890"/>
                  </a:cubicBezTo>
                  <a:cubicBezTo>
                    <a:pt x="468" y="11057"/>
                    <a:pt x="234" y="11224"/>
                    <a:pt x="134" y="11457"/>
                  </a:cubicBezTo>
                  <a:cubicBezTo>
                    <a:pt x="34" y="11657"/>
                    <a:pt x="34" y="11891"/>
                    <a:pt x="34" y="12124"/>
                  </a:cubicBezTo>
                  <a:cubicBezTo>
                    <a:pt x="1" y="12691"/>
                    <a:pt x="201" y="13358"/>
                    <a:pt x="368" y="13892"/>
                  </a:cubicBezTo>
                  <a:cubicBezTo>
                    <a:pt x="568" y="14459"/>
                    <a:pt x="701" y="15093"/>
                    <a:pt x="902" y="15660"/>
                  </a:cubicBezTo>
                  <a:cubicBezTo>
                    <a:pt x="1135" y="16094"/>
                    <a:pt x="1402" y="16494"/>
                    <a:pt x="1669" y="16928"/>
                  </a:cubicBezTo>
                  <a:cubicBezTo>
                    <a:pt x="1836" y="17195"/>
                    <a:pt x="2002" y="17461"/>
                    <a:pt x="2202" y="17728"/>
                  </a:cubicBezTo>
                  <a:cubicBezTo>
                    <a:pt x="2207" y="17733"/>
                    <a:pt x="2212" y="17735"/>
                    <a:pt x="2218" y="17735"/>
                  </a:cubicBezTo>
                  <a:cubicBezTo>
                    <a:pt x="2253" y="17735"/>
                    <a:pt x="2298" y="17657"/>
                    <a:pt x="2269" y="17628"/>
                  </a:cubicBezTo>
                  <a:cubicBezTo>
                    <a:pt x="1869" y="16994"/>
                    <a:pt x="1402" y="16361"/>
                    <a:pt x="1068" y="15693"/>
                  </a:cubicBezTo>
                  <a:cubicBezTo>
                    <a:pt x="902" y="15327"/>
                    <a:pt x="835" y="14960"/>
                    <a:pt x="735" y="14593"/>
                  </a:cubicBezTo>
                  <a:cubicBezTo>
                    <a:pt x="501" y="13725"/>
                    <a:pt x="134" y="12858"/>
                    <a:pt x="234" y="12024"/>
                  </a:cubicBezTo>
                  <a:cubicBezTo>
                    <a:pt x="234" y="11591"/>
                    <a:pt x="368" y="11424"/>
                    <a:pt x="701" y="11157"/>
                  </a:cubicBezTo>
                  <a:cubicBezTo>
                    <a:pt x="1068" y="10823"/>
                    <a:pt x="1469" y="10556"/>
                    <a:pt x="1802" y="10356"/>
                  </a:cubicBezTo>
                  <a:cubicBezTo>
                    <a:pt x="1969" y="10256"/>
                    <a:pt x="2102" y="10190"/>
                    <a:pt x="2236" y="10089"/>
                  </a:cubicBezTo>
                  <a:cubicBezTo>
                    <a:pt x="2369" y="10690"/>
                    <a:pt x="2503" y="11290"/>
                    <a:pt x="2703" y="11891"/>
                  </a:cubicBezTo>
                  <a:cubicBezTo>
                    <a:pt x="2870" y="12391"/>
                    <a:pt x="3103" y="12891"/>
                    <a:pt x="3303" y="13392"/>
                  </a:cubicBezTo>
                  <a:cubicBezTo>
                    <a:pt x="3737" y="14426"/>
                    <a:pt x="4237" y="15493"/>
                    <a:pt x="4904" y="16394"/>
                  </a:cubicBezTo>
                  <a:cubicBezTo>
                    <a:pt x="5071" y="16561"/>
                    <a:pt x="5238" y="16828"/>
                    <a:pt x="5371" y="16994"/>
                  </a:cubicBezTo>
                  <a:cubicBezTo>
                    <a:pt x="5371" y="17028"/>
                    <a:pt x="5338" y="17028"/>
                    <a:pt x="5305" y="17061"/>
                  </a:cubicBezTo>
                  <a:cubicBezTo>
                    <a:pt x="5171" y="17161"/>
                    <a:pt x="5004" y="17261"/>
                    <a:pt x="4838" y="17328"/>
                  </a:cubicBezTo>
                  <a:cubicBezTo>
                    <a:pt x="4838" y="17295"/>
                    <a:pt x="4871" y="17228"/>
                    <a:pt x="4871" y="17161"/>
                  </a:cubicBezTo>
                  <a:cubicBezTo>
                    <a:pt x="4871" y="16994"/>
                    <a:pt x="4871" y="16761"/>
                    <a:pt x="4771" y="16627"/>
                  </a:cubicBezTo>
                  <a:cubicBezTo>
                    <a:pt x="4729" y="16586"/>
                    <a:pt x="4681" y="16567"/>
                    <a:pt x="4633" y="16567"/>
                  </a:cubicBezTo>
                  <a:cubicBezTo>
                    <a:pt x="4565" y="16567"/>
                    <a:pt x="4496" y="16603"/>
                    <a:pt x="4437" y="16661"/>
                  </a:cubicBezTo>
                  <a:cubicBezTo>
                    <a:pt x="4437" y="16694"/>
                    <a:pt x="4404" y="16728"/>
                    <a:pt x="4371" y="16761"/>
                  </a:cubicBezTo>
                  <a:cubicBezTo>
                    <a:pt x="4337" y="16761"/>
                    <a:pt x="4337" y="16761"/>
                    <a:pt x="4304" y="16794"/>
                  </a:cubicBezTo>
                  <a:cubicBezTo>
                    <a:pt x="4237" y="16828"/>
                    <a:pt x="4237" y="16894"/>
                    <a:pt x="4237" y="16961"/>
                  </a:cubicBezTo>
                  <a:cubicBezTo>
                    <a:pt x="4237" y="16961"/>
                    <a:pt x="4237" y="16994"/>
                    <a:pt x="4237" y="17061"/>
                  </a:cubicBezTo>
                  <a:cubicBezTo>
                    <a:pt x="4237" y="17061"/>
                    <a:pt x="4204" y="17094"/>
                    <a:pt x="4204" y="17094"/>
                  </a:cubicBezTo>
                  <a:cubicBezTo>
                    <a:pt x="4137" y="17261"/>
                    <a:pt x="4104" y="17428"/>
                    <a:pt x="4037" y="17595"/>
                  </a:cubicBezTo>
                  <a:cubicBezTo>
                    <a:pt x="4037" y="17461"/>
                    <a:pt x="4004" y="17295"/>
                    <a:pt x="4004" y="17195"/>
                  </a:cubicBezTo>
                  <a:cubicBezTo>
                    <a:pt x="3945" y="16989"/>
                    <a:pt x="3809" y="16320"/>
                    <a:pt x="3550" y="16320"/>
                  </a:cubicBezTo>
                  <a:cubicBezTo>
                    <a:pt x="3515" y="16320"/>
                    <a:pt x="3477" y="16332"/>
                    <a:pt x="3437" y="16361"/>
                  </a:cubicBezTo>
                  <a:cubicBezTo>
                    <a:pt x="3370" y="16394"/>
                    <a:pt x="3370" y="16427"/>
                    <a:pt x="3370" y="16494"/>
                  </a:cubicBezTo>
                  <a:cubicBezTo>
                    <a:pt x="3370" y="16594"/>
                    <a:pt x="3370" y="16728"/>
                    <a:pt x="3370" y="16828"/>
                  </a:cubicBezTo>
                  <a:cubicBezTo>
                    <a:pt x="3370" y="16861"/>
                    <a:pt x="3337" y="16928"/>
                    <a:pt x="3370" y="16961"/>
                  </a:cubicBezTo>
                  <a:cubicBezTo>
                    <a:pt x="3370" y="17028"/>
                    <a:pt x="3403" y="17128"/>
                    <a:pt x="3403" y="17195"/>
                  </a:cubicBezTo>
                  <a:cubicBezTo>
                    <a:pt x="3437" y="17428"/>
                    <a:pt x="3470" y="17628"/>
                    <a:pt x="3503" y="17862"/>
                  </a:cubicBezTo>
                  <a:cubicBezTo>
                    <a:pt x="3503" y="17862"/>
                    <a:pt x="3503" y="17862"/>
                    <a:pt x="3503" y="17895"/>
                  </a:cubicBezTo>
                  <a:cubicBezTo>
                    <a:pt x="3503" y="17895"/>
                    <a:pt x="3503" y="17928"/>
                    <a:pt x="3503" y="17928"/>
                  </a:cubicBezTo>
                  <a:cubicBezTo>
                    <a:pt x="3470" y="17828"/>
                    <a:pt x="3437" y="17762"/>
                    <a:pt x="3403" y="17662"/>
                  </a:cubicBezTo>
                  <a:cubicBezTo>
                    <a:pt x="3270" y="17428"/>
                    <a:pt x="3136" y="17261"/>
                    <a:pt x="3003" y="17161"/>
                  </a:cubicBezTo>
                  <a:cubicBezTo>
                    <a:pt x="2952" y="17136"/>
                    <a:pt x="2896" y="17125"/>
                    <a:pt x="2845" y="17125"/>
                  </a:cubicBezTo>
                  <a:cubicBezTo>
                    <a:pt x="2762" y="17125"/>
                    <a:pt x="2690" y="17153"/>
                    <a:pt x="2669" y="17195"/>
                  </a:cubicBezTo>
                  <a:cubicBezTo>
                    <a:pt x="2636" y="17228"/>
                    <a:pt x="2603" y="17295"/>
                    <a:pt x="2569" y="17361"/>
                  </a:cubicBezTo>
                  <a:cubicBezTo>
                    <a:pt x="2569" y="17428"/>
                    <a:pt x="2569" y="17461"/>
                    <a:pt x="2569" y="17495"/>
                  </a:cubicBezTo>
                  <a:cubicBezTo>
                    <a:pt x="2569" y="17495"/>
                    <a:pt x="2569" y="17528"/>
                    <a:pt x="2569" y="17528"/>
                  </a:cubicBezTo>
                  <a:cubicBezTo>
                    <a:pt x="2603" y="17762"/>
                    <a:pt x="2603" y="17762"/>
                    <a:pt x="2703" y="17928"/>
                  </a:cubicBezTo>
                  <a:cubicBezTo>
                    <a:pt x="2836" y="18162"/>
                    <a:pt x="3036" y="18362"/>
                    <a:pt x="3237" y="18529"/>
                  </a:cubicBezTo>
                  <a:cubicBezTo>
                    <a:pt x="3370" y="18662"/>
                    <a:pt x="3537" y="18762"/>
                    <a:pt x="3670" y="18896"/>
                  </a:cubicBezTo>
                  <a:cubicBezTo>
                    <a:pt x="3704" y="18896"/>
                    <a:pt x="3704" y="18929"/>
                    <a:pt x="3737" y="18929"/>
                  </a:cubicBezTo>
                  <a:cubicBezTo>
                    <a:pt x="3737" y="20630"/>
                    <a:pt x="3770" y="21965"/>
                    <a:pt x="3870" y="23466"/>
                  </a:cubicBezTo>
                  <a:cubicBezTo>
                    <a:pt x="4004" y="24600"/>
                    <a:pt x="4237" y="25701"/>
                    <a:pt x="4404" y="26835"/>
                  </a:cubicBezTo>
                  <a:cubicBezTo>
                    <a:pt x="4638" y="27836"/>
                    <a:pt x="4704" y="28870"/>
                    <a:pt x="5004" y="29837"/>
                  </a:cubicBezTo>
                  <a:cubicBezTo>
                    <a:pt x="5405" y="31105"/>
                    <a:pt x="6039" y="32272"/>
                    <a:pt x="6706" y="33406"/>
                  </a:cubicBezTo>
                  <a:cubicBezTo>
                    <a:pt x="6872" y="33740"/>
                    <a:pt x="7106" y="34040"/>
                    <a:pt x="7339" y="34340"/>
                  </a:cubicBezTo>
                  <a:cubicBezTo>
                    <a:pt x="7427" y="34457"/>
                    <a:pt x="7515" y="34652"/>
                    <a:pt x="7694" y="34652"/>
                  </a:cubicBezTo>
                  <a:cubicBezTo>
                    <a:pt x="7719" y="34652"/>
                    <a:pt x="7745" y="34648"/>
                    <a:pt x="7773" y="34640"/>
                  </a:cubicBezTo>
                  <a:cubicBezTo>
                    <a:pt x="7873" y="34607"/>
                    <a:pt x="7940" y="34507"/>
                    <a:pt x="7907" y="34407"/>
                  </a:cubicBezTo>
                  <a:cubicBezTo>
                    <a:pt x="7873" y="34240"/>
                    <a:pt x="7740" y="34140"/>
                    <a:pt x="7673" y="34007"/>
                  </a:cubicBezTo>
                  <a:cubicBezTo>
                    <a:pt x="7406" y="33640"/>
                    <a:pt x="7373" y="33573"/>
                    <a:pt x="7139" y="33206"/>
                  </a:cubicBezTo>
                  <a:cubicBezTo>
                    <a:pt x="6506" y="32039"/>
                    <a:pt x="5772" y="30671"/>
                    <a:pt x="5471" y="29570"/>
                  </a:cubicBezTo>
                  <a:cubicBezTo>
                    <a:pt x="5238" y="28903"/>
                    <a:pt x="5171" y="28202"/>
                    <a:pt x="5038" y="27502"/>
                  </a:cubicBezTo>
                  <a:cubicBezTo>
                    <a:pt x="4838" y="26368"/>
                    <a:pt x="4638" y="25234"/>
                    <a:pt x="4471" y="24099"/>
                  </a:cubicBezTo>
                  <a:cubicBezTo>
                    <a:pt x="4371" y="23532"/>
                    <a:pt x="4337" y="22799"/>
                    <a:pt x="4304" y="22465"/>
                  </a:cubicBezTo>
                  <a:cubicBezTo>
                    <a:pt x="4271" y="21698"/>
                    <a:pt x="4271" y="21031"/>
                    <a:pt x="4237" y="20030"/>
                  </a:cubicBezTo>
                  <a:cubicBezTo>
                    <a:pt x="4237" y="19696"/>
                    <a:pt x="4237" y="19396"/>
                    <a:pt x="4237" y="19063"/>
                  </a:cubicBezTo>
                  <a:lnTo>
                    <a:pt x="4237" y="18996"/>
                  </a:lnTo>
                  <a:cubicBezTo>
                    <a:pt x="4337" y="18962"/>
                    <a:pt x="4404" y="18896"/>
                    <a:pt x="4504" y="18862"/>
                  </a:cubicBezTo>
                  <a:cubicBezTo>
                    <a:pt x="4904" y="18629"/>
                    <a:pt x="5338" y="18329"/>
                    <a:pt x="5638" y="17962"/>
                  </a:cubicBezTo>
                  <a:cubicBezTo>
                    <a:pt x="5705" y="17862"/>
                    <a:pt x="5772" y="17628"/>
                    <a:pt x="5605" y="17561"/>
                  </a:cubicBezTo>
                  <a:cubicBezTo>
                    <a:pt x="5585" y="17552"/>
                    <a:pt x="5563" y="17548"/>
                    <a:pt x="5539" y="17548"/>
                  </a:cubicBezTo>
                  <a:cubicBezTo>
                    <a:pt x="5482" y="17548"/>
                    <a:pt x="5419" y="17571"/>
                    <a:pt x="5371" y="17595"/>
                  </a:cubicBezTo>
                  <a:cubicBezTo>
                    <a:pt x="5071" y="17695"/>
                    <a:pt x="4938" y="17795"/>
                    <a:pt x="4704" y="17928"/>
                  </a:cubicBezTo>
                  <a:cubicBezTo>
                    <a:pt x="4704" y="17962"/>
                    <a:pt x="4671" y="17962"/>
                    <a:pt x="4638" y="17995"/>
                  </a:cubicBezTo>
                  <a:lnTo>
                    <a:pt x="4671" y="17928"/>
                  </a:lnTo>
                  <a:cubicBezTo>
                    <a:pt x="4838" y="17828"/>
                    <a:pt x="5004" y="17728"/>
                    <a:pt x="5171" y="17628"/>
                  </a:cubicBezTo>
                  <a:cubicBezTo>
                    <a:pt x="5371" y="17528"/>
                    <a:pt x="5538" y="17395"/>
                    <a:pt x="5738" y="17295"/>
                  </a:cubicBezTo>
                  <a:cubicBezTo>
                    <a:pt x="5838" y="17295"/>
                    <a:pt x="5938" y="17228"/>
                    <a:pt x="5938" y="17128"/>
                  </a:cubicBezTo>
                  <a:cubicBezTo>
                    <a:pt x="6039" y="17061"/>
                    <a:pt x="6139" y="16994"/>
                    <a:pt x="6205" y="16961"/>
                  </a:cubicBezTo>
                  <a:cubicBezTo>
                    <a:pt x="7239" y="16361"/>
                    <a:pt x="8240" y="15827"/>
                    <a:pt x="9308" y="15293"/>
                  </a:cubicBezTo>
                  <a:cubicBezTo>
                    <a:pt x="9541" y="15160"/>
                    <a:pt x="9808" y="15060"/>
                    <a:pt x="10041" y="14960"/>
                  </a:cubicBezTo>
                  <a:cubicBezTo>
                    <a:pt x="10375" y="14793"/>
                    <a:pt x="10675" y="14626"/>
                    <a:pt x="10975" y="14459"/>
                  </a:cubicBezTo>
                  <a:cubicBezTo>
                    <a:pt x="11776" y="14026"/>
                    <a:pt x="12577" y="13625"/>
                    <a:pt x="13377" y="13225"/>
                  </a:cubicBezTo>
                  <a:cubicBezTo>
                    <a:pt x="14711" y="12591"/>
                    <a:pt x="15979" y="11857"/>
                    <a:pt x="17280" y="11190"/>
                  </a:cubicBezTo>
                  <a:cubicBezTo>
                    <a:pt x="17814" y="10923"/>
                    <a:pt x="18347" y="10590"/>
                    <a:pt x="18881" y="10290"/>
                  </a:cubicBezTo>
                  <a:cubicBezTo>
                    <a:pt x="19782" y="9856"/>
                    <a:pt x="20616" y="9356"/>
                    <a:pt x="21483" y="8889"/>
                  </a:cubicBezTo>
                  <a:cubicBezTo>
                    <a:pt x="21850" y="8655"/>
                    <a:pt x="22217" y="8455"/>
                    <a:pt x="22584" y="8221"/>
                  </a:cubicBezTo>
                  <a:lnTo>
                    <a:pt x="22617" y="8221"/>
                  </a:lnTo>
                  <a:cubicBezTo>
                    <a:pt x="22617" y="8221"/>
                    <a:pt x="22617" y="8188"/>
                    <a:pt x="22617" y="8188"/>
                  </a:cubicBezTo>
                  <a:lnTo>
                    <a:pt x="22650" y="8188"/>
                  </a:lnTo>
                  <a:cubicBezTo>
                    <a:pt x="22750" y="8121"/>
                    <a:pt x="22884" y="8055"/>
                    <a:pt x="22984" y="7955"/>
                  </a:cubicBezTo>
                  <a:cubicBezTo>
                    <a:pt x="23518" y="7488"/>
                    <a:pt x="23918" y="6921"/>
                    <a:pt x="24318" y="6520"/>
                  </a:cubicBezTo>
                  <a:cubicBezTo>
                    <a:pt x="24919" y="5886"/>
                    <a:pt x="25319" y="5419"/>
                    <a:pt x="25953" y="4619"/>
                  </a:cubicBezTo>
                  <a:cubicBezTo>
                    <a:pt x="26286" y="4285"/>
                    <a:pt x="26887" y="3585"/>
                    <a:pt x="27254" y="3051"/>
                  </a:cubicBezTo>
                  <a:cubicBezTo>
                    <a:pt x="27354" y="2884"/>
                    <a:pt x="27487" y="2751"/>
                    <a:pt x="27554" y="2584"/>
                  </a:cubicBezTo>
                  <a:cubicBezTo>
                    <a:pt x="27554" y="2417"/>
                    <a:pt x="27554" y="2251"/>
                    <a:pt x="27521" y="2084"/>
                  </a:cubicBezTo>
                  <a:lnTo>
                    <a:pt x="27487" y="2084"/>
                  </a:lnTo>
                  <a:cubicBezTo>
                    <a:pt x="27454" y="1817"/>
                    <a:pt x="27220" y="1417"/>
                    <a:pt x="26953" y="1150"/>
                  </a:cubicBezTo>
                  <a:cubicBezTo>
                    <a:pt x="26620" y="916"/>
                    <a:pt x="25953" y="816"/>
                    <a:pt x="25419" y="649"/>
                  </a:cubicBezTo>
                  <a:cubicBezTo>
                    <a:pt x="24752" y="516"/>
                    <a:pt x="24318" y="416"/>
                    <a:pt x="23651" y="282"/>
                  </a:cubicBezTo>
                  <a:cubicBezTo>
                    <a:pt x="22951" y="149"/>
                    <a:pt x="22250" y="149"/>
                    <a:pt x="21550" y="82"/>
                  </a:cubicBezTo>
                  <a:cubicBezTo>
                    <a:pt x="21170" y="61"/>
                    <a:pt x="20804" y="0"/>
                    <a:pt x="204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0"/>
            <p:cNvSpPr/>
            <p:nvPr/>
          </p:nvSpPr>
          <p:spPr>
            <a:xfrm>
              <a:off x="-558575" y="1604163"/>
              <a:ext cx="875" cy="850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34" y="0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34" y="33"/>
                    <a:pt x="34" y="0"/>
                  </a:cubicBezTo>
                  <a:close/>
                </a:path>
              </a:pathLst>
            </a:custGeom>
            <a:solidFill>
              <a:srgbClr val="42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0"/>
            <p:cNvSpPr/>
            <p:nvPr/>
          </p:nvSpPr>
          <p:spPr>
            <a:xfrm>
              <a:off x="-993875" y="1528263"/>
              <a:ext cx="315250" cy="173225"/>
            </a:xfrm>
            <a:custGeom>
              <a:avLst/>
              <a:gdLst/>
              <a:ahLst/>
              <a:cxnLst/>
              <a:rect l="l" t="t" r="r" b="b"/>
              <a:pathLst>
                <a:path w="12610" h="6929" extrusionOk="0">
                  <a:moveTo>
                    <a:pt x="11091" y="354"/>
                  </a:moveTo>
                  <a:cubicBezTo>
                    <a:pt x="11180" y="354"/>
                    <a:pt x="11264" y="358"/>
                    <a:pt x="11342" y="368"/>
                  </a:cubicBezTo>
                  <a:cubicBezTo>
                    <a:pt x="10994" y="368"/>
                    <a:pt x="10646" y="427"/>
                    <a:pt x="10298" y="491"/>
                  </a:cubicBezTo>
                  <a:lnTo>
                    <a:pt x="10298" y="491"/>
                  </a:lnTo>
                  <a:cubicBezTo>
                    <a:pt x="10304" y="486"/>
                    <a:pt x="10308" y="478"/>
                    <a:pt x="10308" y="468"/>
                  </a:cubicBezTo>
                  <a:cubicBezTo>
                    <a:pt x="10341" y="468"/>
                    <a:pt x="10374" y="434"/>
                    <a:pt x="10374" y="401"/>
                  </a:cubicBezTo>
                  <a:cubicBezTo>
                    <a:pt x="10634" y="377"/>
                    <a:pt x="10877" y="354"/>
                    <a:pt x="11091" y="354"/>
                  </a:cubicBezTo>
                  <a:close/>
                  <a:moveTo>
                    <a:pt x="11707" y="992"/>
                  </a:moveTo>
                  <a:cubicBezTo>
                    <a:pt x="11754" y="992"/>
                    <a:pt x="11799" y="995"/>
                    <a:pt x="11842" y="1001"/>
                  </a:cubicBezTo>
                  <a:cubicBezTo>
                    <a:pt x="11775" y="1035"/>
                    <a:pt x="11742" y="1101"/>
                    <a:pt x="11675" y="1168"/>
                  </a:cubicBezTo>
                  <a:cubicBezTo>
                    <a:pt x="11625" y="1151"/>
                    <a:pt x="11575" y="1143"/>
                    <a:pt x="11529" y="1143"/>
                  </a:cubicBezTo>
                  <a:cubicBezTo>
                    <a:pt x="11483" y="1143"/>
                    <a:pt x="11442" y="1151"/>
                    <a:pt x="11408" y="1168"/>
                  </a:cubicBezTo>
                  <a:cubicBezTo>
                    <a:pt x="10875" y="1201"/>
                    <a:pt x="10374" y="1302"/>
                    <a:pt x="9907" y="1435"/>
                  </a:cubicBezTo>
                  <a:cubicBezTo>
                    <a:pt x="10241" y="1302"/>
                    <a:pt x="10574" y="1201"/>
                    <a:pt x="11008" y="1101"/>
                  </a:cubicBezTo>
                  <a:cubicBezTo>
                    <a:pt x="11253" y="1047"/>
                    <a:pt x="11498" y="992"/>
                    <a:pt x="11707" y="992"/>
                  </a:cubicBezTo>
                  <a:close/>
                  <a:moveTo>
                    <a:pt x="8873" y="768"/>
                  </a:moveTo>
                  <a:lnTo>
                    <a:pt x="8873" y="768"/>
                  </a:lnTo>
                  <a:cubicBezTo>
                    <a:pt x="8606" y="901"/>
                    <a:pt x="8373" y="1001"/>
                    <a:pt x="8139" y="1101"/>
                  </a:cubicBezTo>
                  <a:cubicBezTo>
                    <a:pt x="7105" y="1468"/>
                    <a:pt x="6138" y="2002"/>
                    <a:pt x="5171" y="2569"/>
                  </a:cubicBezTo>
                  <a:cubicBezTo>
                    <a:pt x="4303" y="3036"/>
                    <a:pt x="3436" y="3536"/>
                    <a:pt x="2602" y="4104"/>
                  </a:cubicBezTo>
                  <a:cubicBezTo>
                    <a:pt x="2369" y="4270"/>
                    <a:pt x="2135" y="4470"/>
                    <a:pt x="1902" y="4637"/>
                  </a:cubicBezTo>
                  <a:cubicBezTo>
                    <a:pt x="2702" y="3937"/>
                    <a:pt x="3803" y="3203"/>
                    <a:pt x="4503" y="2769"/>
                  </a:cubicBezTo>
                  <a:cubicBezTo>
                    <a:pt x="5538" y="2135"/>
                    <a:pt x="7272" y="1302"/>
                    <a:pt x="8873" y="768"/>
                  </a:cubicBezTo>
                  <a:close/>
                  <a:moveTo>
                    <a:pt x="11175" y="1502"/>
                  </a:moveTo>
                  <a:cubicBezTo>
                    <a:pt x="11142" y="1535"/>
                    <a:pt x="11108" y="1535"/>
                    <a:pt x="11108" y="1568"/>
                  </a:cubicBezTo>
                  <a:cubicBezTo>
                    <a:pt x="10574" y="1802"/>
                    <a:pt x="10041" y="2035"/>
                    <a:pt x="9507" y="2269"/>
                  </a:cubicBezTo>
                  <a:cubicBezTo>
                    <a:pt x="9507" y="2269"/>
                    <a:pt x="9540" y="2236"/>
                    <a:pt x="9540" y="2202"/>
                  </a:cubicBezTo>
                  <a:cubicBezTo>
                    <a:pt x="9595" y="2093"/>
                    <a:pt x="9494" y="1984"/>
                    <a:pt x="9382" y="1984"/>
                  </a:cubicBezTo>
                  <a:cubicBezTo>
                    <a:pt x="9357" y="1984"/>
                    <a:pt x="9331" y="1990"/>
                    <a:pt x="9307" y="2002"/>
                  </a:cubicBezTo>
                  <a:cubicBezTo>
                    <a:pt x="8506" y="2402"/>
                    <a:pt x="7706" y="2836"/>
                    <a:pt x="6905" y="3303"/>
                  </a:cubicBezTo>
                  <a:cubicBezTo>
                    <a:pt x="6105" y="3770"/>
                    <a:pt x="5304" y="4270"/>
                    <a:pt x="4503" y="4704"/>
                  </a:cubicBezTo>
                  <a:cubicBezTo>
                    <a:pt x="4103" y="4871"/>
                    <a:pt x="3803" y="5038"/>
                    <a:pt x="3469" y="5104"/>
                  </a:cubicBezTo>
                  <a:cubicBezTo>
                    <a:pt x="4137" y="4504"/>
                    <a:pt x="4837" y="4070"/>
                    <a:pt x="5604" y="3637"/>
                  </a:cubicBezTo>
                  <a:cubicBezTo>
                    <a:pt x="6538" y="3136"/>
                    <a:pt x="7472" y="2669"/>
                    <a:pt x="8440" y="2302"/>
                  </a:cubicBezTo>
                  <a:cubicBezTo>
                    <a:pt x="9340" y="1935"/>
                    <a:pt x="10174" y="1635"/>
                    <a:pt x="11175" y="1502"/>
                  </a:cubicBezTo>
                  <a:close/>
                  <a:moveTo>
                    <a:pt x="11742" y="668"/>
                  </a:moveTo>
                  <a:cubicBezTo>
                    <a:pt x="11308" y="668"/>
                    <a:pt x="10875" y="801"/>
                    <a:pt x="10474" y="935"/>
                  </a:cubicBezTo>
                  <a:cubicBezTo>
                    <a:pt x="8506" y="1568"/>
                    <a:pt x="6672" y="2469"/>
                    <a:pt x="4937" y="3536"/>
                  </a:cubicBezTo>
                  <a:cubicBezTo>
                    <a:pt x="4036" y="4070"/>
                    <a:pt x="3169" y="4671"/>
                    <a:pt x="2302" y="5271"/>
                  </a:cubicBezTo>
                  <a:cubicBezTo>
                    <a:pt x="2369" y="5204"/>
                    <a:pt x="2435" y="5138"/>
                    <a:pt x="2469" y="5104"/>
                  </a:cubicBezTo>
                  <a:cubicBezTo>
                    <a:pt x="3069" y="4504"/>
                    <a:pt x="3736" y="3970"/>
                    <a:pt x="4403" y="3503"/>
                  </a:cubicBezTo>
                  <a:cubicBezTo>
                    <a:pt x="4904" y="3103"/>
                    <a:pt x="5337" y="2836"/>
                    <a:pt x="5838" y="2536"/>
                  </a:cubicBezTo>
                  <a:cubicBezTo>
                    <a:pt x="6405" y="2236"/>
                    <a:pt x="7005" y="1969"/>
                    <a:pt x="7539" y="1668"/>
                  </a:cubicBezTo>
                  <a:cubicBezTo>
                    <a:pt x="7606" y="1635"/>
                    <a:pt x="7672" y="1635"/>
                    <a:pt x="7739" y="1602"/>
                  </a:cubicBezTo>
                  <a:cubicBezTo>
                    <a:pt x="8940" y="1068"/>
                    <a:pt x="10208" y="734"/>
                    <a:pt x="11408" y="668"/>
                  </a:cubicBezTo>
                  <a:close/>
                  <a:moveTo>
                    <a:pt x="8473" y="3069"/>
                  </a:moveTo>
                  <a:cubicBezTo>
                    <a:pt x="7172" y="3737"/>
                    <a:pt x="5871" y="4437"/>
                    <a:pt x="4537" y="5071"/>
                  </a:cubicBezTo>
                  <a:cubicBezTo>
                    <a:pt x="4237" y="5238"/>
                    <a:pt x="3903" y="5404"/>
                    <a:pt x="3569" y="5538"/>
                  </a:cubicBezTo>
                  <a:cubicBezTo>
                    <a:pt x="3636" y="5505"/>
                    <a:pt x="3703" y="5471"/>
                    <a:pt x="3770" y="5438"/>
                  </a:cubicBezTo>
                  <a:cubicBezTo>
                    <a:pt x="4670" y="4971"/>
                    <a:pt x="5571" y="4504"/>
                    <a:pt x="6505" y="4037"/>
                  </a:cubicBezTo>
                  <a:cubicBezTo>
                    <a:pt x="7139" y="3670"/>
                    <a:pt x="7806" y="3370"/>
                    <a:pt x="8473" y="3069"/>
                  </a:cubicBezTo>
                  <a:close/>
                  <a:moveTo>
                    <a:pt x="2902" y="5238"/>
                  </a:moveTo>
                  <a:cubicBezTo>
                    <a:pt x="2869" y="5338"/>
                    <a:pt x="2902" y="5438"/>
                    <a:pt x="2969" y="5471"/>
                  </a:cubicBezTo>
                  <a:cubicBezTo>
                    <a:pt x="2769" y="5571"/>
                    <a:pt x="2602" y="5671"/>
                    <a:pt x="2402" y="5771"/>
                  </a:cubicBezTo>
                  <a:cubicBezTo>
                    <a:pt x="2202" y="5838"/>
                    <a:pt x="2035" y="5905"/>
                    <a:pt x="1902" y="5972"/>
                  </a:cubicBezTo>
                  <a:cubicBezTo>
                    <a:pt x="2235" y="5705"/>
                    <a:pt x="2569" y="5471"/>
                    <a:pt x="2902" y="5238"/>
                  </a:cubicBezTo>
                  <a:close/>
                  <a:moveTo>
                    <a:pt x="2836" y="4337"/>
                  </a:moveTo>
                  <a:cubicBezTo>
                    <a:pt x="2502" y="4637"/>
                    <a:pt x="1601" y="5404"/>
                    <a:pt x="1435" y="5905"/>
                  </a:cubicBezTo>
                  <a:cubicBezTo>
                    <a:pt x="1435" y="5938"/>
                    <a:pt x="1435" y="5938"/>
                    <a:pt x="1435" y="5938"/>
                  </a:cubicBezTo>
                  <a:cubicBezTo>
                    <a:pt x="1368" y="5972"/>
                    <a:pt x="1268" y="6005"/>
                    <a:pt x="1234" y="6105"/>
                  </a:cubicBezTo>
                  <a:cubicBezTo>
                    <a:pt x="1201" y="6138"/>
                    <a:pt x="1201" y="6205"/>
                    <a:pt x="1201" y="6272"/>
                  </a:cubicBezTo>
                  <a:cubicBezTo>
                    <a:pt x="1068" y="6272"/>
                    <a:pt x="1068" y="6272"/>
                    <a:pt x="1001" y="6205"/>
                  </a:cubicBezTo>
                  <a:cubicBezTo>
                    <a:pt x="1001" y="5972"/>
                    <a:pt x="1401" y="5505"/>
                    <a:pt x="1968" y="5038"/>
                  </a:cubicBezTo>
                  <a:cubicBezTo>
                    <a:pt x="2269" y="4804"/>
                    <a:pt x="2535" y="4537"/>
                    <a:pt x="2802" y="4337"/>
                  </a:cubicBezTo>
                  <a:close/>
                  <a:moveTo>
                    <a:pt x="11375" y="1935"/>
                  </a:moveTo>
                  <a:lnTo>
                    <a:pt x="11375" y="1935"/>
                  </a:lnTo>
                  <a:cubicBezTo>
                    <a:pt x="10608" y="2636"/>
                    <a:pt x="9574" y="3270"/>
                    <a:pt x="8673" y="3770"/>
                  </a:cubicBezTo>
                  <a:cubicBezTo>
                    <a:pt x="8006" y="4170"/>
                    <a:pt x="7305" y="4504"/>
                    <a:pt x="6605" y="4837"/>
                  </a:cubicBezTo>
                  <a:cubicBezTo>
                    <a:pt x="5938" y="5204"/>
                    <a:pt x="5271" y="5538"/>
                    <a:pt x="4570" y="5771"/>
                  </a:cubicBezTo>
                  <a:cubicBezTo>
                    <a:pt x="4070" y="5972"/>
                    <a:pt x="3569" y="6138"/>
                    <a:pt x="3036" y="6305"/>
                  </a:cubicBezTo>
                  <a:cubicBezTo>
                    <a:pt x="3603" y="6072"/>
                    <a:pt x="4137" y="5771"/>
                    <a:pt x="4670" y="5471"/>
                  </a:cubicBezTo>
                  <a:cubicBezTo>
                    <a:pt x="5071" y="5271"/>
                    <a:pt x="5437" y="5038"/>
                    <a:pt x="5838" y="4837"/>
                  </a:cubicBezTo>
                  <a:cubicBezTo>
                    <a:pt x="6005" y="4737"/>
                    <a:pt x="6171" y="4671"/>
                    <a:pt x="6338" y="4571"/>
                  </a:cubicBezTo>
                  <a:cubicBezTo>
                    <a:pt x="7072" y="4204"/>
                    <a:pt x="7806" y="3837"/>
                    <a:pt x="8540" y="3436"/>
                  </a:cubicBezTo>
                  <a:cubicBezTo>
                    <a:pt x="8907" y="3270"/>
                    <a:pt x="9307" y="3069"/>
                    <a:pt x="9674" y="2869"/>
                  </a:cubicBezTo>
                  <a:cubicBezTo>
                    <a:pt x="10274" y="2602"/>
                    <a:pt x="10841" y="2302"/>
                    <a:pt x="11375" y="1935"/>
                  </a:cubicBezTo>
                  <a:close/>
                  <a:moveTo>
                    <a:pt x="10875" y="1"/>
                  </a:moveTo>
                  <a:cubicBezTo>
                    <a:pt x="9574" y="101"/>
                    <a:pt x="8406" y="568"/>
                    <a:pt x="7139" y="1068"/>
                  </a:cubicBezTo>
                  <a:cubicBezTo>
                    <a:pt x="5838" y="1602"/>
                    <a:pt x="4570" y="2236"/>
                    <a:pt x="3403" y="3036"/>
                  </a:cubicBezTo>
                  <a:cubicBezTo>
                    <a:pt x="2535" y="3603"/>
                    <a:pt x="1701" y="4237"/>
                    <a:pt x="1001" y="5004"/>
                  </a:cubicBezTo>
                  <a:cubicBezTo>
                    <a:pt x="601" y="5471"/>
                    <a:pt x="0" y="6639"/>
                    <a:pt x="1034" y="6872"/>
                  </a:cubicBezTo>
                  <a:cubicBezTo>
                    <a:pt x="1185" y="6912"/>
                    <a:pt x="1339" y="6928"/>
                    <a:pt x="1492" y="6928"/>
                  </a:cubicBezTo>
                  <a:cubicBezTo>
                    <a:pt x="1850" y="6928"/>
                    <a:pt x="2209" y="6842"/>
                    <a:pt x="2535" y="6772"/>
                  </a:cubicBezTo>
                  <a:cubicBezTo>
                    <a:pt x="3536" y="6572"/>
                    <a:pt x="4470" y="6238"/>
                    <a:pt x="5371" y="5871"/>
                  </a:cubicBezTo>
                  <a:cubicBezTo>
                    <a:pt x="6105" y="5538"/>
                    <a:pt x="6805" y="5171"/>
                    <a:pt x="7506" y="4804"/>
                  </a:cubicBezTo>
                  <a:cubicBezTo>
                    <a:pt x="8540" y="4270"/>
                    <a:pt x="9474" y="3737"/>
                    <a:pt x="10374" y="3170"/>
                  </a:cubicBezTo>
                  <a:cubicBezTo>
                    <a:pt x="11008" y="2736"/>
                    <a:pt x="11609" y="2269"/>
                    <a:pt x="12142" y="1702"/>
                  </a:cubicBezTo>
                  <a:cubicBezTo>
                    <a:pt x="12342" y="1468"/>
                    <a:pt x="12609" y="1201"/>
                    <a:pt x="12609" y="868"/>
                  </a:cubicBezTo>
                  <a:cubicBezTo>
                    <a:pt x="12576" y="701"/>
                    <a:pt x="12476" y="601"/>
                    <a:pt x="12342" y="534"/>
                  </a:cubicBezTo>
                  <a:cubicBezTo>
                    <a:pt x="12176" y="1"/>
                    <a:pt x="11342" y="1"/>
                    <a:pt x="108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0"/>
            <p:cNvSpPr/>
            <p:nvPr/>
          </p:nvSpPr>
          <p:spPr>
            <a:xfrm>
              <a:off x="-659075" y="1424813"/>
              <a:ext cx="99700" cy="595000"/>
            </a:xfrm>
            <a:custGeom>
              <a:avLst/>
              <a:gdLst/>
              <a:ahLst/>
              <a:cxnLst/>
              <a:rect l="l" t="t" r="r" b="b"/>
              <a:pathLst>
                <a:path w="3988" h="23800" extrusionOk="0">
                  <a:moveTo>
                    <a:pt x="3087" y="7141"/>
                  </a:moveTo>
                  <a:cubicBezTo>
                    <a:pt x="3087" y="7241"/>
                    <a:pt x="3053" y="7308"/>
                    <a:pt x="3053" y="7408"/>
                  </a:cubicBezTo>
                  <a:cubicBezTo>
                    <a:pt x="3053" y="7608"/>
                    <a:pt x="3053" y="7541"/>
                    <a:pt x="3020" y="7674"/>
                  </a:cubicBezTo>
                  <a:cubicBezTo>
                    <a:pt x="2953" y="7808"/>
                    <a:pt x="2953" y="7875"/>
                    <a:pt x="2853" y="8075"/>
                  </a:cubicBezTo>
                  <a:cubicBezTo>
                    <a:pt x="2853" y="8103"/>
                    <a:pt x="2829" y="8107"/>
                    <a:pt x="2822" y="8129"/>
                  </a:cubicBezTo>
                  <a:lnTo>
                    <a:pt x="2822" y="8129"/>
                  </a:lnTo>
                  <a:cubicBezTo>
                    <a:pt x="2888" y="7702"/>
                    <a:pt x="2955" y="7405"/>
                    <a:pt x="3087" y="7141"/>
                  </a:cubicBezTo>
                  <a:close/>
                  <a:moveTo>
                    <a:pt x="199" y="1"/>
                  </a:moveTo>
                  <a:cubicBezTo>
                    <a:pt x="103" y="1"/>
                    <a:pt x="1" y="102"/>
                    <a:pt x="51" y="202"/>
                  </a:cubicBezTo>
                  <a:cubicBezTo>
                    <a:pt x="285" y="803"/>
                    <a:pt x="485" y="1403"/>
                    <a:pt x="718" y="2004"/>
                  </a:cubicBezTo>
                  <a:cubicBezTo>
                    <a:pt x="1019" y="2738"/>
                    <a:pt x="1352" y="3505"/>
                    <a:pt x="1652" y="4239"/>
                  </a:cubicBezTo>
                  <a:cubicBezTo>
                    <a:pt x="1919" y="4706"/>
                    <a:pt x="2153" y="5173"/>
                    <a:pt x="2453" y="5606"/>
                  </a:cubicBezTo>
                  <a:cubicBezTo>
                    <a:pt x="2620" y="5940"/>
                    <a:pt x="2953" y="6374"/>
                    <a:pt x="3053" y="6507"/>
                  </a:cubicBezTo>
                  <a:cubicBezTo>
                    <a:pt x="2987" y="6574"/>
                    <a:pt x="2920" y="6640"/>
                    <a:pt x="2853" y="6707"/>
                  </a:cubicBezTo>
                  <a:cubicBezTo>
                    <a:pt x="2753" y="6841"/>
                    <a:pt x="2653" y="6974"/>
                    <a:pt x="2620" y="7107"/>
                  </a:cubicBezTo>
                  <a:cubicBezTo>
                    <a:pt x="2586" y="6941"/>
                    <a:pt x="2520" y="6774"/>
                    <a:pt x="2420" y="6607"/>
                  </a:cubicBezTo>
                  <a:cubicBezTo>
                    <a:pt x="2362" y="6515"/>
                    <a:pt x="2281" y="6475"/>
                    <a:pt x="2201" y="6475"/>
                  </a:cubicBezTo>
                  <a:cubicBezTo>
                    <a:pt x="2048" y="6475"/>
                    <a:pt x="1897" y="6622"/>
                    <a:pt x="1919" y="6841"/>
                  </a:cubicBezTo>
                  <a:cubicBezTo>
                    <a:pt x="1950" y="6932"/>
                    <a:pt x="1952" y="7052"/>
                    <a:pt x="1953" y="7174"/>
                  </a:cubicBezTo>
                  <a:lnTo>
                    <a:pt x="1953" y="7174"/>
                  </a:lnTo>
                  <a:cubicBezTo>
                    <a:pt x="1828" y="6893"/>
                    <a:pt x="1615" y="6671"/>
                    <a:pt x="1424" y="6671"/>
                  </a:cubicBezTo>
                  <a:cubicBezTo>
                    <a:pt x="1411" y="6671"/>
                    <a:pt x="1398" y="6672"/>
                    <a:pt x="1385" y="6674"/>
                  </a:cubicBezTo>
                  <a:cubicBezTo>
                    <a:pt x="1252" y="6707"/>
                    <a:pt x="1185" y="6841"/>
                    <a:pt x="1185" y="6974"/>
                  </a:cubicBezTo>
                  <a:cubicBezTo>
                    <a:pt x="1194" y="6941"/>
                    <a:pt x="1198" y="6929"/>
                    <a:pt x="1199" y="6929"/>
                  </a:cubicBezTo>
                  <a:lnTo>
                    <a:pt x="1199" y="6929"/>
                  </a:lnTo>
                  <a:cubicBezTo>
                    <a:pt x="1204" y="6929"/>
                    <a:pt x="1185" y="7049"/>
                    <a:pt x="1185" y="7074"/>
                  </a:cubicBezTo>
                  <a:cubicBezTo>
                    <a:pt x="1185" y="7241"/>
                    <a:pt x="1285" y="7674"/>
                    <a:pt x="1419" y="7975"/>
                  </a:cubicBezTo>
                  <a:lnTo>
                    <a:pt x="1319" y="7975"/>
                  </a:lnTo>
                  <a:cubicBezTo>
                    <a:pt x="1242" y="7955"/>
                    <a:pt x="1154" y="7936"/>
                    <a:pt x="1067" y="7936"/>
                  </a:cubicBezTo>
                  <a:cubicBezTo>
                    <a:pt x="1004" y="7936"/>
                    <a:pt x="942" y="7946"/>
                    <a:pt x="885" y="7975"/>
                  </a:cubicBezTo>
                  <a:cubicBezTo>
                    <a:pt x="685" y="8075"/>
                    <a:pt x="718" y="8342"/>
                    <a:pt x="885" y="8442"/>
                  </a:cubicBezTo>
                  <a:cubicBezTo>
                    <a:pt x="1119" y="8608"/>
                    <a:pt x="1352" y="8742"/>
                    <a:pt x="1586" y="8875"/>
                  </a:cubicBezTo>
                  <a:cubicBezTo>
                    <a:pt x="1752" y="8909"/>
                    <a:pt x="1886" y="9009"/>
                    <a:pt x="2019" y="9009"/>
                  </a:cubicBezTo>
                  <a:cubicBezTo>
                    <a:pt x="2119" y="9009"/>
                    <a:pt x="2153" y="8975"/>
                    <a:pt x="2186" y="8909"/>
                  </a:cubicBezTo>
                  <a:cubicBezTo>
                    <a:pt x="2353" y="9576"/>
                    <a:pt x="2553" y="10243"/>
                    <a:pt x="2686" y="10910"/>
                  </a:cubicBezTo>
                  <a:cubicBezTo>
                    <a:pt x="2853" y="11777"/>
                    <a:pt x="2953" y="12678"/>
                    <a:pt x="3087" y="13545"/>
                  </a:cubicBezTo>
                  <a:cubicBezTo>
                    <a:pt x="3153" y="14112"/>
                    <a:pt x="3253" y="14646"/>
                    <a:pt x="3320" y="15213"/>
                  </a:cubicBezTo>
                  <a:cubicBezTo>
                    <a:pt x="3420" y="16047"/>
                    <a:pt x="3420" y="16414"/>
                    <a:pt x="3454" y="17148"/>
                  </a:cubicBezTo>
                  <a:cubicBezTo>
                    <a:pt x="3454" y="17715"/>
                    <a:pt x="3487" y="18649"/>
                    <a:pt x="3454" y="19416"/>
                  </a:cubicBezTo>
                  <a:cubicBezTo>
                    <a:pt x="3354" y="20217"/>
                    <a:pt x="3354" y="21017"/>
                    <a:pt x="3220" y="21818"/>
                  </a:cubicBezTo>
                  <a:cubicBezTo>
                    <a:pt x="3153" y="22218"/>
                    <a:pt x="3187" y="22618"/>
                    <a:pt x="3087" y="23019"/>
                  </a:cubicBezTo>
                  <a:cubicBezTo>
                    <a:pt x="3053" y="23152"/>
                    <a:pt x="3020" y="23319"/>
                    <a:pt x="3020" y="23486"/>
                  </a:cubicBezTo>
                  <a:cubicBezTo>
                    <a:pt x="3020" y="23486"/>
                    <a:pt x="3020" y="23465"/>
                    <a:pt x="3020" y="23452"/>
                  </a:cubicBezTo>
                  <a:cubicBezTo>
                    <a:pt x="2987" y="23552"/>
                    <a:pt x="2953" y="23653"/>
                    <a:pt x="3020" y="23719"/>
                  </a:cubicBezTo>
                  <a:cubicBezTo>
                    <a:pt x="3057" y="23774"/>
                    <a:pt x="3104" y="23799"/>
                    <a:pt x="3155" y="23799"/>
                  </a:cubicBezTo>
                  <a:cubicBezTo>
                    <a:pt x="3197" y="23799"/>
                    <a:pt x="3242" y="23783"/>
                    <a:pt x="3287" y="23753"/>
                  </a:cubicBezTo>
                  <a:cubicBezTo>
                    <a:pt x="3320" y="23719"/>
                    <a:pt x="3320" y="23686"/>
                    <a:pt x="3354" y="23653"/>
                  </a:cubicBezTo>
                  <a:cubicBezTo>
                    <a:pt x="3354" y="23619"/>
                    <a:pt x="3354" y="23552"/>
                    <a:pt x="3354" y="23519"/>
                  </a:cubicBezTo>
                  <a:lnTo>
                    <a:pt x="3387" y="23519"/>
                  </a:lnTo>
                  <a:cubicBezTo>
                    <a:pt x="3454" y="23219"/>
                    <a:pt x="3454" y="23152"/>
                    <a:pt x="3520" y="22819"/>
                  </a:cubicBezTo>
                  <a:cubicBezTo>
                    <a:pt x="3620" y="22385"/>
                    <a:pt x="3620" y="21918"/>
                    <a:pt x="3720" y="21484"/>
                  </a:cubicBezTo>
                  <a:cubicBezTo>
                    <a:pt x="3787" y="20951"/>
                    <a:pt x="3821" y="20384"/>
                    <a:pt x="3887" y="19816"/>
                  </a:cubicBezTo>
                  <a:cubicBezTo>
                    <a:pt x="3987" y="19016"/>
                    <a:pt x="3954" y="18215"/>
                    <a:pt x="3954" y="17415"/>
                  </a:cubicBezTo>
                  <a:cubicBezTo>
                    <a:pt x="3921" y="16681"/>
                    <a:pt x="3887" y="15980"/>
                    <a:pt x="3787" y="15146"/>
                  </a:cubicBezTo>
                  <a:cubicBezTo>
                    <a:pt x="3720" y="14713"/>
                    <a:pt x="3654" y="14313"/>
                    <a:pt x="3587" y="13912"/>
                  </a:cubicBezTo>
                  <a:cubicBezTo>
                    <a:pt x="3520" y="13278"/>
                    <a:pt x="3454" y="12645"/>
                    <a:pt x="3354" y="12011"/>
                  </a:cubicBezTo>
                  <a:cubicBezTo>
                    <a:pt x="3220" y="10977"/>
                    <a:pt x="2953" y="10009"/>
                    <a:pt x="2720" y="9009"/>
                  </a:cubicBezTo>
                  <a:cubicBezTo>
                    <a:pt x="2853" y="8909"/>
                    <a:pt x="2920" y="8775"/>
                    <a:pt x="3020" y="8642"/>
                  </a:cubicBezTo>
                  <a:cubicBezTo>
                    <a:pt x="3287" y="8242"/>
                    <a:pt x="3387" y="7975"/>
                    <a:pt x="3454" y="7608"/>
                  </a:cubicBezTo>
                  <a:cubicBezTo>
                    <a:pt x="3487" y="7408"/>
                    <a:pt x="3487" y="7241"/>
                    <a:pt x="3487" y="7041"/>
                  </a:cubicBezTo>
                  <a:cubicBezTo>
                    <a:pt x="3487" y="6841"/>
                    <a:pt x="3487" y="6540"/>
                    <a:pt x="3253" y="6507"/>
                  </a:cubicBezTo>
                  <a:cubicBezTo>
                    <a:pt x="3253" y="6474"/>
                    <a:pt x="3253" y="6474"/>
                    <a:pt x="3253" y="6440"/>
                  </a:cubicBezTo>
                  <a:cubicBezTo>
                    <a:pt x="3253" y="6340"/>
                    <a:pt x="3120" y="6207"/>
                    <a:pt x="3120" y="6173"/>
                  </a:cubicBezTo>
                  <a:cubicBezTo>
                    <a:pt x="2853" y="5773"/>
                    <a:pt x="2620" y="5506"/>
                    <a:pt x="2420" y="5073"/>
                  </a:cubicBezTo>
                  <a:cubicBezTo>
                    <a:pt x="2119" y="4539"/>
                    <a:pt x="1819" y="4005"/>
                    <a:pt x="1619" y="3438"/>
                  </a:cubicBezTo>
                  <a:cubicBezTo>
                    <a:pt x="1319" y="2738"/>
                    <a:pt x="1019" y="2070"/>
                    <a:pt x="752" y="1337"/>
                  </a:cubicBezTo>
                  <a:cubicBezTo>
                    <a:pt x="585" y="936"/>
                    <a:pt x="485" y="436"/>
                    <a:pt x="285" y="36"/>
                  </a:cubicBezTo>
                  <a:cubicBezTo>
                    <a:pt x="260" y="11"/>
                    <a:pt x="230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0"/>
            <p:cNvSpPr/>
            <p:nvPr/>
          </p:nvSpPr>
          <p:spPr>
            <a:xfrm>
              <a:off x="-917150" y="1816213"/>
              <a:ext cx="259375" cy="262625"/>
            </a:xfrm>
            <a:custGeom>
              <a:avLst/>
              <a:gdLst/>
              <a:ahLst/>
              <a:cxnLst/>
              <a:rect l="l" t="t" r="r" b="b"/>
              <a:pathLst>
                <a:path w="10375" h="10505" extrusionOk="0">
                  <a:moveTo>
                    <a:pt x="2235" y="158"/>
                  </a:moveTo>
                  <a:cubicBezTo>
                    <a:pt x="2302" y="191"/>
                    <a:pt x="2402" y="324"/>
                    <a:pt x="2435" y="525"/>
                  </a:cubicBezTo>
                  <a:cubicBezTo>
                    <a:pt x="2469" y="691"/>
                    <a:pt x="2469" y="891"/>
                    <a:pt x="2469" y="1158"/>
                  </a:cubicBezTo>
                  <a:cubicBezTo>
                    <a:pt x="2435" y="1592"/>
                    <a:pt x="2402" y="1959"/>
                    <a:pt x="2335" y="2359"/>
                  </a:cubicBezTo>
                  <a:cubicBezTo>
                    <a:pt x="2102" y="1659"/>
                    <a:pt x="1835" y="1025"/>
                    <a:pt x="2102" y="358"/>
                  </a:cubicBezTo>
                  <a:cubicBezTo>
                    <a:pt x="2102" y="324"/>
                    <a:pt x="2135" y="258"/>
                    <a:pt x="2168" y="224"/>
                  </a:cubicBezTo>
                  <a:cubicBezTo>
                    <a:pt x="2168" y="191"/>
                    <a:pt x="2202" y="158"/>
                    <a:pt x="2235" y="158"/>
                  </a:cubicBezTo>
                  <a:close/>
                  <a:moveTo>
                    <a:pt x="910" y="2150"/>
                  </a:moveTo>
                  <a:cubicBezTo>
                    <a:pt x="980" y="2150"/>
                    <a:pt x="1055" y="2153"/>
                    <a:pt x="1134" y="2159"/>
                  </a:cubicBezTo>
                  <a:cubicBezTo>
                    <a:pt x="1268" y="2159"/>
                    <a:pt x="1468" y="2192"/>
                    <a:pt x="1635" y="2326"/>
                  </a:cubicBezTo>
                  <a:cubicBezTo>
                    <a:pt x="1801" y="2393"/>
                    <a:pt x="2102" y="2559"/>
                    <a:pt x="2168" y="2626"/>
                  </a:cubicBezTo>
                  <a:cubicBezTo>
                    <a:pt x="2035" y="2693"/>
                    <a:pt x="1968" y="2693"/>
                    <a:pt x="1868" y="2693"/>
                  </a:cubicBezTo>
                  <a:cubicBezTo>
                    <a:pt x="1799" y="2698"/>
                    <a:pt x="1733" y="2701"/>
                    <a:pt x="1667" y="2701"/>
                  </a:cubicBezTo>
                  <a:cubicBezTo>
                    <a:pt x="1350" y="2701"/>
                    <a:pt x="1060" y="2637"/>
                    <a:pt x="701" y="2526"/>
                  </a:cubicBezTo>
                  <a:cubicBezTo>
                    <a:pt x="667" y="2493"/>
                    <a:pt x="500" y="2393"/>
                    <a:pt x="434" y="2326"/>
                  </a:cubicBezTo>
                  <a:cubicBezTo>
                    <a:pt x="434" y="2292"/>
                    <a:pt x="434" y="2292"/>
                    <a:pt x="434" y="2292"/>
                  </a:cubicBezTo>
                  <a:cubicBezTo>
                    <a:pt x="434" y="2292"/>
                    <a:pt x="400" y="2259"/>
                    <a:pt x="400" y="2259"/>
                  </a:cubicBezTo>
                  <a:cubicBezTo>
                    <a:pt x="400" y="2205"/>
                    <a:pt x="601" y="2150"/>
                    <a:pt x="910" y="2150"/>
                  </a:cubicBezTo>
                  <a:close/>
                  <a:moveTo>
                    <a:pt x="6271" y="1592"/>
                  </a:moveTo>
                  <a:cubicBezTo>
                    <a:pt x="6171" y="1625"/>
                    <a:pt x="6038" y="1625"/>
                    <a:pt x="5938" y="1625"/>
                  </a:cubicBezTo>
                  <a:cubicBezTo>
                    <a:pt x="5738" y="1692"/>
                    <a:pt x="5537" y="1759"/>
                    <a:pt x="5337" y="1792"/>
                  </a:cubicBezTo>
                  <a:cubicBezTo>
                    <a:pt x="4503" y="1992"/>
                    <a:pt x="3836" y="2393"/>
                    <a:pt x="3136" y="2926"/>
                  </a:cubicBezTo>
                  <a:cubicBezTo>
                    <a:pt x="2835" y="3226"/>
                    <a:pt x="2335" y="3660"/>
                    <a:pt x="2168" y="3894"/>
                  </a:cubicBezTo>
                  <a:cubicBezTo>
                    <a:pt x="1768" y="4394"/>
                    <a:pt x="1434" y="4961"/>
                    <a:pt x="1134" y="5561"/>
                  </a:cubicBezTo>
                  <a:cubicBezTo>
                    <a:pt x="901" y="6028"/>
                    <a:pt x="767" y="6529"/>
                    <a:pt x="634" y="7063"/>
                  </a:cubicBezTo>
                  <a:cubicBezTo>
                    <a:pt x="500" y="7630"/>
                    <a:pt x="434" y="8197"/>
                    <a:pt x="434" y="8797"/>
                  </a:cubicBezTo>
                  <a:cubicBezTo>
                    <a:pt x="434" y="9097"/>
                    <a:pt x="467" y="9364"/>
                    <a:pt x="467" y="9664"/>
                  </a:cubicBezTo>
                  <a:cubicBezTo>
                    <a:pt x="300" y="9131"/>
                    <a:pt x="234" y="8564"/>
                    <a:pt x="234" y="7963"/>
                  </a:cubicBezTo>
                  <a:cubicBezTo>
                    <a:pt x="200" y="7663"/>
                    <a:pt x="200" y="7229"/>
                    <a:pt x="234" y="7029"/>
                  </a:cubicBezTo>
                  <a:cubicBezTo>
                    <a:pt x="334" y="6395"/>
                    <a:pt x="567" y="5628"/>
                    <a:pt x="767" y="5128"/>
                  </a:cubicBezTo>
                  <a:cubicBezTo>
                    <a:pt x="1101" y="4394"/>
                    <a:pt x="1501" y="3660"/>
                    <a:pt x="2035" y="3160"/>
                  </a:cubicBezTo>
                  <a:cubicBezTo>
                    <a:pt x="2135" y="3060"/>
                    <a:pt x="2268" y="2993"/>
                    <a:pt x="2402" y="2860"/>
                  </a:cubicBezTo>
                  <a:cubicBezTo>
                    <a:pt x="2535" y="2726"/>
                    <a:pt x="2702" y="2593"/>
                    <a:pt x="2869" y="2493"/>
                  </a:cubicBezTo>
                  <a:cubicBezTo>
                    <a:pt x="3036" y="2393"/>
                    <a:pt x="3169" y="2326"/>
                    <a:pt x="3336" y="2226"/>
                  </a:cubicBezTo>
                  <a:cubicBezTo>
                    <a:pt x="3436" y="2192"/>
                    <a:pt x="3703" y="2092"/>
                    <a:pt x="3870" y="2026"/>
                  </a:cubicBezTo>
                  <a:cubicBezTo>
                    <a:pt x="4036" y="1959"/>
                    <a:pt x="4437" y="1825"/>
                    <a:pt x="4703" y="1759"/>
                  </a:cubicBezTo>
                  <a:cubicBezTo>
                    <a:pt x="4970" y="1692"/>
                    <a:pt x="5204" y="1659"/>
                    <a:pt x="5504" y="1625"/>
                  </a:cubicBezTo>
                  <a:cubicBezTo>
                    <a:pt x="5771" y="1592"/>
                    <a:pt x="6038" y="1592"/>
                    <a:pt x="6271" y="1592"/>
                  </a:cubicBezTo>
                  <a:close/>
                  <a:moveTo>
                    <a:pt x="2208" y="1"/>
                  </a:moveTo>
                  <a:cubicBezTo>
                    <a:pt x="2101" y="1"/>
                    <a:pt x="1991" y="93"/>
                    <a:pt x="1901" y="324"/>
                  </a:cubicBezTo>
                  <a:cubicBezTo>
                    <a:pt x="1735" y="658"/>
                    <a:pt x="1768" y="1058"/>
                    <a:pt x="1801" y="1425"/>
                  </a:cubicBezTo>
                  <a:cubicBezTo>
                    <a:pt x="1868" y="1692"/>
                    <a:pt x="1968" y="1992"/>
                    <a:pt x="2068" y="2259"/>
                  </a:cubicBezTo>
                  <a:cubicBezTo>
                    <a:pt x="2002" y="2259"/>
                    <a:pt x="1935" y="2226"/>
                    <a:pt x="1868" y="2192"/>
                  </a:cubicBezTo>
                  <a:cubicBezTo>
                    <a:pt x="1701" y="2092"/>
                    <a:pt x="1535" y="1992"/>
                    <a:pt x="1368" y="1926"/>
                  </a:cubicBezTo>
                  <a:cubicBezTo>
                    <a:pt x="1134" y="1892"/>
                    <a:pt x="867" y="1892"/>
                    <a:pt x="634" y="1892"/>
                  </a:cubicBezTo>
                  <a:cubicBezTo>
                    <a:pt x="500" y="1926"/>
                    <a:pt x="334" y="1959"/>
                    <a:pt x="234" y="2059"/>
                  </a:cubicBezTo>
                  <a:cubicBezTo>
                    <a:pt x="67" y="2226"/>
                    <a:pt x="200" y="2459"/>
                    <a:pt x="367" y="2559"/>
                  </a:cubicBezTo>
                  <a:cubicBezTo>
                    <a:pt x="500" y="2659"/>
                    <a:pt x="634" y="2726"/>
                    <a:pt x="767" y="2759"/>
                  </a:cubicBezTo>
                  <a:cubicBezTo>
                    <a:pt x="1103" y="2837"/>
                    <a:pt x="1439" y="2915"/>
                    <a:pt x="1760" y="2915"/>
                  </a:cubicBezTo>
                  <a:cubicBezTo>
                    <a:pt x="1853" y="2915"/>
                    <a:pt x="1945" y="2908"/>
                    <a:pt x="2035" y="2893"/>
                  </a:cubicBezTo>
                  <a:lnTo>
                    <a:pt x="2035" y="2893"/>
                  </a:lnTo>
                  <a:cubicBezTo>
                    <a:pt x="2002" y="2926"/>
                    <a:pt x="1935" y="2960"/>
                    <a:pt x="1901" y="2993"/>
                  </a:cubicBezTo>
                  <a:cubicBezTo>
                    <a:pt x="1701" y="3160"/>
                    <a:pt x="1568" y="3360"/>
                    <a:pt x="1434" y="3560"/>
                  </a:cubicBezTo>
                  <a:cubicBezTo>
                    <a:pt x="1268" y="3794"/>
                    <a:pt x="1101" y="4060"/>
                    <a:pt x="967" y="4327"/>
                  </a:cubicBezTo>
                  <a:cubicBezTo>
                    <a:pt x="767" y="4761"/>
                    <a:pt x="567" y="5128"/>
                    <a:pt x="434" y="5561"/>
                  </a:cubicBezTo>
                  <a:cubicBezTo>
                    <a:pt x="267" y="6062"/>
                    <a:pt x="67" y="6729"/>
                    <a:pt x="0" y="7296"/>
                  </a:cubicBezTo>
                  <a:cubicBezTo>
                    <a:pt x="0" y="7763"/>
                    <a:pt x="0" y="8197"/>
                    <a:pt x="67" y="8630"/>
                  </a:cubicBezTo>
                  <a:cubicBezTo>
                    <a:pt x="100" y="8997"/>
                    <a:pt x="167" y="9364"/>
                    <a:pt x="267" y="9698"/>
                  </a:cubicBezTo>
                  <a:cubicBezTo>
                    <a:pt x="367" y="9931"/>
                    <a:pt x="467" y="10131"/>
                    <a:pt x="567" y="10332"/>
                  </a:cubicBezTo>
                  <a:cubicBezTo>
                    <a:pt x="601" y="10398"/>
                    <a:pt x="601" y="10465"/>
                    <a:pt x="667" y="10498"/>
                  </a:cubicBezTo>
                  <a:cubicBezTo>
                    <a:pt x="681" y="10503"/>
                    <a:pt x="694" y="10505"/>
                    <a:pt x="706" y="10505"/>
                  </a:cubicBezTo>
                  <a:cubicBezTo>
                    <a:pt x="783" y="10505"/>
                    <a:pt x="825" y="10423"/>
                    <a:pt x="767" y="10365"/>
                  </a:cubicBezTo>
                  <a:cubicBezTo>
                    <a:pt x="767" y="10332"/>
                    <a:pt x="734" y="10298"/>
                    <a:pt x="734" y="10265"/>
                  </a:cubicBezTo>
                  <a:cubicBezTo>
                    <a:pt x="601" y="9531"/>
                    <a:pt x="567" y="8764"/>
                    <a:pt x="634" y="7997"/>
                  </a:cubicBezTo>
                  <a:cubicBezTo>
                    <a:pt x="701" y="7429"/>
                    <a:pt x="901" y="6729"/>
                    <a:pt x="1101" y="6162"/>
                  </a:cubicBezTo>
                  <a:cubicBezTo>
                    <a:pt x="1234" y="5795"/>
                    <a:pt x="1401" y="5528"/>
                    <a:pt x="1601" y="5161"/>
                  </a:cubicBezTo>
                  <a:cubicBezTo>
                    <a:pt x="1801" y="4828"/>
                    <a:pt x="2035" y="4427"/>
                    <a:pt x="2235" y="4227"/>
                  </a:cubicBezTo>
                  <a:cubicBezTo>
                    <a:pt x="2368" y="4060"/>
                    <a:pt x="2435" y="3927"/>
                    <a:pt x="2535" y="3827"/>
                  </a:cubicBezTo>
                  <a:cubicBezTo>
                    <a:pt x="2769" y="3593"/>
                    <a:pt x="2969" y="3393"/>
                    <a:pt x="3202" y="3193"/>
                  </a:cubicBezTo>
                  <a:cubicBezTo>
                    <a:pt x="3636" y="2793"/>
                    <a:pt x="4403" y="2326"/>
                    <a:pt x="4904" y="2159"/>
                  </a:cubicBezTo>
                  <a:cubicBezTo>
                    <a:pt x="5237" y="2026"/>
                    <a:pt x="5738" y="1926"/>
                    <a:pt x="6004" y="1859"/>
                  </a:cubicBezTo>
                  <a:cubicBezTo>
                    <a:pt x="6138" y="1848"/>
                    <a:pt x="6271" y="1844"/>
                    <a:pt x="6406" y="1844"/>
                  </a:cubicBezTo>
                  <a:cubicBezTo>
                    <a:pt x="6675" y="1844"/>
                    <a:pt x="6950" y="1859"/>
                    <a:pt x="7239" y="1859"/>
                  </a:cubicBezTo>
                  <a:cubicBezTo>
                    <a:pt x="7305" y="1859"/>
                    <a:pt x="7639" y="1959"/>
                    <a:pt x="7839" y="1992"/>
                  </a:cubicBezTo>
                  <a:cubicBezTo>
                    <a:pt x="8139" y="2059"/>
                    <a:pt x="8339" y="2126"/>
                    <a:pt x="8573" y="2226"/>
                  </a:cubicBezTo>
                  <a:cubicBezTo>
                    <a:pt x="8740" y="2326"/>
                    <a:pt x="8806" y="2326"/>
                    <a:pt x="8973" y="2426"/>
                  </a:cubicBezTo>
                  <a:cubicBezTo>
                    <a:pt x="9107" y="2493"/>
                    <a:pt x="9240" y="2593"/>
                    <a:pt x="9407" y="2659"/>
                  </a:cubicBezTo>
                  <a:cubicBezTo>
                    <a:pt x="9540" y="2759"/>
                    <a:pt x="9707" y="2893"/>
                    <a:pt x="9874" y="2993"/>
                  </a:cubicBezTo>
                  <a:cubicBezTo>
                    <a:pt x="9896" y="2993"/>
                    <a:pt x="9918" y="3008"/>
                    <a:pt x="9941" y="3008"/>
                  </a:cubicBezTo>
                  <a:cubicBezTo>
                    <a:pt x="9952" y="3008"/>
                    <a:pt x="9963" y="3004"/>
                    <a:pt x="9974" y="2993"/>
                  </a:cubicBezTo>
                  <a:lnTo>
                    <a:pt x="10007" y="2993"/>
                  </a:lnTo>
                  <a:cubicBezTo>
                    <a:pt x="10107" y="3026"/>
                    <a:pt x="10174" y="3093"/>
                    <a:pt x="10274" y="3126"/>
                  </a:cubicBezTo>
                  <a:cubicBezTo>
                    <a:pt x="10284" y="3136"/>
                    <a:pt x="10294" y="3140"/>
                    <a:pt x="10303" y="3140"/>
                  </a:cubicBezTo>
                  <a:cubicBezTo>
                    <a:pt x="10324" y="3140"/>
                    <a:pt x="10341" y="3117"/>
                    <a:pt x="10341" y="3093"/>
                  </a:cubicBezTo>
                  <a:cubicBezTo>
                    <a:pt x="10374" y="3093"/>
                    <a:pt x="10374" y="3060"/>
                    <a:pt x="10341" y="3026"/>
                  </a:cubicBezTo>
                  <a:cubicBezTo>
                    <a:pt x="10174" y="2926"/>
                    <a:pt x="10074" y="2860"/>
                    <a:pt x="9941" y="2759"/>
                  </a:cubicBezTo>
                  <a:cubicBezTo>
                    <a:pt x="9707" y="2559"/>
                    <a:pt x="9407" y="2459"/>
                    <a:pt x="9173" y="2259"/>
                  </a:cubicBezTo>
                  <a:cubicBezTo>
                    <a:pt x="9007" y="2159"/>
                    <a:pt x="8873" y="2126"/>
                    <a:pt x="8706" y="2026"/>
                  </a:cubicBezTo>
                  <a:lnTo>
                    <a:pt x="8673" y="2026"/>
                  </a:lnTo>
                  <a:cubicBezTo>
                    <a:pt x="8640" y="1992"/>
                    <a:pt x="8640" y="1992"/>
                    <a:pt x="8640" y="1992"/>
                  </a:cubicBezTo>
                  <a:cubicBezTo>
                    <a:pt x="8606" y="1992"/>
                    <a:pt x="8606" y="1992"/>
                    <a:pt x="8573" y="1959"/>
                  </a:cubicBezTo>
                  <a:lnTo>
                    <a:pt x="8540" y="1959"/>
                  </a:lnTo>
                  <a:cubicBezTo>
                    <a:pt x="8339" y="1859"/>
                    <a:pt x="8106" y="1759"/>
                    <a:pt x="7872" y="1692"/>
                  </a:cubicBezTo>
                  <a:cubicBezTo>
                    <a:pt x="7293" y="1499"/>
                    <a:pt x="6687" y="1403"/>
                    <a:pt x="6088" y="1403"/>
                  </a:cubicBezTo>
                  <a:cubicBezTo>
                    <a:pt x="5756" y="1403"/>
                    <a:pt x="5425" y="1432"/>
                    <a:pt x="5104" y="1492"/>
                  </a:cubicBezTo>
                  <a:cubicBezTo>
                    <a:pt x="4670" y="1525"/>
                    <a:pt x="4103" y="1692"/>
                    <a:pt x="3636" y="1892"/>
                  </a:cubicBezTo>
                  <a:cubicBezTo>
                    <a:pt x="3469" y="1959"/>
                    <a:pt x="3136" y="2092"/>
                    <a:pt x="2902" y="2226"/>
                  </a:cubicBezTo>
                  <a:cubicBezTo>
                    <a:pt x="2769" y="2326"/>
                    <a:pt x="2635" y="2393"/>
                    <a:pt x="2502" y="2493"/>
                  </a:cubicBezTo>
                  <a:cubicBezTo>
                    <a:pt x="2535" y="2426"/>
                    <a:pt x="2535" y="2393"/>
                    <a:pt x="2535" y="2326"/>
                  </a:cubicBezTo>
                  <a:cubicBezTo>
                    <a:pt x="2635" y="1792"/>
                    <a:pt x="2702" y="1125"/>
                    <a:pt x="2602" y="525"/>
                  </a:cubicBezTo>
                  <a:cubicBezTo>
                    <a:pt x="2540" y="237"/>
                    <a:pt x="2378" y="1"/>
                    <a:pt x="220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0"/>
            <p:cNvSpPr/>
            <p:nvPr/>
          </p:nvSpPr>
          <p:spPr>
            <a:xfrm>
              <a:off x="-826025" y="1899188"/>
              <a:ext cx="199100" cy="68400"/>
            </a:xfrm>
            <a:custGeom>
              <a:avLst/>
              <a:gdLst/>
              <a:ahLst/>
              <a:cxnLst/>
              <a:rect l="l" t="t" r="r" b="b"/>
              <a:pathLst>
                <a:path w="7964" h="2736" extrusionOk="0">
                  <a:moveTo>
                    <a:pt x="119" y="1"/>
                  </a:moveTo>
                  <a:cubicBezTo>
                    <a:pt x="42" y="1"/>
                    <a:pt x="0" y="83"/>
                    <a:pt x="58" y="141"/>
                  </a:cubicBezTo>
                  <a:cubicBezTo>
                    <a:pt x="258" y="575"/>
                    <a:pt x="491" y="1008"/>
                    <a:pt x="792" y="1409"/>
                  </a:cubicBezTo>
                  <a:cubicBezTo>
                    <a:pt x="1159" y="1775"/>
                    <a:pt x="1626" y="2076"/>
                    <a:pt x="2126" y="2309"/>
                  </a:cubicBezTo>
                  <a:cubicBezTo>
                    <a:pt x="2726" y="2576"/>
                    <a:pt x="3427" y="2676"/>
                    <a:pt x="4094" y="2709"/>
                  </a:cubicBezTo>
                  <a:cubicBezTo>
                    <a:pt x="4254" y="2727"/>
                    <a:pt x="4413" y="2736"/>
                    <a:pt x="4572" y="2736"/>
                  </a:cubicBezTo>
                  <a:cubicBezTo>
                    <a:pt x="5312" y="2736"/>
                    <a:pt x="6043" y="2556"/>
                    <a:pt x="6729" y="2309"/>
                  </a:cubicBezTo>
                  <a:cubicBezTo>
                    <a:pt x="7129" y="2142"/>
                    <a:pt x="7530" y="1909"/>
                    <a:pt x="7863" y="1575"/>
                  </a:cubicBezTo>
                  <a:cubicBezTo>
                    <a:pt x="7897" y="1542"/>
                    <a:pt x="7930" y="1509"/>
                    <a:pt x="7930" y="1475"/>
                  </a:cubicBezTo>
                  <a:cubicBezTo>
                    <a:pt x="7963" y="1475"/>
                    <a:pt x="7963" y="1442"/>
                    <a:pt x="7963" y="1409"/>
                  </a:cubicBezTo>
                  <a:cubicBezTo>
                    <a:pt x="7939" y="1372"/>
                    <a:pt x="7914" y="1358"/>
                    <a:pt x="7890" y="1358"/>
                  </a:cubicBezTo>
                  <a:cubicBezTo>
                    <a:pt x="7848" y="1358"/>
                    <a:pt x="7805" y="1400"/>
                    <a:pt x="7763" y="1442"/>
                  </a:cubicBezTo>
                  <a:cubicBezTo>
                    <a:pt x="7663" y="1509"/>
                    <a:pt x="7563" y="1575"/>
                    <a:pt x="7430" y="1642"/>
                  </a:cubicBezTo>
                  <a:cubicBezTo>
                    <a:pt x="7129" y="1842"/>
                    <a:pt x="6863" y="2009"/>
                    <a:pt x="6596" y="2076"/>
                  </a:cubicBezTo>
                  <a:cubicBezTo>
                    <a:pt x="5995" y="2309"/>
                    <a:pt x="5362" y="2443"/>
                    <a:pt x="4794" y="2476"/>
                  </a:cubicBezTo>
                  <a:cubicBezTo>
                    <a:pt x="4461" y="2476"/>
                    <a:pt x="4161" y="2476"/>
                    <a:pt x="3827" y="2443"/>
                  </a:cubicBezTo>
                  <a:cubicBezTo>
                    <a:pt x="3460" y="2409"/>
                    <a:pt x="3260" y="2376"/>
                    <a:pt x="2860" y="2276"/>
                  </a:cubicBezTo>
                  <a:cubicBezTo>
                    <a:pt x="2193" y="2109"/>
                    <a:pt x="1459" y="1642"/>
                    <a:pt x="1058" y="1308"/>
                  </a:cubicBezTo>
                  <a:cubicBezTo>
                    <a:pt x="758" y="1042"/>
                    <a:pt x="625" y="808"/>
                    <a:pt x="425" y="441"/>
                  </a:cubicBezTo>
                  <a:cubicBezTo>
                    <a:pt x="325" y="308"/>
                    <a:pt x="258" y="174"/>
                    <a:pt x="191" y="41"/>
                  </a:cubicBezTo>
                  <a:cubicBezTo>
                    <a:pt x="191" y="8"/>
                    <a:pt x="158" y="8"/>
                    <a:pt x="158" y="8"/>
                  </a:cubicBezTo>
                  <a:cubicBezTo>
                    <a:pt x="144" y="3"/>
                    <a:pt x="131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0"/>
            <p:cNvSpPr/>
            <p:nvPr/>
          </p:nvSpPr>
          <p:spPr>
            <a:xfrm>
              <a:off x="-807075" y="1891013"/>
              <a:ext cx="161800" cy="53000"/>
            </a:xfrm>
            <a:custGeom>
              <a:avLst/>
              <a:gdLst/>
              <a:ahLst/>
              <a:cxnLst/>
              <a:rect l="l" t="t" r="r" b="b"/>
              <a:pathLst>
                <a:path w="6472" h="2120" extrusionOk="0">
                  <a:moveTo>
                    <a:pt x="100" y="1"/>
                  </a:moveTo>
                  <a:cubicBezTo>
                    <a:pt x="67" y="1"/>
                    <a:pt x="0" y="68"/>
                    <a:pt x="34" y="101"/>
                  </a:cubicBezTo>
                  <a:cubicBezTo>
                    <a:pt x="200" y="368"/>
                    <a:pt x="367" y="601"/>
                    <a:pt x="567" y="835"/>
                  </a:cubicBezTo>
                  <a:cubicBezTo>
                    <a:pt x="767" y="1002"/>
                    <a:pt x="1001" y="1135"/>
                    <a:pt x="1234" y="1269"/>
                  </a:cubicBezTo>
                  <a:cubicBezTo>
                    <a:pt x="1668" y="1569"/>
                    <a:pt x="2135" y="1702"/>
                    <a:pt x="2635" y="1836"/>
                  </a:cubicBezTo>
                  <a:cubicBezTo>
                    <a:pt x="3169" y="2002"/>
                    <a:pt x="3569" y="2036"/>
                    <a:pt x="4003" y="2069"/>
                  </a:cubicBezTo>
                  <a:cubicBezTo>
                    <a:pt x="4253" y="2102"/>
                    <a:pt x="4503" y="2119"/>
                    <a:pt x="4754" y="2119"/>
                  </a:cubicBezTo>
                  <a:cubicBezTo>
                    <a:pt x="5004" y="2119"/>
                    <a:pt x="5254" y="2102"/>
                    <a:pt x="5504" y="2069"/>
                  </a:cubicBezTo>
                  <a:cubicBezTo>
                    <a:pt x="5804" y="2002"/>
                    <a:pt x="6071" y="1936"/>
                    <a:pt x="6305" y="1769"/>
                  </a:cubicBezTo>
                  <a:cubicBezTo>
                    <a:pt x="6371" y="1736"/>
                    <a:pt x="6472" y="1669"/>
                    <a:pt x="6438" y="1569"/>
                  </a:cubicBezTo>
                  <a:cubicBezTo>
                    <a:pt x="6415" y="1546"/>
                    <a:pt x="6390" y="1537"/>
                    <a:pt x="6364" y="1537"/>
                  </a:cubicBezTo>
                  <a:cubicBezTo>
                    <a:pt x="6278" y="1537"/>
                    <a:pt x="6182" y="1635"/>
                    <a:pt x="6105" y="1635"/>
                  </a:cubicBezTo>
                  <a:cubicBezTo>
                    <a:pt x="5938" y="1702"/>
                    <a:pt x="5404" y="1836"/>
                    <a:pt x="5237" y="1869"/>
                  </a:cubicBezTo>
                  <a:cubicBezTo>
                    <a:pt x="5052" y="1889"/>
                    <a:pt x="4866" y="1897"/>
                    <a:pt x="4680" y="1897"/>
                  </a:cubicBezTo>
                  <a:cubicBezTo>
                    <a:pt x="4232" y="1897"/>
                    <a:pt x="3784" y="1849"/>
                    <a:pt x="3336" y="1802"/>
                  </a:cubicBezTo>
                  <a:cubicBezTo>
                    <a:pt x="3069" y="1769"/>
                    <a:pt x="2502" y="1602"/>
                    <a:pt x="2135" y="1502"/>
                  </a:cubicBezTo>
                  <a:cubicBezTo>
                    <a:pt x="1635" y="1335"/>
                    <a:pt x="1101" y="1035"/>
                    <a:pt x="701" y="735"/>
                  </a:cubicBezTo>
                  <a:cubicBezTo>
                    <a:pt x="534" y="601"/>
                    <a:pt x="434" y="468"/>
                    <a:pt x="300" y="301"/>
                  </a:cubicBezTo>
                  <a:lnTo>
                    <a:pt x="167" y="34"/>
                  </a:lnTo>
                  <a:cubicBezTo>
                    <a:pt x="134" y="34"/>
                    <a:pt x="134" y="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0"/>
            <p:cNvSpPr/>
            <p:nvPr/>
          </p:nvSpPr>
          <p:spPr>
            <a:xfrm>
              <a:off x="-779550" y="1880188"/>
              <a:ext cx="151800" cy="42750"/>
            </a:xfrm>
            <a:custGeom>
              <a:avLst/>
              <a:gdLst/>
              <a:ahLst/>
              <a:cxnLst/>
              <a:rect l="l" t="t" r="r" b="b"/>
              <a:pathLst>
                <a:path w="6072" h="1710" extrusionOk="0">
                  <a:moveTo>
                    <a:pt x="100" y="0"/>
                  </a:moveTo>
                  <a:cubicBezTo>
                    <a:pt x="67" y="0"/>
                    <a:pt x="0" y="67"/>
                    <a:pt x="33" y="100"/>
                  </a:cubicBezTo>
                  <a:cubicBezTo>
                    <a:pt x="567" y="1068"/>
                    <a:pt x="1668" y="1468"/>
                    <a:pt x="2702" y="1601"/>
                  </a:cubicBezTo>
                  <a:cubicBezTo>
                    <a:pt x="3119" y="1668"/>
                    <a:pt x="3544" y="1710"/>
                    <a:pt x="3970" y="1710"/>
                  </a:cubicBezTo>
                  <a:cubicBezTo>
                    <a:pt x="4395" y="1710"/>
                    <a:pt x="4820" y="1668"/>
                    <a:pt x="5237" y="1568"/>
                  </a:cubicBezTo>
                  <a:cubicBezTo>
                    <a:pt x="5471" y="1535"/>
                    <a:pt x="5671" y="1468"/>
                    <a:pt x="5871" y="1435"/>
                  </a:cubicBezTo>
                  <a:cubicBezTo>
                    <a:pt x="5971" y="1368"/>
                    <a:pt x="6071" y="1368"/>
                    <a:pt x="6038" y="1235"/>
                  </a:cubicBezTo>
                  <a:cubicBezTo>
                    <a:pt x="6018" y="1195"/>
                    <a:pt x="5987" y="1179"/>
                    <a:pt x="5958" y="1179"/>
                  </a:cubicBezTo>
                  <a:cubicBezTo>
                    <a:pt x="5938" y="1179"/>
                    <a:pt x="5918" y="1187"/>
                    <a:pt x="5904" y="1201"/>
                  </a:cubicBezTo>
                  <a:cubicBezTo>
                    <a:pt x="5838" y="1201"/>
                    <a:pt x="5771" y="1235"/>
                    <a:pt x="5704" y="1235"/>
                  </a:cubicBezTo>
                  <a:cubicBezTo>
                    <a:pt x="5337" y="1335"/>
                    <a:pt x="5004" y="1401"/>
                    <a:pt x="4637" y="1435"/>
                  </a:cubicBezTo>
                  <a:cubicBezTo>
                    <a:pt x="4385" y="1477"/>
                    <a:pt x="4081" y="1495"/>
                    <a:pt x="3768" y="1495"/>
                  </a:cubicBezTo>
                  <a:cubicBezTo>
                    <a:pt x="3334" y="1495"/>
                    <a:pt x="2884" y="1460"/>
                    <a:pt x="2535" y="1401"/>
                  </a:cubicBezTo>
                  <a:cubicBezTo>
                    <a:pt x="1901" y="1301"/>
                    <a:pt x="1368" y="1134"/>
                    <a:pt x="867" y="801"/>
                  </a:cubicBezTo>
                  <a:cubicBezTo>
                    <a:pt x="701" y="701"/>
                    <a:pt x="500" y="501"/>
                    <a:pt x="367" y="367"/>
                  </a:cubicBezTo>
                  <a:cubicBezTo>
                    <a:pt x="300" y="234"/>
                    <a:pt x="234" y="134"/>
                    <a:pt x="167" y="34"/>
                  </a:cubicBezTo>
                  <a:cubicBezTo>
                    <a:pt x="133" y="3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0"/>
            <p:cNvSpPr/>
            <p:nvPr/>
          </p:nvSpPr>
          <p:spPr>
            <a:xfrm>
              <a:off x="-742025" y="1871838"/>
              <a:ext cx="95075" cy="32550"/>
            </a:xfrm>
            <a:custGeom>
              <a:avLst/>
              <a:gdLst/>
              <a:ahLst/>
              <a:cxnLst/>
              <a:rect l="l" t="t" r="r" b="b"/>
              <a:pathLst>
                <a:path w="3803" h="1302" extrusionOk="0">
                  <a:moveTo>
                    <a:pt x="100" y="1"/>
                  </a:moveTo>
                  <a:cubicBezTo>
                    <a:pt x="33" y="1"/>
                    <a:pt x="0" y="101"/>
                    <a:pt x="33" y="134"/>
                  </a:cubicBezTo>
                  <a:cubicBezTo>
                    <a:pt x="534" y="568"/>
                    <a:pt x="1101" y="1035"/>
                    <a:pt x="1735" y="1168"/>
                  </a:cubicBezTo>
                  <a:cubicBezTo>
                    <a:pt x="2168" y="1268"/>
                    <a:pt x="2602" y="1302"/>
                    <a:pt x="3002" y="1302"/>
                  </a:cubicBezTo>
                  <a:lnTo>
                    <a:pt x="3703" y="1302"/>
                  </a:lnTo>
                  <a:cubicBezTo>
                    <a:pt x="3803" y="1268"/>
                    <a:pt x="3803" y="1135"/>
                    <a:pt x="3736" y="1135"/>
                  </a:cubicBezTo>
                  <a:cubicBezTo>
                    <a:pt x="3686" y="1102"/>
                    <a:pt x="3628" y="1093"/>
                    <a:pt x="3569" y="1093"/>
                  </a:cubicBezTo>
                  <a:cubicBezTo>
                    <a:pt x="3511" y="1093"/>
                    <a:pt x="3453" y="1102"/>
                    <a:pt x="3403" y="1102"/>
                  </a:cubicBezTo>
                  <a:cubicBezTo>
                    <a:pt x="2435" y="1035"/>
                    <a:pt x="1668" y="1135"/>
                    <a:pt x="901" y="601"/>
                  </a:cubicBezTo>
                  <a:cubicBezTo>
                    <a:pt x="634" y="434"/>
                    <a:pt x="400" y="234"/>
                    <a:pt x="234" y="101"/>
                  </a:cubicBezTo>
                  <a:cubicBezTo>
                    <a:pt x="200" y="67"/>
                    <a:pt x="167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0"/>
            <p:cNvSpPr/>
            <p:nvPr/>
          </p:nvSpPr>
          <p:spPr>
            <a:xfrm>
              <a:off x="-744525" y="2066163"/>
              <a:ext cx="74225" cy="40875"/>
            </a:xfrm>
            <a:custGeom>
              <a:avLst/>
              <a:gdLst/>
              <a:ahLst/>
              <a:cxnLst/>
              <a:rect l="l" t="t" r="r" b="b"/>
              <a:pathLst>
                <a:path w="2969" h="1635" extrusionOk="0">
                  <a:moveTo>
                    <a:pt x="2669" y="0"/>
                  </a:moveTo>
                  <a:cubicBezTo>
                    <a:pt x="2435" y="0"/>
                    <a:pt x="2102" y="33"/>
                    <a:pt x="1735" y="100"/>
                  </a:cubicBezTo>
                  <a:cubicBezTo>
                    <a:pt x="1434" y="200"/>
                    <a:pt x="1168" y="334"/>
                    <a:pt x="901" y="500"/>
                  </a:cubicBezTo>
                  <a:cubicBezTo>
                    <a:pt x="600" y="701"/>
                    <a:pt x="434" y="834"/>
                    <a:pt x="267" y="1134"/>
                  </a:cubicBezTo>
                  <a:lnTo>
                    <a:pt x="234" y="1134"/>
                  </a:lnTo>
                  <a:cubicBezTo>
                    <a:pt x="33" y="1201"/>
                    <a:pt x="0" y="1468"/>
                    <a:pt x="167" y="1568"/>
                  </a:cubicBezTo>
                  <a:cubicBezTo>
                    <a:pt x="200" y="1635"/>
                    <a:pt x="267" y="1635"/>
                    <a:pt x="300" y="1635"/>
                  </a:cubicBezTo>
                  <a:cubicBezTo>
                    <a:pt x="467" y="1635"/>
                    <a:pt x="634" y="1568"/>
                    <a:pt x="767" y="1534"/>
                  </a:cubicBezTo>
                  <a:cubicBezTo>
                    <a:pt x="901" y="1468"/>
                    <a:pt x="1001" y="1434"/>
                    <a:pt x="1101" y="1401"/>
                  </a:cubicBezTo>
                  <a:cubicBezTo>
                    <a:pt x="1268" y="1334"/>
                    <a:pt x="1534" y="1268"/>
                    <a:pt x="1768" y="1168"/>
                  </a:cubicBezTo>
                  <a:cubicBezTo>
                    <a:pt x="2001" y="1067"/>
                    <a:pt x="2202" y="901"/>
                    <a:pt x="2402" y="767"/>
                  </a:cubicBezTo>
                  <a:cubicBezTo>
                    <a:pt x="2602" y="634"/>
                    <a:pt x="2969" y="367"/>
                    <a:pt x="2869" y="133"/>
                  </a:cubicBezTo>
                  <a:cubicBezTo>
                    <a:pt x="2835" y="67"/>
                    <a:pt x="2769" y="0"/>
                    <a:pt x="2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0"/>
            <p:cNvSpPr/>
            <p:nvPr/>
          </p:nvSpPr>
          <p:spPr>
            <a:xfrm>
              <a:off x="-778725" y="2026113"/>
              <a:ext cx="117600" cy="81750"/>
            </a:xfrm>
            <a:custGeom>
              <a:avLst/>
              <a:gdLst/>
              <a:ahLst/>
              <a:cxnLst/>
              <a:rect l="l" t="t" r="r" b="b"/>
              <a:pathLst>
                <a:path w="4704" h="3270" extrusionOk="0">
                  <a:moveTo>
                    <a:pt x="4170" y="868"/>
                  </a:moveTo>
                  <a:cubicBezTo>
                    <a:pt x="4170" y="902"/>
                    <a:pt x="4170" y="968"/>
                    <a:pt x="4170" y="1035"/>
                  </a:cubicBezTo>
                  <a:cubicBezTo>
                    <a:pt x="4137" y="1068"/>
                    <a:pt x="4137" y="1068"/>
                    <a:pt x="4137" y="1068"/>
                  </a:cubicBezTo>
                  <a:cubicBezTo>
                    <a:pt x="4137" y="1035"/>
                    <a:pt x="4137" y="968"/>
                    <a:pt x="4137" y="902"/>
                  </a:cubicBezTo>
                  <a:cubicBezTo>
                    <a:pt x="4137" y="902"/>
                    <a:pt x="4137" y="868"/>
                    <a:pt x="4170" y="868"/>
                  </a:cubicBezTo>
                  <a:close/>
                  <a:moveTo>
                    <a:pt x="3870" y="1002"/>
                  </a:moveTo>
                  <a:cubicBezTo>
                    <a:pt x="3836" y="1035"/>
                    <a:pt x="3803" y="1068"/>
                    <a:pt x="3803" y="1135"/>
                  </a:cubicBezTo>
                  <a:cubicBezTo>
                    <a:pt x="3803" y="1068"/>
                    <a:pt x="3803" y="1035"/>
                    <a:pt x="3836" y="1002"/>
                  </a:cubicBezTo>
                  <a:close/>
                  <a:moveTo>
                    <a:pt x="746" y="1409"/>
                  </a:moveTo>
                  <a:cubicBezTo>
                    <a:pt x="740" y="1414"/>
                    <a:pt x="734" y="1422"/>
                    <a:pt x="734" y="1435"/>
                  </a:cubicBezTo>
                  <a:cubicBezTo>
                    <a:pt x="701" y="1435"/>
                    <a:pt x="668" y="1469"/>
                    <a:pt x="634" y="1469"/>
                  </a:cubicBezTo>
                  <a:lnTo>
                    <a:pt x="601" y="1469"/>
                  </a:lnTo>
                  <a:cubicBezTo>
                    <a:pt x="601" y="1469"/>
                    <a:pt x="601" y="1502"/>
                    <a:pt x="601" y="1502"/>
                  </a:cubicBezTo>
                  <a:lnTo>
                    <a:pt x="567" y="1502"/>
                  </a:lnTo>
                  <a:cubicBezTo>
                    <a:pt x="567" y="1502"/>
                    <a:pt x="567" y="1535"/>
                    <a:pt x="567" y="1535"/>
                  </a:cubicBezTo>
                  <a:lnTo>
                    <a:pt x="534" y="1535"/>
                  </a:lnTo>
                  <a:cubicBezTo>
                    <a:pt x="534" y="1502"/>
                    <a:pt x="501" y="1502"/>
                    <a:pt x="501" y="1502"/>
                  </a:cubicBezTo>
                  <a:cubicBezTo>
                    <a:pt x="563" y="1471"/>
                    <a:pt x="653" y="1440"/>
                    <a:pt x="746" y="1409"/>
                  </a:cubicBezTo>
                  <a:close/>
                  <a:moveTo>
                    <a:pt x="267" y="1669"/>
                  </a:moveTo>
                  <a:cubicBezTo>
                    <a:pt x="234" y="1735"/>
                    <a:pt x="234" y="1802"/>
                    <a:pt x="201" y="1869"/>
                  </a:cubicBezTo>
                  <a:cubicBezTo>
                    <a:pt x="201" y="1836"/>
                    <a:pt x="201" y="1769"/>
                    <a:pt x="234" y="1735"/>
                  </a:cubicBezTo>
                  <a:cubicBezTo>
                    <a:pt x="234" y="1735"/>
                    <a:pt x="234" y="1702"/>
                    <a:pt x="267" y="1669"/>
                  </a:cubicBezTo>
                  <a:close/>
                  <a:moveTo>
                    <a:pt x="1068" y="1602"/>
                  </a:moveTo>
                  <a:cubicBezTo>
                    <a:pt x="1034" y="1669"/>
                    <a:pt x="1034" y="1735"/>
                    <a:pt x="1001" y="1836"/>
                  </a:cubicBezTo>
                  <a:cubicBezTo>
                    <a:pt x="968" y="1836"/>
                    <a:pt x="968" y="1836"/>
                    <a:pt x="934" y="1869"/>
                  </a:cubicBezTo>
                  <a:cubicBezTo>
                    <a:pt x="934" y="1802"/>
                    <a:pt x="968" y="1769"/>
                    <a:pt x="968" y="1702"/>
                  </a:cubicBezTo>
                  <a:cubicBezTo>
                    <a:pt x="968" y="1702"/>
                    <a:pt x="968" y="1669"/>
                    <a:pt x="1001" y="1635"/>
                  </a:cubicBezTo>
                  <a:cubicBezTo>
                    <a:pt x="1001" y="1602"/>
                    <a:pt x="1034" y="1602"/>
                    <a:pt x="1068" y="1602"/>
                  </a:cubicBezTo>
                  <a:close/>
                  <a:moveTo>
                    <a:pt x="734" y="1735"/>
                  </a:moveTo>
                  <a:cubicBezTo>
                    <a:pt x="705" y="1854"/>
                    <a:pt x="675" y="2000"/>
                    <a:pt x="669" y="2148"/>
                  </a:cubicBezTo>
                  <a:lnTo>
                    <a:pt x="669" y="2148"/>
                  </a:lnTo>
                  <a:cubicBezTo>
                    <a:pt x="675" y="2006"/>
                    <a:pt x="701" y="1884"/>
                    <a:pt x="701" y="1735"/>
                  </a:cubicBezTo>
                  <a:close/>
                  <a:moveTo>
                    <a:pt x="401" y="1635"/>
                  </a:moveTo>
                  <a:cubicBezTo>
                    <a:pt x="401" y="1669"/>
                    <a:pt x="401" y="1702"/>
                    <a:pt x="367" y="1735"/>
                  </a:cubicBezTo>
                  <a:cubicBezTo>
                    <a:pt x="367" y="1802"/>
                    <a:pt x="334" y="1869"/>
                    <a:pt x="334" y="1936"/>
                  </a:cubicBezTo>
                  <a:cubicBezTo>
                    <a:pt x="334" y="2002"/>
                    <a:pt x="334" y="2036"/>
                    <a:pt x="367" y="2069"/>
                  </a:cubicBezTo>
                  <a:cubicBezTo>
                    <a:pt x="367" y="2102"/>
                    <a:pt x="367" y="2169"/>
                    <a:pt x="367" y="2202"/>
                  </a:cubicBezTo>
                  <a:cubicBezTo>
                    <a:pt x="367" y="2236"/>
                    <a:pt x="334" y="2236"/>
                    <a:pt x="301" y="2269"/>
                  </a:cubicBezTo>
                  <a:cubicBezTo>
                    <a:pt x="234" y="2136"/>
                    <a:pt x="267" y="2002"/>
                    <a:pt x="301" y="1902"/>
                  </a:cubicBezTo>
                  <a:cubicBezTo>
                    <a:pt x="301" y="1802"/>
                    <a:pt x="334" y="1702"/>
                    <a:pt x="401" y="1635"/>
                  </a:cubicBezTo>
                  <a:close/>
                  <a:moveTo>
                    <a:pt x="1135" y="2269"/>
                  </a:moveTo>
                  <a:cubicBezTo>
                    <a:pt x="1135" y="2303"/>
                    <a:pt x="1135" y="2336"/>
                    <a:pt x="1135" y="2369"/>
                  </a:cubicBezTo>
                  <a:cubicBezTo>
                    <a:pt x="1101" y="2369"/>
                    <a:pt x="1101" y="2369"/>
                    <a:pt x="1101" y="2403"/>
                  </a:cubicBezTo>
                  <a:lnTo>
                    <a:pt x="1068" y="2403"/>
                  </a:lnTo>
                  <a:cubicBezTo>
                    <a:pt x="1101" y="2369"/>
                    <a:pt x="1101" y="2336"/>
                    <a:pt x="1135" y="2269"/>
                  </a:cubicBezTo>
                  <a:close/>
                  <a:moveTo>
                    <a:pt x="534" y="2636"/>
                  </a:moveTo>
                  <a:cubicBezTo>
                    <a:pt x="601" y="2669"/>
                    <a:pt x="634" y="2669"/>
                    <a:pt x="668" y="2703"/>
                  </a:cubicBezTo>
                  <a:cubicBezTo>
                    <a:pt x="668" y="2736"/>
                    <a:pt x="668" y="2736"/>
                    <a:pt x="668" y="2736"/>
                  </a:cubicBezTo>
                  <a:cubicBezTo>
                    <a:pt x="634" y="2703"/>
                    <a:pt x="567" y="2669"/>
                    <a:pt x="534" y="2636"/>
                  </a:cubicBezTo>
                  <a:close/>
                  <a:moveTo>
                    <a:pt x="1568" y="2770"/>
                  </a:moveTo>
                  <a:lnTo>
                    <a:pt x="1568" y="2770"/>
                  </a:lnTo>
                  <a:cubicBezTo>
                    <a:pt x="1535" y="2836"/>
                    <a:pt x="1501" y="2936"/>
                    <a:pt x="1468" y="3003"/>
                  </a:cubicBezTo>
                  <a:lnTo>
                    <a:pt x="1401" y="3003"/>
                  </a:lnTo>
                  <a:cubicBezTo>
                    <a:pt x="1401" y="3003"/>
                    <a:pt x="1401" y="2970"/>
                    <a:pt x="1401" y="2970"/>
                  </a:cubicBezTo>
                  <a:cubicBezTo>
                    <a:pt x="1435" y="2903"/>
                    <a:pt x="1435" y="2870"/>
                    <a:pt x="1435" y="2836"/>
                  </a:cubicBezTo>
                  <a:cubicBezTo>
                    <a:pt x="1468" y="2836"/>
                    <a:pt x="1501" y="2803"/>
                    <a:pt x="1568" y="2770"/>
                  </a:cubicBezTo>
                  <a:close/>
                  <a:moveTo>
                    <a:pt x="3795" y="1744"/>
                  </a:moveTo>
                  <a:cubicBezTo>
                    <a:pt x="3878" y="1744"/>
                    <a:pt x="3953" y="1752"/>
                    <a:pt x="4037" y="1769"/>
                  </a:cubicBezTo>
                  <a:lnTo>
                    <a:pt x="4203" y="1769"/>
                  </a:lnTo>
                  <a:cubicBezTo>
                    <a:pt x="3970" y="2102"/>
                    <a:pt x="3636" y="2403"/>
                    <a:pt x="3169" y="2636"/>
                  </a:cubicBezTo>
                  <a:cubicBezTo>
                    <a:pt x="2769" y="2903"/>
                    <a:pt x="2435" y="2970"/>
                    <a:pt x="1935" y="3003"/>
                  </a:cubicBezTo>
                  <a:cubicBezTo>
                    <a:pt x="1835" y="3003"/>
                    <a:pt x="1735" y="3036"/>
                    <a:pt x="1668" y="3036"/>
                  </a:cubicBezTo>
                  <a:cubicBezTo>
                    <a:pt x="1968" y="2269"/>
                    <a:pt x="2669" y="1869"/>
                    <a:pt x="3503" y="1769"/>
                  </a:cubicBezTo>
                  <a:cubicBezTo>
                    <a:pt x="3620" y="1752"/>
                    <a:pt x="3711" y="1744"/>
                    <a:pt x="3795" y="1744"/>
                  </a:cubicBezTo>
                  <a:close/>
                  <a:moveTo>
                    <a:pt x="4037" y="1"/>
                  </a:moveTo>
                  <a:cubicBezTo>
                    <a:pt x="4003" y="1"/>
                    <a:pt x="3937" y="1"/>
                    <a:pt x="3870" y="34"/>
                  </a:cubicBezTo>
                  <a:cubicBezTo>
                    <a:pt x="3803" y="34"/>
                    <a:pt x="3736" y="68"/>
                    <a:pt x="3670" y="68"/>
                  </a:cubicBezTo>
                  <a:cubicBezTo>
                    <a:pt x="3470" y="134"/>
                    <a:pt x="3336" y="234"/>
                    <a:pt x="3169" y="334"/>
                  </a:cubicBezTo>
                  <a:cubicBezTo>
                    <a:pt x="3069" y="368"/>
                    <a:pt x="3003" y="435"/>
                    <a:pt x="2836" y="501"/>
                  </a:cubicBezTo>
                  <a:cubicBezTo>
                    <a:pt x="2702" y="568"/>
                    <a:pt x="2569" y="635"/>
                    <a:pt x="2435" y="701"/>
                  </a:cubicBezTo>
                  <a:cubicBezTo>
                    <a:pt x="2069" y="868"/>
                    <a:pt x="1735" y="968"/>
                    <a:pt x="1401" y="1035"/>
                  </a:cubicBezTo>
                  <a:cubicBezTo>
                    <a:pt x="1135" y="1102"/>
                    <a:pt x="934" y="1168"/>
                    <a:pt x="701" y="1235"/>
                  </a:cubicBezTo>
                  <a:cubicBezTo>
                    <a:pt x="401" y="1335"/>
                    <a:pt x="0" y="1502"/>
                    <a:pt x="0" y="1902"/>
                  </a:cubicBezTo>
                  <a:cubicBezTo>
                    <a:pt x="0" y="2236"/>
                    <a:pt x="167" y="2603"/>
                    <a:pt x="401" y="2803"/>
                  </a:cubicBezTo>
                  <a:cubicBezTo>
                    <a:pt x="534" y="2903"/>
                    <a:pt x="701" y="3003"/>
                    <a:pt x="868" y="3070"/>
                  </a:cubicBezTo>
                  <a:cubicBezTo>
                    <a:pt x="1068" y="3136"/>
                    <a:pt x="1235" y="3203"/>
                    <a:pt x="1401" y="3237"/>
                  </a:cubicBezTo>
                  <a:cubicBezTo>
                    <a:pt x="1668" y="3270"/>
                    <a:pt x="1802" y="3270"/>
                    <a:pt x="2002" y="3270"/>
                  </a:cubicBezTo>
                  <a:cubicBezTo>
                    <a:pt x="2269" y="3237"/>
                    <a:pt x="2536" y="3203"/>
                    <a:pt x="2802" y="3136"/>
                  </a:cubicBezTo>
                  <a:cubicBezTo>
                    <a:pt x="3036" y="3036"/>
                    <a:pt x="3269" y="2903"/>
                    <a:pt x="3503" y="2770"/>
                  </a:cubicBezTo>
                  <a:cubicBezTo>
                    <a:pt x="3970" y="2503"/>
                    <a:pt x="4404" y="2136"/>
                    <a:pt x="4570" y="1602"/>
                  </a:cubicBezTo>
                  <a:cubicBezTo>
                    <a:pt x="4637" y="1402"/>
                    <a:pt x="4670" y="1235"/>
                    <a:pt x="4704" y="935"/>
                  </a:cubicBezTo>
                  <a:cubicBezTo>
                    <a:pt x="4704" y="835"/>
                    <a:pt x="4704" y="735"/>
                    <a:pt x="4704" y="601"/>
                  </a:cubicBezTo>
                  <a:cubicBezTo>
                    <a:pt x="4704" y="468"/>
                    <a:pt x="4670" y="301"/>
                    <a:pt x="4570" y="201"/>
                  </a:cubicBezTo>
                  <a:cubicBezTo>
                    <a:pt x="4437" y="68"/>
                    <a:pt x="4237" y="34"/>
                    <a:pt x="403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0"/>
            <p:cNvSpPr/>
            <p:nvPr/>
          </p:nvSpPr>
          <p:spPr>
            <a:xfrm>
              <a:off x="-749325" y="2180288"/>
              <a:ext cx="79025" cy="37675"/>
            </a:xfrm>
            <a:custGeom>
              <a:avLst/>
              <a:gdLst/>
              <a:ahLst/>
              <a:cxnLst/>
              <a:rect l="l" t="t" r="r" b="b"/>
              <a:pathLst>
                <a:path w="3161" h="1507" extrusionOk="0">
                  <a:moveTo>
                    <a:pt x="3062" y="1"/>
                  </a:moveTo>
                  <a:cubicBezTo>
                    <a:pt x="2960" y="1"/>
                    <a:pt x="2958" y="147"/>
                    <a:pt x="2927" y="238"/>
                  </a:cubicBezTo>
                  <a:cubicBezTo>
                    <a:pt x="2894" y="339"/>
                    <a:pt x="2861" y="372"/>
                    <a:pt x="2761" y="539"/>
                  </a:cubicBezTo>
                  <a:cubicBezTo>
                    <a:pt x="2594" y="806"/>
                    <a:pt x="2327" y="1039"/>
                    <a:pt x="2027" y="1139"/>
                  </a:cubicBezTo>
                  <a:cubicBezTo>
                    <a:pt x="1726" y="1239"/>
                    <a:pt x="1593" y="1273"/>
                    <a:pt x="1293" y="1273"/>
                  </a:cubicBezTo>
                  <a:cubicBezTo>
                    <a:pt x="1093" y="1273"/>
                    <a:pt x="1059" y="1239"/>
                    <a:pt x="859" y="1172"/>
                  </a:cubicBezTo>
                  <a:cubicBezTo>
                    <a:pt x="626" y="1106"/>
                    <a:pt x="559" y="1072"/>
                    <a:pt x="392" y="939"/>
                  </a:cubicBezTo>
                  <a:cubicBezTo>
                    <a:pt x="359" y="906"/>
                    <a:pt x="292" y="839"/>
                    <a:pt x="259" y="806"/>
                  </a:cubicBezTo>
                  <a:cubicBezTo>
                    <a:pt x="225" y="772"/>
                    <a:pt x="225" y="739"/>
                    <a:pt x="192" y="739"/>
                  </a:cubicBezTo>
                  <a:cubicBezTo>
                    <a:pt x="179" y="734"/>
                    <a:pt x="165" y="732"/>
                    <a:pt x="152" y="732"/>
                  </a:cubicBezTo>
                  <a:cubicBezTo>
                    <a:pt x="68" y="732"/>
                    <a:pt x="1" y="819"/>
                    <a:pt x="59" y="906"/>
                  </a:cubicBezTo>
                  <a:cubicBezTo>
                    <a:pt x="225" y="1139"/>
                    <a:pt x="492" y="1306"/>
                    <a:pt x="792" y="1406"/>
                  </a:cubicBezTo>
                  <a:cubicBezTo>
                    <a:pt x="993" y="1473"/>
                    <a:pt x="1193" y="1506"/>
                    <a:pt x="1426" y="1506"/>
                  </a:cubicBezTo>
                  <a:cubicBezTo>
                    <a:pt x="1560" y="1506"/>
                    <a:pt x="1726" y="1473"/>
                    <a:pt x="1860" y="1439"/>
                  </a:cubicBezTo>
                  <a:cubicBezTo>
                    <a:pt x="1960" y="1406"/>
                    <a:pt x="2060" y="1373"/>
                    <a:pt x="2160" y="1339"/>
                  </a:cubicBezTo>
                  <a:cubicBezTo>
                    <a:pt x="2560" y="1206"/>
                    <a:pt x="2861" y="872"/>
                    <a:pt x="3061" y="505"/>
                  </a:cubicBezTo>
                  <a:cubicBezTo>
                    <a:pt x="3094" y="372"/>
                    <a:pt x="3161" y="238"/>
                    <a:pt x="3161" y="105"/>
                  </a:cubicBezTo>
                  <a:cubicBezTo>
                    <a:pt x="3161" y="72"/>
                    <a:pt x="3127" y="5"/>
                    <a:pt x="3094" y="5"/>
                  </a:cubicBezTo>
                  <a:cubicBezTo>
                    <a:pt x="3082" y="2"/>
                    <a:pt x="3072" y="1"/>
                    <a:pt x="306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0"/>
            <p:cNvSpPr/>
            <p:nvPr/>
          </p:nvSpPr>
          <p:spPr>
            <a:xfrm>
              <a:off x="-671150" y="2182263"/>
              <a:ext cx="450" cy="675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3" y="1"/>
                  </a:moveTo>
                  <a:cubicBezTo>
                    <a:pt x="9" y="1"/>
                    <a:pt x="0" y="9"/>
                    <a:pt x="0" y="26"/>
                  </a:cubicBezTo>
                  <a:cubicBezTo>
                    <a:pt x="17" y="9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2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0"/>
            <p:cNvSpPr/>
            <p:nvPr/>
          </p:nvSpPr>
          <p:spPr>
            <a:xfrm>
              <a:off x="-941350" y="1908813"/>
              <a:ext cx="448675" cy="434600"/>
            </a:xfrm>
            <a:custGeom>
              <a:avLst/>
              <a:gdLst/>
              <a:ahLst/>
              <a:cxnLst/>
              <a:rect l="l" t="t" r="r" b="b"/>
              <a:pathLst>
                <a:path w="17947" h="17384" extrusionOk="0">
                  <a:moveTo>
                    <a:pt x="3837" y="10030"/>
                  </a:moveTo>
                  <a:cubicBezTo>
                    <a:pt x="4404" y="10364"/>
                    <a:pt x="5038" y="10630"/>
                    <a:pt x="5638" y="10897"/>
                  </a:cubicBezTo>
                  <a:cubicBezTo>
                    <a:pt x="5838" y="11097"/>
                    <a:pt x="6038" y="11331"/>
                    <a:pt x="6239" y="11531"/>
                  </a:cubicBezTo>
                  <a:cubicBezTo>
                    <a:pt x="5872" y="11431"/>
                    <a:pt x="5505" y="11298"/>
                    <a:pt x="5138" y="11164"/>
                  </a:cubicBezTo>
                  <a:cubicBezTo>
                    <a:pt x="4904" y="11097"/>
                    <a:pt x="4671" y="11064"/>
                    <a:pt x="4437" y="10997"/>
                  </a:cubicBezTo>
                  <a:cubicBezTo>
                    <a:pt x="4237" y="10697"/>
                    <a:pt x="4037" y="10364"/>
                    <a:pt x="3837" y="10030"/>
                  </a:cubicBezTo>
                  <a:close/>
                  <a:moveTo>
                    <a:pt x="2119" y="1"/>
                  </a:moveTo>
                  <a:cubicBezTo>
                    <a:pt x="2102" y="1"/>
                    <a:pt x="2084" y="7"/>
                    <a:pt x="2069" y="23"/>
                  </a:cubicBezTo>
                  <a:cubicBezTo>
                    <a:pt x="1468" y="490"/>
                    <a:pt x="968" y="1057"/>
                    <a:pt x="635" y="1757"/>
                  </a:cubicBezTo>
                  <a:cubicBezTo>
                    <a:pt x="434" y="2258"/>
                    <a:pt x="268" y="2791"/>
                    <a:pt x="168" y="3325"/>
                  </a:cubicBezTo>
                  <a:cubicBezTo>
                    <a:pt x="34" y="3892"/>
                    <a:pt x="34" y="4493"/>
                    <a:pt x="34" y="5093"/>
                  </a:cubicBezTo>
                  <a:cubicBezTo>
                    <a:pt x="1" y="5493"/>
                    <a:pt x="34" y="5894"/>
                    <a:pt x="67" y="6261"/>
                  </a:cubicBezTo>
                  <a:cubicBezTo>
                    <a:pt x="134" y="6728"/>
                    <a:pt x="168" y="7228"/>
                    <a:pt x="268" y="7662"/>
                  </a:cubicBezTo>
                  <a:cubicBezTo>
                    <a:pt x="434" y="8362"/>
                    <a:pt x="668" y="9029"/>
                    <a:pt x="935" y="9663"/>
                  </a:cubicBezTo>
                  <a:cubicBezTo>
                    <a:pt x="1135" y="10130"/>
                    <a:pt x="1335" y="10597"/>
                    <a:pt x="1569" y="11097"/>
                  </a:cubicBezTo>
                  <a:cubicBezTo>
                    <a:pt x="1602" y="11231"/>
                    <a:pt x="1669" y="11331"/>
                    <a:pt x="1735" y="11464"/>
                  </a:cubicBezTo>
                  <a:cubicBezTo>
                    <a:pt x="1735" y="11498"/>
                    <a:pt x="1769" y="11531"/>
                    <a:pt x="1769" y="11531"/>
                  </a:cubicBezTo>
                  <a:cubicBezTo>
                    <a:pt x="1785" y="11548"/>
                    <a:pt x="1802" y="11556"/>
                    <a:pt x="1819" y="11556"/>
                  </a:cubicBezTo>
                  <a:cubicBezTo>
                    <a:pt x="1835" y="11556"/>
                    <a:pt x="1852" y="11548"/>
                    <a:pt x="1869" y="11531"/>
                  </a:cubicBezTo>
                  <a:lnTo>
                    <a:pt x="1869" y="11531"/>
                  </a:lnTo>
                  <a:cubicBezTo>
                    <a:pt x="1735" y="11798"/>
                    <a:pt x="1569" y="12065"/>
                    <a:pt x="1435" y="12332"/>
                  </a:cubicBezTo>
                  <a:cubicBezTo>
                    <a:pt x="1068" y="13066"/>
                    <a:pt x="735" y="13799"/>
                    <a:pt x="568" y="14600"/>
                  </a:cubicBezTo>
                  <a:cubicBezTo>
                    <a:pt x="501" y="14867"/>
                    <a:pt x="434" y="15134"/>
                    <a:pt x="368" y="15401"/>
                  </a:cubicBezTo>
                  <a:cubicBezTo>
                    <a:pt x="334" y="15634"/>
                    <a:pt x="301" y="15801"/>
                    <a:pt x="268" y="16068"/>
                  </a:cubicBezTo>
                  <a:cubicBezTo>
                    <a:pt x="268" y="16201"/>
                    <a:pt x="368" y="16335"/>
                    <a:pt x="468" y="16401"/>
                  </a:cubicBezTo>
                  <a:cubicBezTo>
                    <a:pt x="601" y="16468"/>
                    <a:pt x="701" y="16535"/>
                    <a:pt x="835" y="16635"/>
                  </a:cubicBezTo>
                  <a:cubicBezTo>
                    <a:pt x="968" y="16735"/>
                    <a:pt x="968" y="16735"/>
                    <a:pt x="1068" y="16802"/>
                  </a:cubicBezTo>
                  <a:cubicBezTo>
                    <a:pt x="1168" y="16868"/>
                    <a:pt x="1302" y="16935"/>
                    <a:pt x="1435" y="16968"/>
                  </a:cubicBezTo>
                  <a:cubicBezTo>
                    <a:pt x="1635" y="17002"/>
                    <a:pt x="1869" y="17068"/>
                    <a:pt x="2036" y="17135"/>
                  </a:cubicBezTo>
                  <a:cubicBezTo>
                    <a:pt x="2202" y="17202"/>
                    <a:pt x="2336" y="17235"/>
                    <a:pt x="2503" y="17269"/>
                  </a:cubicBezTo>
                  <a:cubicBezTo>
                    <a:pt x="2803" y="17335"/>
                    <a:pt x="3136" y="17369"/>
                    <a:pt x="3470" y="17369"/>
                  </a:cubicBezTo>
                  <a:cubicBezTo>
                    <a:pt x="3581" y="17369"/>
                    <a:pt x="3677" y="17383"/>
                    <a:pt x="3779" y="17383"/>
                  </a:cubicBezTo>
                  <a:cubicBezTo>
                    <a:pt x="3829" y="17383"/>
                    <a:pt x="3881" y="17380"/>
                    <a:pt x="3937" y="17369"/>
                  </a:cubicBezTo>
                  <a:cubicBezTo>
                    <a:pt x="4070" y="17302"/>
                    <a:pt x="4004" y="17135"/>
                    <a:pt x="3870" y="17135"/>
                  </a:cubicBezTo>
                  <a:cubicBezTo>
                    <a:pt x="3770" y="17102"/>
                    <a:pt x="3103" y="17102"/>
                    <a:pt x="3003" y="17102"/>
                  </a:cubicBezTo>
                  <a:cubicBezTo>
                    <a:pt x="2569" y="17035"/>
                    <a:pt x="2169" y="16902"/>
                    <a:pt x="1769" y="16768"/>
                  </a:cubicBezTo>
                  <a:cubicBezTo>
                    <a:pt x="1569" y="16735"/>
                    <a:pt x="1368" y="16701"/>
                    <a:pt x="1268" y="16635"/>
                  </a:cubicBezTo>
                  <a:cubicBezTo>
                    <a:pt x="1135" y="16568"/>
                    <a:pt x="1001" y="16468"/>
                    <a:pt x="868" y="16368"/>
                  </a:cubicBezTo>
                  <a:cubicBezTo>
                    <a:pt x="701" y="16268"/>
                    <a:pt x="534" y="16234"/>
                    <a:pt x="468" y="16134"/>
                  </a:cubicBezTo>
                  <a:cubicBezTo>
                    <a:pt x="468" y="16134"/>
                    <a:pt x="468" y="16134"/>
                    <a:pt x="468" y="16101"/>
                  </a:cubicBezTo>
                  <a:cubicBezTo>
                    <a:pt x="468" y="16101"/>
                    <a:pt x="468" y="16034"/>
                    <a:pt x="468" y="16034"/>
                  </a:cubicBezTo>
                  <a:cubicBezTo>
                    <a:pt x="501" y="15868"/>
                    <a:pt x="534" y="15601"/>
                    <a:pt x="568" y="15401"/>
                  </a:cubicBezTo>
                  <a:cubicBezTo>
                    <a:pt x="635" y="15200"/>
                    <a:pt x="701" y="15000"/>
                    <a:pt x="735" y="14767"/>
                  </a:cubicBezTo>
                  <a:cubicBezTo>
                    <a:pt x="935" y="13966"/>
                    <a:pt x="1202" y="13299"/>
                    <a:pt x="1535" y="12599"/>
                  </a:cubicBezTo>
                  <a:cubicBezTo>
                    <a:pt x="1702" y="12265"/>
                    <a:pt x="1902" y="11965"/>
                    <a:pt x="2069" y="11631"/>
                  </a:cubicBezTo>
                  <a:cubicBezTo>
                    <a:pt x="2302" y="11264"/>
                    <a:pt x="2469" y="10964"/>
                    <a:pt x="2703" y="10964"/>
                  </a:cubicBezTo>
                  <a:lnTo>
                    <a:pt x="2803" y="10964"/>
                  </a:lnTo>
                  <a:cubicBezTo>
                    <a:pt x="3103" y="11464"/>
                    <a:pt x="3403" y="11998"/>
                    <a:pt x="3737" y="12465"/>
                  </a:cubicBezTo>
                  <a:cubicBezTo>
                    <a:pt x="3770" y="12532"/>
                    <a:pt x="3803" y="12565"/>
                    <a:pt x="3837" y="12632"/>
                  </a:cubicBezTo>
                  <a:cubicBezTo>
                    <a:pt x="3846" y="12641"/>
                    <a:pt x="3857" y="12645"/>
                    <a:pt x="3870" y="12645"/>
                  </a:cubicBezTo>
                  <a:cubicBezTo>
                    <a:pt x="3904" y="12645"/>
                    <a:pt x="3946" y="12614"/>
                    <a:pt x="3970" y="12565"/>
                  </a:cubicBezTo>
                  <a:cubicBezTo>
                    <a:pt x="3970" y="12565"/>
                    <a:pt x="3970" y="12532"/>
                    <a:pt x="3937" y="12498"/>
                  </a:cubicBezTo>
                  <a:cubicBezTo>
                    <a:pt x="3904" y="12465"/>
                    <a:pt x="3904" y="12398"/>
                    <a:pt x="3870" y="12332"/>
                  </a:cubicBezTo>
                  <a:cubicBezTo>
                    <a:pt x="3570" y="11898"/>
                    <a:pt x="3303" y="11431"/>
                    <a:pt x="3036" y="10997"/>
                  </a:cubicBezTo>
                  <a:cubicBezTo>
                    <a:pt x="3170" y="10997"/>
                    <a:pt x="3336" y="11064"/>
                    <a:pt x="3537" y="11097"/>
                  </a:cubicBezTo>
                  <a:cubicBezTo>
                    <a:pt x="3803" y="11131"/>
                    <a:pt x="4070" y="11164"/>
                    <a:pt x="4337" y="11231"/>
                  </a:cubicBezTo>
                  <a:cubicBezTo>
                    <a:pt x="4504" y="11498"/>
                    <a:pt x="4671" y="11798"/>
                    <a:pt x="4838" y="12065"/>
                  </a:cubicBezTo>
                  <a:cubicBezTo>
                    <a:pt x="4858" y="12105"/>
                    <a:pt x="4887" y="12121"/>
                    <a:pt x="4915" y="12121"/>
                  </a:cubicBezTo>
                  <a:cubicBezTo>
                    <a:pt x="4980" y="12121"/>
                    <a:pt x="5041" y="12035"/>
                    <a:pt x="4971" y="11965"/>
                  </a:cubicBezTo>
                  <a:cubicBezTo>
                    <a:pt x="4838" y="11731"/>
                    <a:pt x="4704" y="11498"/>
                    <a:pt x="4571" y="11264"/>
                  </a:cubicBezTo>
                  <a:lnTo>
                    <a:pt x="4571" y="11264"/>
                  </a:lnTo>
                  <a:cubicBezTo>
                    <a:pt x="4671" y="11298"/>
                    <a:pt x="4737" y="11331"/>
                    <a:pt x="4838" y="11331"/>
                  </a:cubicBezTo>
                  <a:cubicBezTo>
                    <a:pt x="5104" y="11431"/>
                    <a:pt x="5405" y="11531"/>
                    <a:pt x="5671" y="11598"/>
                  </a:cubicBezTo>
                  <a:cubicBezTo>
                    <a:pt x="5972" y="11698"/>
                    <a:pt x="6272" y="11798"/>
                    <a:pt x="6572" y="11865"/>
                  </a:cubicBezTo>
                  <a:cubicBezTo>
                    <a:pt x="6706" y="11998"/>
                    <a:pt x="6839" y="12098"/>
                    <a:pt x="6939" y="12198"/>
                  </a:cubicBezTo>
                  <a:cubicBezTo>
                    <a:pt x="7106" y="12298"/>
                    <a:pt x="7273" y="12432"/>
                    <a:pt x="7339" y="12498"/>
                  </a:cubicBezTo>
                  <a:cubicBezTo>
                    <a:pt x="7373" y="12498"/>
                    <a:pt x="7373" y="12532"/>
                    <a:pt x="7373" y="12532"/>
                  </a:cubicBezTo>
                  <a:lnTo>
                    <a:pt x="7406" y="12532"/>
                  </a:lnTo>
                  <a:cubicBezTo>
                    <a:pt x="7423" y="12548"/>
                    <a:pt x="7439" y="12557"/>
                    <a:pt x="7452" y="12557"/>
                  </a:cubicBezTo>
                  <a:cubicBezTo>
                    <a:pt x="7464" y="12557"/>
                    <a:pt x="7473" y="12548"/>
                    <a:pt x="7473" y="12532"/>
                  </a:cubicBezTo>
                  <a:cubicBezTo>
                    <a:pt x="7539" y="12532"/>
                    <a:pt x="7539" y="12465"/>
                    <a:pt x="7539" y="12432"/>
                  </a:cubicBezTo>
                  <a:cubicBezTo>
                    <a:pt x="7539" y="12365"/>
                    <a:pt x="7473" y="12332"/>
                    <a:pt x="7439" y="12298"/>
                  </a:cubicBezTo>
                  <a:cubicBezTo>
                    <a:pt x="7273" y="12198"/>
                    <a:pt x="7139" y="12065"/>
                    <a:pt x="6972" y="11931"/>
                  </a:cubicBezTo>
                  <a:cubicBezTo>
                    <a:pt x="7039" y="11865"/>
                    <a:pt x="7039" y="11731"/>
                    <a:pt x="6939" y="11731"/>
                  </a:cubicBezTo>
                  <a:lnTo>
                    <a:pt x="6672" y="11631"/>
                  </a:lnTo>
                  <a:cubicBezTo>
                    <a:pt x="6439" y="11431"/>
                    <a:pt x="6239" y="11231"/>
                    <a:pt x="6038" y="10997"/>
                  </a:cubicBezTo>
                  <a:lnTo>
                    <a:pt x="6038" y="10997"/>
                  </a:lnTo>
                  <a:cubicBezTo>
                    <a:pt x="6305" y="11097"/>
                    <a:pt x="6605" y="11131"/>
                    <a:pt x="6872" y="11164"/>
                  </a:cubicBezTo>
                  <a:cubicBezTo>
                    <a:pt x="7097" y="11194"/>
                    <a:pt x="7322" y="11211"/>
                    <a:pt x="7547" y="11211"/>
                  </a:cubicBezTo>
                  <a:cubicBezTo>
                    <a:pt x="7823" y="11211"/>
                    <a:pt x="8098" y="11186"/>
                    <a:pt x="8373" y="11131"/>
                  </a:cubicBezTo>
                  <a:cubicBezTo>
                    <a:pt x="9407" y="10897"/>
                    <a:pt x="10442" y="10464"/>
                    <a:pt x="11209" y="9763"/>
                  </a:cubicBezTo>
                  <a:cubicBezTo>
                    <a:pt x="12176" y="8996"/>
                    <a:pt x="12943" y="8029"/>
                    <a:pt x="13310" y="6894"/>
                  </a:cubicBezTo>
                  <a:cubicBezTo>
                    <a:pt x="13544" y="6161"/>
                    <a:pt x="13644" y="5360"/>
                    <a:pt x="13477" y="4593"/>
                  </a:cubicBezTo>
                  <a:cubicBezTo>
                    <a:pt x="13444" y="4393"/>
                    <a:pt x="13377" y="4226"/>
                    <a:pt x="13344" y="4059"/>
                  </a:cubicBezTo>
                  <a:lnTo>
                    <a:pt x="13344" y="4059"/>
                  </a:lnTo>
                  <a:cubicBezTo>
                    <a:pt x="13811" y="4226"/>
                    <a:pt x="14278" y="4393"/>
                    <a:pt x="14778" y="4559"/>
                  </a:cubicBezTo>
                  <a:cubicBezTo>
                    <a:pt x="15045" y="4693"/>
                    <a:pt x="15612" y="4960"/>
                    <a:pt x="15945" y="5160"/>
                  </a:cubicBezTo>
                  <a:cubicBezTo>
                    <a:pt x="16513" y="5493"/>
                    <a:pt x="17080" y="5860"/>
                    <a:pt x="17380" y="6261"/>
                  </a:cubicBezTo>
                  <a:cubicBezTo>
                    <a:pt x="17480" y="6394"/>
                    <a:pt x="17513" y="6394"/>
                    <a:pt x="17547" y="6594"/>
                  </a:cubicBezTo>
                  <a:cubicBezTo>
                    <a:pt x="17547" y="6828"/>
                    <a:pt x="17513" y="7095"/>
                    <a:pt x="17447" y="7428"/>
                  </a:cubicBezTo>
                  <a:cubicBezTo>
                    <a:pt x="17346" y="8229"/>
                    <a:pt x="17046" y="8996"/>
                    <a:pt x="16813" y="9530"/>
                  </a:cubicBezTo>
                  <a:cubicBezTo>
                    <a:pt x="16646" y="9863"/>
                    <a:pt x="16446" y="10264"/>
                    <a:pt x="16312" y="10597"/>
                  </a:cubicBezTo>
                  <a:cubicBezTo>
                    <a:pt x="16212" y="10931"/>
                    <a:pt x="16012" y="11264"/>
                    <a:pt x="15812" y="11665"/>
                  </a:cubicBezTo>
                  <a:cubicBezTo>
                    <a:pt x="15545" y="12265"/>
                    <a:pt x="15212" y="12699"/>
                    <a:pt x="14878" y="13099"/>
                  </a:cubicBezTo>
                  <a:cubicBezTo>
                    <a:pt x="14818" y="13188"/>
                    <a:pt x="14892" y="13304"/>
                    <a:pt x="15003" y="13304"/>
                  </a:cubicBezTo>
                  <a:cubicBezTo>
                    <a:pt x="15017" y="13304"/>
                    <a:pt x="15031" y="13303"/>
                    <a:pt x="15045" y="13299"/>
                  </a:cubicBezTo>
                  <a:cubicBezTo>
                    <a:pt x="15178" y="13232"/>
                    <a:pt x="15245" y="13066"/>
                    <a:pt x="15345" y="12932"/>
                  </a:cubicBezTo>
                  <a:cubicBezTo>
                    <a:pt x="15445" y="12832"/>
                    <a:pt x="15612" y="12632"/>
                    <a:pt x="15712" y="12432"/>
                  </a:cubicBezTo>
                  <a:cubicBezTo>
                    <a:pt x="15879" y="12232"/>
                    <a:pt x="15979" y="11965"/>
                    <a:pt x="16079" y="11731"/>
                  </a:cubicBezTo>
                  <a:cubicBezTo>
                    <a:pt x="16246" y="11498"/>
                    <a:pt x="16379" y="11231"/>
                    <a:pt x="16479" y="10964"/>
                  </a:cubicBezTo>
                  <a:cubicBezTo>
                    <a:pt x="16879" y="9997"/>
                    <a:pt x="17547" y="8863"/>
                    <a:pt x="17747" y="7695"/>
                  </a:cubicBezTo>
                  <a:cubicBezTo>
                    <a:pt x="17813" y="7328"/>
                    <a:pt x="17947" y="6861"/>
                    <a:pt x="17780" y="6394"/>
                  </a:cubicBezTo>
                  <a:cubicBezTo>
                    <a:pt x="17747" y="6294"/>
                    <a:pt x="17713" y="6227"/>
                    <a:pt x="17647" y="6161"/>
                  </a:cubicBezTo>
                  <a:cubicBezTo>
                    <a:pt x="17613" y="6127"/>
                    <a:pt x="17613" y="6127"/>
                    <a:pt x="17647" y="6127"/>
                  </a:cubicBezTo>
                  <a:lnTo>
                    <a:pt x="17613" y="6127"/>
                  </a:lnTo>
                  <a:cubicBezTo>
                    <a:pt x="17447" y="5894"/>
                    <a:pt x="17213" y="5660"/>
                    <a:pt x="16980" y="5493"/>
                  </a:cubicBezTo>
                  <a:cubicBezTo>
                    <a:pt x="16546" y="5160"/>
                    <a:pt x="16079" y="4926"/>
                    <a:pt x="15612" y="4693"/>
                  </a:cubicBezTo>
                  <a:cubicBezTo>
                    <a:pt x="15345" y="4559"/>
                    <a:pt x="15112" y="4459"/>
                    <a:pt x="14845" y="4326"/>
                  </a:cubicBezTo>
                  <a:cubicBezTo>
                    <a:pt x="14478" y="4226"/>
                    <a:pt x="14144" y="4092"/>
                    <a:pt x="13811" y="3959"/>
                  </a:cubicBezTo>
                  <a:cubicBezTo>
                    <a:pt x="13644" y="3926"/>
                    <a:pt x="13477" y="3859"/>
                    <a:pt x="13310" y="3792"/>
                  </a:cubicBezTo>
                  <a:lnTo>
                    <a:pt x="13277" y="3792"/>
                  </a:lnTo>
                  <a:cubicBezTo>
                    <a:pt x="13143" y="3492"/>
                    <a:pt x="13010" y="3192"/>
                    <a:pt x="12843" y="2892"/>
                  </a:cubicBezTo>
                  <a:cubicBezTo>
                    <a:pt x="12710" y="2625"/>
                    <a:pt x="12576" y="2391"/>
                    <a:pt x="12410" y="2158"/>
                  </a:cubicBezTo>
                  <a:cubicBezTo>
                    <a:pt x="12391" y="2145"/>
                    <a:pt x="12371" y="2140"/>
                    <a:pt x="12351" y="2140"/>
                  </a:cubicBezTo>
                  <a:cubicBezTo>
                    <a:pt x="12267" y="2140"/>
                    <a:pt x="12189" y="2243"/>
                    <a:pt x="12243" y="2324"/>
                  </a:cubicBezTo>
                  <a:cubicBezTo>
                    <a:pt x="12310" y="2491"/>
                    <a:pt x="12576" y="2858"/>
                    <a:pt x="12676" y="3125"/>
                  </a:cubicBezTo>
                  <a:cubicBezTo>
                    <a:pt x="12910" y="3559"/>
                    <a:pt x="13244" y="4293"/>
                    <a:pt x="13310" y="4826"/>
                  </a:cubicBezTo>
                  <a:cubicBezTo>
                    <a:pt x="13344" y="5227"/>
                    <a:pt x="13344" y="5660"/>
                    <a:pt x="13310" y="6094"/>
                  </a:cubicBezTo>
                  <a:cubicBezTo>
                    <a:pt x="13277" y="6327"/>
                    <a:pt x="13043" y="7128"/>
                    <a:pt x="12943" y="7361"/>
                  </a:cubicBezTo>
                  <a:cubicBezTo>
                    <a:pt x="12676" y="7929"/>
                    <a:pt x="12310" y="8429"/>
                    <a:pt x="11909" y="8829"/>
                  </a:cubicBezTo>
                  <a:cubicBezTo>
                    <a:pt x="11542" y="9229"/>
                    <a:pt x="11009" y="9696"/>
                    <a:pt x="10642" y="9963"/>
                  </a:cubicBezTo>
                  <a:cubicBezTo>
                    <a:pt x="10008" y="10397"/>
                    <a:pt x="9374" y="10664"/>
                    <a:pt x="8640" y="10864"/>
                  </a:cubicBezTo>
                  <a:cubicBezTo>
                    <a:pt x="8284" y="10966"/>
                    <a:pt x="7966" y="11009"/>
                    <a:pt x="7598" y="11009"/>
                  </a:cubicBezTo>
                  <a:cubicBezTo>
                    <a:pt x="7484" y="11009"/>
                    <a:pt x="7365" y="11005"/>
                    <a:pt x="7239" y="10997"/>
                  </a:cubicBezTo>
                  <a:cubicBezTo>
                    <a:pt x="6739" y="10964"/>
                    <a:pt x="6339" y="10897"/>
                    <a:pt x="5838" y="10764"/>
                  </a:cubicBezTo>
                  <a:cubicBezTo>
                    <a:pt x="5438" y="10297"/>
                    <a:pt x="5104" y="9830"/>
                    <a:pt x="4737" y="9296"/>
                  </a:cubicBezTo>
                  <a:cubicBezTo>
                    <a:pt x="4337" y="8662"/>
                    <a:pt x="4004" y="7995"/>
                    <a:pt x="3670" y="7295"/>
                  </a:cubicBezTo>
                  <a:cubicBezTo>
                    <a:pt x="3403" y="6628"/>
                    <a:pt x="3070" y="5860"/>
                    <a:pt x="2836" y="5026"/>
                  </a:cubicBezTo>
                  <a:cubicBezTo>
                    <a:pt x="2769" y="4826"/>
                    <a:pt x="2703" y="4593"/>
                    <a:pt x="2603" y="4393"/>
                  </a:cubicBezTo>
                  <a:cubicBezTo>
                    <a:pt x="2590" y="4367"/>
                    <a:pt x="2567" y="4356"/>
                    <a:pt x="2546" y="4356"/>
                  </a:cubicBezTo>
                  <a:cubicBezTo>
                    <a:pt x="2512" y="4356"/>
                    <a:pt x="2482" y="4385"/>
                    <a:pt x="2503" y="4426"/>
                  </a:cubicBezTo>
                  <a:cubicBezTo>
                    <a:pt x="2736" y="5260"/>
                    <a:pt x="2970" y="6061"/>
                    <a:pt x="3303" y="6828"/>
                  </a:cubicBezTo>
                  <a:cubicBezTo>
                    <a:pt x="3537" y="7528"/>
                    <a:pt x="3870" y="8162"/>
                    <a:pt x="4204" y="8796"/>
                  </a:cubicBezTo>
                  <a:cubicBezTo>
                    <a:pt x="4537" y="9430"/>
                    <a:pt x="4971" y="10030"/>
                    <a:pt x="5438" y="10630"/>
                  </a:cubicBezTo>
                  <a:cubicBezTo>
                    <a:pt x="4904" y="10430"/>
                    <a:pt x="4404" y="10197"/>
                    <a:pt x="3904" y="9930"/>
                  </a:cubicBezTo>
                  <a:cubicBezTo>
                    <a:pt x="3837" y="9897"/>
                    <a:pt x="3770" y="9830"/>
                    <a:pt x="3703" y="9797"/>
                  </a:cubicBezTo>
                  <a:cubicBezTo>
                    <a:pt x="3437" y="9330"/>
                    <a:pt x="3136" y="8829"/>
                    <a:pt x="2869" y="8362"/>
                  </a:cubicBezTo>
                  <a:cubicBezTo>
                    <a:pt x="2736" y="8129"/>
                    <a:pt x="2636" y="7895"/>
                    <a:pt x="2503" y="7662"/>
                  </a:cubicBezTo>
                  <a:cubicBezTo>
                    <a:pt x="2402" y="7462"/>
                    <a:pt x="2302" y="7261"/>
                    <a:pt x="2202" y="7061"/>
                  </a:cubicBezTo>
                  <a:cubicBezTo>
                    <a:pt x="2169" y="6961"/>
                    <a:pt x="2136" y="6894"/>
                    <a:pt x="2069" y="6794"/>
                  </a:cubicBezTo>
                  <a:cubicBezTo>
                    <a:pt x="2069" y="6794"/>
                    <a:pt x="2069" y="6761"/>
                    <a:pt x="2036" y="6761"/>
                  </a:cubicBezTo>
                  <a:cubicBezTo>
                    <a:pt x="2002" y="6761"/>
                    <a:pt x="1969" y="6828"/>
                    <a:pt x="1969" y="6861"/>
                  </a:cubicBezTo>
                  <a:cubicBezTo>
                    <a:pt x="2202" y="7295"/>
                    <a:pt x="2402" y="7728"/>
                    <a:pt x="2603" y="8195"/>
                  </a:cubicBezTo>
                  <a:cubicBezTo>
                    <a:pt x="2769" y="8529"/>
                    <a:pt x="2970" y="8829"/>
                    <a:pt x="3136" y="9163"/>
                  </a:cubicBezTo>
                  <a:cubicBezTo>
                    <a:pt x="3236" y="9363"/>
                    <a:pt x="3370" y="9563"/>
                    <a:pt x="3470" y="9763"/>
                  </a:cubicBezTo>
                  <a:cubicBezTo>
                    <a:pt x="3470" y="9763"/>
                    <a:pt x="3470" y="9797"/>
                    <a:pt x="3503" y="9797"/>
                  </a:cubicBezTo>
                  <a:cubicBezTo>
                    <a:pt x="3637" y="9997"/>
                    <a:pt x="3737" y="10197"/>
                    <a:pt x="3870" y="10397"/>
                  </a:cubicBezTo>
                  <a:lnTo>
                    <a:pt x="4170" y="10964"/>
                  </a:lnTo>
                  <a:cubicBezTo>
                    <a:pt x="4070" y="10931"/>
                    <a:pt x="3937" y="10897"/>
                    <a:pt x="3837" y="10897"/>
                  </a:cubicBezTo>
                  <a:cubicBezTo>
                    <a:pt x="3570" y="10897"/>
                    <a:pt x="3236" y="10764"/>
                    <a:pt x="2903" y="10731"/>
                  </a:cubicBezTo>
                  <a:cubicBezTo>
                    <a:pt x="2769" y="10530"/>
                    <a:pt x="2669" y="10364"/>
                    <a:pt x="2569" y="10163"/>
                  </a:cubicBezTo>
                  <a:cubicBezTo>
                    <a:pt x="2202" y="9430"/>
                    <a:pt x="1935" y="8796"/>
                    <a:pt x="1635" y="8062"/>
                  </a:cubicBezTo>
                  <a:cubicBezTo>
                    <a:pt x="1402" y="7428"/>
                    <a:pt x="1168" y="6761"/>
                    <a:pt x="1035" y="6094"/>
                  </a:cubicBezTo>
                  <a:cubicBezTo>
                    <a:pt x="1001" y="5927"/>
                    <a:pt x="1001" y="5794"/>
                    <a:pt x="968" y="5627"/>
                  </a:cubicBezTo>
                  <a:cubicBezTo>
                    <a:pt x="954" y="5613"/>
                    <a:pt x="935" y="5605"/>
                    <a:pt x="917" y="5605"/>
                  </a:cubicBezTo>
                  <a:cubicBezTo>
                    <a:pt x="891" y="5605"/>
                    <a:pt x="868" y="5621"/>
                    <a:pt x="868" y="5660"/>
                  </a:cubicBezTo>
                  <a:cubicBezTo>
                    <a:pt x="968" y="6728"/>
                    <a:pt x="1368" y="7762"/>
                    <a:pt x="1735" y="8729"/>
                  </a:cubicBezTo>
                  <a:cubicBezTo>
                    <a:pt x="1969" y="9296"/>
                    <a:pt x="2169" y="9830"/>
                    <a:pt x="2436" y="10364"/>
                  </a:cubicBezTo>
                  <a:cubicBezTo>
                    <a:pt x="2536" y="10464"/>
                    <a:pt x="2603" y="10597"/>
                    <a:pt x="2669" y="10731"/>
                  </a:cubicBezTo>
                  <a:cubicBezTo>
                    <a:pt x="2669" y="10731"/>
                    <a:pt x="2636" y="10731"/>
                    <a:pt x="2603" y="10764"/>
                  </a:cubicBezTo>
                  <a:cubicBezTo>
                    <a:pt x="2236" y="10831"/>
                    <a:pt x="2069" y="11198"/>
                    <a:pt x="1902" y="11498"/>
                  </a:cubicBezTo>
                  <a:cubicBezTo>
                    <a:pt x="1902" y="11464"/>
                    <a:pt x="1869" y="11398"/>
                    <a:pt x="1835" y="11364"/>
                  </a:cubicBezTo>
                  <a:cubicBezTo>
                    <a:pt x="1802" y="11298"/>
                    <a:pt x="1735" y="11097"/>
                    <a:pt x="1735" y="11097"/>
                  </a:cubicBezTo>
                  <a:cubicBezTo>
                    <a:pt x="1502" y="10530"/>
                    <a:pt x="1302" y="10063"/>
                    <a:pt x="1102" y="9596"/>
                  </a:cubicBezTo>
                  <a:cubicBezTo>
                    <a:pt x="968" y="9263"/>
                    <a:pt x="835" y="8896"/>
                    <a:pt x="735" y="8529"/>
                  </a:cubicBezTo>
                  <a:cubicBezTo>
                    <a:pt x="635" y="8229"/>
                    <a:pt x="534" y="7929"/>
                    <a:pt x="468" y="7595"/>
                  </a:cubicBezTo>
                  <a:cubicBezTo>
                    <a:pt x="368" y="7095"/>
                    <a:pt x="301" y="6494"/>
                    <a:pt x="268" y="5894"/>
                  </a:cubicBezTo>
                  <a:cubicBezTo>
                    <a:pt x="201" y="5093"/>
                    <a:pt x="234" y="4192"/>
                    <a:pt x="334" y="3492"/>
                  </a:cubicBezTo>
                  <a:cubicBezTo>
                    <a:pt x="401" y="3192"/>
                    <a:pt x="468" y="2925"/>
                    <a:pt x="534" y="2625"/>
                  </a:cubicBezTo>
                  <a:cubicBezTo>
                    <a:pt x="635" y="2324"/>
                    <a:pt x="701" y="2024"/>
                    <a:pt x="835" y="1724"/>
                  </a:cubicBezTo>
                  <a:cubicBezTo>
                    <a:pt x="1068" y="1290"/>
                    <a:pt x="1335" y="957"/>
                    <a:pt x="1669" y="623"/>
                  </a:cubicBezTo>
                  <a:cubicBezTo>
                    <a:pt x="1835" y="423"/>
                    <a:pt x="2036" y="290"/>
                    <a:pt x="2202" y="123"/>
                  </a:cubicBezTo>
                  <a:cubicBezTo>
                    <a:pt x="2228" y="72"/>
                    <a:pt x="2175" y="1"/>
                    <a:pt x="211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0"/>
            <p:cNvSpPr/>
            <p:nvPr/>
          </p:nvSpPr>
          <p:spPr>
            <a:xfrm>
              <a:off x="-891300" y="2351513"/>
              <a:ext cx="381950" cy="531950"/>
            </a:xfrm>
            <a:custGeom>
              <a:avLst/>
              <a:gdLst/>
              <a:ahLst/>
              <a:cxnLst/>
              <a:rect l="l" t="t" r="r" b="b"/>
              <a:pathLst>
                <a:path w="15278" h="21278" extrusionOk="0">
                  <a:moveTo>
                    <a:pt x="2272" y="0"/>
                  </a:moveTo>
                  <a:cubicBezTo>
                    <a:pt x="2225" y="0"/>
                    <a:pt x="2168" y="36"/>
                    <a:pt x="2168" y="94"/>
                  </a:cubicBezTo>
                  <a:cubicBezTo>
                    <a:pt x="2135" y="661"/>
                    <a:pt x="2102" y="1462"/>
                    <a:pt x="2035" y="1962"/>
                  </a:cubicBezTo>
                  <a:cubicBezTo>
                    <a:pt x="1902" y="2763"/>
                    <a:pt x="1735" y="3563"/>
                    <a:pt x="1635" y="4397"/>
                  </a:cubicBezTo>
                  <a:cubicBezTo>
                    <a:pt x="1368" y="6032"/>
                    <a:pt x="1234" y="7399"/>
                    <a:pt x="1034" y="8800"/>
                  </a:cubicBezTo>
                  <a:cubicBezTo>
                    <a:pt x="968" y="9334"/>
                    <a:pt x="867" y="9968"/>
                    <a:pt x="767" y="10602"/>
                  </a:cubicBezTo>
                  <a:cubicBezTo>
                    <a:pt x="701" y="11002"/>
                    <a:pt x="601" y="11402"/>
                    <a:pt x="534" y="11803"/>
                  </a:cubicBezTo>
                  <a:cubicBezTo>
                    <a:pt x="367" y="12503"/>
                    <a:pt x="234" y="13237"/>
                    <a:pt x="67" y="13937"/>
                  </a:cubicBezTo>
                  <a:cubicBezTo>
                    <a:pt x="0" y="14204"/>
                    <a:pt x="0" y="14505"/>
                    <a:pt x="0" y="14771"/>
                  </a:cubicBezTo>
                  <a:cubicBezTo>
                    <a:pt x="143" y="15115"/>
                    <a:pt x="556" y="15139"/>
                    <a:pt x="902" y="15139"/>
                  </a:cubicBezTo>
                  <a:cubicBezTo>
                    <a:pt x="959" y="15139"/>
                    <a:pt x="1015" y="15138"/>
                    <a:pt x="1068" y="15138"/>
                  </a:cubicBezTo>
                  <a:cubicBezTo>
                    <a:pt x="1354" y="15138"/>
                    <a:pt x="1672" y="15117"/>
                    <a:pt x="1955" y="15117"/>
                  </a:cubicBezTo>
                  <a:cubicBezTo>
                    <a:pt x="2167" y="15117"/>
                    <a:pt x="2359" y="15129"/>
                    <a:pt x="2502" y="15172"/>
                  </a:cubicBezTo>
                  <a:cubicBezTo>
                    <a:pt x="3136" y="15305"/>
                    <a:pt x="3469" y="15539"/>
                    <a:pt x="4103" y="15805"/>
                  </a:cubicBezTo>
                  <a:cubicBezTo>
                    <a:pt x="4570" y="16006"/>
                    <a:pt x="5104" y="16172"/>
                    <a:pt x="5638" y="16239"/>
                  </a:cubicBezTo>
                  <a:cubicBezTo>
                    <a:pt x="5771" y="16239"/>
                    <a:pt x="5938" y="16272"/>
                    <a:pt x="6071" y="16272"/>
                  </a:cubicBezTo>
                  <a:cubicBezTo>
                    <a:pt x="6205" y="17907"/>
                    <a:pt x="6105" y="19541"/>
                    <a:pt x="6205" y="21176"/>
                  </a:cubicBezTo>
                  <a:cubicBezTo>
                    <a:pt x="6205" y="21241"/>
                    <a:pt x="6260" y="21277"/>
                    <a:pt x="6318" y="21277"/>
                  </a:cubicBezTo>
                  <a:cubicBezTo>
                    <a:pt x="6349" y="21277"/>
                    <a:pt x="6381" y="21266"/>
                    <a:pt x="6405" y="21243"/>
                  </a:cubicBezTo>
                  <a:cubicBezTo>
                    <a:pt x="6471" y="21209"/>
                    <a:pt x="6438" y="21143"/>
                    <a:pt x="6438" y="21076"/>
                  </a:cubicBezTo>
                  <a:cubicBezTo>
                    <a:pt x="6371" y="19775"/>
                    <a:pt x="6471" y="18507"/>
                    <a:pt x="6405" y="17206"/>
                  </a:cubicBezTo>
                  <a:cubicBezTo>
                    <a:pt x="6405" y="16906"/>
                    <a:pt x="6371" y="16573"/>
                    <a:pt x="6371" y="16272"/>
                  </a:cubicBezTo>
                  <a:cubicBezTo>
                    <a:pt x="6538" y="16272"/>
                    <a:pt x="6738" y="16272"/>
                    <a:pt x="6905" y="16239"/>
                  </a:cubicBezTo>
                  <a:cubicBezTo>
                    <a:pt x="7606" y="16139"/>
                    <a:pt x="8540" y="15472"/>
                    <a:pt x="9007" y="15305"/>
                  </a:cubicBezTo>
                  <a:cubicBezTo>
                    <a:pt x="9307" y="15205"/>
                    <a:pt x="9340" y="15205"/>
                    <a:pt x="9607" y="15205"/>
                  </a:cubicBezTo>
                  <a:cubicBezTo>
                    <a:pt x="9941" y="15305"/>
                    <a:pt x="10308" y="15439"/>
                    <a:pt x="10641" y="15539"/>
                  </a:cubicBezTo>
                  <a:cubicBezTo>
                    <a:pt x="11041" y="15605"/>
                    <a:pt x="11442" y="15605"/>
                    <a:pt x="11809" y="15605"/>
                  </a:cubicBezTo>
                  <a:cubicBezTo>
                    <a:pt x="12409" y="15605"/>
                    <a:pt x="13043" y="15539"/>
                    <a:pt x="13610" y="15305"/>
                  </a:cubicBezTo>
                  <a:cubicBezTo>
                    <a:pt x="14144" y="15005"/>
                    <a:pt x="14811" y="14738"/>
                    <a:pt x="15144" y="14404"/>
                  </a:cubicBezTo>
                  <a:cubicBezTo>
                    <a:pt x="15211" y="14338"/>
                    <a:pt x="15278" y="14271"/>
                    <a:pt x="15278" y="14171"/>
                  </a:cubicBezTo>
                  <a:cubicBezTo>
                    <a:pt x="15278" y="14034"/>
                    <a:pt x="15168" y="13943"/>
                    <a:pt x="15056" y="13943"/>
                  </a:cubicBezTo>
                  <a:cubicBezTo>
                    <a:pt x="15004" y="13943"/>
                    <a:pt x="14953" y="13962"/>
                    <a:pt x="14911" y="14004"/>
                  </a:cubicBezTo>
                  <a:cubicBezTo>
                    <a:pt x="14877" y="14038"/>
                    <a:pt x="14744" y="14171"/>
                    <a:pt x="14544" y="14304"/>
                  </a:cubicBezTo>
                  <a:cubicBezTo>
                    <a:pt x="14244" y="14438"/>
                    <a:pt x="13476" y="14838"/>
                    <a:pt x="13376" y="14905"/>
                  </a:cubicBezTo>
                  <a:cubicBezTo>
                    <a:pt x="12890" y="15095"/>
                    <a:pt x="12283" y="15165"/>
                    <a:pt x="11725" y="15165"/>
                  </a:cubicBezTo>
                  <a:cubicBezTo>
                    <a:pt x="11403" y="15165"/>
                    <a:pt x="11098" y="15142"/>
                    <a:pt x="10841" y="15105"/>
                  </a:cubicBezTo>
                  <a:cubicBezTo>
                    <a:pt x="10441" y="15038"/>
                    <a:pt x="10074" y="14871"/>
                    <a:pt x="9674" y="14771"/>
                  </a:cubicBezTo>
                  <a:cubicBezTo>
                    <a:pt x="9618" y="14766"/>
                    <a:pt x="9563" y="14763"/>
                    <a:pt x="9507" y="14763"/>
                  </a:cubicBezTo>
                  <a:cubicBezTo>
                    <a:pt x="9230" y="14763"/>
                    <a:pt x="8957" y="14833"/>
                    <a:pt x="8706" y="14972"/>
                  </a:cubicBezTo>
                  <a:cubicBezTo>
                    <a:pt x="8173" y="15205"/>
                    <a:pt x="7606" y="15639"/>
                    <a:pt x="7205" y="15739"/>
                  </a:cubicBezTo>
                  <a:cubicBezTo>
                    <a:pt x="6838" y="15872"/>
                    <a:pt x="6705" y="15872"/>
                    <a:pt x="6338" y="15872"/>
                  </a:cubicBezTo>
                  <a:cubicBezTo>
                    <a:pt x="5938" y="15872"/>
                    <a:pt x="5771" y="15839"/>
                    <a:pt x="5471" y="15805"/>
                  </a:cubicBezTo>
                  <a:cubicBezTo>
                    <a:pt x="4970" y="15705"/>
                    <a:pt x="4470" y="15505"/>
                    <a:pt x="4270" y="15405"/>
                  </a:cubicBezTo>
                  <a:cubicBezTo>
                    <a:pt x="3703" y="15138"/>
                    <a:pt x="3136" y="14838"/>
                    <a:pt x="2502" y="14738"/>
                  </a:cubicBezTo>
                  <a:cubicBezTo>
                    <a:pt x="2324" y="14705"/>
                    <a:pt x="2146" y="14694"/>
                    <a:pt x="1967" y="14694"/>
                  </a:cubicBezTo>
                  <a:cubicBezTo>
                    <a:pt x="1609" y="14694"/>
                    <a:pt x="1246" y="14738"/>
                    <a:pt x="867" y="14738"/>
                  </a:cubicBezTo>
                  <a:cubicBezTo>
                    <a:pt x="501" y="14705"/>
                    <a:pt x="567" y="14738"/>
                    <a:pt x="367" y="14638"/>
                  </a:cubicBezTo>
                  <a:lnTo>
                    <a:pt x="334" y="14638"/>
                  </a:lnTo>
                  <a:cubicBezTo>
                    <a:pt x="334" y="14638"/>
                    <a:pt x="334" y="14605"/>
                    <a:pt x="334" y="14605"/>
                  </a:cubicBezTo>
                  <a:cubicBezTo>
                    <a:pt x="334" y="14204"/>
                    <a:pt x="400" y="13971"/>
                    <a:pt x="467" y="13537"/>
                  </a:cubicBezTo>
                  <a:cubicBezTo>
                    <a:pt x="534" y="13270"/>
                    <a:pt x="567" y="12970"/>
                    <a:pt x="634" y="12703"/>
                  </a:cubicBezTo>
                  <a:cubicBezTo>
                    <a:pt x="734" y="12270"/>
                    <a:pt x="834" y="11869"/>
                    <a:pt x="901" y="11436"/>
                  </a:cubicBezTo>
                  <a:cubicBezTo>
                    <a:pt x="1101" y="10635"/>
                    <a:pt x="1168" y="9901"/>
                    <a:pt x="1268" y="9167"/>
                  </a:cubicBezTo>
                  <a:cubicBezTo>
                    <a:pt x="1435" y="8100"/>
                    <a:pt x="1568" y="6932"/>
                    <a:pt x="1701" y="5765"/>
                  </a:cubicBezTo>
                  <a:cubicBezTo>
                    <a:pt x="1768" y="5064"/>
                    <a:pt x="1868" y="4297"/>
                    <a:pt x="1968" y="3630"/>
                  </a:cubicBezTo>
                  <a:cubicBezTo>
                    <a:pt x="2102" y="2796"/>
                    <a:pt x="2235" y="2096"/>
                    <a:pt x="2302" y="1228"/>
                  </a:cubicBezTo>
                  <a:cubicBezTo>
                    <a:pt x="2302" y="861"/>
                    <a:pt x="2369" y="461"/>
                    <a:pt x="2335" y="61"/>
                  </a:cubicBezTo>
                  <a:cubicBezTo>
                    <a:pt x="2335" y="19"/>
                    <a:pt x="2306" y="0"/>
                    <a:pt x="22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0"/>
            <p:cNvSpPr/>
            <p:nvPr/>
          </p:nvSpPr>
          <p:spPr>
            <a:xfrm>
              <a:off x="-550875" y="2267413"/>
              <a:ext cx="165775" cy="436475"/>
            </a:xfrm>
            <a:custGeom>
              <a:avLst/>
              <a:gdLst/>
              <a:ahLst/>
              <a:cxnLst/>
              <a:rect l="l" t="t" r="r" b="b"/>
              <a:pathLst>
                <a:path w="6631" h="17459" extrusionOk="0">
                  <a:moveTo>
                    <a:pt x="2728" y="17335"/>
                  </a:moveTo>
                  <a:cubicBezTo>
                    <a:pt x="2715" y="17335"/>
                    <a:pt x="2700" y="17338"/>
                    <a:pt x="2684" y="17342"/>
                  </a:cubicBezTo>
                  <a:lnTo>
                    <a:pt x="2684" y="17342"/>
                  </a:lnTo>
                  <a:cubicBezTo>
                    <a:pt x="2677" y="17346"/>
                    <a:pt x="2675" y="17349"/>
                    <a:pt x="2679" y="17349"/>
                  </a:cubicBezTo>
                  <a:cubicBezTo>
                    <a:pt x="2684" y="17349"/>
                    <a:pt x="2699" y="17345"/>
                    <a:pt x="2728" y="17335"/>
                  </a:cubicBezTo>
                  <a:close/>
                  <a:moveTo>
                    <a:pt x="140" y="1"/>
                  </a:moveTo>
                  <a:cubicBezTo>
                    <a:pt x="75" y="1"/>
                    <a:pt x="0" y="78"/>
                    <a:pt x="26" y="156"/>
                  </a:cubicBezTo>
                  <a:cubicBezTo>
                    <a:pt x="293" y="790"/>
                    <a:pt x="560" y="1457"/>
                    <a:pt x="827" y="2124"/>
                  </a:cubicBezTo>
                  <a:cubicBezTo>
                    <a:pt x="1194" y="3158"/>
                    <a:pt x="1561" y="4225"/>
                    <a:pt x="1928" y="5260"/>
                  </a:cubicBezTo>
                  <a:cubicBezTo>
                    <a:pt x="2261" y="6060"/>
                    <a:pt x="2561" y="6861"/>
                    <a:pt x="2862" y="7661"/>
                  </a:cubicBezTo>
                  <a:cubicBezTo>
                    <a:pt x="3095" y="8362"/>
                    <a:pt x="3362" y="9062"/>
                    <a:pt x="3662" y="9763"/>
                  </a:cubicBezTo>
                  <a:cubicBezTo>
                    <a:pt x="4129" y="10864"/>
                    <a:pt x="4796" y="11864"/>
                    <a:pt x="5297" y="12965"/>
                  </a:cubicBezTo>
                  <a:cubicBezTo>
                    <a:pt x="5497" y="13399"/>
                    <a:pt x="6097" y="14233"/>
                    <a:pt x="6097" y="14333"/>
                  </a:cubicBezTo>
                  <a:lnTo>
                    <a:pt x="6097" y="14366"/>
                  </a:lnTo>
                  <a:cubicBezTo>
                    <a:pt x="6097" y="14366"/>
                    <a:pt x="6097" y="14366"/>
                    <a:pt x="6097" y="14399"/>
                  </a:cubicBezTo>
                  <a:cubicBezTo>
                    <a:pt x="6097" y="14399"/>
                    <a:pt x="6097" y="14433"/>
                    <a:pt x="6097" y="14433"/>
                  </a:cubicBezTo>
                  <a:cubicBezTo>
                    <a:pt x="6064" y="14466"/>
                    <a:pt x="6064" y="14466"/>
                    <a:pt x="6064" y="14499"/>
                  </a:cubicBezTo>
                  <a:cubicBezTo>
                    <a:pt x="6064" y="14499"/>
                    <a:pt x="6064" y="14499"/>
                    <a:pt x="6031" y="14533"/>
                  </a:cubicBezTo>
                  <a:cubicBezTo>
                    <a:pt x="6031" y="14566"/>
                    <a:pt x="5964" y="14666"/>
                    <a:pt x="5930" y="14700"/>
                  </a:cubicBezTo>
                  <a:cubicBezTo>
                    <a:pt x="5463" y="15167"/>
                    <a:pt x="5230" y="15367"/>
                    <a:pt x="4696" y="15534"/>
                  </a:cubicBezTo>
                  <a:cubicBezTo>
                    <a:pt x="3796" y="15700"/>
                    <a:pt x="3862" y="15534"/>
                    <a:pt x="3262" y="16367"/>
                  </a:cubicBezTo>
                  <a:cubicBezTo>
                    <a:pt x="2995" y="16701"/>
                    <a:pt x="2828" y="16768"/>
                    <a:pt x="2395" y="16968"/>
                  </a:cubicBezTo>
                  <a:cubicBezTo>
                    <a:pt x="2295" y="17035"/>
                    <a:pt x="2261" y="17001"/>
                    <a:pt x="2161" y="17068"/>
                  </a:cubicBezTo>
                  <a:cubicBezTo>
                    <a:pt x="2094" y="17101"/>
                    <a:pt x="2061" y="17201"/>
                    <a:pt x="2094" y="17301"/>
                  </a:cubicBezTo>
                  <a:cubicBezTo>
                    <a:pt x="2142" y="17421"/>
                    <a:pt x="2220" y="17459"/>
                    <a:pt x="2305" y="17459"/>
                  </a:cubicBezTo>
                  <a:cubicBezTo>
                    <a:pt x="2437" y="17459"/>
                    <a:pt x="2588" y="17369"/>
                    <a:pt x="2684" y="17342"/>
                  </a:cubicBezTo>
                  <a:lnTo>
                    <a:pt x="2684" y="17342"/>
                  </a:lnTo>
                  <a:cubicBezTo>
                    <a:pt x="2697" y="17334"/>
                    <a:pt x="2729" y="17318"/>
                    <a:pt x="2762" y="17301"/>
                  </a:cubicBezTo>
                  <a:cubicBezTo>
                    <a:pt x="2862" y="17268"/>
                    <a:pt x="2995" y="17201"/>
                    <a:pt x="3128" y="17135"/>
                  </a:cubicBezTo>
                  <a:cubicBezTo>
                    <a:pt x="3295" y="17035"/>
                    <a:pt x="3429" y="16901"/>
                    <a:pt x="3562" y="16768"/>
                  </a:cubicBezTo>
                  <a:cubicBezTo>
                    <a:pt x="3796" y="16501"/>
                    <a:pt x="4029" y="16167"/>
                    <a:pt x="4062" y="16134"/>
                  </a:cubicBezTo>
                  <a:cubicBezTo>
                    <a:pt x="4129" y="16101"/>
                    <a:pt x="4196" y="16101"/>
                    <a:pt x="4429" y="16067"/>
                  </a:cubicBezTo>
                  <a:cubicBezTo>
                    <a:pt x="4563" y="16067"/>
                    <a:pt x="5163" y="15934"/>
                    <a:pt x="5463" y="15734"/>
                  </a:cubicBezTo>
                  <a:cubicBezTo>
                    <a:pt x="6031" y="15367"/>
                    <a:pt x="6631" y="14833"/>
                    <a:pt x="6531" y="14233"/>
                  </a:cubicBezTo>
                  <a:cubicBezTo>
                    <a:pt x="6431" y="13932"/>
                    <a:pt x="6197" y="13632"/>
                    <a:pt x="5997" y="13365"/>
                  </a:cubicBezTo>
                  <a:cubicBezTo>
                    <a:pt x="5864" y="13165"/>
                    <a:pt x="5730" y="12898"/>
                    <a:pt x="5630" y="12665"/>
                  </a:cubicBezTo>
                  <a:cubicBezTo>
                    <a:pt x="5063" y="11431"/>
                    <a:pt x="4229" y="10130"/>
                    <a:pt x="3829" y="9029"/>
                  </a:cubicBezTo>
                  <a:cubicBezTo>
                    <a:pt x="3462" y="8128"/>
                    <a:pt x="3162" y="7194"/>
                    <a:pt x="2762" y="6294"/>
                  </a:cubicBezTo>
                  <a:cubicBezTo>
                    <a:pt x="2261" y="5159"/>
                    <a:pt x="1928" y="4159"/>
                    <a:pt x="1394" y="2891"/>
                  </a:cubicBezTo>
                  <a:cubicBezTo>
                    <a:pt x="1160" y="2291"/>
                    <a:pt x="827" y="1423"/>
                    <a:pt x="527" y="756"/>
                  </a:cubicBezTo>
                  <a:cubicBezTo>
                    <a:pt x="427" y="556"/>
                    <a:pt x="326" y="289"/>
                    <a:pt x="193" y="22"/>
                  </a:cubicBezTo>
                  <a:cubicBezTo>
                    <a:pt x="178" y="7"/>
                    <a:pt x="160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0"/>
            <p:cNvSpPr/>
            <p:nvPr/>
          </p:nvSpPr>
          <p:spPr>
            <a:xfrm>
              <a:off x="-400125" y="2629888"/>
              <a:ext cx="850" cy="85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34" y="0"/>
                  </a:moveTo>
                  <a:cubicBezTo>
                    <a:pt x="1" y="0"/>
                    <a:pt x="1" y="0"/>
                    <a:pt x="1" y="34"/>
                  </a:cubicBezTo>
                  <a:cubicBezTo>
                    <a:pt x="1" y="34"/>
                    <a:pt x="1" y="0"/>
                    <a:pt x="34" y="0"/>
                  </a:cubicBezTo>
                  <a:close/>
                </a:path>
              </a:pathLst>
            </a:custGeom>
            <a:solidFill>
              <a:srgbClr val="42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0"/>
            <p:cNvSpPr/>
            <p:nvPr/>
          </p:nvSpPr>
          <p:spPr>
            <a:xfrm>
              <a:off x="-576075" y="2746288"/>
              <a:ext cx="12525" cy="125800"/>
            </a:xfrm>
            <a:custGeom>
              <a:avLst/>
              <a:gdLst/>
              <a:ahLst/>
              <a:cxnLst/>
              <a:rect l="l" t="t" r="r" b="b"/>
              <a:pathLst>
                <a:path w="501" h="5032" extrusionOk="0">
                  <a:moveTo>
                    <a:pt x="208" y="1"/>
                  </a:moveTo>
                  <a:cubicBezTo>
                    <a:pt x="108" y="1"/>
                    <a:pt x="0" y="68"/>
                    <a:pt x="0" y="181"/>
                  </a:cubicBezTo>
                  <a:cubicBezTo>
                    <a:pt x="34" y="1115"/>
                    <a:pt x="67" y="2016"/>
                    <a:pt x="100" y="2950"/>
                  </a:cubicBezTo>
                  <a:cubicBezTo>
                    <a:pt x="100" y="3584"/>
                    <a:pt x="100" y="4217"/>
                    <a:pt x="134" y="4851"/>
                  </a:cubicBezTo>
                  <a:cubicBezTo>
                    <a:pt x="134" y="4965"/>
                    <a:pt x="226" y="5032"/>
                    <a:pt x="317" y="5032"/>
                  </a:cubicBezTo>
                  <a:cubicBezTo>
                    <a:pt x="359" y="5032"/>
                    <a:pt x="402" y="5017"/>
                    <a:pt x="434" y="4985"/>
                  </a:cubicBezTo>
                  <a:cubicBezTo>
                    <a:pt x="501" y="4885"/>
                    <a:pt x="467" y="4785"/>
                    <a:pt x="467" y="4651"/>
                  </a:cubicBezTo>
                  <a:cubicBezTo>
                    <a:pt x="434" y="4117"/>
                    <a:pt x="467" y="3550"/>
                    <a:pt x="467" y="2983"/>
                  </a:cubicBezTo>
                  <a:cubicBezTo>
                    <a:pt x="467" y="2450"/>
                    <a:pt x="434" y="1882"/>
                    <a:pt x="434" y="1349"/>
                  </a:cubicBezTo>
                  <a:cubicBezTo>
                    <a:pt x="400" y="1015"/>
                    <a:pt x="400" y="682"/>
                    <a:pt x="400" y="348"/>
                  </a:cubicBezTo>
                  <a:cubicBezTo>
                    <a:pt x="400" y="248"/>
                    <a:pt x="434" y="148"/>
                    <a:pt x="334" y="48"/>
                  </a:cubicBezTo>
                  <a:cubicBezTo>
                    <a:pt x="302" y="16"/>
                    <a:pt x="256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0"/>
            <p:cNvSpPr/>
            <p:nvPr/>
          </p:nvSpPr>
          <p:spPr>
            <a:xfrm>
              <a:off x="-800400" y="2021113"/>
              <a:ext cx="28600" cy="19825"/>
            </a:xfrm>
            <a:custGeom>
              <a:avLst/>
              <a:gdLst/>
              <a:ahLst/>
              <a:cxnLst/>
              <a:rect l="l" t="t" r="r" b="b"/>
              <a:pathLst>
                <a:path w="1144" h="793" extrusionOk="0">
                  <a:moveTo>
                    <a:pt x="67" y="1"/>
                  </a:moveTo>
                  <a:cubicBezTo>
                    <a:pt x="33" y="1"/>
                    <a:pt x="0" y="67"/>
                    <a:pt x="33" y="134"/>
                  </a:cubicBezTo>
                  <a:cubicBezTo>
                    <a:pt x="33" y="134"/>
                    <a:pt x="33" y="168"/>
                    <a:pt x="33" y="168"/>
                  </a:cubicBezTo>
                  <a:cubicBezTo>
                    <a:pt x="100" y="268"/>
                    <a:pt x="167" y="368"/>
                    <a:pt x="300" y="434"/>
                  </a:cubicBezTo>
                  <a:cubicBezTo>
                    <a:pt x="300" y="601"/>
                    <a:pt x="400" y="735"/>
                    <a:pt x="601" y="768"/>
                  </a:cubicBezTo>
                  <a:cubicBezTo>
                    <a:pt x="634" y="785"/>
                    <a:pt x="667" y="793"/>
                    <a:pt x="701" y="793"/>
                  </a:cubicBezTo>
                  <a:cubicBezTo>
                    <a:pt x="734" y="793"/>
                    <a:pt x="767" y="785"/>
                    <a:pt x="801" y="768"/>
                  </a:cubicBezTo>
                  <a:cubicBezTo>
                    <a:pt x="867" y="735"/>
                    <a:pt x="934" y="668"/>
                    <a:pt x="967" y="601"/>
                  </a:cubicBezTo>
                  <a:cubicBezTo>
                    <a:pt x="1144" y="324"/>
                    <a:pt x="883" y="85"/>
                    <a:pt x="629" y="85"/>
                  </a:cubicBezTo>
                  <a:cubicBezTo>
                    <a:pt x="547" y="85"/>
                    <a:pt x="466" y="110"/>
                    <a:pt x="400" y="168"/>
                  </a:cubicBezTo>
                  <a:cubicBezTo>
                    <a:pt x="300" y="168"/>
                    <a:pt x="300" y="134"/>
                    <a:pt x="200" y="67"/>
                  </a:cubicBezTo>
                  <a:cubicBezTo>
                    <a:pt x="167" y="34"/>
                    <a:pt x="134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0"/>
            <p:cNvSpPr/>
            <p:nvPr/>
          </p:nvSpPr>
          <p:spPr>
            <a:xfrm>
              <a:off x="-704500" y="1975163"/>
              <a:ext cx="20875" cy="27625"/>
            </a:xfrm>
            <a:custGeom>
              <a:avLst/>
              <a:gdLst/>
              <a:ahLst/>
              <a:cxnLst/>
              <a:rect l="l" t="t" r="r" b="b"/>
              <a:pathLst>
                <a:path w="835" h="1105" extrusionOk="0">
                  <a:moveTo>
                    <a:pt x="498" y="1"/>
                  </a:moveTo>
                  <a:cubicBezTo>
                    <a:pt x="488" y="1"/>
                    <a:pt x="478" y="2"/>
                    <a:pt x="467" y="4"/>
                  </a:cubicBezTo>
                  <a:cubicBezTo>
                    <a:pt x="467" y="37"/>
                    <a:pt x="467" y="37"/>
                    <a:pt x="434" y="37"/>
                  </a:cubicBezTo>
                  <a:cubicBezTo>
                    <a:pt x="434" y="37"/>
                    <a:pt x="400" y="71"/>
                    <a:pt x="400" y="104"/>
                  </a:cubicBezTo>
                  <a:cubicBezTo>
                    <a:pt x="400" y="137"/>
                    <a:pt x="400" y="171"/>
                    <a:pt x="367" y="171"/>
                  </a:cubicBezTo>
                  <a:cubicBezTo>
                    <a:pt x="367" y="204"/>
                    <a:pt x="367" y="238"/>
                    <a:pt x="367" y="238"/>
                  </a:cubicBezTo>
                  <a:cubicBezTo>
                    <a:pt x="334" y="304"/>
                    <a:pt x="300" y="338"/>
                    <a:pt x="300" y="404"/>
                  </a:cubicBezTo>
                  <a:cubicBezTo>
                    <a:pt x="200" y="404"/>
                    <a:pt x="134" y="471"/>
                    <a:pt x="100" y="538"/>
                  </a:cubicBezTo>
                  <a:cubicBezTo>
                    <a:pt x="0" y="671"/>
                    <a:pt x="34" y="871"/>
                    <a:pt x="134" y="1005"/>
                  </a:cubicBezTo>
                  <a:cubicBezTo>
                    <a:pt x="200" y="1071"/>
                    <a:pt x="267" y="1105"/>
                    <a:pt x="367" y="1105"/>
                  </a:cubicBezTo>
                  <a:cubicBezTo>
                    <a:pt x="467" y="1105"/>
                    <a:pt x="567" y="1071"/>
                    <a:pt x="634" y="1005"/>
                  </a:cubicBezTo>
                  <a:cubicBezTo>
                    <a:pt x="834" y="838"/>
                    <a:pt x="801" y="538"/>
                    <a:pt x="601" y="438"/>
                  </a:cubicBezTo>
                  <a:cubicBezTo>
                    <a:pt x="601" y="404"/>
                    <a:pt x="601" y="338"/>
                    <a:pt x="634" y="304"/>
                  </a:cubicBezTo>
                  <a:cubicBezTo>
                    <a:pt x="634" y="211"/>
                    <a:pt x="634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0"/>
            <p:cNvSpPr/>
            <p:nvPr/>
          </p:nvSpPr>
          <p:spPr>
            <a:xfrm>
              <a:off x="-742025" y="2011788"/>
              <a:ext cx="16700" cy="13850"/>
            </a:xfrm>
            <a:custGeom>
              <a:avLst/>
              <a:gdLst/>
              <a:ahLst/>
              <a:cxnLst/>
              <a:rect l="l" t="t" r="r" b="b"/>
              <a:pathLst>
                <a:path w="668" h="554" extrusionOk="0">
                  <a:moveTo>
                    <a:pt x="365" y="0"/>
                  </a:moveTo>
                  <a:cubicBezTo>
                    <a:pt x="343" y="0"/>
                    <a:pt x="322" y="3"/>
                    <a:pt x="300" y="7"/>
                  </a:cubicBezTo>
                  <a:cubicBezTo>
                    <a:pt x="200" y="40"/>
                    <a:pt x="134" y="107"/>
                    <a:pt x="67" y="207"/>
                  </a:cubicBezTo>
                  <a:cubicBezTo>
                    <a:pt x="0" y="307"/>
                    <a:pt x="33" y="374"/>
                    <a:pt x="67" y="440"/>
                  </a:cubicBezTo>
                  <a:cubicBezTo>
                    <a:pt x="100" y="474"/>
                    <a:pt x="100" y="474"/>
                    <a:pt x="134" y="507"/>
                  </a:cubicBezTo>
                  <a:cubicBezTo>
                    <a:pt x="185" y="538"/>
                    <a:pt x="250" y="553"/>
                    <a:pt x="316" y="553"/>
                  </a:cubicBezTo>
                  <a:cubicBezTo>
                    <a:pt x="464" y="553"/>
                    <a:pt x="621" y="479"/>
                    <a:pt x="667" y="340"/>
                  </a:cubicBezTo>
                  <a:cubicBezTo>
                    <a:pt x="667" y="307"/>
                    <a:pt x="667" y="274"/>
                    <a:pt x="667" y="274"/>
                  </a:cubicBezTo>
                  <a:cubicBezTo>
                    <a:pt x="667" y="99"/>
                    <a:pt x="515" y="0"/>
                    <a:pt x="365" y="0"/>
                  </a:cubicBezTo>
                  <a:close/>
                </a:path>
              </a:pathLst>
            </a:custGeom>
            <a:solidFill>
              <a:srgbClr val="FF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0"/>
            <p:cNvSpPr/>
            <p:nvPr/>
          </p:nvSpPr>
          <p:spPr>
            <a:xfrm>
              <a:off x="-855450" y="2061988"/>
              <a:ext cx="25" cy="85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1" y="34"/>
                  </a:moveTo>
                  <a:lnTo>
                    <a:pt x="1" y="34"/>
                  </a:lnTo>
                  <a:cubicBezTo>
                    <a:pt x="1" y="0"/>
                    <a:pt x="1" y="0"/>
                    <a:pt x="1" y="34"/>
                  </a:cubicBezTo>
                  <a:close/>
                </a:path>
              </a:pathLst>
            </a:custGeom>
            <a:solidFill>
              <a:srgbClr val="42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0"/>
            <p:cNvSpPr/>
            <p:nvPr/>
          </p:nvSpPr>
          <p:spPr>
            <a:xfrm>
              <a:off x="-857125" y="1914988"/>
              <a:ext cx="29225" cy="151750"/>
            </a:xfrm>
            <a:custGeom>
              <a:avLst/>
              <a:gdLst/>
              <a:ahLst/>
              <a:cxnLst/>
              <a:rect l="l" t="t" r="r" b="b"/>
              <a:pathLst>
                <a:path w="1169" h="6070" extrusionOk="0">
                  <a:moveTo>
                    <a:pt x="732" y="0"/>
                  </a:moveTo>
                  <a:cubicBezTo>
                    <a:pt x="679" y="0"/>
                    <a:pt x="635" y="55"/>
                    <a:pt x="635" y="109"/>
                  </a:cubicBezTo>
                  <a:cubicBezTo>
                    <a:pt x="768" y="476"/>
                    <a:pt x="901" y="943"/>
                    <a:pt x="935" y="1244"/>
                  </a:cubicBezTo>
                  <a:cubicBezTo>
                    <a:pt x="968" y="1544"/>
                    <a:pt x="935" y="1877"/>
                    <a:pt x="935" y="2178"/>
                  </a:cubicBezTo>
                  <a:cubicBezTo>
                    <a:pt x="935" y="2678"/>
                    <a:pt x="868" y="3011"/>
                    <a:pt x="801" y="3512"/>
                  </a:cubicBezTo>
                  <a:cubicBezTo>
                    <a:pt x="701" y="4112"/>
                    <a:pt x="568" y="4713"/>
                    <a:pt x="334" y="5313"/>
                  </a:cubicBezTo>
                  <a:cubicBezTo>
                    <a:pt x="301" y="5413"/>
                    <a:pt x="134" y="5713"/>
                    <a:pt x="34" y="5914"/>
                  </a:cubicBezTo>
                  <a:cubicBezTo>
                    <a:pt x="34" y="5947"/>
                    <a:pt x="1" y="5980"/>
                    <a:pt x="34" y="6047"/>
                  </a:cubicBezTo>
                  <a:cubicBezTo>
                    <a:pt x="50" y="6063"/>
                    <a:pt x="68" y="6069"/>
                    <a:pt x="86" y="6069"/>
                  </a:cubicBezTo>
                  <a:cubicBezTo>
                    <a:pt x="143" y="6069"/>
                    <a:pt x="201" y="6006"/>
                    <a:pt x="201" y="5980"/>
                  </a:cubicBezTo>
                  <a:cubicBezTo>
                    <a:pt x="268" y="5914"/>
                    <a:pt x="268" y="5914"/>
                    <a:pt x="334" y="5847"/>
                  </a:cubicBezTo>
                  <a:cubicBezTo>
                    <a:pt x="835" y="5080"/>
                    <a:pt x="1002" y="3945"/>
                    <a:pt x="1102" y="3178"/>
                  </a:cubicBezTo>
                  <a:cubicBezTo>
                    <a:pt x="1168" y="2811"/>
                    <a:pt x="1168" y="2444"/>
                    <a:pt x="1168" y="2077"/>
                  </a:cubicBezTo>
                  <a:cubicBezTo>
                    <a:pt x="1168" y="1577"/>
                    <a:pt x="1135" y="1077"/>
                    <a:pt x="1002" y="610"/>
                  </a:cubicBezTo>
                  <a:cubicBezTo>
                    <a:pt x="935" y="410"/>
                    <a:pt x="868" y="243"/>
                    <a:pt x="835" y="76"/>
                  </a:cubicBezTo>
                  <a:cubicBezTo>
                    <a:pt x="801" y="43"/>
                    <a:pt x="801" y="9"/>
                    <a:pt x="768" y="9"/>
                  </a:cubicBezTo>
                  <a:cubicBezTo>
                    <a:pt x="756" y="3"/>
                    <a:pt x="744" y="0"/>
                    <a:pt x="7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0"/>
            <p:cNvSpPr/>
            <p:nvPr/>
          </p:nvSpPr>
          <p:spPr>
            <a:xfrm>
              <a:off x="-855450" y="2062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2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0"/>
            <p:cNvSpPr/>
            <p:nvPr/>
          </p:nvSpPr>
          <p:spPr>
            <a:xfrm>
              <a:off x="-862125" y="1941038"/>
              <a:ext cx="9200" cy="96275"/>
            </a:xfrm>
            <a:custGeom>
              <a:avLst/>
              <a:gdLst/>
              <a:ahLst/>
              <a:cxnLst/>
              <a:rect l="l" t="t" r="r" b="b"/>
              <a:pathLst>
                <a:path w="368" h="3851" extrusionOk="0">
                  <a:moveTo>
                    <a:pt x="130" y="0"/>
                  </a:moveTo>
                  <a:cubicBezTo>
                    <a:pt x="74" y="0"/>
                    <a:pt x="13" y="37"/>
                    <a:pt x="34" y="101"/>
                  </a:cubicBezTo>
                  <a:cubicBezTo>
                    <a:pt x="167" y="535"/>
                    <a:pt x="167" y="935"/>
                    <a:pt x="201" y="1369"/>
                  </a:cubicBezTo>
                  <a:cubicBezTo>
                    <a:pt x="201" y="1969"/>
                    <a:pt x="201" y="2570"/>
                    <a:pt x="101" y="3170"/>
                  </a:cubicBezTo>
                  <a:cubicBezTo>
                    <a:pt x="101" y="3204"/>
                    <a:pt x="67" y="3537"/>
                    <a:pt x="34" y="3671"/>
                  </a:cubicBezTo>
                  <a:cubicBezTo>
                    <a:pt x="1" y="3704"/>
                    <a:pt x="1" y="3737"/>
                    <a:pt x="1" y="3771"/>
                  </a:cubicBezTo>
                  <a:cubicBezTo>
                    <a:pt x="1" y="3820"/>
                    <a:pt x="54" y="3851"/>
                    <a:pt x="96" y="3851"/>
                  </a:cubicBezTo>
                  <a:cubicBezTo>
                    <a:pt x="111" y="3851"/>
                    <a:pt x="125" y="3846"/>
                    <a:pt x="134" y="3838"/>
                  </a:cubicBezTo>
                  <a:cubicBezTo>
                    <a:pt x="234" y="3637"/>
                    <a:pt x="268" y="3304"/>
                    <a:pt x="301" y="3037"/>
                  </a:cubicBezTo>
                  <a:cubicBezTo>
                    <a:pt x="334" y="2637"/>
                    <a:pt x="368" y="2203"/>
                    <a:pt x="368" y="1769"/>
                  </a:cubicBezTo>
                  <a:cubicBezTo>
                    <a:pt x="334" y="1202"/>
                    <a:pt x="334" y="602"/>
                    <a:pt x="201" y="35"/>
                  </a:cubicBezTo>
                  <a:cubicBezTo>
                    <a:pt x="189" y="11"/>
                    <a:pt x="16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0"/>
            <p:cNvSpPr/>
            <p:nvPr/>
          </p:nvSpPr>
          <p:spPr>
            <a:xfrm>
              <a:off x="-138275" y="24138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2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4" name="Google Shape;1664;p50"/>
          <p:cNvSpPr/>
          <p:nvPr/>
        </p:nvSpPr>
        <p:spPr>
          <a:xfrm rot="3659072" flipH="1">
            <a:off x="6384472" y="-294790"/>
            <a:ext cx="1784281" cy="1296214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338" y="467507"/>
            <a:ext cx="2019198" cy="20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4084649" y="5715757"/>
            <a:ext cx="1347323" cy="521756"/>
          </a:xfrm>
          <a:prstGeom prst="roundRect">
            <a:avLst>
              <a:gd name="adj" fmla="val 50000"/>
            </a:avLst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410" y="3902765"/>
            <a:ext cx="1527180" cy="704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817" y="2486706"/>
            <a:ext cx="7128366" cy="121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54380" y="223184"/>
            <a:ext cx="7022592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3000" kern="1200" dirty="0">
                <a:solidFill>
                  <a:srgbClr val="002060"/>
                </a:solidFill>
                <a:latin typeface="Calibri" panose="020F0502020204030204"/>
              </a:rPr>
              <a:t>I can………..</a:t>
            </a:r>
            <a:endParaRPr lang="en-US" sz="3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02757"/>
          </a:xfrm>
          <a:prstGeom prst="rect">
            <a:avLst/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628705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play the keyboard</a:t>
            </a:r>
          </a:p>
        </p:txBody>
      </p:sp>
      <p:sp>
        <p:nvSpPr>
          <p:cNvPr id="29" name="2MsPham"/>
          <p:cNvSpPr/>
          <p:nvPr/>
        </p:nvSpPr>
        <p:spPr>
          <a:xfrm>
            <a:off x="19931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paint</a:t>
            </a:r>
          </a:p>
        </p:txBody>
      </p:sp>
      <p:sp>
        <p:nvSpPr>
          <p:cNvPr id="32" name="3MsPham"/>
          <p:cNvSpPr/>
          <p:nvPr/>
        </p:nvSpPr>
        <p:spPr>
          <a:xfrm>
            <a:off x="6287057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act</a:t>
            </a:r>
          </a:p>
        </p:txBody>
      </p:sp>
      <p:sp>
        <p:nvSpPr>
          <p:cNvPr id="33" name="4MsPham"/>
          <p:cNvSpPr/>
          <p:nvPr/>
        </p:nvSpPr>
        <p:spPr>
          <a:xfrm>
            <a:off x="199317" y="253587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sing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9642730" y="4123646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9EAF5E-3CA4-0316-1B4C-E62AFB8BF8C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D9F1FC"/>
              </a:clrFrom>
              <a:clrTo>
                <a:srgbClr val="D9F1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2663" y="440625"/>
            <a:ext cx="1977494" cy="14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47206" y="275043"/>
            <a:ext cx="6665976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3000" kern="1200" dirty="0">
                <a:solidFill>
                  <a:prstClr val="black"/>
                </a:solidFill>
                <a:latin typeface="Calibri" panose="020F0502020204030204"/>
              </a:rPr>
              <a:t>I can………</a:t>
            </a:r>
            <a:endParaRPr lang="en-US" sz="30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02757"/>
          </a:xfrm>
          <a:prstGeom prst="rect">
            <a:avLst/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50080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draw</a:t>
            </a: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9931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paint</a:t>
            </a:r>
          </a:p>
        </p:txBody>
      </p:sp>
      <p:sp>
        <p:nvSpPr>
          <p:cNvPr id="32" name="3MsPham"/>
          <p:cNvSpPr/>
          <p:nvPr/>
        </p:nvSpPr>
        <p:spPr>
          <a:xfrm>
            <a:off x="6287057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sing</a:t>
            </a:r>
          </a:p>
        </p:txBody>
      </p:sp>
      <p:sp>
        <p:nvSpPr>
          <p:cNvPr id="33" name="4MsPham"/>
          <p:cNvSpPr/>
          <p:nvPr/>
        </p:nvSpPr>
        <p:spPr>
          <a:xfrm>
            <a:off x="628705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spc="-11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dance</a:t>
            </a: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146803" y="2632055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2E0B15-664C-FFF4-A871-E6715906A85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DFBD8"/>
              </a:clrFrom>
              <a:clrTo>
                <a:srgbClr val="FDFBD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6813" y="557200"/>
            <a:ext cx="1352026" cy="96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36676" y="223184"/>
            <a:ext cx="6377940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002060"/>
                </a:solidFill>
                <a:latin typeface="Calibri" panose="020F0502020204030204"/>
              </a:rPr>
              <a:t>I can………and…………..</a:t>
            </a:r>
            <a:endParaRPr lang="en-US" sz="30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26283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6271367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dance- paint</a:t>
            </a:r>
          </a:p>
        </p:txBody>
      </p:sp>
      <p:sp>
        <p:nvSpPr>
          <p:cNvPr id="29" name="2MsPham"/>
          <p:cNvSpPr/>
          <p:nvPr/>
        </p:nvSpPr>
        <p:spPr>
          <a:xfrm>
            <a:off x="19931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sing-draw</a:t>
            </a:r>
          </a:p>
        </p:txBody>
      </p:sp>
      <p:sp>
        <p:nvSpPr>
          <p:cNvPr id="32" name="3MsPham"/>
          <p:cNvSpPr/>
          <p:nvPr/>
        </p:nvSpPr>
        <p:spPr>
          <a:xfrm>
            <a:off x="166788" y="2557927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sing-paint</a:t>
            </a:r>
          </a:p>
        </p:txBody>
      </p:sp>
      <p:sp>
        <p:nvSpPr>
          <p:cNvPr id="33" name="4MsPham"/>
          <p:cNvSpPr/>
          <p:nvPr/>
        </p:nvSpPr>
        <p:spPr>
          <a:xfrm>
            <a:off x="628705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dance-draw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9448156" y="2755151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dance and pa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57" y="8951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1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2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14426" y="223184"/>
            <a:ext cx="5936969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 dirty="0">
                <a:solidFill>
                  <a:prstClr val="black"/>
                </a:solidFill>
                <a:latin typeface="Calibri" panose="020F0502020204030204"/>
              </a:rPr>
              <a:t>I can’t…… </a:t>
            </a:r>
            <a:endParaRPr lang="en-US" sz="30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26283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81253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act</a:t>
            </a:r>
          </a:p>
        </p:txBody>
      </p:sp>
      <p:sp>
        <p:nvSpPr>
          <p:cNvPr id="29" name="2MsPham"/>
          <p:cNvSpPr/>
          <p:nvPr/>
        </p:nvSpPr>
        <p:spPr>
          <a:xfrm>
            <a:off x="181253" y="2547512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draw</a:t>
            </a:r>
          </a:p>
        </p:txBody>
      </p:sp>
      <p:sp>
        <p:nvSpPr>
          <p:cNvPr id="32" name="3MsPham"/>
          <p:cNvSpPr/>
          <p:nvPr/>
        </p:nvSpPr>
        <p:spPr>
          <a:xfrm>
            <a:off x="6287057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paint</a:t>
            </a:r>
          </a:p>
        </p:txBody>
      </p:sp>
      <p:sp>
        <p:nvSpPr>
          <p:cNvPr id="33" name="4MsPham"/>
          <p:cNvSpPr/>
          <p:nvPr/>
        </p:nvSpPr>
        <p:spPr>
          <a:xfrm>
            <a:off x="628705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sing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-1014017" y="3962498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6275" y="571500"/>
            <a:ext cx="771525" cy="110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2301604" y="101416"/>
            <a:ext cx="19464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000" b="1" kern="1200" spc="-113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tìm</a:t>
            </a:r>
            <a:endParaRPr lang="en-US" sz="3000" b="1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cant a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035" y="9430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2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14425" y="223184"/>
            <a:ext cx="6030193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         and </a:t>
            </a:r>
            <a:endParaRPr lang="en-US" sz="3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2628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81253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spc="-11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paint- sing</a:t>
            </a: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181253" y="2547512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spc="-11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draw-sing</a:t>
            </a: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6287057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spc="-11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paint- act</a:t>
            </a: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628705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spc="-11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draw-act</a:t>
            </a:r>
            <a:endParaRPr lang="en-US" sz="27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428625" y="6129338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6275" y="571500"/>
            <a:ext cx="771525" cy="110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284DDD-2870-A7AE-46D7-AF2F63086F5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D9F1FC"/>
              </a:clrFrom>
              <a:clrTo>
                <a:srgbClr val="D9F1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1895" y="641321"/>
            <a:ext cx="1115124" cy="7943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2FC4FD-2EBB-D93D-96A9-9EB0B7987C2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D9F1FC"/>
              </a:clrFrom>
              <a:clrTo>
                <a:srgbClr val="D9F1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3418" y="667309"/>
            <a:ext cx="939151" cy="66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91845" y="1"/>
            <a:ext cx="9327689" cy="512921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5697" y="214530"/>
            <a:ext cx="6719422" cy="186068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can’t                    and sing. </a:t>
            </a:r>
            <a:endParaRPr lang="en-US" sz="30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3570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3518240" y="2978305"/>
            <a:ext cx="1972200" cy="19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75010" y="4085157"/>
            <a:ext cx="9219010" cy="112628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3220351" y="2974954"/>
            <a:ext cx="2567977" cy="17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18" y="5380769"/>
            <a:ext cx="2461022" cy="246102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051394" y="667310"/>
            <a:ext cx="1806186" cy="18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6271367" y="2549411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play the keyboard</a:t>
            </a:r>
          </a:p>
        </p:txBody>
      </p:sp>
      <p:sp>
        <p:nvSpPr>
          <p:cNvPr id="29" name="2MsPham"/>
          <p:cNvSpPr/>
          <p:nvPr/>
        </p:nvSpPr>
        <p:spPr>
          <a:xfrm>
            <a:off x="19931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sing</a:t>
            </a:r>
          </a:p>
        </p:txBody>
      </p:sp>
      <p:sp>
        <p:nvSpPr>
          <p:cNvPr id="32" name="3MsPham"/>
          <p:cNvSpPr/>
          <p:nvPr/>
        </p:nvSpPr>
        <p:spPr>
          <a:xfrm>
            <a:off x="166788" y="2557927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draw</a:t>
            </a:r>
          </a:p>
        </p:txBody>
      </p:sp>
      <p:sp>
        <p:nvSpPr>
          <p:cNvPr id="33" name="4MsPham"/>
          <p:cNvSpPr/>
          <p:nvPr/>
        </p:nvSpPr>
        <p:spPr>
          <a:xfrm>
            <a:off x="6287057" y="3798524"/>
            <a:ext cx="2570523" cy="109728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dance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5408" y="4201425"/>
            <a:ext cx="1127133" cy="530245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9448156" y="2755151"/>
            <a:ext cx="685800" cy="6858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6724" y="446049"/>
            <a:ext cx="1682776" cy="96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Pre-K Class Rules by Slidesgo">
  <a:themeElements>
    <a:clrScheme name="Simple Light">
      <a:dk1>
        <a:srgbClr val="000000"/>
      </a:dk1>
      <a:lt1>
        <a:srgbClr val="FFFFFF"/>
      </a:lt1>
      <a:dk2>
        <a:srgbClr val="00DFE8"/>
      </a:dk2>
      <a:lt2>
        <a:srgbClr val="FF7A7A"/>
      </a:lt2>
      <a:accent1>
        <a:srgbClr val="FFA6B0"/>
      </a:accent1>
      <a:accent2>
        <a:srgbClr val="FFC138"/>
      </a:accent2>
      <a:accent3>
        <a:srgbClr val="FFED72"/>
      </a:accent3>
      <a:accent4>
        <a:srgbClr val="A9E8EB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319</Words>
  <Application>Microsoft Office PowerPoint</Application>
  <PresentationFormat>On-screen Show (16:9)</PresentationFormat>
  <Paragraphs>74</Paragraphs>
  <Slides>26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Lilita One</vt:lpstr>
      <vt:lpstr>Cooper Black</vt:lpstr>
      <vt:lpstr>Arial Black</vt:lpstr>
      <vt:lpstr>Calibri Light</vt:lpstr>
      <vt:lpstr>Arima SemiBold</vt:lpstr>
      <vt:lpstr>Arial</vt:lpstr>
      <vt:lpstr>Times New Roman</vt:lpstr>
      <vt:lpstr>Calibri</vt:lpstr>
      <vt:lpstr>Didact Gothic</vt:lpstr>
      <vt:lpstr>Pre-K Class Rules by Slidesgo</vt:lpstr>
      <vt:lpstr>Office Theme</vt:lpstr>
      <vt:lpstr>Table of contents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WHAT I CAN DO</dc:title>
  <dc:creator>Thanh Yen</dc:creator>
  <cp:lastModifiedBy>Administrator</cp:lastModifiedBy>
  <cp:revision>16</cp:revision>
  <dcterms:modified xsi:type="dcterms:W3CDTF">2025-01-10T08:13:11Z</dcterms:modified>
</cp:coreProperties>
</file>