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C6E75-A98D-42D7-A3CF-14D8CDF21571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0C398-5262-4CAB-B5FB-19F778E4D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1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78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085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419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72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35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968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786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571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586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692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2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225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333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505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894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2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6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3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3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1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3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8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62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41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1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0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33721-10FE-4F11-AC4E-19C4F263E16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37D7-08D6-4EA7-8E30-3FF18663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3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63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=""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4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80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9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8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02699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65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5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967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9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Microsoft Office PowerPoint</Application>
  <PresentationFormat>Widescreen</PresentationFormat>
  <Paragraphs>90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.VnTime</vt:lpstr>
      <vt:lpstr>Arial</vt:lpstr>
      <vt:lpstr>Calibri</vt:lpstr>
      <vt:lpstr>Calibri Light</vt:lpstr>
      <vt:lpstr>Cambria</vt:lpstr>
      <vt:lpstr>等线</vt:lpstr>
      <vt:lpstr>Tahoma</vt:lpstr>
      <vt:lpstr>Times New Roman</vt:lpstr>
      <vt:lpstr>Wingdings</vt:lpstr>
      <vt:lpstr>字魂58号-创中黑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2025-01-10T08:20:09Z</dcterms:created>
  <dcterms:modified xsi:type="dcterms:W3CDTF">2025-01-10T08:20:17Z</dcterms:modified>
</cp:coreProperties>
</file>