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79" r:id="rId2"/>
    <p:sldId id="375" r:id="rId3"/>
    <p:sldId id="457" r:id="rId4"/>
    <p:sldId id="465" r:id="rId5"/>
    <p:sldId id="466" r:id="rId6"/>
    <p:sldId id="467" r:id="rId7"/>
    <p:sldId id="469" r:id="rId8"/>
    <p:sldId id="347" r:id="rId9"/>
    <p:sldId id="459" r:id="rId10"/>
    <p:sldId id="458" r:id="rId11"/>
    <p:sldId id="422" r:id="rId12"/>
    <p:sldId id="460" r:id="rId13"/>
    <p:sldId id="474" r:id="rId14"/>
    <p:sldId id="475" r:id="rId15"/>
    <p:sldId id="413" r:id="rId16"/>
    <p:sldId id="461" r:id="rId17"/>
    <p:sldId id="477" r:id="rId18"/>
    <p:sldId id="464" r:id="rId19"/>
    <p:sldId id="331" r:id="rId20"/>
    <p:sldId id="423" r:id="rId21"/>
    <p:sldId id="387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xmlns="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69" d="100"/>
          <a:sy n="69" d="100"/>
        </p:scale>
        <p:origin x="-870" y="-96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hoạt động HS sẽ đi vòng quanh lớp và hỏi ý kiến của 3 bạn về các loại động vật bạn yêu mến, thích, và không thích. GV chuẩn bị handout cho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6764" y="1302327"/>
            <a:ext cx="8091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Wednesday  De cember 25 </a:t>
            </a:r>
            <a:r>
              <a:rPr lang="en-US" sz="3600" baseline="30000" smtClean="0"/>
              <a:t>th</a:t>
            </a:r>
            <a:r>
              <a:rPr lang="en-US" sz="3600" smtClean="0"/>
              <a:t>  2024</a:t>
            </a:r>
          </a:p>
          <a:p>
            <a:pPr algn="ctr"/>
            <a:r>
              <a:rPr lang="en-US" sz="3600"/>
              <a:t> </a:t>
            </a:r>
            <a:r>
              <a:rPr lang="en-US" sz="3600" smtClean="0">
                <a:solidFill>
                  <a:srgbClr val="FF0000"/>
                </a:solidFill>
              </a:rPr>
              <a:t>Unit 4 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</a:rPr>
              <a:t>Lesson 4.3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9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6"/>
            <a:ext cx="69246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3" y="1038903"/>
            <a:ext cx="11535047" cy="5283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754" y="1367516"/>
            <a:ext cx="391885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Dương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Tự</a:t>
            </a:r>
            <a:r>
              <a:rPr lang="en-US" sz="3200" dirty="0">
                <a:solidFill>
                  <a:srgbClr val="FF0000"/>
                </a:solidFill>
              </a:rPr>
              <a:t> Minh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7708" y="1328327"/>
            <a:ext cx="3418114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Thái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Nguyên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289" y="2242592"/>
            <a:ext cx="4589420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my mother and father.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3185160"/>
            <a:ext cx="2076995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has six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8277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 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890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4472" y="4118996"/>
            <a:ext cx="3780576" cy="10930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bed, a desk,  and a closet.</a:t>
            </a:r>
          </a:p>
        </p:txBody>
      </p:sp>
    </p:spTree>
    <p:extLst>
      <p:ext uri="{BB962C8B-B14F-4D97-AF65-F5344CB8AC3E}">
        <p14:creationId xmlns:p14="http://schemas.microsoft.com/office/powerpoint/2010/main" val="1758231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28" y="514197"/>
            <a:ext cx="90658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E. Write about your home. Write 10–20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2" y="1947862"/>
            <a:ext cx="10747066" cy="3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4184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xmlns="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7CC35F-AB9D-6C1A-0371-CD92B4095985}"/>
              </a:ext>
            </a:extLst>
          </p:cNvPr>
          <p:cNvSpPr txBox="1"/>
          <p:nvPr/>
        </p:nvSpPr>
        <p:spPr>
          <a:xfrm>
            <a:off x="895546" y="2111604"/>
            <a:ext cx="1010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I/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Street/Hanoi.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I/live/my mother/my father/my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house/ five/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I/love/my living room. It/blue. It/TV/picture/sofa.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1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xmlns="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7CC35F-AB9D-6C1A-0371-CD92B4095985}"/>
              </a:ext>
            </a:extLst>
          </p:cNvPr>
          <p:cNvSpPr txBox="1"/>
          <p:nvPr/>
        </p:nvSpPr>
        <p:spPr>
          <a:xfrm>
            <a:off x="895545" y="2111604"/>
            <a:ext cx="10463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 live on 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 in 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live with my mother, my father, and 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 has five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love my living room. It is blue. It has a TV, a picture, and a 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2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53" y="410849"/>
            <a:ext cx="1557200" cy="15825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98" y="4613177"/>
            <a:ext cx="1525549" cy="15571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34" y="352770"/>
            <a:ext cx="1582520" cy="15508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554" y="2420972"/>
            <a:ext cx="1538210" cy="15761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166" y="4613178"/>
            <a:ext cx="1424268" cy="15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31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82" y="1847850"/>
            <a:ext cx="945351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6F8A22-282A-C3C1-3C6F-75B31BB9541B}"/>
              </a:ext>
            </a:extLst>
          </p:cNvPr>
          <p:cNvSpPr txBox="1"/>
          <p:nvPr/>
        </p:nvSpPr>
        <p:spPr>
          <a:xfrm>
            <a:off x="226166" y="363083"/>
            <a:ext cx="1014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Go around and ask 3 friends about their living room.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D95512F2-E743-35DC-E2C9-E91FA8CAA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89289"/>
              </p:ext>
            </p:extLst>
          </p:nvPr>
        </p:nvGraphicFramePr>
        <p:xfrm>
          <a:off x="788686" y="1739153"/>
          <a:ext cx="10614628" cy="433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3657">
                  <a:extLst>
                    <a:ext uri="{9D8B030D-6E8A-4147-A177-3AD203B41FA5}">
                      <a16:colId xmlns:a16="http://schemas.microsoft.com/office/drawing/2014/main" xmlns="" val="2059587972"/>
                    </a:ext>
                  </a:extLst>
                </a:gridCol>
                <a:gridCol w="2608833">
                  <a:extLst>
                    <a:ext uri="{9D8B030D-6E8A-4147-A177-3AD203B41FA5}">
                      <a16:colId xmlns:a16="http://schemas.microsoft.com/office/drawing/2014/main" xmlns="" val="1822351678"/>
                    </a:ext>
                  </a:extLst>
                </a:gridCol>
                <a:gridCol w="2698481">
                  <a:extLst>
                    <a:ext uri="{9D8B030D-6E8A-4147-A177-3AD203B41FA5}">
                      <a16:colId xmlns:a16="http://schemas.microsoft.com/office/drawing/2014/main" xmlns="" val="1369524099"/>
                    </a:ext>
                  </a:extLst>
                </a:gridCol>
                <a:gridCol w="2653657">
                  <a:extLst>
                    <a:ext uri="{9D8B030D-6E8A-4147-A177-3AD203B41FA5}">
                      <a16:colId xmlns:a16="http://schemas.microsoft.com/office/drawing/2014/main" xmlns="" val="282968413"/>
                    </a:ext>
                  </a:extLst>
                </a:gridCol>
              </a:tblGrid>
              <a:tr h="108438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r>
                        <a:rPr lang="en-US" sz="3600" baseline="0" dirty="0"/>
                        <a:t> sofa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331745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0995889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90888609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10156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62E241-7FCD-62EE-E479-13967ACCA114}"/>
              </a:ext>
            </a:extLst>
          </p:cNvPr>
          <p:cNvSpPr txBox="1"/>
          <p:nvPr/>
        </p:nvSpPr>
        <p:spPr>
          <a:xfrm>
            <a:off x="1724078" y="304414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934398-D0D1-8A1F-F99B-273F43825394}"/>
              </a:ext>
            </a:extLst>
          </p:cNvPr>
          <p:cNvSpPr txBox="1"/>
          <p:nvPr/>
        </p:nvSpPr>
        <p:spPr>
          <a:xfrm>
            <a:off x="1603051" y="4109014"/>
            <a:ext cx="9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4BC075-145F-11A3-3859-49474C6DA91D}"/>
              </a:ext>
            </a:extLst>
          </p:cNvPr>
          <p:cNvSpPr txBox="1"/>
          <p:nvPr/>
        </p:nvSpPr>
        <p:spPr>
          <a:xfrm>
            <a:off x="1534922" y="5169974"/>
            <a:ext cx="1072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BB93AD-99B3-8A0A-FF6D-9537F5DAD543}"/>
              </a:ext>
            </a:extLst>
          </p:cNvPr>
          <p:cNvSpPr txBox="1"/>
          <p:nvPr/>
        </p:nvSpPr>
        <p:spPr>
          <a:xfrm>
            <a:off x="4259794" y="3044142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D3D177-2991-C24F-E04A-9B688C4C380D}"/>
              </a:ext>
            </a:extLst>
          </p:cNvPr>
          <p:cNvSpPr txBox="1"/>
          <p:nvPr/>
        </p:nvSpPr>
        <p:spPr>
          <a:xfrm>
            <a:off x="7104890" y="3044142"/>
            <a:ext cx="5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D3D177-2991-C24F-E04A-9B688C4C380D}"/>
              </a:ext>
            </a:extLst>
          </p:cNvPr>
          <p:cNvSpPr txBox="1"/>
          <p:nvPr/>
        </p:nvSpPr>
        <p:spPr>
          <a:xfrm>
            <a:off x="9672193" y="3044142"/>
            <a:ext cx="5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31.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23" y="959224"/>
            <a:ext cx="9705295" cy="55320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E56802E-1AA6-AF9F-2DE4-5941D0C9C879}"/>
              </a:ext>
            </a:extLst>
          </p:cNvPr>
          <p:cNvCxnSpPr>
            <a:cxnSpLocks/>
          </p:cNvCxnSpPr>
          <p:nvPr/>
        </p:nvCxnSpPr>
        <p:spPr>
          <a:xfrm>
            <a:off x="5056093" y="2305662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C5D6099-CE20-5C8D-4C77-2CF768F5FAF5}"/>
              </a:ext>
            </a:extLst>
          </p:cNvPr>
          <p:cNvCxnSpPr>
            <a:cxnSpLocks/>
          </p:cNvCxnSpPr>
          <p:nvPr/>
        </p:nvCxnSpPr>
        <p:spPr>
          <a:xfrm>
            <a:off x="2689410" y="4600627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3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DD50DE6-33F2-6DBD-9004-F7E662736605}"/>
              </a:ext>
            </a:extLst>
          </p:cNvPr>
          <p:cNvCxnSpPr>
            <a:cxnSpLocks/>
          </p:cNvCxnSpPr>
          <p:nvPr/>
        </p:nvCxnSpPr>
        <p:spPr>
          <a:xfrm>
            <a:off x="3263153" y="5228157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DF1C206-CB64-AB64-B4C5-1358EEB34DDA}"/>
              </a:ext>
            </a:extLst>
          </p:cNvPr>
          <p:cNvCxnSpPr>
            <a:cxnSpLocks/>
          </p:cNvCxnSpPr>
          <p:nvPr/>
        </p:nvCxnSpPr>
        <p:spPr>
          <a:xfrm>
            <a:off x="2958353" y="2771828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680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03BD710-5D69-6091-95CF-6010B73E3324}"/>
              </a:ext>
            </a:extLst>
          </p:cNvPr>
          <p:cNvCxnSpPr>
            <a:cxnSpLocks/>
          </p:cNvCxnSpPr>
          <p:nvPr/>
        </p:nvCxnSpPr>
        <p:spPr>
          <a:xfrm>
            <a:off x="3370729" y="3569685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80B7DC-8EB0-B38E-4D68-563E9E534459}"/>
              </a:ext>
            </a:extLst>
          </p:cNvPr>
          <p:cNvCxnSpPr>
            <a:cxnSpLocks/>
          </p:cNvCxnSpPr>
          <p:nvPr/>
        </p:nvCxnSpPr>
        <p:spPr>
          <a:xfrm>
            <a:off x="3774141" y="5631567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19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0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F1BF6D-8DA3-2481-88C6-D993EED2B149}"/>
              </a:ext>
            </a:extLst>
          </p:cNvPr>
          <p:cNvCxnSpPr>
            <a:cxnSpLocks/>
          </p:cNvCxnSpPr>
          <p:nvPr/>
        </p:nvCxnSpPr>
        <p:spPr>
          <a:xfrm>
            <a:off x="5130630" y="2431168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A33ED49-466E-D7E4-4229-D83C66FBEFA7}"/>
              </a:ext>
            </a:extLst>
          </p:cNvPr>
          <p:cNvCxnSpPr>
            <a:cxnSpLocks/>
          </p:cNvCxnSpPr>
          <p:nvPr/>
        </p:nvCxnSpPr>
        <p:spPr>
          <a:xfrm>
            <a:off x="2722198" y="4744062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22D1F04-6E03-4B6A-A503-F3412D823530}"/>
              </a:ext>
            </a:extLst>
          </p:cNvPr>
          <p:cNvCxnSpPr>
            <a:cxnSpLocks/>
          </p:cNvCxnSpPr>
          <p:nvPr/>
        </p:nvCxnSpPr>
        <p:spPr>
          <a:xfrm>
            <a:off x="3433483" y="2762862"/>
            <a:ext cx="1697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4A55F3-EEA3-A562-E415-3AD066320B56}"/>
              </a:ext>
            </a:extLst>
          </p:cNvPr>
          <p:cNvCxnSpPr>
            <a:cxnSpLocks/>
          </p:cNvCxnSpPr>
          <p:nvPr/>
        </p:nvCxnSpPr>
        <p:spPr>
          <a:xfrm>
            <a:off x="3818965" y="5640532"/>
            <a:ext cx="35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5105616-501B-2A86-FF89-F6C98BC42E93}"/>
              </a:ext>
            </a:extLst>
          </p:cNvPr>
          <p:cNvCxnSpPr>
            <a:cxnSpLocks/>
          </p:cNvCxnSpPr>
          <p:nvPr/>
        </p:nvCxnSpPr>
        <p:spPr>
          <a:xfrm>
            <a:off x="3272118" y="5201262"/>
            <a:ext cx="2112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C48BB9-18F5-B985-A705-287FD3DDDBBB}"/>
              </a:ext>
            </a:extLst>
          </p:cNvPr>
          <p:cNvCxnSpPr>
            <a:cxnSpLocks/>
          </p:cNvCxnSpPr>
          <p:nvPr/>
        </p:nvCxnSpPr>
        <p:spPr>
          <a:xfrm>
            <a:off x="3349727" y="3587615"/>
            <a:ext cx="4692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04025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3" y="332014"/>
            <a:ext cx="53625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7" y="1170214"/>
            <a:ext cx="11535047" cy="5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5573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</TotalTime>
  <Words>306</Words>
  <Application>Microsoft Office PowerPoint</Application>
  <PresentationFormat>Custom</PresentationFormat>
  <Paragraphs>64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367</cp:revision>
  <dcterms:created xsi:type="dcterms:W3CDTF">2020-12-08T03:17:05Z</dcterms:created>
  <dcterms:modified xsi:type="dcterms:W3CDTF">2025-01-10T08:18:55Z</dcterms:modified>
</cp:coreProperties>
</file>