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41" r:id="rId3"/>
    <p:sldId id="318" r:id="rId4"/>
    <p:sldId id="285" r:id="rId5"/>
    <p:sldId id="325" r:id="rId6"/>
    <p:sldId id="326" r:id="rId7"/>
    <p:sldId id="328" r:id="rId8"/>
    <p:sldId id="256" r:id="rId9"/>
    <p:sldId id="343" r:id="rId10"/>
    <p:sldId id="337" r:id="rId11"/>
    <p:sldId id="317" r:id="rId12"/>
    <p:sldId id="331" r:id="rId13"/>
    <p:sldId id="346" r:id="rId14"/>
    <p:sldId id="349" r:id="rId15"/>
    <p:sldId id="3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67CCD1"/>
    <a:srgbClr val="8A0000"/>
    <a:srgbClr val="FFFF00"/>
    <a:srgbClr val="0000CC"/>
    <a:srgbClr val="CC3399"/>
    <a:srgbClr val="0033CC"/>
    <a:srgbClr val="CC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5.xml"/><Relationship Id="rId7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ÈM SÂN KHẤU 01 - Rèm Hồng Quân- Rèm Gia Đình, Rèm Văn Phòng Cao Cấp">
            <a:extLst>
              <a:ext uri="{FF2B5EF4-FFF2-40B4-BE49-F238E27FC236}">
                <a16:creationId xmlns:a16="http://schemas.microsoft.com/office/drawing/2014/main" id="{28AB970E-0FE8-485C-90A8-21513F27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D4925D2-0BF1-40A2-8AD7-0A33F9A9C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486510"/>
            <a:ext cx="1005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TRƯỜNG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NAM SƠN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2B3FB9E-A7B1-4BA1-B181-F6EA7B81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37947"/>
            <a:ext cx="10058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MÔN MĨ THUẬT</a:t>
            </a:r>
          </a:p>
        </p:txBody>
      </p:sp>
    </p:spTree>
    <p:extLst>
      <p:ext uri="{BB962C8B-B14F-4D97-AF65-F5344CB8AC3E}">
        <p14:creationId xmlns:p14="http://schemas.microsoft.com/office/powerpoint/2010/main" val="428260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4" y="79880"/>
            <a:ext cx="5943599" cy="672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lý thuyết màu sắc bậc một nguyên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82" y="79880"/>
            <a:ext cx="588871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ý thuyết màu sắc màu bổ túc bậc 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9" y="2539092"/>
            <a:ext cx="576580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5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ý thuyết màu sắc màu nóng l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92" y="3116036"/>
            <a:ext cx="6982958" cy="29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92" y="251278"/>
            <a:ext cx="6982958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9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71F371-92F0-4EDE-805B-5631DB1CD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336" y="652997"/>
            <a:ext cx="10482943" cy="133909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b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 MÀU SẮC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09" y="2432957"/>
            <a:ext cx="2071007" cy="207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32956"/>
            <a:ext cx="2551570" cy="2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70" y="2432957"/>
            <a:ext cx="1969180" cy="207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Blue là màu gì? Ý nghĩa và các thành ngữ liên quan - Wiki Tiếng A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181" y="2432958"/>
            <a:ext cx="1929225" cy="20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22" y="4631305"/>
            <a:ext cx="2058534" cy="205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8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ED8D12-755F-4B1A-9D85-5AE913C7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0"/>
            <a:ext cx="12173964" cy="6858000"/>
          </a:xfrm>
          <a:prstGeom prst="rect">
            <a:avLst/>
          </a:prstGeom>
        </p:spPr>
      </p:pic>
      <p:sp>
        <p:nvSpPr>
          <p:cNvPr id="3075" name="TextBox 4">
            <a:extLst>
              <a:ext uri="{FF2B5EF4-FFF2-40B4-BE49-F238E27FC236}">
                <a16:creationId xmlns:a16="http://schemas.microsoft.com/office/drawing/2014/main" id="{0CB03191-52A4-40A8-9F1E-1214DA77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230" y="646373"/>
            <a:ext cx="792752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THỰC HÀNH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96A0F0-55A8-43E2-B9E3-45522A87130C}"/>
              </a:ext>
            </a:extLst>
          </p:cNvPr>
          <p:cNvSpPr txBox="1">
            <a:spLocks/>
          </p:cNvSpPr>
          <p:nvPr/>
        </p:nvSpPr>
        <p:spPr>
          <a:xfrm>
            <a:off x="1986944" y="295656"/>
            <a:ext cx="8218111" cy="14465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 fontAlgn="auto">
              <a:buFont typeface="Wingdings 3" charset="2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A547E-7EA8-4351-9F93-957D724B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6" y="2486544"/>
            <a:ext cx="112587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6D312-3D75-4D40-B81C-ED3BE182B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F1217F-B789-406D-8761-28D4C43E5307}"/>
              </a:ext>
            </a:extLst>
          </p:cNvPr>
          <p:cNvSpPr/>
          <p:nvPr/>
        </p:nvSpPr>
        <p:spPr>
          <a:xfrm>
            <a:off x="1366450" y="1117036"/>
            <a:ext cx="9459099" cy="101566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38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6F305A10-F734-4931-8273-6FAB9D6DE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A50F9E-ABC9-4523-BFF9-7D439052AFC9}"/>
              </a:ext>
            </a:extLst>
          </p:cNvPr>
          <p:cNvSpPr/>
          <p:nvPr/>
        </p:nvSpPr>
        <p:spPr>
          <a:xfrm>
            <a:off x="1366450" y="1420508"/>
            <a:ext cx="9459099" cy="230832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 - LỚP 2</a:t>
            </a:r>
          </a:p>
        </p:txBody>
      </p:sp>
      <p:sp>
        <p:nvSpPr>
          <p:cNvPr id="2052" name="TextBox 7">
            <a:extLst>
              <a:ext uri="{FF2B5EF4-FFF2-40B4-BE49-F238E27FC236}">
                <a16:creationId xmlns:a16="http://schemas.microsoft.com/office/drawing/2014/main" id="{A0E43767-0C71-4F41-908C-96E3BE7D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48688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entury Gothic" panose="020B0502020202020204" pitchFamily="34" charset="0"/>
            </a:endParaRPr>
          </a:p>
        </p:txBody>
      </p:sp>
      <p:pic>
        <p:nvPicPr>
          <p:cNvPr id="9" name="Picture 2" descr="Những hình ảnh vỗ tay đẹp cho Powerpoint">
            <a:extLst>
              <a:ext uri="{FF2B5EF4-FFF2-40B4-BE49-F238E27FC236}">
                <a16:creationId xmlns:a16="http://schemas.microsoft.com/office/drawing/2014/main" id="{EC7B414C-4105-41AB-B812-206909A8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41" y="4452937"/>
            <a:ext cx="2152651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50785" y="656679"/>
            <a:ext cx="3555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724" y="-2882783"/>
            <a:ext cx="3374551" cy="914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854" y="2031376"/>
            <a:ext cx="2906356" cy="5806621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18" y="28947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62" y="701688"/>
            <a:ext cx="1811279" cy="169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10" y="701688"/>
            <a:ext cx="1739236" cy="169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10" y="701688"/>
            <a:ext cx="1895662" cy="16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21" y="3429001"/>
            <a:ext cx="5806622" cy="259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3787" y="-2857514"/>
            <a:ext cx="3254608" cy="8973519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07" y="3690256"/>
            <a:ext cx="6694714" cy="282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30" y="733356"/>
            <a:ext cx="1730479" cy="20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733356"/>
            <a:ext cx="1624694" cy="177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60" y="547007"/>
            <a:ext cx="1750559" cy="190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622" y="649415"/>
            <a:ext cx="1608251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10" y="699546"/>
            <a:ext cx="1690007" cy="186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5981" y="-1967911"/>
            <a:ext cx="380003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0726" y="2216950"/>
            <a:ext cx="2554788" cy="5806621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êc váy gây tranh cãi: 17 điều chỉ người thấy váy có màu xanh - đen mới  hiể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6" y="744103"/>
            <a:ext cx="1420589" cy="16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ông giấy mỹ chụp ảnh studio Màu vàng mã: 14 | Tik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74" y="689552"/>
            <a:ext cx="1309233" cy="16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07" y="689551"/>
            <a:ext cx="1355272" cy="166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77" y="615449"/>
            <a:ext cx="1533752" cy="17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72" y="615450"/>
            <a:ext cx="1734117" cy="17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15" y="4130705"/>
            <a:ext cx="5864453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ED8D12-755F-4B1A-9D85-5AE913C7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0"/>
            <a:ext cx="12173964" cy="6858000"/>
          </a:xfrm>
          <a:prstGeom prst="rect">
            <a:avLst/>
          </a:prstGeom>
        </p:spPr>
      </p:pic>
      <p:sp>
        <p:nvSpPr>
          <p:cNvPr id="3075" name="TextBox 4">
            <a:extLst>
              <a:ext uri="{FF2B5EF4-FFF2-40B4-BE49-F238E27FC236}">
                <a16:creationId xmlns:a16="http://schemas.microsoft.com/office/drawing/2014/main" id="{0CB03191-52A4-40A8-9F1E-1214DA77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57" y="1822030"/>
            <a:ext cx="10915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NHỮNG MẢNG MÀU YÊU THÍCH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96A0F0-55A8-43E2-B9E3-45522A87130C}"/>
              </a:ext>
            </a:extLst>
          </p:cNvPr>
          <p:cNvSpPr txBox="1">
            <a:spLocks/>
          </p:cNvSpPr>
          <p:nvPr/>
        </p:nvSpPr>
        <p:spPr>
          <a:xfrm>
            <a:off x="1986944" y="295656"/>
            <a:ext cx="8218111" cy="14465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 fontAlgn="auto">
              <a:buFont typeface="Wingdings 3" charset="2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marL="0" indent="0" algn="ctr" fontAlgn="auto">
              <a:buFont typeface="Wingdings 3" charset="2"/>
              <a:buNone/>
              <a:defRPr/>
            </a:pP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50927-971A-4A35-A645-FB7CCA2AB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979" y="2504727"/>
            <a:ext cx="7069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4D0EDD-C87D-45CC-B832-29C1ABA29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7938"/>
            <a:ext cx="4136118" cy="775833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ọa sỹ Lương Xuân Nhị - designs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5" y="688293"/>
            <a:ext cx="5265965" cy="340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ột gia đình có 23 họa sĩ | giaoduc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44" y="611347"/>
            <a:ext cx="4392386" cy="34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hiếu nữ bên hoa sen-Tranh Nguyễn Sáng - Mỹ thuật 6 - Phan Thanh Bình - Thư 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4405993"/>
            <a:ext cx="4661808" cy="22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44" y="4342039"/>
            <a:ext cx="4392386" cy="23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B4D0EDD-C87D-45CC-B832-29C1ABA2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071" y="3665764"/>
            <a:ext cx="726622" cy="42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4D0EDD-C87D-45CC-B832-29C1ABA2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757" y="3665764"/>
            <a:ext cx="685800" cy="49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4D0EDD-C87D-45CC-B832-29C1ABA2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985" y="6000751"/>
            <a:ext cx="759279" cy="44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4D0EDD-C87D-45CC-B832-29C1ABA2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8543" y="6253082"/>
            <a:ext cx="846407" cy="42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20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1"/>
            <a:ext cx="7935686" cy="693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5354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85</Words>
  <Application>Microsoft Office PowerPoint</Application>
  <PresentationFormat>Widescreen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Khám phá</vt:lpstr>
      <vt:lpstr>PowerPoint Presentation</vt:lpstr>
      <vt:lpstr>PowerPoint Presentation</vt:lpstr>
      <vt:lpstr>PowerPoint Presentation</vt:lpstr>
      <vt:lpstr>TRÒ CHƠI NHẬN THỨC MÀU SẮC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Administrator</cp:lastModifiedBy>
  <cp:revision>296</cp:revision>
  <dcterms:created xsi:type="dcterms:W3CDTF">2021-04-04T08:12:19Z</dcterms:created>
  <dcterms:modified xsi:type="dcterms:W3CDTF">2025-01-10T08:31:42Z</dcterms:modified>
</cp:coreProperties>
</file>