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1" r:id="rId3"/>
    <p:sldMasterId id="2147483693" r:id="rId4"/>
    <p:sldMasterId id="2147483718" r:id="rId5"/>
    <p:sldMasterId id="2147483730" r:id="rId6"/>
    <p:sldMasterId id="2147483742" r:id="rId7"/>
    <p:sldMasterId id="2147483756" r:id="rId8"/>
  </p:sldMasterIdLst>
  <p:notesMasterIdLst>
    <p:notesMasterId r:id="rId52"/>
  </p:notesMasterIdLst>
  <p:sldIdLst>
    <p:sldId id="11700" r:id="rId9"/>
    <p:sldId id="11707" r:id="rId10"/>
    <p:sldId id="656" r:id="rId11"/>
    <p:sldId id="657" r:id="rId12"/>
    <p:sldId id="659" r:id="rId13"/>
    <p:sldId id="660" r:id="rId14"/>
    <p:sldId id="11704" r:id="rId15"/>
    <p:sldId id="658" r:id="rId16"/>
    <p:sldId id="662" r:id="rId17"/>
    <p:sldId id="663" r:id="rId18"/>
    <p:sldId id="666" r:id="rId19"/>
    <p:sldId id="661" r:id="rId20"/>
    <p:sldId id="667" r:id="rId21"/>
    <p:sldId id="668" r:id="rId22"/>
    <p:sldId id="669" r:id="rId23"/>
    <p:sldId id="671" r:id="rId24"/>
    <p:sldId id="323" r:id="rId25"/>
    <p:sldId id="324" r:id="rId26"/>
    <p:sldId id="673" r:id="rId27"/>
    <p:sldId id="338" r:id="rId28"/>
    <p:sldId id="653" r:id="rId29"/>
    <p:sldId id="648" r:id="rId30"/>
    <p:sldId id="655" r:id="rId31"/>
    <p:sldId id="647" r:id="rId32"/>
    <p:sldId id="649" r:id="rId33"/>
    <p:sldId id="650" r:id="rId34"/>
    <p:sldId id="651" r:id="rId35"/>
    <p:sldId id="652" r:id="rId36"/>
    <p:sldId id="654" r:id="rId37"/>
    <p:sldId id="11702" r:id="rId38"/>
    <p:sldId id="11703" r:id="rId39"/>
    <p:sldId id="11705" r:id="rId40"/>
    <p:sldId id="11706" r:id="rId41"/>
    <p:sldId id="11696" r:id="rId42"/>
    <p:sldId id="11697" r:id="rId43"/>
    <p:sldId id="11698" r:id="rId44"/>
    <p:sldId id="11699" r:id="rId45"/>
    <p:sldId id="674" r:id="rId46"/>
    <p:sldId id="675" r:id="rId47"/>
    <p:sldId id="676" r:id="rId48"/>
    <p:sldId id="677" r:id="rId49"/>
    <p:sldId id="678" r:id="rId50"/>
    <p:sldId id="1169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94660"/>
  </p:normalViewPr>
  <p:slideViewPr>
    <p:cSldViewPr snapToGrid="0">
      <p:cViewPr>
        <p:scale>
          <a:sx n="74" d="100"/>
          <a:sy n="74" d="100"/>
        </p:scale>
        <p:origin x="-348" y="-198"/>
      </p:cViewPr>
      <p:guideLst>
        <p:guide orient="horz" pos="2160"/>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9720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6</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9720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13</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AC7D93B5-3C64-23AD-D175-0738F9207402}"/>
              </a:ext>
            </a:extLst>
          </p:cNvPr>
          <p:cNvPicPr>
            <a:picLocks noChangeAspect="1"/>
          </p:cNvPicPr>
          <p:nvPr userDrawn="1"/>
        </p:nvPicPr>
        <p:blipFill>
          <a:blip r:embed="rId2"/>
          <a:stretch>
            <a:fillRect/>
          </a:stretch>
        </p:blipFill>
        <p:spPr>
          <a:xfrm>
            <a:off x="0" y="4"/>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172ADE-14B6-41D5-8928-F6E0C170FAD3}"/>
              </a:ext>
            </a:extLst>
          </p:cNvPr>
          <p:cNvSpPr>
            <a:spLocks noGrp="1"/>
          </p:cNvSpPr>
          <p:nvPr>
            <p:ph type="title"/>
          </p:nvPr>
        </p:nvSpPr>
        <p:spPr>
          <a:xfrm>
            <a:off x="831851" y="1709752"/>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0DDD73C-4E62-4870-AD6A-1F7A3CDD5304}"/>
              </a:ext>
            </a:extLst>
          </p:cNvPr>
          <p:cNvSpPr>
            <a:spLocks noGrp="1"/>
          </p:cNvSpPr>
          <p:nvPr>
            <p:ph type="body" idx="1"/>
          </p:nvPr>
        </p:nvSpPr>
        <p:spPr>
          <a:xfrm>
            <a:off x="831851" y="4589477"/>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4B79D8B-AC1D-4999-94A9-2334884CBBBA}"/>
              </a:ext>
            </a:extLst>
          </p:cNvPr>
          <p:cNvSpPr>
            <a:spLocks noGrp="1"/>
          </p:cNvSpPr>
          <p:nvPr>
            <p:ph type="dt" sz="half" idx="10"/>
          </p:nvPr>
        </p:nvSpPr>
        <p:spPr>
          <a:xfrm>
            <a:off x="838200" y="6356364"/>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5" name="页脚占位符 4">
            <a:extLst>
              <a:ext uri="{FF2B5EF4-FFF2-40B4-BE49-F238E27FC236}">
                <a16:creationId xmlns="" xmlns:a16="http://schemas.microsoft.com/office/drawing/2014/main" id="{3B30A3E7-BA58-4438-9CCB-A6FD9A6D2802}"/>
              </a:ext>
            </a:extLst>
          </p:cNvPr>
          <p:cNvSpPr>
            <a:spLocks noGrp="1"/>
          </p:cNvSpPr>
          <p:nvPr>
            <p:ph type="ftr" sz="quarter" idx="11"/>
          </p:nvPr>
        </p:nvSpPr>
        <p:spPr>
          <a:xfrm>
            <a:off x="4038600" y="6356364"/>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7D3E0A7-ABC8-438E-84FE-5320D3779D2E}"/>
              </a:ext>
            </a:extLst>
          </p:cNvPr>
          <p:cNvSpPr>
            <a:spLocks noGrp="1"/>
          </p:cNvSpPr>
          <p:nvPr>
            <p:ph type="sldNum" sz="quarter" idx="12"/>
          </p:nvPr>
        </p:nvSpPr>
        <p:spPr>
          <a:xfrm>
            <a:off x="8610600" y="6356364"/>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5791404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26AF977-206F-43C9-8D52-1B4CFC0A3189}"/>
              </a:ext>
            </a:extLst>
          </p:cNvPr>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7AA8EEA5-75E4-4168-84F7-B70183A1389D}"/>
              </a:ext>
            </a:extLst>
          </p:cNvPr>
          <p:cNvSpPr>
            <a:spLocks noGrp="1"/>
          </p:cNvSpPr>
          <p:nvPr>
            <p:ph sz="half" idx="2"/>
          </p:nvPr>
        </p:nvSpPr>
        <p:spPr>
          <a:xfrm>
            <a:off x="6172203"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D8232CE6-DA90-4850-BC97-9164DFB4EE5E}"/>
              </a:ext>
            </a:extLst>
          </p:cNvPr>
          <p:cNvSpPr>
            <a:spLocks noGrp="1"/>
          </p:cNvSpPr>
          <p:nvPr>
            <p:ph type="dt" sz="half" idx="10"/>
          </p:nvPr>
        </p:nvSpPr>
        <p:spPr>
          <a:xfrm>
            <a:off x="838200" y="6356364"/>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6" name="页脚占位符 5">
            <a:extLst>
              <a:ext uri="{FF2B5EF4-FFF2-40B4-BE49-F238E27FC236}">
                <a16:creationId xmlns="" xmlns:a16="http://schemas.microsoft.com/office/drawing/2014/main" id="{42FDD065-4EF5-401D-A933-0C76239FE3D6}"/>
              </a:ext>
            </a:extLst>
          </p:cNvPr>
          <p:cNvSpPr>
            <a:spLocks noGrp="1"/>
          </p:cNvSpPr>
          <p:nvPr>
            <p:ph type="ftr" sz="quarter" idx="11"/>
          </p:nvPr>
        </p:nvSpPr>
        <p:spPr>
          <a:xfrm>
            <a:off x="4038600" y="6356364"/>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66DD19AE-36D5-479E-BD0C-123BC428FA22}"/>
              </a:ext>
            </a:extLst>
          </p:cNvPr>
          <p:cNvSpPr>
            <a:spLocks noGrp="1"/>
          </p:cNvSpPr>
          <p:nvPr>
            <p:ph type="sldNum" sz="quarter" idx="12"/>
          </p:nvPr>
        </p:nvSpPr>
        <p:spPr>
          <a:xfrm>
            <a:off x="8610600" y="6356364"/>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2281206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6E736EF-4B81-4596-BA1E-427C89B35734}"/>
              </a:ext>
            </a:extLst>
          </p:cNvPr>
          <p:cNvSpPr>
            <a:spLocks noGrp="1"/>
          </p:cNvSpPr>
          <p:nvPr>
            <p:ph type="title"/>
          </p:nvPr>
        </p:nvSpPr>
        <p:spPr>
          <a:xfrm>
            <a:off x="839791" y="365129"/>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DBBBE73-DE97-4C66-8B22-35296AD976E9}"/>
              </a:ext>
            </a:extLst>
          </p:cNvPr>
          <p:cNvSpPr>
            <a:spLocks noGrp="1"/>
          </p:cNvSpPr>
          <p:nvPr>
            <p:ph type="body" idx="1"/>
          </p:nvPr>
        </p:nvSpPr>
        <p:spPr>
          <a:xfrm>
            <a:off x="839791"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1E54C764-7673-4B73-AC78-2AF167024D54}"/>
              </a:ext>
            </a:extLst>
          </p:cNvPr>
          <p:cNvSpPr>
            <a:spLocks noGrp="1"/>
          </p:cNvSpPr>
          <p:nvPr>
            <p:ph sz="half" idx="2"/>
          </p:nvPr>
        </p:nvSpPr>
        <p:spPr>
          <a:xfrm>
            <a:off x="839791"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5701194F-8A28-4432-B185-B7D45C6CDFDE}"/>
              </a:ext>
            </a:extLst>
          </p:cNvPr>
          <p:cNvSpPr>
            <a:spLocks noGrp="1"/>
          </p:cNvSpPr>
          <p:nvPr>
            <p:ph type="body" sz="quarter" idx="3"/>
          </p:nvPr>
        </p:nvSpPr>
        <p:spPr>
          <a:xfrm>
            <a:off x="6172205"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48BE0759-CFCA-45A4-8DFD-89C5533B4A83}"/>
              </a:ext>
            </a:extLst>
          </p:cNvPr>
          <p:cNvSpPr>
            <a:spLocks noGrp="1"/>
          </p:cNvSpPr>
          <p:nvPr>
            <p:ph sz="quarter" idx="4"/>
          </p:nvPr>
        </p:nvSpPr>
        <p:spPr>
          <a:xfrm>
            <a:off x="6172205"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BDBECAB1-1233-4391-AC87-6033218C7F21}"/>
              </a:ext>
            </a:extLst>
          </p:cNvPr>
          <p:cNvSpPr>
            <a:spLocks noGrp="1"/>
          </p:cNvSpPr>
          <p:nvPr>
            <p:ph type="dt" sz="half" idx="10"/>
          </p:nvPr>
        </p:nvSpPr>
        <p:spPr>
          <a:xfrm>
            <a:off x="838200" y="6356364"/>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8" name="页脚占位符 7">
            <a:extLst>
              <a:ext uri="{FF2B5EF4-FFF2-40B4-BE49-F238E27FC236}">
                <a16:creationId xmlns="" xmlns:a16="http://schemas.microsoft.com/office/drawing/2014/main" id="{8A422336-E8AD-4F18-BF93-CE90FCB0F1D4}"/>
              </a:ext>
            </a:extLst>
          </p:cNvPr>
          <p:cNvSpPr>
            <a:spLocks noGrp="1"/>
          </p:cNvSpPr>
          <p:nvPr>
            <p:ph type="ftr" sz="quarter" idx="11"/>
          </p:nvPr>
        </p:nvSpPr>
        <p:spPr>
          <a:xfrm>
            <a:off x="4038600" y="6356364"/>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F3EA2F5C-5D3A-41CB-B1BB-875DCB12D49E}"/>
              </a:ext>
            </a:extLst>
          </p:cNvPr>
          <p:cNvSpPr>
            <a:spLocks noGrp="1"/>
          </p:cNvSpPr>
          <p:nvPr>
            <p:ph type="sldNum" sz="quarter" idx="12"/>
          </p:nvPr>
        </p:nvSpPr>
        <p:spPr>
          <a:xfrm>
            <a:off x="8610600" y="6356364"/>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54554856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F34787B-FCD2-4A0C-BD9E-E8F0418AEAE0}"/>
              </a:ext>
            </a:extLst>
          </p:cNvPr>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84BE482-4658-4C4C-8A85-9F16F98BBC69}"/>
              </a:ext>
            </a:extLst>
          </p:cNvPr>
          <p:cNvSpPr>
            <a:spLocks noGrp="1"/>
          </p:cNvSpPr>
          <p:nvPr>
            <p:ph type="dt" sz="half" idx="10"/>
          </p:nvPr>
        </p:nvSpPr>
        <p:spPr>
          <a:xfrm>
            <a:off x="838200" y="6356364"/>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4" name="页脚占位符 3">
            <a:extLst>
              <a:ext uri="{FF2B5EF4-FFF2-40B4-BE49-F238E27FC236}">
                <a16:creationId xmlns="" xmlns:a16="http://schemas.microsoft.com/office/drawing/2014/main" id="{3FB064A0-976A-4C26-9560-7C18A225C23D}"/>
              </a:ext>
            </a:extLst>
          </p:cNvPr>
          <p:cNvSpPr>
            <a:spLocks noGrp="1"/>
          </p:cNvSpPr>
          <p:nvPr>
            <p:ph type="ftr" sz="quarter" idx="11"/>
          </p:nvPr>
        </p:nvSpPr>
        <p:spPr>
          <a:xfrm>
            <a:off x="4038600" y="6356364"/>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8EE27D61-368D-4698-84BB-E8B72AA92D80}"/>
              </a:ext>
            </a:extLst>
          </p:cNvPr>
          <p:cNvSpPr>
            <a:spLocks noGrp="1"/>
          </p:cNvSpPr>
          <p:nvPr>
            <p:ph type="sldNum" sz="quarter" idx="12"/>
          </p:nvPr>
        </p:nvSpPr>
        <p:spPr>
          <a:xfrm>
            <a:off x="8610600" y="6356364"/>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8628779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21C1987-28A8-4E61-8428-9C9400682D03}"/>
              </a:ext>
            </a:extLst>
          </p:cNvPr>
          <p:cNvSpPr>
            <a:spLocks noGrp="1"/>
          </p:cNvSpPr>
          <p:nvPr>
            <p:ph type="dt" sz="half" idx="10"/>
          </p:nvPr>
        </p:nvSpPr>
        <p:spPr>
          <a:xfrm>
            <a:off x="838200" y="6356364"/>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3" name="页脚占位符 2">
            <a:extLst>
              <a:ext uri="{FF2B5EF4-FFF2-40B4-BE49-F238E27FC236}">
                <a16:creationId xmlns="" xmlns:a16="http://schemas.microsoft.com/office/drawing/2014/main" id="{CD49A94F-4380-49D0-9818-6213C112F927}"/>
              </a:ext>
            </a:extLst>
          </p:cNvPr>
          <p:cNvSpPr>
            <a:spLocks noGrp="1"/>
          </p:cNvSpPr>
          <p:nvPr>
            <p:ph type="ftr" sz="quarter" idx="11"/>
          </p:nvPr>
        </p:nvSpPr>
        <p:spPr>
          <a:xfrm>
            <a:off x="4038600" y="6356364"/>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71D3E1B4-7290-44C2-9A6A-600E92B0F1AF}"/>
              </a:ext>
            </a:extLst>
          </p:cNvPr>
          <p:cNvSpPr>
            <a:spLocks noGrp="1"/>
          </p:cNvSpPr>
          <p:nvPr>
            <p:ph type="sldNum" sz="quarter" idx="12"/>
          </p:nvPr>
        </p:nvSpPr>
        <p:spPr>
          <a:xfrm>
            <a:off x="8610600" y="6356364"/>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845347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DB946D1-6CAA-4527-B992-EE5C8AED7DF7}"/>
              </a:ext>
            </a:extLst>
          </p:cNvPr>
          <p:cNvSpPr>
            <a:spLocks noGrp="1"/>
          </p:cNvSpPr>
          <p:nvPr>
            <p:ph type="title"/>
          </p:nvPr>
        </p:nvSpPr>
        <p:spPr>
          <a:xfrm>
            <a:off x="839794"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EA2853A0-74E4-47C7-80B5-89BF8360D55E}"/>
              </a:ext>
            </a:extLst>
          </p:cNvPr>
          <p:cNvSpPr>
            <a:spLocks noGrp="1"/>
          </p:cNvSpPr>
          <p:nvPr>
            <p:ph idx="1"/>
          </p:nvPr>
        </p:nvSpPr>
        <p:spPr>
          <a:xfrm>
            <a:off x="5183188" y="987439"/>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107FC519-08CE-404D-94C4-827D220110B8}"/>
              </a:ext>
            </a:extLst>
          </p:cNvPr>
          <p:cNvSpPr>
            <a:spLocks noGrp="1"/>
          </p:cNvSpPr>
          <p:nvPr>
            <p:ph type="body" sz="half" idx="2"/>
          </p:nvPr>
        </p:nvSpPr>
        <p:spPr>
          <a:xfrm>
            <a:off x="839794"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BE46F2EA-41E7-43BE-B729-4F4073EF32CF}"/>
              </a:ext>
            </a:extLst>
          </p:cNvPr>
          <p:cNvSpPr>
            <a:spLocks noGrp="1"/>
          </p:cNvSpPr>
          <p:nvPr>
            <p:ph type="dt" sz="half" idx="10"/>
          </p:nvPr>
        </p:nvSpPr>
        <p:spPr>
          <a:xfrm>
            <a:off x="838200" y="6356364"/>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6" name="页脚占位符 5">
            <a:extLst>
              <a:ext uri="{FF2B5EF4-FFF2-40B4-BE49-F238E27FC236}">
                <a16:creationId xmlns="" xmlns:a16="http://schemas.microsoft.com/office/drawing/2014/main" id="{6EFA738E-0F88-42F5-85E5-3D66777A0E4E}"/>
              </a:ext>
            </a:extLst>
          </p:cNvPr>
          <p:cNvSpPr>
            <a:spLocks noGrp="1"/>
          </p:cNvSpPr>
          <p:nvPr>
            <p:ph type="ftr" sz="quarter" idx="11"/>
          </p:nvPr>
        </p:nvSpPr>
        <p:spPr>
          <a:xfrm>
            <a:off x="4038600" y="6356364"/>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E5EE737-1602-4717-8886-321D0A6920DB}"/>
              </a:ext>
            </a:extLst>
          </p:cNvPr>
          <p:cNvSpPr>
            <a:spLocks noGrp="1"/>
          </p:cNvSpPr>
          <p:nvPr>
            <p:ph type="sldNum" sz="quarter" idx="12"/>
          </p:nvPr>
        </p:nvSpPr>
        <p:spPr>
          <a:xfrm>
            <a:off x="8610600" y="6356364"/>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91770271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C70875-E4C6-40AB-B812-9FE37509C72B}"/>
              </a:ext>
            </a:extLst>
          </p:cNvPr>
          <p:cNvSpPr>
            <a:spLocks noGrp="1"/>
          </p:cNvSpPr>
          <p:nvPr>
            <p:ph type="title"/>
          </p:nvPr>
        </p:nvSpPr>
        <p:spPr>
          <a:xfrm>
            <a:off x="839794"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FDFAA209-EAB4-4C21-BB18-C1B77D065514}"/>
              </a:ext>
            </a:extLst>
          </p:cNvPr>
          <p:cNvSpPr>
            <a:spLocks noGrp="1"/>
          </p:cNvSpPr>
          <p:nvPr>
            <p:ph type="pic" idx="1"/>
          </p:nvPr>
        </p:nvSpPr>
        <p:spPr>
          <a:xfrm>
            <a:off x="5183188" y="987439"/>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 xmlns:a16="http://schemas.microsoft.com/office/drawing/2014/main" id="{EEB7F994-A2AA-4165-9D48-24D41E34318A}"/>
              </a:ext>
            </a:extLst>
          </p:cNvPr>
          <p:cNvSpPr>
            <a:spLocks noGrp="1"/>
          </p:cNvSpPr>
          <p:nvPr>
            <p:ph type="body" sz="half" idx="2"/>
          </p:nvPr>
        </p:nvSpPr>
        <p:spPr>
          <a:xfrm>
            <a:off x="839794"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D8ACCA04-AD64-4A77-BE47-9D66F92EFD5D}"/>
              </a:ext>
            </a:extLst>
          </p:cNvPr>
          <p:cNvSpPr>
            <a:spLocks noGrp="1"/>
          </p:cNvSpPr>
          <p:nvPr>
            <p:ph type="dt" sz="half" idx="10"/>
          </p:nvPr>
        </p:nvSpPr>
        <p:spPr>
          <a:xfrm>
            <a:off x="838200" y="6356364"/>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6" name="页脚占位符 5">
            <a:extLst>
              <a:ext uri="{FF2B5EF4-FFF2-40B4-BE49-F238E27FC236}">
                <a16:creationId xmlns="" xmlns:a16="http://schemas.microsoft.com/office/drawing/2014/main" id="{A2BF8E01-4F5C-4227-A065-0A6695240725}"/>
              </a:ext>
            </a:extLst>
          </p:cNvPr>
          <p:cNvSpPr>
            <a:spLocks noGrp="1"/>
          </p:cNvSpPr>
          <p:nvPr>
            <p:ph type="ftr" sz="quarter" idx="11"/>
          </p:nvPr>
        </p:nvSpPr>
        <p:spPr>
          <a:xfrm>
            <a:off x="4038600" y="6356364"/>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83560601-8473-42F7-B10E-25746607D63D}"/>
              </a:ext>
            </a:extLst>
          </p:cNvPr>
          <p:cNvSpPr>
            <a:spLocks noGrp="1"/>
          </p:cNvSpPr>
          <p:nvPr>
            <p:ph type="sldNum" sz="quarter" idx="12"/>
          </p:nvPr>
        </p:nvSpPr>
        <p:spPr>
          <a:xfrm>
            <a:off x="8610600" y="6356364"/>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5557188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C56F56-513C-49F9-A370-5AF715941D5C}"/>
              </a:ext>
            </a:extLst>
          </p:cNvPr>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793AB4D-E679-4ABF-8141-4D19DAA19A4B}"/>
              </a:ext>
            </a:extLst>
          </p:cNvPr>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686ABAB-2647-458F-8FD4-A194120B6F8C}"/>
              </a:ext>
            </a:extLst>
          </p:cNvPr>
          <p:cNvSpPr>
            <a:spLocks noGrp="1"/>
          </p:cNvSpPr>
          <p:nvPr>
            <p:ph type="dt" sz="half" idx="10"/>
          </p:nvPr>
        </p:nvSpPr>
        <p:spPr>
          <a:xfrm>
            <a:off x="838200" y="6356364"/>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5" name="页脚占位符 4">
            <a:extLst>
              <a:ext uri="{FF2B5EF4-FFF2-40B4-BE49-F238E27FC236}">
                <a16:creationId xmlns="" xmlns:a16="http://schemas.microsoft.com/office/drawing/2014/main" id="{705A4328-E745-456C-814A-F01D009D8617}"/>
              </a:ext>
            </a:extLst>
          </p:cNvPr>
          <p:cNvSpPr>
            <a:spLocks noGrp="1"/>
          </p:cNvSpPr>
          <p:nvPr>
            <p:ph type="ftr" sz="quarter" idx="11"/>
          </p:nvPr>
        </p:nvSpPr>
        <p:spPr>
          <a:xfrm>
            <a:off x="4038600" y="6356364"/>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77AAE645-117E-4ABE-ACA9-4278C0761447}"/>
              </a:ext>
            </a:extLst>
          </p:cNvPr>
          <p:cNvSpPr>
            <a:spLocks noGrp="1"/>
          </p:cNvSpPr>
          <p:nvPr>
            <p:ph type="sldNum" sz="quarter" idx="12"/>
          </p:nvPr>
        </p:nvSpPr>
        <p:spPr>
          <a:xfrm>
            <a:off x="8610600" y="6356364"/>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62160347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BF75341E-F70A-428F-9988-B355E3100191}"/>
              </a:ext>
            </a:extLst>
          </p:cNvPr>
          <p:cNvSpPr>
            <a:spLocks noGrp="1"/>
          </p:cNvSpPr>
          <p:nvPr>
            <p:ph type="title" orient="vert"/>
          </p:nvPr>
        </p:nvSpPr>
        <p:spPr>
          <a:xfrm>
            <a:off x="8724902"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07DEB83-B5D5-4DCA-B8E2-3789A613CB04}"/>
              </a:ext>
            </a:extLst>
          </p:cNvPr>
          <p:cNvSpPr>
            <a:spLocks noGrp="1"/>
          </p:cNvSpPr>
          <p:nvPr>
            <p:ph type="body" orient="vert" idx="1"/>
          </p:nvPr>
        </p:nvSpPr>
        <p:spPr>
          <a:xfrm>
            <a:off x="838203"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3D999C4-85EC-4DB7-B69E-A85068712829}"/>
              </a:ext>
            </a:extLst>
          </p:cNvPr>
          <p:cNvSpPr>
            <a:spLocks noGrp="1"/>
          </p:cNvSpPr>
          <p:nvPr>
            <p:ph type="dt" sz="half" idx="10"/>
          </p:nvPr>
        </p:nvSpPr>
        <p:spPr>
          <a:xfrm>
            <a:off x="838200" y="6356364"/>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5" name="页脚占位符 4">
            <a:extLst>
              <a:ext uri="{FF2B5EF4-FFF2-40B4-BE49-F238E27FC236}">
                <a16:creationId xmlns="" xmlns:a16="http://schemas.microsoft.com/office/drawing/2014/main" id="{B9FC55E6-9B52-44F7-9ADC-1FC4272F67A2}"/>
              </a:ext>
            </a:extLst>
          </p:cNvPr>
          <p:cNvSpPr>
            <a:spLocks noGrp="1"/>
          </p:cNvSpPr>
          <p:nvPr>
            <p:ph type="ftr" sz="quarter" idx="11"/>
          </p:nvPr>
        </p:nvSpPr>
        <p:spPr>
          <a:xfrm>
            <a:off x="4038600" y="6356364"/>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2910959D-9692-4C08-8E43-06AC4916E7BD}"/>
              </a:ext>
            </a:extLst>
          </p:cNvPr>
          <p:cNvSpPr>
            <a:spLocks noGrp="1"/>
          </p:cNvSpPr>
          <p:nvPr>
            <p:ph type="sldNum" sz="quarter" idx="12"/>
          </p:nvPr>
        </p:nvSpPr>
        <p:spPr>
          <a:xfrm>
            <a:off x="8610600" y="6356364"/>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16930034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61E36E50-BAEE-4DA5-BC02-440E32B4FF44}"/>
              </a:ext>
            </a:extLst>
          </p:cNvPr>
          <p:cNvSpPr>
            <a:spLocks noGrp="1"/>
          </p:cNvSpPr>
          <p:nvPr>
            <p:ph type="title"/>
          </p:nvPr>
        </p:nvSpPr>
        <p:spPr>
          <a:xfrm>
            <a:off x="838201" y="365129"/>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 xmlns:a16="http://schemas.microsoft.com/office/drawing/2014/main" id="{8E206C6B-0705-484B-97B2-4864A86ECB90}"/>
              </a:ext>
            </a:extLst>
          </p:cNvPr>
          <p:cNvSpPr>
            <a:spLocks noGrp="1"/>
          </p:cNvSpPr>
          <p:nvPr>
            <p:ph type="body" sz="quarter" idx="10"/>
          </p:nvPr>
        </p:nvSpPr>
        <p:spPr>
          <a:xfrm>
            <a:off x="838201"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242" y="431805"/>
            <a:ext cx="11073525" cy="1145055"/>
          </a:xfrm>
          <a:prstGeom prst="rect">
            <a:avLst/>
          </a:prstGeom>
        </p:spPr>
      </p:pic>
      <p:sp>
        <p:nvSpPr>
          <p:cNvPr id="6" name="TextBox 5"/>
          <p:cNvSpPr txBox="1"/>
          <p:nvPr userDrawn="1"/>
        </p:nvSpPr>
        <p:spPr>
          <a:xfrm>
            <a:off x="6" y="6629414"/>
            <a:ext cx="639149"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9" y="59996"/>
            <a:ext cx="639149"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14"/>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2"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17" y="5114537"/>
            <a:ext cx="3481911" cy="1942906"/>
          </a:xfrm>
          <a:prstGeom prst="rect">
            <a:avLst/>
          </a:prstGeom>
        </p:spPr>
      </p:pic>
      <p:sp>
        <p:nvSpPr>
          <p:cNvPr id="13" name="Isosceles Triangle 12"/>
          <p:cNvSpPr/>
          <p:nvPr userDrawn="1"/>
        </p:nvSpPr>
        <p:spPr>
          <a:xfrm rot="881076">
            <a:off x="9555291"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877061-2381-4310-862C-0F87F95B05DF}"/>
              </a:ext>
            </a:extLst>
          </p:cNvPr>
          <p:cNvSpPr>
            <a:spLocks noGrp="1"/>
          </p:cNvSpPr>
          <p:nvPr>
            <p:ph type="ctrTitle"/>
          </p:nvPr>
        </p:nvSpPr>
        <p:spPr>
          <a:xfrm>
            <a:off x="1524008" y="1121833"/>
            <a:ext cx="9144001"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5447F547-D2E4-4E30-AA87-1110AD8D3ED7}"/>
              </a:ext>
            </a:extLst>
          </p:cNvPr>
          <p:cNvSpPr>
            <a:spLocks noGrp="1"/>
          </p:cNvSpPr>
          <p:nvPr>
            <p:ph type="subTitle" idx="1"/>
          </p:nvPr>
        </p:nvSpPr>
        <p:spPr>
          <a:xfrm>
            <a:off x="1524008" y="3602582"/>
            <a:ext cx="9144001"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10/2/2024</a:t>
            </a:fld>
            <a:endParaRPr lang="en-US"/>
          </a:p>
        </p:txBody>
      </p:sp>
      <p:sp>
        <p:nvSpPr>
          <p:cNvPr id="5" name="Footer Placeholder 4">
            <a:extLst>
              <a:ext uri="{FF2B5EF4-FFF2-40B4-BE49-F238E27FC236}">
                <a16:creationId xmlns=""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581264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10/2/2024</a:t>
            </a:fld>
            <a:endParaRPr lang="en-US"/>
          </a:p>
        </p:txBody>
      </p:sp>
      <p:sp>
        <p:nvSpPr>
          <p:cNvPr id="5" name="Footer Placeholder 4">
            <a:extLst>
              <a:ext uri="{FF2B5EF4-FFF2-40B4-BE49-F238E27FC236}">
                <a16:creationId xmlns=""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229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F0D3E5-3359-4086-9DFE-4DA98B0DD914}"/>
              </a:ext>
            </a:extLst>
          </p:cNvPr>
          <p:cNvSpPr>
            <a:spLocks noGrp="1"/>
          </p:cNvSpPr>
          <p:nvPr>
            <p:ph type="title"/>
          </p:nvPr>
        </p:nvSpPr>
        <p:spPr>
          <a:xfrm>
            <a:off x="831851" y="1710281"/>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EEF77688-BD04-4C56-B29E-F02AF4014D80}"/>
              </a:ext>
            </a:extLst>
          </p:cNvPr>
          <p:cNvSpPr>
            <a:spLocks noGrp="1"/>
          </p:cNvSpPr>
          <p:nvPr>
            <p:ph type="body" idx="1"/>
          </p:nvPr>
        </p:nvSpPr>
        <p:spPr>
          <a:xfrm>
            <a:off x="831851" y="4588948"/>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10/2/2024</a:t>
            </a:fld>
            <a:endParaRPr lang="en-US"/>
          </a:p>
        </p:txBody>
      </p:sp>
      <p:sp>
        <p:nvSpPr>
          <p:cNvPr id="5" name="Footer Placeholder 4">
            <a:extLst>
              <a:ext uri="{FF2B5EF4-FFF2-40B4-BE49-F238E27FC236}">
                <a16:creationId xmlns=""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5318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734CD7A-187E-459D-A35B-EAA4D9941A5B}"/>
              </a:ext>
            </a:extLst>
          </p:cNvPr>
          <p:cNvSpPr>
            <a:spLocks noGrp="1"/>
          </p:cNvSpPr>
          <p:nvPr>
            <p:ph sz="half" idx="1"/>
          </p:nvPr>
        </p:nvSpPr>
        <p:spPr>
          <a:xfrm>
            <a:off x="838200" y="1826685"/>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9283843-6F9F-4846-8116-39ED88B4914F}"/>
              </a:ext>
            </a:extLst>
          </p:cNvPr>
          <p:cNvSpPr>
            <a:spLocks noGrp="1"/>
          </p:cNvSpPr>
          <p:nvPr>
            <p:ph sz="half" idx="2"/>
          </p:nvPr>
        </p:nvSpPr>
        <p:spPr>
          <a:xfrm>
            <a:off x="6197600" y="1826685"/>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10/2/2024</a:t>
            </a:fld>
            <a:endParaRPr lang="en-US"/>
          </a:p>
        </p:txBody>
      </p:sp>
      <p:sp>
        <p:nvSpPr>
          <p:cNvPr id="6" name="Footer Placeholder 5">
            <a:extLst>
              <a:ext uri="{FF2B5EF4-FFF2-40B4-BE49-F238E27FC236}">
                <a16:creationId xmlns=""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91043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F22EFA-F255-4289-9257-43EA20829470}"/>
              </a:ext>
            </a:extLst>
          </p:cNvPr>
          <p:cNvSpPr>
            <a:spLocks noGrp="1"/>
          </p:cNvSpPr>
          <p:nvPr>
            <p:ph type="title"/>
          </p:nvPr>
        </p:nvSpPr>
        <p:spPr>
          <a:xfrm>
            <a:off x="840317" y="366186"/>
            <a:ext cx="10515600" cy="132503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DED443F-4849-4C2D-BFE8-0BB674BDBB99}"/>
              </a:ext>
            </a:extLst>
          </p:cNvPr>
          <p:cNvSpPr>
            <a:spLocks noGrp="1"/>
          </p:cNvSpPr>
          <p:nvPr>
            <p:ph type="body" idx="1"/>
          </p:nvPr>
        </p:nvSpPr>
        <p:spPr>
          <a:xfrm>
            <a:off x="840321"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EB967AF-F48C-4069-9AC9-31473186DE95}"/>
              </a:ext>
            </a:extLst>
          </p:cNvPr>
          <p:cNvSpPr>
            <a:spLocks noGrp="1"/>
          </p:cNvSpPr>
          <p:nvPr>
            <p:ph sz="half" idx="2"/>
          </p:nvPr>
        </p:nvSpPr>
        <p:spPr>
          <a:xfrm>
            <a:off x="840321"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5D43313-EDF9-4776-B229-9967CF5A6E05}"/>
              </a:ext>
            </a:extLst>
          </p:cNvPr>
          <p:cNvSpPr>
            <a:spLocks noGrp="1"/>
          </p:cNvSpPr>
          <p:nvPr>
            <p:ph type="body" sz="quarter" idx="3"/>
          </p:nvPr>
        </p:nvSpPr>
        <p:spPr>
          <a:xfrm>
            <a:off x="6172206"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9FD495E-4DC7-435A-BA67-950CF81E8994}"/>
              </a:ext>
            </a:extLst>
          </p:cNvPr>
          <p:cNvSpPr>
            <a:spLocks noGrp="1"/>
          </p:cNvSpPr>
          <p:nvPr>
            <p:ph sz="quarter" idx="4"/>
          </p:nvPr>
        </p:nvSpPr>
        <p:spPr>
          <a:xfrm>
            <a:off x="6172206"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10/2/2024</a:t>
            </a:fld>
            <a:endParaRPr lang="en-US"/>
          </a:p>
        </p:txBody>
      </p:sp>
      <p:sp>
        <p:nvSpPr>
          <p:cNvPr id="8" name="Footer Placeholder 7">
            <a:extLst>
              <a:ext uri="{FF2B5EF4-FFF2-40B4-BE49-F238E27FC236}">
                <a16:creationId xmlns=""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3888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10/2/2024</a:t>
            </a:fld>
            <a:endParaRPr lang="en-US"/>
          </a:p>
        </p:txBody>
      </p:sp>
      <p:sp>
        <p:nvSpPr>
          <p:cNvPr id="4" name="Footer Placeholder 3">
            <a:extLst>
              <a:ext uri="{FF2B5EF4-FFF2-40B4-BE49-F238E27FC236}">
                <a16:creationId xmlns=""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081422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10/2/2024</a:t>
            </a:fld>
            <a:endParaRPr lang="en-US"/>
          </a:p>
        </p:txBody>
      </p:sp>
      <p:sp>
        <p:nvSpPr>
          <p:cNvPr id="3" name="Footer Placeholder 2">
            <a:extLst>
              <a:ext uri="{FF2B5EF4-FFF2-40B4-BE49-F238E27FC236}">
                <a16:creationId xmlns=""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16505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0F620-DCCE-4D62-AEBE-7FA391302E2B}"/>
              </a:ext>
            </a:extLst>
          </p:cNvPr>
          <p:cNvSpPr>
            <a:spLocks noGrp="1"/>
          </p:cNvSpPr>
          <p:nvPr>
            <p:ph type="title"/>
          </p:nvPr>
        </p:nvSpPr>
        <p:spPr>
          <a:xfrm>
            <a:off x="840323"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76DBFD0C-277B-4D8B-8681-5E209C272FC8}"/>
              </a:ext>
            </a:extLst>
          </p:cNvPr>
          <p:cNvSpPr>
            <a:spLocks noGrp="1"/>
          </p:cNvSpPr>
          <p:nvPr>
            <p:ph idx="1"/>
          </p:nvPr>
        </p:nvSpPr>
        <p:spPr>
          <a:xfrm>
            <a:off x="5183717" y="988499"/>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4EBF49E-2399-4F93-B65C-21312C57E3B5}"/>
              </a:ext>
            </a:extLst>
          </p:cNvPr>
          <p:cNvSpPr>
            <a:spLocks noGrp="1"/>
          </p:cNvSpPr>
          <p:nvPr>
            <p:ph type="body" sz="half" idx="2"/>
          </p:nvPr>
        </p:nvSpPr>
        <p:spPr>
          <a:xfrm>
            <a:off x="840323" y="2057402"/>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10/2/2024</a:t>
            </a:fld>
            <a:endParaRPr lang="en-US"/>
          </a:p>
        </p:txBody>
      </p:sp>
      <p:sp>
        <p:nvSpPr>
          <p:cNvPr id="6" name="Footer Placeholder 5">
            <a:extLst>
              <a:ext uri="{FF2B5EF4-FFF2-40B4-BE49-F238E27FC236}">
                <a16:creationId xmlns=""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304181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3741F3-CC27-4F28-9D3D-491CDE0B5336}"/>
              </a:ext>
            </a:extLst>
          </p:cNvPr>
          <p:cNvSpPr>
            <a:spLocks noGrp="1"/>
          </p:cNvSpPr>
          <p:nvPr>
            <p:ph type="title"/>
          </p:nvPr>
        </p:nvSpPr>
        <p:spPr>
          <a:xfrm>
            <a:off x="840323"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1402892A-D7F1-475C-846D-5C9043CCC388}"/>
              </a:ext>
            </a:extLst>
          </p:cNvPr>
          <p:cNvSpPr>
            <a:spLocks noGrp="1"/>
          </p:cNvSpPr>
          <p:nvPr>
            <p:ph type="pic" idx="1"/>
          </p:nvPr>
        </p:nvSpPr>
        <p:spPr>
          <a:xfrm>
            <a:off x="5183717" y="988499"/>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EBB09D8C-EC6D-4021-A538-1704AEE19651}"/>
              </a:ext>
            </a:extLst>
          </p:cNvPr>
          <p:cNvSpPr>
            <a:spLocks noGrp="1"/>
          </p:cNvSpPr>
          <p:nvPr>
            <p:ph type="body" sz="half" idx="2"/>
          </p:nvPr>
        </p:nvSpPr>
        <p:spPr>
          <a:xfrm>
            <a:off x="840323" y="2057402"/>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10/2/2024</a:t>
            </a:fld>
            <a:endParaRPr lang="en-US"/>
          </a:p>
        </p:txBody>
      </p:sp>
      <p:sp>
        <p:nvSpPr>
          <p:cNvPr id="6" name="Footer Placeholder 5">
            <a:extLst>
              <a:ext uri="{FF2B5EF4-FFF2-40B4-BE49-F238E27FC236}">
                <a16:creationId xmlns=""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933626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10/2/2024</a:t>
            </a:fld>
            <a:endParaRPr lang="en-US"/>
          </a:p>
        </p:txBody>
      </p:sp>
      <p:sp>
        <p:nvSpPr>
          <p:cNvPr id="5" name="Footer Placeholder 4">
            <a:extLst>
              <a:ext uri="{FF2B5EF4-FFF2-40B4-BE49-F238E27FC236}">
                <a16:creationId xmlns=""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4709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9" y="59996"/>
            <a:ext cx="639149"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71AF5DA-EFF8-46D9-8C38-6E230D788685}"/>
              </a:ext>
            </a:extLst>
          </p:cNvPr>
          <p:cNvSpPr>
            <a:spLocks noGrp="1"/>
          </p:cNvSpPr>
          <p:nvPr>
            <p:ph type="title" orient="vert"/>
          </p:nvPr>
        </p:nvSpPr>
        <p:spPr>
          <a:xfrm>
            <a:off x="8724902" y="366199"/>
            <a:ext cx="2628900" cy="581024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A3D6E46-7804-4EE1-AB08-B0CDC2606EDF}"/>
              </a:ext>
            </a:extLst>
          </p:cNvPr>
          <p:cNvSpPr>
            <a:spLocks noGrp="1"/>
          </p:cNvSpPr>
          <p:nvPr>
            <p:ph type="body" orient="vert" idx="1"/>
          </p:nvPr>
        </p:nvSpPr>
        <p:spPr>
          <a:xfrm>
            <a:off x="838203" y="366199"/>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10/2/2024</a:t>
            </a:fld>
            <a:endParaRPr lang="en-US"/>
          </a:p>
        </p:txBody>
      </p:sp>
      <p:sp>
        <p:nvSpPr>
          <p:cNvPr id="5" name="Footer Placeholder 4">
            <a:extLst>
              <a:ext uri="{FF2B5EF4-FFF2-40B4-BE49-F238E27FC236}">
                <a16:creationId xmlns=""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729762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658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312070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184377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4" y="1535117"/>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4"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9" y="1535117"/>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2024/10/2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1047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2024/10/2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207374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0434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9" y="273065"/>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9" y="27306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9"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63363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21" y="4800614"/>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21"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21" y="5367353"/>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96558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473980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2"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6" y="6629414"/>
            <a:ext cx="63914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53"/>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53"/>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998090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97"/>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52927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38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7A751FD-C8E6-46C1-BB0A-E2B42DF6A8C0}"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0B98F4-5AFE-45BA-A90F-9FAAA1842726}" type="slidenum">
              <a:rPr lang="en-US"/>
              <a:pPr>
                <a:defRPr/>
              </a:pPr>
              <a:t>‹#›</a:t>
            </a:fld>
            <a:endParaRPr lang="en-US"/>
          </a:p>
        </p:txBody>
      </p:sp>
    </p:spTree>
    <p:extLst>
      <p:ext uri="{BB962C8B-B14F-4D97-AF65-F5344CB8AC3E}">
        <p14:creationId xmlns:p14="http://schemas.microsoft.com/office/powerpoint/2010/main" val="12114099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C8B0C6-FC3A-41B3-89A6-29C3B63A4C2A}"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BB6360A-EFC5-4979-86AB-18220F4C908B}" type="slidenum">
              <a:rPr lang="en-US"/>
              <a:pPr>
                <a:defRPr/>
              </a:pPr>
              <a:t>‹#›</a:t>
            </a:fld>
            <a:endParaRPr lang="en-US"/>
          </a:p>
        </p:txBody>
      </p:sp>
    </p:spTree>
    <p:extLst>
      <p:ext uri="{BB962C8B-B14F-4D97-AF65-F5344CB8AC3E}">
        <p14:creationId xmlns:p14="http://schemas.microsoft.com/office/powerpoint/2010/main" val="4263572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374D1-FFB1-4AE4-9EA8-C16D5C143F33}"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F7B857-4723-42EE-A215-32F5A8E95AD1}" type="slidenum">
              <a:rPr lang="en-US"/>
              <a:pPr>
                <a:defRPr/>
              </a:pPr>
              <a:t>‹#›</a:t>
            </a:fld>
            <a:endParaRPr lang="en-US"/>
          </a:p>
        </p:txBody>
      </p:sp>
    </p:spTree>
    <p:extLst>
      <p:ext uri="{BB962C8B-B14F-4D97-AF65-F5344CB8AC3E}">
        <p14:creationId xmlns:p14="http://schemas.microsoft.com/office/powerpoint/2010/main" val="33187728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8D4EB46-98A6-4F2F-B6AD-B1C5BE4ABA0C}" type="datetimeFigureOut">
              <a:rPr lang="en-US">
                <a:solidFill>
                  <a:prstClr val="black">
                    <a:tint val="75000"/>
                  </a:prstClr>
                </a:solidFill>
              </a:rPr>
              <a:pPr>
                <a:defRPr/>
              </a:pPr>
              <a:t>10/2/2024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E3C32E-3DF5-4A69-BA5B-845938E1F84E}" type="slidenum">
              <a:rPr lang="en-US"/>
              <a:pPr>
                <a:defRPr/>
              </a:pPr>
              <a:t>‹#›</a:t>
            </a:fld>
            <a:endParaRPr lang="en-US"/>
          </a:p>
        </p:txBody>
      </p:sp>
    </p:spTree>
    <p:extLst>
      <p:ext uri="{BB962C8B-B14F-4D97-AF65-F5344CB8AC3E}">
        <p14:creationId xmlns:p14="http://schemas.microsoft.com/office/powerpoint/2010/main" val="1462328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657614A-1660-49FD-9617-B70AC53E8990}" type="datetimeFigureOut">
              <a:rPr lang="en-US">
                <a:solidFill>
                  <a:prstClr val="black">
                    <a:tint val="75000"/>
                  </a:prstClr>
                </a:solidFill>
              </a:rPr>
              <a:pPr>
                <a:defRPr/>
              </a:pPr>
              <a:t>10/2/2024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7BA88A4-4799-455A-9CD0-0B40CB1720DA}" type="slidenum">
              <a:rPr lang="en-US"/>
              <a:pPr>
                <a:defRPr/>
              </a:pPr>
              <a:t>‹#›</a:t>
            </a:fld>
            <a:endParaRPr lang="en-US"/>
          </a:p>
        </p:txBody>
      </p:sp>
    </p:spTree>
    <p:extLst>
      <p:ext uri="{BB962C8B-B14F-4D97-AF65-F5344CB8AC3E}">
        <p14:creationId xmlns:p14="http://schemas.microsoft.com/office/powerpoint/2010/main" val="42479444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E6B4E9E-459B-49A2-B85F-78AC2DB8F8C2}" type="datetimeFigureOut">
              <a:rPr lang="en-US">
                <a:solidFill>
                  <a:prstClr val="black">
                    <a:tint val="75000"/>
                  </a:prstClr>
                </a:solidFill>
              </a:rPr>
              <a:pPr>
                <a:defRPr/>
              </a:pPr>
              <a:t>10/2/2024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E0E29FE-BFA6-41FA-9C01-F3B897F8C995}" type="slidenum">
              <a:rPr lang="en-US"/>
              <a:pPr>
                <a:defRPr/>
              </a:pPr>
              <a:t>‹#›</a:t>
            </a:fld>
            <a:endParaRPr lang="en-US"/>
          </a:p>
        </p:txBody>
      </p:sp>
    </p:spTree>
    <p:extLst>
      <p:ext uri="{BB962C8B-B14F-4D97-AF65-F5344CB8AC3E}">
        <p14:creationId xmlns:p14="http://schemas.microsoft.com/office/powerpoint/2010/main" val="26673183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82E52FD-C572-43B1-BE23-D87D72DE869C}" type="datetimeFigureOut">
              <a:rPr lang="en-US">
                <a:solidFill>
                  <a:prstClr val="black">
                    <a:tint val="75000"/>
                  </a:prstClr>
                </a:solidFill>
              </a:rPr>
              <a:pPr>
                <a:defRPr/>
              </a:pPr>
              <a:t>10/2/2024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DCD6BE2-4017-462B-A487-63697DA1802F}" type="slidenum">
              <a:rPr lang="en-US"/>
              <a:pPr>
                <a:defRPr/>
              </a:pPr>
              <a:t>‹#›</a:t>
            </a:fld>
            <a:endParaRPr lang="en-US"/>
          </a:p>
        </p:txBody>
      </p:sp>
    </p:spTree>
    <p:extLst>
      <p:ext uri="{BB962C8B-B14F-4D97-AF65-F5344CB8AC3E}">
        <p14:creationId xmlns:p14="http://schemas.microsoft.com/office/powerpoint/2010/main" val="3439466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a:fillRect/>
          </a:stretch>
        </p:blipFill>
        <p:spPr>
          <a:xfrm flipH="1">
            <a:off x="7"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8"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3" y="4229100"/>
            <a:ext cx="2870200" cy="2870200"/>
          </a:xfrm>
          <a:prstGeom prst="rect">
            <a:avLst/>
          </a:prstGeom>
        </p:spPr>
      </p:pic>
      <p:sp>
        <p:nvSpPr>
          <p:cNvPr id="2" name="TextBox 1"/>
          <p:cNvSpPr txBox="1"/>
          <p:nvPr userDrawn="1"/>
        </p:nvSpPr>
        <p:spPr>
          <a:xfrm>
            <a:off x="6" y="6629414"/>
            <a:ext cx="63914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5"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AC9656-C32D-4D16-A3C7-09AD12EC20D1}" type="datetimeFigureOut">
              <a:rPr lang="en-US">
                <a:solidFill>
                  <a:prstClr val="black">
                    <a:tint val="75000"/>
                  </a:prstClr>
                </a:solidFill>
              </a:rPr>
              <a:pPr>
                <a:defRPr/>
              </a:pPr>
              <a:t>10/2/2024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CDBFA8A-54CE-4D78-9BEC-1291BA8E004A}" type="slidenum">
              <a:rPr lang="en-US"/>
              <a:pPr>
                <a:defRPr/>
              </a:pPr>
              <a:t>‹#›</a:t>
            </a:fld>
            <a:endParaRPr lang="en-US"/>
          </a:p>
        </p:txBody>
      </p:sp>
    </p:spTree>
    <p:extLst>
      <p:ext uri="{BB962C8B-B14F-4D97-AF65-F5344CB8AC3E}">
        <p14:creationId xmlns:p14="http://schemas.microsoft.com/office/powerpoint/2010/main" val="2466118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9"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9"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ADA1FB9-D5C5-482F-A20C-4757D899C5CE}" type="datetimeFigureOut">
              <a:rPr lang="en-US">
                <a:solidFill>
                  <a:prstClr val="black">
                    <a:tint val="75000"/>
                  </a:prstClr>
                </a:solidFill>
              </a:rPr>
              <a:pPr>
                <a:defRPr/>
              </a:pPr>
              <a:t>10/2/2024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1257B5-B0A6-4F67-8CDE-B5934211A48D}" type="slidenum">
              <a:rPr lang="en-US"/>
              <a:pPr>
                <a:defRPr/>
              </a:pPr>
              <a:t>‹#›</a:t>
            </a:fld>
            <a:endParaRPr lang="en-US"/>
          </a:p>
        </p:txBody>
      </p:sp>
    </p:spTree>
    <p:extLst>
      <p:ext uri="{BB962C8B-B14F-4D97-AF65-F5344CB8AC3E}">
        <p14:creationId xmlns:p14="http://schemas.microsoft.com/office/powerpoint/2010/main" val="1547424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8C7DA3-6B9A-44D3-8652-5FC4D1A8BD5D}"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6F5083-3124-4A8F-A3D4-D721A9710ABD}" type="slidenum">
              <a:rPr lang="en-US"/>
              <a:pPr>
                <a:defRPr/>
              </a:pPr>
              <a:t>‹#›</a:t>
            </a:fld>
            <a:endParaRPr lang="en-US"/>
          </a:p>
        </p:txBody>
      </p:sp>
    </p:spTree>
    <p:extLst>
      <p:ext uri="{BB962C8B-B14F-4D97-AF65-F5344CB8AC3E}">
        <p14:creationId xmlns:p14="http://schemas.microsoft.com/office/powerpoint/2010/main" val="22297158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EF1DF0-D277-4F67-A65D-35DFE8D2EF71}"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272C68-C16C-4E84-BE6F-894A87E2107F}" type="slidenum">
              <a:rPr lang="en-US"/>
              <a:pPr>
                <a:defRPr/>
              </a:pPr>
              <a:t>‹#›</a:t>
            </a:fld>
            <a:endParaRPr lang="en-US"/>
          </a:p>
        </p:txBody>
      </p:sp>
    </p:spTree>
    <p:extLst>
      <p:ext uri="{BB962C8B-B14F-4D97-AF65-F5344CB8AC3E}">
        <p14:creationId xmlns:p14="http://schemas.microsoft.com/office/powerpoint/2010/main" val="2552604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7A751FD-C8E6-46C1-BB0A-E2B42DF6A8C0}"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0B98F4-5AFE-45BA-A90F-9FAAA1842726}" type="slidenum">
              <a:rPr lang="en-US"/>
              <a:pPr>
                <a:defRPr/>
              </a:pPr>
              <a:t>‹#›</a:t>
            </a:fld>
            <a:endParaRPr lang="en-US"/>
          </a:p>
        </p:txBody>
      </p:sp>
    </p:spTree>
    <p:extLst>
      <p:ext uri="{BB962C8B-B14F-4D97-AF65-F5344CB8AC3E}">
        <p14:creationId xmlns:p14="http://schemas.microsoft.com/office/powerpoint/2010/main" val="2690638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C8B0C6-FC3A-41B3-89A6-29C3B63A4C2A}"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BB6360A-EFC5-4979-86AB-18220F4C908B}" type="slidenum">
              <a:rPr lang="en-US"/>
              <a:pPr>
                <a:defRPr/>
              </a:pPr>
              <a:t>‹#›</a:t>
            </a:fld>
            <a:endParaRPr lang="en-US"/>
          </a:p>
        </p:txBody>
      </p:sp>
    </p:spTree>
    <p:extLst>
      <p:ext uri="{BB962C8B-B14F-4D97-AF65-F5344CB8AC3E}">
        <p14:creationId xmlns:p14="http://schemas.microsoft.com/office/powerpoint/2010/main" val="3947907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374D1-FFB1-4AE4-9EA8-C16D5C143F33}"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F7B857-4723-42EE-A215-32F5A8E95AD1}" type="slidenum">
              <a:rPr lang="en-US"/>
              <a:pPr>
                <a:defRPr/>
              </a:pPr>
              <a:t>‹#›</a:t>
            </a:fld>
            <a:endParaRPr lang="en-US"/>
          </a:p>
        </p:txBody>
      </p:sp>
    </p:spTree>
    <p:extLst>
      <p:ext uri="{BB962C8B-B14F-4D97-AF65-F5344CB8AC3E}">
        <p14:creationId xmlns:p14="http://schemas.microsoft.com/office/powerpoint/2010/main" val="30457308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8D4EB46-98A6-4F2F-B6AD-B1C5BE4ABA0C}" type="datetimeFigureOut">
              <a:rPr lang="en-US">
                <a:solidFill>
                  <a:prstClr val="black">
                    <a:tint val="75000"/>
                  </a:prstClr>
                </a:solidFill>
              </a:rPr>
              <a:pPr>
                <a:defRPr/>
              </a:pPr>
              <a:t>10/2/2024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E3C32E-3DF5-4A69-BA5B-845938E1F84E}" type="slidenum">
              <a:rPr lang="en-US"/>
              <a:pPr>
                <a:defRPr/>
              </a:pPr>
              <a:t>‹#›</a:t>
            </a:fld>
            <a:endParaRPr lang="en-US"/>
          </a:p>
        </p:txBody>
      </p:sp>
    </p:spTree>
    <p:extLst>
      <p:ext uri="{BB962C8B-B14F-4D97-AF65-F5344CB8AC3E}">
        <p14:creationId xmlns:p14="http://schemas.microsoft.com/office/powerpoint/2010/main" val="2115914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657614A-1660-49FD-9617-B70AC53E8990}" type="datetimeFigureOut">
              <a:rPr lang="en-US">
                <a:solidFill>
                  <a:prstClr val="black">
                    <a:tint val="75000"/>
                  </a:prstClr>
                </a:solidFill>
              </a:rPr>
              <a:pPr>
                <a:defRPr/>
              </a:pPr>
              <a:t>10/2/2024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7BA88A4-4799-455A-9CD0-0B40CB1720DA}" type="slidenum">
              <a:rPr lang="en-US"/>
              <a:pPr>
                <a:defRPr/>
              </a:pPr>
              <a:t>‹#›</a:t>
            </a:fld>
            <a:endParaRPr lang="en-US"/>
          </a:p>
        </p:txBody>
      </p:sp>
    </p:spTree>
    <p:extLst>
      <p:ext uri="{BB962C8B-B14F-4D97-AF65-F5344CB8AC3E}">
        <p14:creationId xmlns:p14="http://schemas.microsoft.com/office/powerpoint/2010/main" val="17107030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E6B4E9E-459B-49A2-B85F-78AC2DB8F8C2}" type="datetimeFigureOut">
              <a:rPr lang="en-US">
                <a:solidFill>
                  <a:prstClr val="black">
                    <a:tint val="75000"/>
                  </a:prstClr>
                </a:solidFill>
              </a:rPr>
              <a:pPr>
                <a:defRPr/>
              </a:pPr>
              <a:t>10/2/2024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E0E29FE-BFA6-41FA-9C01-F3B897F8C995}" type="slidenum">
              <a:rPr lang="en-US"/>
              <a:pPr>
                <a:defRPr/>
              </a:pPr>
              <a:t>‹#›</a:t>
            </a:fld>
            <a:endParaRPr lang="en-US"/>
          </a:p>
        </p:txBody>
      </p:sp>
    </p:spTree>
    <p:extLst>
      <p:ext uri="{BB962C8B-B14F-4D97-AF65-F5344CB8AC3E}">
        <p14:creationId xmlns:p14="http://schemas.microsoft.com/office/powerpoint/2010/main" val="4111578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1"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82E52FD-C572-43B1-BE23-D87D72DE869C}" type="datetimeFigureOut">
              <a:rPr lang="en-US">
                <a:solidFill>
                  <a:prstClr val="black">
                    <a:tint val="75000"/>
                  </a:prstClr>
                </a:solidFill>
              </a:rPr>
              <a:pPr>
                <a:defRPr/>
              </a:pPr>
              <a:t>10/2/2024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DCD6BE2-4017-462B-A487-63697DA1802F}" type="slidenum">
              <a:rPr lang="en-US"/>
              <a:pPr>
                <a:defRPr/>
              </a:pPr>
              <a:t>‹#›</a:t>
            </a:fld>
            <a:endParaRPr lang="en-US"/>
          </a:p>
        </p:txBody>
      </p:sp>
    </p:spTree>
    <p:extLst>
      <p:ext uri="{BB962C8B-B14F-4D97-AF65-F5344CB8AC3E}">
        <p14:creationId xmlns:p14="http://schemas.microsoft.com/office/powerpoint/2010/main" val="12633126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5"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AC9656-C32D-4D16-A3C7-09AD12EC20D1}" type="datetimeFigureOut">
              <a:rPr lang="en-US">
                <a:solidFill>
                  <a:prstClr val="black">
                    <a:tint val="75000"/>
                  </a:prstClr>
                </a:solidFill>
              </a:rPr>
              <a:pPr>
                <a:defRPr/>
              </a:pPr>
              <a:t>10/2/2024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CDBFA8A-54CE-4D78-9BEC-1291BA8E004A}" type="slidenum">
              <a:rPr lang="en-US"/>
              <a:pPr>
                <a:defRPr/>
              </a:pPr>
              <a:t>‹#›</a:t>
            </a:fld>
            <a:endParaRPr lang="en-US"/>
          </a:p>
        </p:txBody>
      </p:sp>
    </p:spTree>
    <p:extLst>
      <p:ext uri="{BB962C8B-B14F-4D97-AF65-F5344CB8AC3E}">
        <p14:creationId xmlns:p14="http://schemas.microsoft.com/office/powerpoint/2010/main" val="562437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9"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9"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ADA1FB9-D5C5-482F-A20C-4757D899C5CE}" type="datetimeFigureOut">
              <a:rPr lang="en-US">
                <a:solidFill>
                  <a:prstClr val="black">
                    <a:tint val="75000"/>
                  </a:prstClr>
                </a:solidFill>
              </a:rPr>
              <a:pPr>
                <a:defRPr/>
              </a:pPr>
              <a:t>10/2/2024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1257B5-B0A6-4F67-8CDE-B5934211A48D}" type="slidenum">
              <a:rPr lang="en-US"/>
              <a:pPr>
                <a:defRPr/>
              </a:pPr>
              <a:t>‹#›</a:t>
            </a:fld>
            <a:endParaRPr lang="en-US"/>
          </a:p>
        </p:txBody>
      </p:sp>
    </p:spTree>
    <p:extLst>
      <p:ext uri="{BB962C8B-B14F-4D97-AF65-F5344CB8AC3E}">
        <p14:creationId xmlns:p14="http://schemas.microsoft.com/office/powerpoint/2010/main" val="30272970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8C7DA3-6B9A-44D3-8652-5FC4D1A8BD5D}"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6F5083-3124-4A8F-A3D4-D721A9710ABD}" type="slidenum">
              <a:rPr lang="en-US"/>
              <a:pPr>
                <a:defRPr/>
              </a:pPr>
              <a:t>‹#›</a:t>
            </a:fld>
            <a:endParaRPr lang="en-US"/>
          </a:p>
        </p:txBody>
      </p:sp>
    </p:spTree>
    <p:extLst>
      <p:ext uri="{BB962C8B-B14F-4D97-AF65-F5344CB8AC3E}">
        <p14:creationId xmlns:p14="http://schemas.microsoft.com/office/powerpoint/2010/main" val="9382998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EF1DF0-D277-4F67-A65D-35DFE8D2EF71}"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272C68-C16C-4E84-BE6F-894A87E2107F}" type="slidenum">
              <a:rPr lang="en-US"/>
              <a:pPr>
                <a:defRPr/>
              </a:pPr>
              <a:t>‹#›</a:t>
            </a:fld>
            <a:endParaRPr lang="en-US"/>
          </a:p>
        </p:txBody>
      </p:sp>
    </p:spTree>
    <p:extLst>
      <p:ext uri="{BB962C8B-B14F-4D97-AF65-F5344CB8AC3E}">
        <p14:creationId xmlns:p14="http://schemas.microsoft.com/office/powerpoint/2010/main" val="5440259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98224" y="-79"/>
            <a:ext cx="12989235" cy="6857478"/>
            <a:chOff x="238125" y="490000"/>
            <a:chExt cx="7130600" cy="4735300"/>
          </a:xfrm>
        </p:grpSpPr>
        <p:sp>
          <p:nvSpPr>
            <p:cNvPr id="10" name="Google Shape;10;p2"/>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1" name="Google Shape;11;p2"/>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2" name="Google Shape;12;p2"/>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13" name="Google Shape;13;p2"/>
          <p:cNvSpPr txBox="1">
            <a:spLocks noGrp="1"/>
          </p:cNvSpPr>
          <p:nvPr>
            <p:ph type="ctrTitle"/>
          </p:nvPr>
        </p:nvSpPr>
        <p:spPr>
          <a:xfrm>
            <a:off x="2946143" y="2053490"/>
            <a:ext cx="6300497" cy="1532131"/>
          </a:xfrm>
          <a:prstGeom prst="rect">
            <a:avLst/>
          </a:prstGeom>
        </p:spPr>
        <p:txBody>
          <a:bodyPr spcFirstLastPara="1" wrap="square" lIns="116050" tIns="116050" rIns="116050" bIns="116050" anchor="t" anchorCtr="0">
            <a:noAutofit/>
          </a:bodyPr>
          <a:lstStyle>
            <a:lvl1pPr lvl="0" algn="ctr">
              <a:lnSpc>
                <a:spcPct val="80000"/>
              </a:lnSpc>
              <a:spcBef>
                <a:spcPts val="0"/>
              </a:spcBef>
              <a:spcAft>
                <a:spcPts val="0"/>
              </a:spcAft>
              <a:buSzPts val="6600"/>
              <a:buNone/>
              <a:defRPr sz="6827"/>
            </a:lvl1pPr>
            <a:lvl2pPr lvl="1" algn="ctr">
              <a:spcBef>
                <a:spcPts val="0"/>
              </a:spcBef>
              <a:spcAft>
                <a:spcPts val="0"/>
              </a:spcAft>
              <a:buSzPts val="6600"/>
              <a:buNone/>
              <a:defRPr sz="7509"/>
            </a:lvl2pPr>
            <a:lvl3pPr lvl="2" algn="ctr">
              <a:spcBef>
                <a:spcPts val="0"/>
              </a:spcBef>
              <a:spcAft>
                <a:spcPts val="0"/>
              </a:spcAft>
              <a:buSzPts val="6600"/>
              <a:buNone/>
              <a:defRPr sz="7509"/>
            </a:lvl3pPr>
            <a:lvl4pPr lvl="3" algn="ctr">
              <a:spcBef>
                <a:spcPts val="0"/>
              </a:spcBef>
              <a:spcAft>
                <a:spcPts val="0"/>
              </a:spcAft>
              <a:buSzPts val="6600"/>
              <a:buNone/>
              <a:defRPr sz="7509"/>
            </a:lvl4pPr>
            <a:lvl5pPr lvl="4" algn="ctr">
              <a:spcBef>
                <a:spcPts val="0"/>
              </a:spcBef>
              <a:spcAft>
                <a:spcPts val="0"/>
              </a:spcAft>
              <a:buSzPts val="6600"/>
              <a:buNone/>
              <a:defRPr sz="7509"/>
            </a:lvl5pPr>
            <a:lvl6pPr lvl="5" algn="ctr">
              <a:spcBef>
                <a:spcPts val="0"/>
              </a:spcBef>
              <a:spcAft>
                <a:spcPts val="0"/>
              </a:spcAft>
              <a:buSzPts val="6600"/>
              <a:buNone/>
              <a:defRPr sz="7509"/>
            </a:lvl6pPr>
            <a:lvl7pPr lvl="6" algn="ctr">
              <a:spcBef>
                <a:spcPts val="0"/>
              </a:spcBef>
              <a:spcAft>
                <a:spcPts val="0"/>
              </a:spcAft>
              <a:buSzPts val="6600"/>
              <a:buNone/>
              <a:defRPr sz="7509"/>
            </a:lvl7pPr>
            <a:lvl8pPr lvl="7" algn="ctr">
              <a:spcBef>
                <a:spcPts val="0"/>
              </a:spcBef>
              <a:spcAft>
                <a:spcPts val="0"/>
              </a:spcAft>
              <a:buSzPts val="6600"/>
              <a:buNone/>
              <a:defRPr sz="7509"/>
            </a:lvl8pPr>
            <a:lvl9pPr lvl="8" algn="ctr">
              <a:spcBef>
                <a:spcPts val="0"/>
              </a:spcBef>
              <a:spcAft>
                <a:spcPts val="0"/>
              </a:spcAft>
              <a:buSzPts val="6600"/>
              <a:buNone/>
              <a:defRPr sz="7509"/>
            </a:lvl9pPr>
          </a:lstStyle>
          <a:p>
            <a:endParaRPr/>
          </a:p>
        </p:txBody>
      </p:sp>
      <p:sp>
        <p:nvSpPr>
          <p:cNvPr id="14" name="Google Shape;14;p2"/>
          <p:cNvSpPr txBox="1">
            <a:spLocks noGrp="1"/>
          </p:cNvSpPr>
          <p:nvPr>
            <p:ph type="subTitle" idx="1"/>
          </p:nvPr>
        </p:nvSpPr>
        <p:spPr>
          <a:xfrm>
            <a:off x="2946143" y="4528587"/>
            <a:ext cx="6300497" cy="486136"/>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300"/>
              <a:buNone/>
              <a:defRPr sz="2617"/>
            </a:lvl2pPr>
            <a:lvl3pPr lvl="2" algn="ctr">
              <a:lnSpc>
                <a:spcPct val="100000"/>
              </a:lnSpc>
              <a:spcBef>
                <a:spcPts val="0"/>
              </a:spcBef>
              <a:spcAft>
                <a:spcPts val="0"/>
              </a:spcAft>
              <a:buSzPts val="2300"/>
              <a:buNone/>
              <a:defRPr sz="2617"/>
            </a:lvl3pPr>
            <a:lvl4pPr lvl="3" algn="ctr">
              <a:lnSpc>
                <a:spcPct val="100000"/>
              </a:lnSpc>
              <a:spcBef>
                <a:spcPts val="0"/>
              </a:spcBef>
              <a:spcAft>
                <a:spcPts val="0"/>
              </a:spcAft>
              <a:buSzPts val="2300"/>
              <a:buNone/>
              <a:defRPr sz="2617"/>
            </a:lvl4pPr>
            <a:lvl5pPr lvl="4" algn="ctr">
              <a:lnSpc>
                <a:spcPct val="100000"/>
              </a:lnSpc>
              <a:spcBef>
                <a:spcPts val="0"/>
              </a:spcBef>
              <a:spcAft>
                <a:spcPts val="0"/>
              </a:spcAft>
              <a:buSzPts val="2300"/>
              <a:buNone/>
              <a:defRPr sz="2617"/>
            </a:lvl5pPr>
            <a:lvl6pPr lvl="5" algn="ctr">
              <a:lnSpc>
                <a:spcPct val="100000"/>
              </a:lnSpc>
              <a:spcBef>
                <a:spcPts val="0"/>
              </a:spcBef>
              <a:spcAft>
                <a:spcPts val="0"/>
              </a:spcAft>
              <a:buSzPts val="2300"/>
              <a:buNone/>
              <a:defRPr sz="2617"/>
            </a:lvl6pPr>
            <a:lvl7pPr lvl="6" algn="ctr">
              <a:lnSpc>
                <a:spcPct val="100000"/>
              </a:lnSpc>
              <a:spcBef>
                <a:spcPts val="0"/>
              </a:spcBef>
              <a:spcAft>
                <a:spcPts val="0"/>
              </a:spcAft>
              <a:buSzPts val="2300"/>
              <a:buNone/>
              <a:defRPr sz="2617"/>
            </a:lvl7pPr>
            <a:lvl8pPr lvl="7" algn="ctr">
              <a:lnSpc>
                <a:spcPct val="100000"/>
              </a:lnSpc>
              <a:spcBef>
                <a:spcPts val="0"/>
              </a:spcBef>
              <a:spcAft>
                <a:spcPts val="0"/>
              </a:spcAft>
              <a:buSzPts val="2300"/>
              <a:buNone/>
              <a:defRPr sz="2617"/>
            </a:lvl8pPr>
            <a:lvl9pPr lvl="8" algn="ctr">
              <a:lnSpc>
                <a:spcPct val="100000"/>
              </a:lnSpc>
              <a:spcBef>
                <a:spcPts val="0"/>
              </a:spcBef>
              <a:spcAft>
                <a:spcPts val="0"/>
              </a:spcAft>
              <a:buSzPts val="2300"/>
              <a:buNone/>
              <a:defRPr sz="2617"/>
            </a:lvl9pPr>
          </a:lstStyle>
          <a:p>
            <a:endParaRPr/>
          </a:p>
        </p:txBody>
      </p:sp>
      <p:sp>
        <p:nvSpPr>
          <p:cNvPr id="15" name="Google Shape;15;p2"/>
          <p:cNvSpPr txBox="1">
            <a:spLocks noGrp="1"/>
          </p:cNvSpPr>
          <p:nvPr>
            <p:ph type="subTitle" idx="2"/>
          </p:nvPr>
        </p:nvSpPr>
        <p:spPr>
          <a:xfrm>
            <a:off x="2946143" y="3411397"/>
            <a:ext cx="6300497" cy="645008"/>
          </a:xfrm>
          <a:prstGeom prst="rect">
            <a:avLst/>
          </a:prstGeom>
        </p:spPr>
        <p:txBody>
          <a:bodyPr spcFirstLastPara="1" wrap="square" lIns="116050" tIns="116050" rIns="116050" bIns="116050" anchor="t" anchorCtr="0">
            <a:noAutofit/>
          </a:bodyPr>
          <a:lstStyle>
            <a:lvl1pPr lvl="0" algn="ctr" rtl="0">
              <a:lnSpc>
                <a:spcPct val="90000"/>
              </a:lnSpc>
              <a:spcBef>
                <a:spcPts val="0"/>
              </a:spcBef>
              <a:spcAft>
                <a:spcPts val="0"/>
              </a:spcAft>
              <a:buClr>
                <a:schemeClr val="lt2"/>
              </a:buClr>
              <a:buSzPts val="3000"/>
              <a:buFont typeface="Lilita One"/>
              <a:buNone/>
              <a:defRPr sz="3982">
                <a:latin typeface="Lilita One"/>
                <a:ea typeface="Lilita One"/>
                <a:cs typeface="Lilita One"/>
                <a:sym typeface="Lilita One"/>
              </a:defRPr>
            </a:lvl1pPr>
            <a:lvl2pPr lvl="1"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9pPr>
          </a:lstStyle>
          <a:p>
            <a:endParaRPr/>
          </a:p>
        </p:txBody>
      </p:sp>
      <p:sp>
        <p:nvSpPr>
          <p:cNvPr id="16" name="Google Shape;16;p2"/>
          <p:cNvSpPr/>
          <p:nvPr/>
        </p:nvSpPr>
        <p:spPr>
          <a:xfrm rot="10800000" flipH="1">
            <a:off x="-1233842" y="5483313"/>
            <a:ext cx="14660483" cy="3864288"/>
          </a:xfrm>
          <a:custGeom>
            <a:avLst/>
            <a:gdLst/>
            <a:ahLst/>
            <a:cxnLst/>
            <a:rect l="l" t="t" r="r" b="b"/>
            <a:pathLst>
              <a:path w="15785" h="6937" extrusionOk="0">
                <a:moveTo>
                  <a:pt x="5276" y="0"/>
                </a:moveTo>
                <a:cubicBezTo>
                  <a:pt x="3715" y="0"/>
                  <a:pt x="3440" y="1764"/>
                  <a:pt x="2083" y="2365"/>
                </a:cubicBezTo>
                <a:cubicBezTo>
                  <a:pt x="1476" y="2634"/>
                  <a:pt x="923" y="2509"/>
                  <a:pt x="508" y="3170"/>
                </a:cubicBezTo>
                <a:cubicBezTo>
                  <a:pt x="0" y="3980"/>
                  <a:pt x="345" y="5197"/>
                  <a:pt x="1204" y="5620"/>
                </a:cubicBezTo>
                <a:cubicBezTo>
                  <a:pt x="1505" y="5768"/>
                  <a:pt x="1823" y="5821"/>
                  <a:pt x="2149" y="5821"/>
                </a:cubicBezTo>
                <a:cubicBezTo>
                  <a:pt x="2929" y="5821"/>
                  <a:pt x="3763" y="5522"/>
                  <a:pt x="4570" y="5522"/>
                </a:cubicBezTo>
                <a:cubicBezTo>
                  <a:pt x="4694" y="5522"/>
                  <a:pt x="4818" y="5529"/>
                  <a:pt x="4942" y="5546"/>
                </a:cubicBezTo>
                <a:cubicBezTo>
                  <a:pt x="6249" y="5721"/>
                  <a:pt x="7381" y="6936"/>
                  <a:pt x="8627" y="6936"/>
                </a:cubicBezTo>
                <a:cubicBezTo>
                  <a:pt x="8779" y="6936"/>
                  <a:pt x="8932" y="6918"/>
                  <a:pt x="9088" y="6878"/>
                </a:cubicBezTo>
                <a:cubicBezTo>
                  <a:pt x="9926" y="6662"/>
                  <a:pt x="10521" y="5838"/>
                  <a:pt x="11372" y="5684"/>
                </a:cubicBezTo>
                <a:cubicBezTo>
                  <a:pt x="11483" y="5664"/>
                  <a:pt x="11594" y="5655"/>
                  <a:pt x="11705" y="5655"/>
                </a:cubicBezTo>
                <a:cubicBezTo>
                  <a:pt x="12092" y="5655"/>
                  <a:pt x="12483" y="5753"/>
                  <a:pt x="12874" y="5773"/>
                </a:cubicBezTo>
                <a:cubicBezTo>
                  <a:pt x="12919" y="5775"/>
                  <a:pt x="12963" y="5777"/>
                  <a:pt x="13008" y="5777"/>
                </a:cubicBezTo>
                <a:cubicBezTo>
                  <a:pt x="14027" y="5777"/>
                  <a:pt x="15064" y="5177"/>
                  <a:pt x="15417" y="4221"/>
                </a:cubicBezTo>
                <a:cubicBezTo>
                  <a:pt x="15784" y="3223"/>
                  <a:pt x="15220" y="1934"/>
                  <a:pt x="14190" y="1671"/>
                </a:cubicBezTo>
                <a:cubicBezTo>
                  <a:pt x="14014" y="1626"/>
                  <a:pt x="13835" y="1610"/>
                  <a:pt x="13655" y="1610"/>
                </a:cubicBezTo>
                <a:cubicBezTo>
                  <a:pt x="13214" y="1610"/>
                  <a:pt x="12763" y="1706"/>
                  <a:pt x="12318" y="1706"/>
                </a:cubicBezTo>
                <a:cubicBezTo>
                  <a:pt x="12230" y="1706"/>
                  <a:pt x="12142" y="1702"/>
                  <a:pt x="12054" y="1693"/>
                </a:cubicBezTo>
                <a:cubicBezTo>
                  <a:pt x="11108" y="1597"/>
                  <a:pt x="10313" y="913"/>
                  <a:pt x="9377" y="749"/>
                </a:cubicBezTo>
                <a:cubicBezTo>
                  <a:pt x="9134" y="707"/>
                  <a:pt x="8887" y="700"/>
                  <a:pt x="8640" y="700"/>
                </a:cubicBezTo>
                <a:cubicBezTo>
                  <a:pt x="8530" y="700"/>
                  <a:pt x="8420" y="701"/>
                  <a:pt x="8310" y="701"/>
                </a:cubicBezTo>
                <a:cubicBezTo>
                  <a:pt x="8052" y="701"/>
                  <a:pt x="7795" y="694"/>
                  <a:pt x="7542" y="647"/>
                </a:cubicBezTo>
                <a:cubicBezTo>
                  <a:pt x="6903" y="525"/>
                  <a:pt x="6334" y="150"/>
                  <a:pt x="5693" y="38"/>
                </a:cubicBezTo>
                <a:cubicBezTo>
                  <a:pt x="5545" y="12"/>
                  <a:pt x="5406" y="0"/>
                  <a:pt x="5276" y="0"/>
                </a:cubicBezTo>
                <a:close/>
              </a:path>
            </a:pathLst>
          </a:custGeom>
          <a:solidFill>
            <a:schemeClr val="accent2"/>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17" name="Google Shape;17;p2"/>
          <p:cNvGrpSpPr/>
          <p:nvPr/>
        </p:nvGrpSpPr>
        <p:grpSpPr>
          <a:xfrm rot="-2127242">
            <a:off x="1206905" y="485504"/>
            <a:ext cx="850112" cy="1615710"/>
            <a:chOff x="1763800" y="344725"/>
            <a:chExt cx="152925" cy="365600"/>
          </a:xfrm>
        </p:grpSpPr>
        <p:sp>
          <p:nvSpPr>
            <p:cNvPr id="18" name="Google Shape;18;p2"/>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9" name="Google Shape;19;p2"/>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0" name="Google Shape;20;p2"/>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1" name="Google Shape;21;p2"/>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2" name="Google Shape;22;p2"/>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3" name="Google Shape;23;p2"/>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4" name="Google Shape;24;p2"/>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 name="Google Shape;25;p2"/>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6" name="Google Shape;26;p2"/>
          <p:cNvGrpSpPr/>
          <p:nvPr/>
        </p:nvGrpSpPr>
        <p:grpSpPr>
          <a:xfrm rot="2127242" flipH="1">
            <a:off x="10135805" y="485504"/>
            <a:ext cx="850112" cy="1615710"/>
            <a:chOff x="1763800" y="344725"/>
            <a:chExt cx="152925" cy="365600"/>
          </a:xfrm>
        </p:grpSpPr>
        <p:sp>
          <p:nvSpPr>
            <p:cNvPr id="27" name="Google Shape;27;p2"/>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 name="Google Shape;28;p2"/>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 name="Google Shape;29;p2"/>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 name="Google Shape;30;p2"/>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 name="Google Shape;31;p2"/>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 name="Google Shape;32;p2"/>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 name="Google Shape;33;p2"/>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 name="Google Shape;34;p2"/>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5" name="Google Shape;35;p2"/>
          <p:cNvGrpSpPr/>
          <p:nvPr/>
        </p:nvGrpSpPr>
        <p:grpSpPr>
          <a:xfrm rot="-756441">
            <a:off x="-217545" y="862290"/>
            <a:ext cx="1737872" cy="1652461"/>
            <a:chOff x="1288525" y="846925"/>
            <a:chExt cx="396175" cy="473850"/>
          </a:xfrm>
        </p:grpSpPr>
        <p:sp>
          <p:nvSpPr>
            <p:cNvPr id="36" name="Google Shape;36;p2"/>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 name="Google Shape;37;p2"/>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 name="Google Shape;38;p2"/>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 name="Google Shape;39;p2"/>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 name="Google Shape;40;p2"/>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 name="Google Shape;41;p2"/>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 name="Google Shape;42;p2"/>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 name="Google Shape;43;p2"/>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B1D287"/>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 name="Google Shape;44;p2"/>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 name="Google Shape;45;p2"/>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B1D287"/>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46" name="Google Shape;46;p2"/>
          <p:cNvGrpSpPr/>
          <p:nvPr/>
        </p:nvGrpSpPr>
        <p:grpSpPr>
          <a:xfrm>
            <a:off x="-298916" y="-539980"/>
            <a:ext cx="2712125" cy="1897925"/>
            <a:chOff x="1218400" y="279000"/>
            <a:chExt cx="468300" cy="412225"/>
          </a:xfrm>
        </p:grpSpPr>
        <p:sp>
          <p:nvSpPr>
            <p:cNvPr id="47" name="Google Shape;47;p2"/>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8" name="Google Shape;48;p2"/>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9" name="Google Shape;49;p2"/>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50" name="Google Shape;50;p2"/>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51" name="Google Shape;51;p2"/>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52" name="Google Shape;52;p2"/>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53" name="Google Shape;53;p2"/>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54" name="Google Shape;54;p2"/>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55" name="Google Shape;55;p2"/>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56" name="Google Shape;56;p2"/>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57" name="Google Shape;57;p2"/>
          <p:cNvGrpSpPr/>
          <p:nvPr/>
        </p:nvGrpSpPr>
        <p:grpSpPr>
          <a:xfrm rot="756441" flipH="1">
            <a:off x="10672456" y="862290"/>
            <a:ext cx="1737872" cy="1652461"/>
            <a:chOff x="1288525" y="846925"/>
            <a:chExt cx="396175" cy="473850"/>
          </a:xfrm>
        </p:grpSpPr>
        <p:sp>
          <p:nvSpPr>
            <p:cNvPr id="58" name="Google Shape;58;p2"/>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59" name="Google Shape;59;p2"/>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60" name="Google Shape;60;p2"/>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61" name="Google Shape;61;p2"/>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62" name="Google Shape;62;p2"/>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63" name="Google Shape;63;p2"/>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64" name="Google Shape;64;p2"/>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65" name="Google Shape;65;p2"/>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66" name="Google Shape;66;p2"/>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67" name="Google Shape;67;p2"/>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68" name="Google Shape;68;p2"/>
          <p:cNvGrpSpPr/>
          <p:nvPr/>
        </p:nvGrpSpPr>
        <p:grpSpPr>
          <a:xfrm flipH="1">
            <a:off x="9779581" y="-539980"/>
            <a:ext cx="2712125" cy="1897925"/>
            <a:chOff x="1218400" y="279000"/>
            <a:chExt cx="468300" cy="412225"/>
          </a:xfrm>
        </p:grpSpPr>
        <p:sp>
          <p:nvSpPr>
            <p:cNvPr id="69" name="Google Shape;69;p2"/>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0" name="Google Shape;70;p2"/>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1" name="Google Shape;71;p2"/>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2" name="Google Shape;72;p2"/>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3" name="Google Shape;73;p2"/>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4" name="Google Shape;74;p2"/>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5" name="Google Shape;75;p2"/>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6" name="Google Shape;76;p2"/>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7" name="Google Shape;77;p2"/>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8" name="Google Shape;78;p2"/>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79" name="Google Shape;79;p2"/>
          <p:cNvGrpSpPr/>
          <p:nvPr/>
        </p:nvGrpSpPr>
        <p:grpSpPr>
          <a:xfrm>
            <a:off x="3214574" y="5596977"/>
            <a:ext cx="701133" cy="869542"/>
            <a:chOff x="2100500" y="1458275"/>
            <a:chExt cx="159000" cy="248050"/>
          </a:xfrm>
        </p:grpSpPr>
        <p:sp>
          <p:nvSpPr>
            <p:cNvPr id="80" name="Google Shape;80;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1" name="Google Shape;81;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2" name="Google Shape;82;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 name="Google Shape;83;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84" name="Google Shape;84;p2"/>
          <p:cNvGrpSpPr/>
          <p:nvPr/>
        </p:nvGrpSpPr>
        <p:grpSpPr>
          <a:xfrm>
            <a:off x="8549684" y="5500585"/>
            <a:ext cx="701133" cy="869542"/>
            <a:chOff x="2100500" y="1458275"/>
            <a:chExt cx="159000" cy="248050"/>
          </a:xfrm>
        </p:grpSpPr>
        <p:sp>
          <p:nvSpPr>
            <p:cNvPr id="85" name="Google Shape;85;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 name="Google Shape;86;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 name="Google Shape;87;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 name="Google Shape;88;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89" name="Google Shape;89;p2"/>
          <p:cNvGrpSpPr/>
          <p:nvPr/>
        </p:nvGrpSpPr>
        <p:grpSpPr>
          <a:xfrm flipH="1">
            <a:off x="6459411" y="5276021"/>
            <a:ext cx="520078" cy="645015"/>
            <a:chOff x="2100500" y="1458275"/>
            <a:chExt cx="159000" cy="248050"/>
          </a:xfrm>
        </p:grpSpPr>
        <p:sp>
          <p:nvSpPr>
            <p:cNvPr id="90" name="Google Shape;90;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 name="Google Shape;91;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 name="Google Shape;92;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 name="Google Shape;93;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94" name="Google Shape;94;p2"/>
          <p:cNvSpPr/>
          <p:nvPr/>
        </p:nvSpPr>
        <p:spPr>
          <a:xfrm>
            <a:off x="9305537" y="635936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95" name="Google Shape;95;p2"/>
          <p:cNvSpPr/>
          <p:nvPr/>
        </p:nvSpPr>
        <p:spPr>
          <a:xfrm flipH="1">
            <a:off x="4048396" y="6355702"/>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 name="Google Shape;96;p2"/>
          <p:cNvSpPr/>
          <p:nvPr/>
        </p:nvSpPr>
        <p:spPr>
          <a:xfrm rot="-2700000">
            <a:off x="774333" y="4150647"/>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 name="Google Shape;97;p2"/>
          <p:cNvSpPr/>
          <p:nvPr/>
        </p:nvSpPr>
        <p:spPr>
          <a:xfrm rot="-338711">
            <a:off x="11043951" y="4150646"/>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Tree>
    <p:extLst>
      <p:ext uri="{BB962C8B-B14F-4D97-AF65-F5344CB8AC3E}">
        <p14:creationId xmlns:p14="http://schemas.microsoft.com/office/powerpoint/2010/main" val="19869856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3"/>
        <p:cNvGrpSpPr/>
        <p:nvPr/>
      </p:nvGrpSpPr>
      <p:grpSpPr>
        <a:xfrm>
          <a:off x="0" y="0"/>
          <a:ext cx="0" cy="0"/>
          <a:chOff x="0" y="0"/>
          <a:chExt cx="0" cy="0"/>
        </a:xfrm>
      </p:grpSpPr>
      <p:grpSp>
        <p:nvGrpSpPr>
          <p:cNvPr id="244" name="Google Shape;244;p6"/>
          <p:cNvGrpSpPr/>
          <p:nvPr/>
        </p:nvGrpSpPr>
        <p:grpSpPr>
          <a:xfrm>
            <a:off x="-398224" y="-79"/>
            <a:ext cx="12989235" cy="6857478"/>
            <a:chOff x="238125" y="490000"/>
            <a:chExt cx="7130600" cy="4735300"/>
          </a:xfrm>
        </p:grpSpPr>
        <p:sp>
          <p:nvSpPr>
            <p:cNvPr id="245" name="Google Shape;245;p6"/>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46" name="Google Shape;246;p6"/>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47" name="Google Shape;247;p6"/>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248" name="Google Shape;248;p6"/>
          <p:cNvSpPr txBox="1">
            <a:spLocks noGrp="1"/>
          </p:cNvSpPr>
          <p:nvPr>
            <p:ph type="title"/>
          </p:nvPr>
        </p:nvSpPr>
        <p:spPr>
          <a:xfrm>
            <a:off x="960057" y="713272"/>
            <a:ext cx="10272698" cy="64364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5234"/>
            </a:lvl1pPr>
            <a:lvl2pPr lvl="1" rtl="0">
              <a:spcBef>
                <a:spcPts val="0"/>
              </a:spcBef>
              <a:spcAft>
                <a:spcPts val="0"/>
              </a:spcAft>
              <a:buSzPts val="4600"/>
              <a:buNone/>
              <a:defRPr/>
            </a:lvl2pPr>
            <a:lvl3pPr lvl="2" rtl="0">
              <a:spcBef>
                <a:spcPts val="0"/>
              </a:spcBef>
              <a:spcAft>
                <a:spcPts val="0"/>
              </a:spcAft>
              <a:buSzPts val="4600"/>
              <a:buNone/>
              <a:defRPr/>
            </a:lvl3pPr>
            <a:lvl4pPr lvl="3" rtl="0">
              <a:spcBef>
                <a:spcPts val="0"/>
              </a:spcBef>
              <a:spcAft>
                <a:spcPts val="0"/>
              </a:spcAft>
              <a:buSzPts val="4600"/>
              <a:buNone/>
              <a:defRPr/>
            </a:lvl4pPr>
            <a:lvl5pPr lvl="4" rtl="0">
              <a:spcBef>
                <a:spcPts val="0"/>
              </a:spcBef>
              <a:spcAft>
                <a:spcPts val="0"/>
              </a:spcAft>
              <a:buSzPts val="4600"/>
              <a:buNone/>
              <a:defRPr/>
            </a:lvl5pPr>
            <a:lvl6pPr lvl="5" rtl="0">
              <a:spcBef>
                <a:spcPts val="0"/>
              </a:spcBef>
              <a:spcAft>
                <a:spcPts val="0"/>
              </a:spcAft>
              <a:buSzPts val="4600"/>
              <a:buNone/>
              <a:defRPr/>
            </a:lvl6pPr>
            <a:lvl7pPr lvl="6" rtl="0">
              <a:spcBef>
                <a:spcPts val="0"/>
              </a:spcBef>
              <a:spcAft>
                <a:spcPts val="0"/>
              </a:spcAft>
              <a:buSzPts val="4600"/>
              <a:buNone/>
              <a:defRPr/>
            </a:lvl7pPr>
            <a:lvl8pPr lvl="7" rtl="0">
              <a:spcBef>
                <a:spcPts val="0"/>
              </a:spcBef>
              <a:spcAft>
                <a:spcPts val="0"/>
              </a:spcAft>
              <a:buSzPts val="4600"/>
              <a:buNone/>
              <a:defRPr/>
            </a:lvl8pPr>
            <a:lvl9pPr lvl="8" rtl="0">
              <a:spcBef>
                <a:spcPts val="0"/>
              </a:spcBef>
              <a:spcAft>
                <a:spcPts val="0"/>
              </a:spcAft>
              <a:buSzPts val="4600"/>
              <a:buNone/>
              <a:defRPr/>
            </a:lvl9pPr>
          </a:lstStyle>
          <a:p>
            <a:endParaRPr/>
          </a:p>
        </p:txBody>
      </p:sp>
      <p:grpSp>
        <p:nvGrpSpPr>
          <p:cNvPr id="249" name="Google Shape;249;p6"/>
          <p:cNvGrpSpPr/>
          <p:nvPr/>
        </p:nvGrpSpPr>
        <p:grpSpPr>
          <a:xfrm>
            <a:off x="10643858" y="5689880"/>
            <a:ext cx="1661120" cy="1333210"/>
            <a:chOff x="3206750" y="1492575"/>
            <a:chExt cx="634550" cy="640625"/>
          </a:xfrm>
        </p:grpSpPr>
        <p:sp>
          <p:nvSpPr>
            <p:cNvPr id="250" name="Google Shape;250;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1" name="Google Shape;251;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2" name="Google Shape;252;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3" name="Google Shape;253;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4" name="Google Shape;254;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5" name="Google Shape;255;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6" name="Google Shape;256;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7" name="Google Shape;257;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8" name="Google Shape;258;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 name="Google Shape;259;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 name="Google Shape;260;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 name="Google Shape;261;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 name="Google Shape;262;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 name="Google Shape;263;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 name="Google Shape;264;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 name="Google Shape;265;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 name="Google Shape;266;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 name="Google Shape;267;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 name="Google Shape;268;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 name="Google Shape;269;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 name="Google Shape;270;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 name="Google Shape;271;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 name="Google Shape;272;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 name="Google Shape;273;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 name="Google Shape;274;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 name="Google Shape;275;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 name="Google Shape;276;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 name="Google Shape;277;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 name="Google Shape;278;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 name="Google Shape;279;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 name="Google Shape;280;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1" name="Google Shape;281;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 name="Google Shape;282;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3" name="Google Shape;283;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 name="Google Shape;284;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5" name="Google Shape;285;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6" name="Google Shape;286;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 name="Google Shape;287;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8" name="Google Shape;288;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9" name="Google Shape;289;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0" name="Google Shape;290;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1" name="Google Shape;291;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2" name="Google Shape;292;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 name="Google Shape;293;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4" name="Google Shape;294;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 name="Google Shape;295;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 name="Google Shape;296;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 name="Google Shape;297;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 name="Google Shape;298;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 name="Google Shape;299;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 name="Google Shape;300;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 name="Google Shape;301;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 name="Google Shape;302;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 name="Google Shape;303;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 name="Google Shape;304;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 name="Google Shape;305;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 name="Google Shape;306;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 name="Google Shape;307;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8" name="Google Shape;308;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9" name="Google Shape;309;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0" name="Google Shape;310;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1" name="Google Shape;311;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 name="Google Shape;312;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 name="Google Shape;313;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 name="Google Shape;314;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 name="Google Shape;315;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 name="Google Shape;316;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 name="Google Shape;317;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 name="Google Shape;318;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 name="Google Shape;319;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 name="Google Shape;320;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 name="Google Shape;321;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 name="Google Shape;322;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3" name="Google Shape;323;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4" name="Google Shape;324;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 name="Google Shape;325;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 name="Google Shape;326;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 name="Google Shape;327;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 name="Google Shape;328;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 name="Google Shape;329;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0" name="Google Shape;330;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1" name="Google Shape;331;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2" name="Google Shape;332;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 name="Google Shape;333;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 name="Google Shape;334;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 name="Google Shape;335;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 name="Google Shape;336;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7" name="Google Shape;337;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8" name="Google Shape;338;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9" name="Google Shape;339;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0" name="Google Shape;340;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1" name="Google Shape;341;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2" name="Google Shape;342;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3" name="Google Shape;343;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4" name="Google Shape;344;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5" name="Google Shape;345;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6" name="Google Shape;346;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7" name="Google Shape;347;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8" name="Google Shape;348;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9" name="Google Shape;349;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0" name="Google Shape;350;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1" name="Google Shape;351;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2" name="Google Shape;352;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3" name="Google Shape;353;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4" name="Google Shape;354;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5" name="Google Shape;355;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6" name="Google Shape;356;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7" name="Google Shape;357;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8" name="Google Shape;358;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9" name="Google Shape;359;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60" name="Google Shape;360;p6"/>
          <p:cNvGrpSpPr/>
          <p:nvPr/>
        </p:nvGrpSpPr>
        <p:grpSpPr>
          <a:xfrm flipH="1">
            <a:off x="-112193" y="5689880"/>
            <a:ext cx="1661120" cy="1333210"/>
            <a:chOff x="3206750" y="1492575"/>
            <a:chExt cx="634550" cy="640625"/>
          </a:xfrm>
        </p:grpSpPr>
        <p:sp>
          <p:nvSpPr>
            <p:cNvPr id="361" name="Google Shape;361;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62" name="Google Shape;362;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63" name="Google Shape;363;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64" name="Google Shape;364;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65" name="Google Shape;365;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66" name="Google Shape;366;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67" name="Google Shape;367;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68" name="Google Shape;368;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69" name="Google Shape;369;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0" name="Google Shape;370;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1" name="Google Shape;371;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2" name="Google Shape;372;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3" name="Google Shape;373;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4" name="Google Shape;374;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5" name="Google Shape;375;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6" name="Google Shape;376;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7" name="Google Shape;377;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8" name="Google Shape;378;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9" name="Google Shape;379;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0" name="Google Shape;380;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1" name="Google Shape;381;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2" name="Google Shape;382;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3" name="Google Shape;383;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4" name="Google Shape;384;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5" name="Google Shape;385;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6" name="Google Shape;386;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7" name="Google Shape;387;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8" name="Google Shape;388;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9" name="Google Shape;389;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0" name="Google Shape;390;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1" name="Google Shape;391;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2" name="Google Shape;392;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3" name="Google Shape;393;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4" name="Google Shape;394;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5" name="Google Shape;395;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6" name="Google Shape;396;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7" name="Google Shape;397;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8" name="Google Shape;398;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9" name="Google Shape;399;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0" name="Google Shape;400;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1" name="Google Shape;401;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2" name="Google Shape;402;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3" name="Google Shape;403;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4" name="Google Shape;404;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5" name="Google Shape;405;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6" name="Google Shape;406;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7" name="Google Shape;407;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8" name="Google Shape;408;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9" name="Google Shape;409;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0" name="Google Shape;410;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1" name="Google Shape;411;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2" name="Google Shape;412;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3" name="Google Shape;413;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4" name="Google Shape;414;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5" name="Google Shape;415;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6" name="Google Shape;416;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7" name="Google Shape;417;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8" name="Google Shape;418;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9" name="Google Shape;419;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0" name="Google Shape;420;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1" name="Google Shape;421;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2" name="Google Shape;422;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3" name="Google Shape;423;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4" name="Google Shape;424;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5" name="Google Shape;425;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6" name="Google Shape;426;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7" name="Google Shape;427;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8" name="Google Shape;428;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9" name="Google Shape;429;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0" name="Google Shape;430;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1" name="Google Shape;431;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2" name="Google Shape;432;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3" name="Google Shape;433;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4" name="Google Shape;434;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5" name="Google Shape;435;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6" name="Google Shape;436;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7" name="Google Shape;437;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8" name="Google Shape;438;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9" name="Google Shape;439;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0" name="Google Shape;440;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1" name="Google Shape;441;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2" name="Google Shape;442;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3" name="Google Shape;443;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4" name="Google Shape;444;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5" name="Google Shape;445;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6" name="Google Shape;446;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7" name="Google Shape;447;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8" name="Google Shape;448;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9" name="Google Shape;449;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0" name="Google Shape;450;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1" name="Google Shape;451;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2" name="Google Shape;452;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3" name="Google Shape;453;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4" name="Google Shape;454;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5" name="Google Shape;455;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6" name="Google Shape;456;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7" name="Google Shape;457;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8" name="Google Shape;458;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9" name="Google Shape;459;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0" name="Google Shape;460;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1" name="Google Shape;461;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2" name="Google Shape;462;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3" name="Google Shape;463;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4" name="Google Shape;464;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5" name="Google Shape;465;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6" name="Google Shape;466;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7" name="Google Shape;467;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8" name="Google Shape;468;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9" name="Google Shape;469;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70" name="Google Shape;470;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471" name="Google Shape;471;p6"/>
          <p:cNvSpPr/>
          <p:nvPr/>
        </p:nvSpPr>
        <p:spPr>
          <a:xfrm>
            <a:off x="-163399" y="1083288"/>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472" name="Google Shape;472;p6"/>
          <p:cNvSpPr/>
          <p:nvPr/>
        </p:nvSpPr>
        <p:spPr>
          <a:xfrm rot="-1998728">
            <a:off x="11295210" y="539727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473" name="Google Shape;473;p6"/>
          <p:cNvSpPr/>
          <p:nvPr/>
        </p:nvSpPr>
        <p:spPr>
          <a:xfrm rot="-632712">
            <a:off x="-42995" y="4689696"/>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474" name="Google Shape;474;p6"/>
          <p:cNvSpPr/>
          <p:nvPr/>
        </p:nvSpPr>
        <p:spPr>
          <a:xfrm rot="-338711">
            <a:off x="11829623" y="2835625"/>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475" name="Google Shape;475;p6"/>
          <p:cNvSpPr/>
          <p:nvPr/>
        </p:nvSpPr>
        <p:spPr>
          <a:xfrm rot="-1684279">
            <a:off x="5643399" y="6384943"/>
            <a:ext cx="358406"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Tree>
    <p:extLst>
      <p:ext uri="{BB962C8B-B14F-4D97-AF65-F5344CB8AC3E}">
        <p14:creationId xmlns:p14="http://schemas.microsoft.com/office/powerpoint/2010/main" val="3214585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9"/>
        <p:cNvGrpSpPr/>
        <p:nvPr/>
      </p:nvGrpSpPr>
      <p:grpSpPr>
        <a:xfrm>
          <a:off x="0" y="0"/>
          <a:ext cx="0" cy="0"/>
          <a:chOff x="0" y="0"/>
          <a:chExt cx="0" cy="0"/>
        </a:xfrm>
      </p:grpSpPr>
      <p:grpSp>
        <p:nvGrpSpPr>
          <p:cNvPr id="820" name="Google Shape;820;p9"/>
          <p:cNvGrpSpPr/>
          <p:nvPr/>
        </p:nvGrpSpPr>
        <p:grpSpPr>
          <a:xfrm>
            <a:off x="-398224" y="-79"/>
            <a:ext cx="12989235" cy="6857478"/>
            <a:chOff x="238125" y="490000"/>
            <a:chExt cx="7130600" cy="4735300"/>
          </a:xfrm>
        </p:grpSpPr>
        <p:sp>
          <p:nvSpPr>
            <p:cNvPr id="821" name="Google Shape;821;p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22" name="Google Shape;822;p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23" name="Google Shape;823;p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824" name="Google Shape;824;p9"/>
          <p:cNvSpPr txBox="1">
            <a:spLocks noGrp="1"/>
          </p:cNvSpPr>
          <p:nvPr>
            <p:ph type="title"/>
          </p:nvPr>
        </p:nvSpPr>
        <p:spPr>
          <a:xfrm>
            <a:off x="2761361" y="2244610"/>
            <a:ext cx="6670068" cy="1127879"/>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7965"/>
            </a:lvl1pPr>
            <a:lvl2pPr lvl="1" algn="ctr" rtl="0">
              <a:spcBef>
                <a:spcPts val="0"/>
              </a:spcBef>
              <a:spcAft>
                <a:spcPts val="0"/>
              </a:spcAft>
              <a:buSzPts val="4600"/>
              <a:buNone/>
              <a:defRPr sz="5234"/>
            </a:lvl2pPr>
            <a:lvl3pPr lvl="2" algn="ctr" rtl="0">
              <a:spcBef>
                <a:spcPts val="0"/>
              </a:spcBef>
              <a:spcAft>
                <a:spcPts val="0"/>
              </a:spcAft>
              <a:buSzPts val="4600"/>
              <a:buNone/>
              <a:defRPr sz="5234"/>
            </a:lvl3pPr>
            <a:lvl4pPr lvl="3" algn="ctr" rtl="0">
              <a:spcBef>
                <a:spcPts val="0"/>
              </a:spcBef>
              <a:spcAft>
                <a:spcPts val="0"/>
              </a:spcAft>
              <a:buSzPts val="4600"/>
              <a:buNone/>
              <a:defRPr sz="5234"/>
            </a:lvl4pPr>
            <a:lvl5pPr lvl="4" algn="ctr" rtl="0">
              <a:spcBef>
                <a:spcPts val="0"/>
              </a:spcBef>
              <a:spcAft>
                <a:spcPts val="0"/>
              </a:spcAft>
              <a:buSzPts val="4600"/>
              <a:buNone/>
              <a:defRPr sz="5234"/>
            </a:lvl5pPr>
            <a:lvl6pPr lvl="5" algn="ctr" rtl="0">
              <a:spcBef>
                <a:spcPts val="0"/>
              </a:spcBef>
              <a:spcAft>
                <a:spcPts val="0"/>
              </a:spcAft>
              <a:buSzPts val="4600"/>
              <a:buNone/>
              <a:defRPr sz="5234"/>
            </a:lvl6pPr>
            <a:lvl7pPr lvl="6" algn="ctr" rtl="0">
              <a:spcBef>
                <a:spcPts val="0"/>
              </a:spcBef>
              <a:spcAft>
                <a:spcPts val="0"/>
              </a:spcAft>
              <a:buSzPts val="4600"/>
              <a:buNone/>
              <a:defRPr sz="5234"/>
            </a:lvl7pPr>
            <a:lvl8pPr lvl="7" algn="ctr" rtl="0">
              <a:spcBef>
                <a:spcPts val="0"/>
              </a:spcBef>
              <a:spcAft>
                <a:spcPts val="0"/>
              </a:spcAft>
              <a:buSzPts val="4600"/>
              <a:buNone/>
              <a:defRPr sz="5234"/>
            </a:lvl8pPr>
            <a:lvl9pPr lvl="8" algn="ctr" rtl="0">
              <a:spcBef>
                <a:spcPts val="0"/>
              </a:spcBef>
              <a:spcAft>
                <a:spcPts val="0"/>
              </a:spcAft>
              <a:buSzPts val="4600"/>
              <a:buNone/>
              <a:defRPr sz="5234"/>
            </a:lvl9pPr>
          </a:lstStyle>
          <a:p>
            <a:endParaRPr/>
          </a:p>
        </p:txBody>
      </p:sp>
      <p:sp>
        <p:nvSpPr>
          <p:cNvPr id="825" name="Google Shape;825;p9"/>
          <p:cNvSpPr txBox="1">
            <a:spLocks noGrp="1"/>
          </p:cNvSpPr>
          <p:nvPr>
            <p:ph type="subTitle" idx="1"/>
          </p:nvPr>
        </p:nvSpPr>
        <p:spPr>
          <a:xfrm>
            <a:off x="2761361" y="3372602"/>
            <a:ext cx="6670068" cy="116678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276"/>
              </a:spcBef>
              <a:spcAft>
                <a:spcPts val="0"/>
              </a:spcAft>
              <a:buSzPts val="1800"/>
              <a:buNone/>
              <a:defRPr/>
            </a:lvl2pPr>
            <a:lvl3pPr lvl="2" algn="ctr" rtl="0">
              <a:lnSpc>
                <a:spcPct val="100000"/>
              </a:lnSpc>
              <a:spcBef>
                <a:spcPts val="2276"/>
              </a:spcBef>
              <a:spcAft>
                <a:spcPts val="0"/>
              </a:spcAft>
              <a:buSzPts val="1800"/>
              <a:buNone/>
              <a:defRPr/>
            </a:lvl3pPr>
            <a:lvl4pPr lvl="3" algn="ctr" rtl="0">
              <a:lnSpc>
                <a:spcPct val="100000"/>
              </a:lnSpc>
              <a:spcBef>
                <a:spcPts val="2276"/>
              </a:spcBef>
              <a:spcAft>
                <a:spcPts val="0"/>
              </a:spcAft>
              <a:buSzPts val="1800"/>
              <a:buNone/>
              <a:defRPr/>
            </a:lvl4pPr>
            <a:lvl5pPr lvl="4" algn="ctr" rtl="0">
              <a:lnSpc>
                <a:spcPct val="100000"/>
              </a:lnSpc>
              <a:spcBef>
                <a:spcPts val="2276"/>
              </a:spcBef>
              <a:spcAft>
                <a:spcPts val="0"/>
              </a:spcAft>
              <a:buSzPts val="1800"/>
              <a:buNone/>
              <a:defRPr/>
            </a:lvl5pPr>
            <a:lvl6pPr lvl="5" algn="ctr" rtl="0">
              <a:lnSpc>
                <a:spcPct val="100000"/>
              </a:lnSpc>
              <a:spcBef>
                <a:spcPts val="2276"/>
              </a:spcBef>
              <a:spcAft>
                <a:spcPts val="0"/>
              </a:spcAft>
              <a:buSzPts val="1800"/>
              <a:buNone/>
              <a:defRPr/>
            </a:lvl6pPr>
            <a:lvl7pPr lvl="6" algn="ctr" rtl="0">
              <a:lnSpc>
                <a:spcPct val="100000"/>
              </a:lnSpc>
              <a:spcBef>
                <a:spcPts val="2276"/>
              </a:spcBef>
              <a:spcAft>
                <a:spcPts val="0"/>
              </a:spcAft>
              <a:buSzPts val="1800"/>
              <a:buNone/>
              <a:defRPr/>
            </a:lvl7pPr>
            <a:lvl8pPr lvl="7" algn="ctr" rtl="0">
              <a:lnSpc>
                <a:spcPct val="100000"/>
              </a:lnSpc>
              <a:spcBef>
                <a:spcPts val="2276"/>
              </a:spcBef>
              <a:spcAft>
                <a:spcPts val="0"/>
              </a:spcAft>
              <a:buSzPts val="1800"/>
              <a:buNone/>
              <a:defRPr/>
            </a:lvl8pPr>
            <a:lvl9pPr lvl="8" algn="ctr" rtl="0">
              <a:lnSpc>
                <a:spcPct val="100000"/>
              </a:lnSpc>
              <a:spcBef>
                <a:spcPts val="2276"/>
              </a:spcBef>
              <a:spcAft>
                <a:spcPts val="2276"/>
              </a:spcAft>
              <a:buSzPts val="1800"/>
              <a:buNone/>
              <a:defRPr/>
            </a:lvl9pPr>
          </a:lstStyle>
          <a:p>
            <a:endParaRPr/>
          </a:p>
        </p:txBody>
      </p:sp>
      <p:sp>
        <p:nvSpPr>
          <p:cNvPr id="826" name="Google Shape;826;p9"/>
          <p:cNvSpPr/>
          <p:nvPr/>
        </p:nvSpPr>
        <p:spPr>
          <a:xfrm>
            <a:off x="-5482423" y="6144053"/>
            <a:ext cx="24097908"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827" name="Google Shape;827;p9"/>
          <p:cNvGrpSpPr/>
          <p:nvPr/>
        </p:nvGrpSpPr>
        <p:grpSpPr>
          <a:xfrm>
            <a:off x="-191964" y="-188798"/>
            <a:ext cx="3362597" cy="2647809"/>
            <a:chOff x="-241347" y="-208203"/>
            <a:chExt cx="2947964" cy="2919945"/>
          </a:xfrm>
        </p:grpSpPr>
        <p:grpSp>
          <p:nvGrpSpPr>
            <p:cNvPr id="828" name="Google Shape;828;p9"/>
            <p:cNvGrpSpPr/>
            <p:nvPr/>
          </p:nvGrpSpPr>
          <p:grpSpPr>
            <a:xfrm rot="-2127316">
              <a:off x="455043" y="1086139"/>
              <a:ext cx="470902" cy="1125770"/>
              <a:chOff x="1763800" y="344725"/>
              <a:chExt cx="152925" cy="365600"/>
            </a:xfrm>
          </p:grpSpPr>
          <p:sp>
            <p:nvSpPr>
              <p:cNvPr id="829" name="Google Shape;82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0" name="Google Shape;83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1" name="Google Shape;83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2" name="Google Shape;83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3" name="Google Shape;83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4" name="Google Shape;83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5" name="Google Shape;83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6" name="Google Shape;83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837" name="Google Shape;837;p9"/>
            <p:cNvGrpSpPr/>
            <p:nvPr/>
          </p:nvGrpSpPr>
          <p:grpSpPr>
            <a:xfrm rot="-3860670" flipH="1">
              <a:off x="1166560" y="223706"/>
              <a:ext cx="470898" cy="1125767"/>
              <a:chOff x="1763800" y="344725"/>
              <a:chExt cx="152925" cy="365600"/>
            </a:xfrm>
          </p:grpSpPr>
          <p:sp>
            <p:nvSpPr>
              <p:cNvPr id="838" name="Google Shape;83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9" name="Google Shape;83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40" name="Google Shape;84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41" name="Google Shape;84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42" name="Google Shape;84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43" name="Google Shape;84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44" name="Google Shape;84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45" name="Google Shape;84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846" name="Google Shape;846;p9"/>
            <p:cNvGrpSpPr/>
            <p:nvPr/>
          </p:nvGrpSpPr>
          <p:grpSpPr>
            <a:xfrm rot="5400000" flipH="1">
              <a:off x="-227337" y="-222212"/>
              <a:ext cx="2919945" cy="2947964"/>
              <a:chOff x="3206750" y="1492575"/>
              <a:chExt cx="634550" cy="640625"/>
            </a:xfrm>
          </p:grpSpPr>
          <p:sp>
            <p:nvSpPr>
              <p:cNvPr id="847" name="Google Shape;84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48" name="Google Shape;84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49" name="Google Shape;84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0" name="Google Shape;85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1" name="Google Shape;85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2" name="Google Shape;85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3" name="Google Shape;85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4" name="Google Shape;85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5" name="Google Shape;85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6" name="Google Shape;85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7" name="Google Shape;85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8" name="Google Shape;85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9" name="Google Shape;85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0" name="Google Shape;86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1" name="Google Shape;86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2" name="Google Shape;86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3" name="Google Shape;86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4" name="Google Shape;86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5" name="Google Shape;86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6" name="Google Shape;86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7" name="Google Shape;86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8" name="Google Shape;86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9" name="Google Shape;86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0" name="Google Shape;87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1" name="Google Shape;87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2" name="Google Shape;87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3" name="Google Shape;87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4" name="Google Shape;87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5" name="Google Shape;87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6" name="Google Shape;87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7" name="Google Shape;87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8" name="Google Shape;87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9" name="Google Shape;87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0" name="Google Shape;88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1" name="Google Shape;88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2" name="Google Shape;88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3" name="Google Shape;88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4" name="Google Shape;88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5" name="Google Shape;88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6" name="Google Shape;88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7" name="Google Shape;88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8" name="Google Shape;88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9" name="Google Shape;88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0" name="Google Shape;89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1" name="Google Shape;89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2" name="Google Shape;89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3" name="Google Shape;89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4" name="Google Shape;89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5" name="Google Shape;89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6" name="Google Shape;89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7" name="Google Shape;89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8" name="Google Shape;89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9" name="Google Shape;89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0" name="Google Shape;90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1" name="Google Shape;90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2" name="Google Shape;90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3" name="Google Shape;90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4" name="Google Shape;90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5" name="Google Shape;90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6" name="Google Shape;90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7" name="Google Shape;90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8" name="Google Shape;90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9" name="Google Shape;90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0" name="Google Shape;91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1" name="Google Shape;91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2" name="Google Shape;91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3" name="Google Shape;91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4" name="Google Shape;91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5" name="Google Shape;91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6" name="Google Shape;91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7" name="Google Shape;91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8" name="Google Shape;91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9" name="Google Shape;91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0" name="Google Shape;92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1" name="Google Shape;92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2" name="Google Shape;92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3" name="Google Shape;92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4" name="Google Shape;92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5" name="Google Shape;92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6" name="Google Shape;92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7" name="Google Shape;92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8" name="Google Shape;92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9" name="Google Shape;92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0" name="Google Shape;93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1" name="Google Shape;93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2" name="Google Shape;93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3" name="Google Shape;93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4" name="Google Shape;93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5" name="Google Shape;93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6" name="Google Shape;93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7" name="Google Shape;93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8" name="Google Shape;93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9" name="Google Shape;93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0" name="Google Shape;94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1" name="Google Shape;94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2" name="Google Shape;94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3" name="Google Shape;94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4" name="Google Shape;94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5" name="Google Shape;94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6" name="Google Shape;94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7" name="Google Shape;94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8" name="Google Shape;94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9" name="Google Shape;94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50" name="Google Shape;95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51" name="Google Shape;95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52" name="Google Shape;95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53" name="Google Shape;95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54" name="Google Shape;95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55" name="Google Shape;95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56" name="Google Shape;95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nvGrpSpPr>
          <p:cNvPr id="957" name="Google Shape;957;p9"/>
          <p:cNvGrpSpPr/>
          <p:nvPr/>
        </p:nvGrpSpPr>
        <p:grpSpPr>
          <a:xfrm flipH="1">
            <a:off x="9022154" y="-188798"/>
            <a:ext cx="3362597" cy="2647809"/>
            <a:chOff x="-241347" y="-208203"/>
            <a:chExt cx="2947964" cy="2919945"/>
          </a:xfrm>
        </p:grpSpPr>
        <p:grpSp>
          <p:nvGrpSpPr>
            <p:cNvPr id="958" name="Google Shape;958;p9"/>
            <p:cNvGrpSpPr/>
            <p:nvPr/>
          </p:nvGrpSpPr>
          <p:grpSpPr>
            <a:xfrm rot="-2127316">
              <a:off x="455043" y="1086139"/>
              <a:ext cx="470902" cy="1125770"/>
              <a:chOff x="1763800" y="344725"/>
              <a:chExt cx="152925" cy="365600"/>
            </a:xfrm>
          </p:grpSpPr>
          <p:sp>
            <p:nvSpPr>
              <p:cNvPr id="959" name="Google Shape;95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0" name="Google Shape;96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1" name="Google Shape;96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2" name="Google Shape;96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3" name="Google Shape;96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4" name="Google Shape;96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5" name="Google Shape;96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6" name="Google Shape;96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967" name="Google Shape;967;p9"/>
            <p:cNvGrpSpPr/>
            <p:nvPr/>
          </p:nvGrpSpPr>
          <p:grpSpPr>
            <a:xfrm rot="-3860670" flipH="1">
              <a:off x="1166560" y="223706"/>
              <a:ext cx="470898" cy="1125767"/>
              <a:chOff x="1763800" y="344725"/>
              <a:chExt cx="152925" cy="365600"/>
            </a:xfrm>
          </p:grpSpPr>
          <p:sp>
            <p:nvSpPr>
              <p:cNvPr id="968" name="Google Shape;96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9" name="Google Shape;96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0" name="Google Shape;97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1" name="Google Shape;97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2" name="Google Shape;97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3" name="Google Shape;97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4" name="Google Shape;97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5" name="Google Shape;97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976" name="Google Shape;976;p9"/>
            <p:cNvGrpSpPr/>
            <p:nvPr/>
          </p:nvGrpSpPr>
          <p:grpSpPr>
            <a:xfrm rot="5400000" flipH="1">
              <a:off x="-227337" y="-222212"/>
              <a:ext cx="2919945" cy="2947964"/>
              <a:chOff x="3206750" y="1492575"/>
              <a:chExt cx="634550" cy="640625"/>
            </a:xfrm>
          </p:grpSpPr>
          <p:sp>
            <p:nvSpPr>
              <p:cNvPr id="977" name="Google Shape;97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8" name="Google Shape;97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9" name="Google Shape;97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0" name="Google Shape;98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1" name="Google Shape;98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2" name="Google Shape;98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3" name="Google Shape;98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4" name="Google Shape;98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5" name="Google Shape;98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6" name="Google Shape;98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7" name="Google Shape;98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8" name="Google Shape;98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9" name="Google Shape;98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0" name="Google Shape;99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1" name="Google Shape;99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2" name="Google Shape;99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3" name="Google Shape;99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4" name="Google Shape;99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5" name="Google Shape;99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6" name="Google Shape;99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7" name="Google Shape;99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8" name="Google Shape;99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9" name="Google Shape;99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0" name="Google Shape;100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1" name="Google Shape;100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2" name="Google Shape;100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3" name="Google Shape;100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4" name="Google Shape;100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5" name="Google Shape;100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6" name="Google Shape;100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7" name="Google Shape;100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8" name="Google Shape;100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9" name="Google Shape;100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0" name="Google Shape;101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1" name="Google Shape;101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2" name="Google Shape;101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3" name="Google Shape;101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4" name="Google Shape;101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5" name="Google Shape;101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6" name="Google Shape;101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7" name="Google Shape;101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8" name="Google Shape;101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9" name="Google Shape;101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0" name="Google Shape;102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1" name="Google Shape;102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2" name="Google Shape;102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3" name="Google Shape;102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4" name="Google Shape;102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5" name="Google Shape;102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6" name="Google Shape;102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7" name="Google Shape;102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8" name="Google Shape;102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9" name="Google Shape;102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0" name="Google Shape;103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1" name="Google Shape;103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2" name="Google Shape;103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3" name="Google Shape;103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4" name="Google Shape;103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5" name="Google Shape;103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6" name="Google Shape;103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7" name="Google Shape;103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8" name="Google Shape;103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9" name="Google Shape;103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0" name="Google Shape;104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1" name="Google Shape;104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2" name="Google Shape;104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3" name="Google Shape;104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4" name="Google Shape;104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5" name="Google Shape;104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6" name="Google Shape;104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7" name="Google Shape;104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8" name="Google Shape;104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9" name="Google Shape;104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0" name="Google Shape;105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1" name="Google Shape;105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2" name="Google Shape;105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3" name="Google Shape;105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4" name="Google Shape;105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5" name="Google Shape;105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6" name="Google Shape;105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7" name="Google Shape;105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8" name="Google Shape;105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9" name="Google Shape;105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0" name="Google Shape;106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1" name="Google Shape;106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2" name="Google Shape;106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3" name="Google Shape;106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4" name="Google Shape;106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5" name="Google Shape;106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6" name="Google Shape;106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7" name="Google Shape;106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8" name="Google Shape;106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9" name="Google Shape;106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0" name="Google Shape;107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1" name="Google Shape;107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2" name="Google Shape;107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3" name="Google Shape;107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4" name="Google Shape;107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5" name="Google Shape;107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6" name="Google Shape;107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7" name="Google Shape;107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8" name="Google Shape;107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9" name="Google Shape;107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80" name="Google Shape;108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81" name="Google Shape;108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82" name="Google Shape;108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83" name="Google Shape;108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84" name="Google Shape;108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85" name="Google Shape;108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86" name="Google Shape;108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nvGrpSpPr>
          <p:cNvPr id="1087" name="Google Shape;1087;p9"/>
          <p:cNvGrpSpPr/>
          <p:nvPr/>
        </p:nvGrpSpPr>
        <p:grpSpPr>
          <a:xfrm>
            <a:off x="953538" y="5416964"/>
            <a:ext cx="2216995" cy="945581"/>
            <a:chOff x="1577575" y="1855050"/>
            <a:chExt cx="642350" cy="344625"/>
          </a:xfrm>
        </p:grpSpPr>
        <p:sp>
          <p:nvSpPr>
            <p:cNvPr id="1088" name="Google Shape;1088;p9"/>
            <p:cNvSpPr/>
            <p:nvPr/>
          </p:nvSpPr>
          <p:spPr>
            <a:xfrm>
              <a:off x="1827700" y="1864975"/>
              <a:ext cx="113075" cy="30900"/>
            </a:xfrm>
            <a:custGeom>
              <a:avLst/>
              <a:gdLst/>
              <a:ahLst/>
              <a:cxnLst/>
              <a:rect l="l" t="t" r="r" b="b"/>
              <a:pathLst>
                <a:path w="4523" h="1236" extrusionOk="0">
                  <a:moveTo>
                    <a:pt x="2438" y="1"/>
                  </a:moveTo>
                  <a:cubicBezTo>
                    <a:pt x="2417" y="1"/>
                    <a:pt x="2395" y="1"/>
                    <a:pt x="2374" y="2"/>
                  </a:cubicBezTo>
                  <a:cubicBezTo>
                    <a:pt x="1652" y="25"/>
                    <a:pt x="911" y="169"/>
                    <a:pt x="302" y="500"/>
                  </a:cubicBezTo>
                  <a:cubicBezTo>
                    <a:pt x="204" y="553"/>
                    <a:pt x="108" y="613"/>
                    <a:pt x="54" y="697"/>
                  </a:cubicBezTo>
                  <a:cubicBezTo>
                    <a:pt x="0" y="782"/>
                    <a:pt x="0" y="898"/>
                    <a:pt x="83" y="966"/>
                  </a:cubicBezTo>
                  <a:cubicBezTo>
                    <a:pt x="128" y="1002"/>
                    <a:pt x="192" y="1020"/>
                    <a:pt x="254" y="1033"/>
                  </a:cubicBezTo>
                  <a:cubicBezTo>
                    <a:pt x="374" y="1057"/>
                    <a:pt x="495" y="1066"/>
                    <a:pt x="617" y="1066"/>
                  </a:cubicBezTo>
                  <a:cubicBezTo>
                    <a:pt x="889" y="1066"/>
                    <a:pt x="1164" y="1021"/>
                    <a:pt x="1436" y="994"/>
                  </a:cubicBezTo>
                  <a:cubicBezTo>
                    <a:pt x="1640" y="974"/>
                    <a:pt x="1846" y="964"/>
                    <a:pt x="2051" y="964"/>
                  </a:cubicBezTo>
                  <a:cubicBezTo>
                    <a:pt x="2556" y="964"/>
                    <a:pt x="3060" y="1025"/>
                    <a:pt x="3543" y="1147"/>
                  </a:cubicBezTo>
                  <a:cubicBezTo>
                    <a:pt x="3705" y="1187"/>
                    <a:pt x="3871" y="1235"/>
                    <a:pt x="4039" y="1235"/>
                  </a:cubicBezTo>
                  <a:cubicBezTo>
                    <a:pt x="4068" y="1235"/>
                    <a:pt x="4098" y="1234"/>
                    <a:pt x="4128" y="1231"/>
                  </a:cubicBezTo>
                  <a:cubicBezTo>
                    <a:pt x="4325" y="1209"/>
                    <a:pt x="4523" y="1076"/>
                    <a:pt x="4507" y="912"/>
                  </a:cubicBezTo>
                  <a:cubicBezTo>
                    <a:pt x="4496" y="785"/>
                    <a:pt x="4369" y="689"/>
                    <a:pt x="4247" y="611"/>
                  </a:cubicBezTo>
                  <a:lnTo>
                    <a:pt x="4247" y="612"/>
                  </a:lnTo>
                  <a:cubicBezTo>
                    <a:pt x="3754" y="306"/>
                    <a:pt x="3067" y="1"/>
                    <a:pt x="2438" y="1"/>
                  </a:cubicBezTo>
                  <a:close/>
                </a:path>
              </a:pathLst>
            </a:custGeom>
            <a:solidFill>
              <a:srgbClr val="EB5F3F"/>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1089" name="Google Shape;1089;p9"/>
            <p:cNvGrpSpPr/>
            <p:nvPr/>
          </p:nvGrpSpPr>
          <p:grpSpPr>
            <a:xfrm>
              <a:off x="1577575" y="1855050"/>
              <a:ext cx="642350" cy="344625"/>
              <a:chOff x="1577575" y="1855050"/>
              <a:chExt cx="642350" cy="344625"/>
            </a:xfrm>
          </p:grpSpPr>
          <p:sp>
            <p:nvSpPr>
              <p:cNvPr id="1090" name="Google Shape;1090;p9"/>
              <p:cNvSpPr/>
              <p:nvPr/>
            </p:nvSpPr>
            <p:spPr>
              <a:xfrm>
                <a:off x="1577575" y="1861775"/>
                <a:ext cx="642350" cy="337900"/>
              </a:xfrm>
              <a:custGeom>
                <a:avLst/>
                <a:gdLst/>
                <a:ahLst/>
                <a:cxnLst/>
                <a:rect l="l" t="t" r="r" b="b"/>
                <a:pathLst>
                  <a:path w="25694" h="13516" extrusionOk="0">
                    <a:moveTo>
                      <a:pt x="11855" y="0"/>
                    </a:moveTo>
                    <a:cubicBezTo>
                      <a:pt x="10922" y="0"/>
                      <a:pt x="10000" y="218"/>
                      <a:pt x="9343" y="800"/>
                    </a:cubicBezTo>
                    <a:cubicBezTo>
                      <a:pt x="7929" y="2052"/>
                      <a:pt x="7514" y="4080"/>
                      <a:pt x="6532" y="5573"/>
                    </a:cubicBezTo>
                    <a:cubicBezTo>
                      <a:pt x="5639" y="6932"/>
                      <a:pt x="4562" y="8208"/>
                      <a:pt x="3323" y="9368"/>
                    </a:cubicBezTo>
                    <a:cubicBezTo>
                      <a:pt x="2404" y="10227"/>
                      <a:pt x="584" y="11122"/>
                      <a:pt x="0" y="12138"/>
                    </a:cubicBezTo>
                    <a:cubicBezTo>
                      <a:pt x="343" y="12375"/>
                      <a:pt x="811" y="12434"/>
                      <a:pt x="1253" y="12484"/>
                    </a:cubicBezTo>
                    <a:cubicBezTo>
                      <a:pt x="2821" y="12662"/>
                      <a:pt x="4347" y="12594"/>
                      <a:pt x="5910" y="12810"/>
                    </a:cubicBezTo>
                    <a:cubicBezTo>
                      <a:pt x="7616" y="13042"/>
                      <a:pt x="9344" y="13171"/>
                      <a:pt x="11068" y="13269"/>
                    </a:cubicBezTo>
                    <a:cubicBezTo>
                      <a:pt x="13364" y="13400"/>
                      <a:pt x="15665" y="13515"/>
                      <a:pt x="17967" y="13515"/>
                    </a:cubicBezTo>
                    <a:cubicBezTo>
                      <a:pt x="18396" y="13515"/>
                      <a:pt x="18825" y="13511"/>
                      <a:pt x="19254" y="13503"/>
                    </a:cubicBezTo>
                    <a:cubicBezTo>
                      <a:pt x="19380" y="13501"/>
                      <a:pt x="19512" y="13496"/>
                      <a:pt x="19650" y="13490"/>
                    </a:cubicBezTo>
                    <a:lnTo>
                      <a:pt x="19651" y="13490"/>
                    </a:lnTo>
                    <a:cubicBezTo>
                      <a:pt x="20595" y="13444"/>
                      <a:pt x="21433" y="13182"/>
                      <a:pt x="22345" y="13060"/>
                    </a:cubicBezTo>
                    <a:cubicBezTo>
                      <a:pt x="23167" y="12951"/>
                      <a:pt x="23982" y="13057"/>
                      <a:pt x="24820" y="12849"/>
                    </a:cubicBezTo>
                    <a:cubicBezTo>
                      <a:pt x="25166" y="12763"/>
                      <a:pt x="25549" y="12611"/>
                      <a:pt x="25633" y="12319"/>
                    </a:cubicBezTo>
                    <a:cubicBezTo>
                      <a:pt x="25694" y="12112"/>
                      <a:pt x="25575" y="11891"/>
                      <a:pt x="25394" y="11738"/>
                    </a:cubicBezTo>
                    <a:cubicBezTo>
                      <a:pt x="25214" y="11585"/>
                      <a:pt x="24979" y="11486"/>
                      <a:pt x="24751" y="11384"/>
                    </a:cubicBezTo>
                    <a:cubicBezTo>
                      <a:pt x="22938" y="10580"/>
                      <a:pt x="21088" y="9386"/>
                      <a:pt x="20407" y="7724"/>
                    </a:cubicBezTo>
                    <a:cubicBezTo>
                      <a:pt x="19744" y="6104"/>
                      <a:pt x="18091" y="4781"/>
                      <a:pt x="17066" y="3268"/>
                    </a:cubicBezTo>
                    <a:cubicBezTo>
                      <a:pt x="16219" y="2020"/>
                      <a:pt x="15116" y="566"/>
                      <a:pt x="13337" y="169"/>
                    </a:cubicBezTo>
                    <a:cubicBezTo>
                      <a:pt x="12867" y="64"/>
                      <a:pt x="12359" y="0"/>
                      <a:pt x="1185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91" name="Google Shape;1091;p9"/>
              <p:cNvSpPr/>
              <p:nvPr/>
            </p:nvSpPr>
            <p:spPr>
              <a:xfrm>
                <a:off x="1767800" y="1855050"/>
                <a:ext cx="227675" cy="194800"/>
              </a:xfrm>
              <a:custGeom>
                <a:avLst/>
                <a:gdLst/>
                <a:ahLst/>
                <a:cxnLst/>
                <a:rect l="l" t="t" r="r" b="b"/>
                <a:pathLst>
                  <a:path w="9107" h="7792" extrusionOk="0">
                    <a:moveTo>
                      <a:pt x="4488" y="0"/>
                    </a:moveTo>
                    <a:cubicBezTo>
                      <a:pt x="3479" y="0"/>
                      <a:pt x="2479" y="269"/>
                      <a:pt x="1782" y="865"/>
                    </a:cubicBezTo>
                    <a:cubicBezTo>
                      <a:pt x="1106" y="1444"/>
                      <a:pt x="622" y="2180"/>
                      <a:pt x="417" y="2967"/>
                    </a:cubicBezTo>
                    <a:cubicBezTo>
                      <a:pt x="322" y="3327"/>
                      <a:pt x="1" y="3673"/>
                      <a:pt x="205" y="4048"/>
                    </a:cubicBezTo>
                    <a:cubicBezTo>
                      <a:pt x="342" y="4301"/>
                      <a:pt x="668" y="4474"/>
                      <a:pt x="1002" y="4474"/>
                    </a:cubicBezTo>
                    <a:cubicBezTo>
                      <a:pt x="1007" y="4474"/>
                      <a:pt x="1012" y="4474"/>
                      <a:pt x="1017" y="4473"/>
                    </a:cubicBezTo>
                    <a:cubicBezTo>
                      <a:pt x="1117" y="4472"/>
                      <a:pt x="1219" y="4457"/>
                      <a:pt x="1318" y="4457"/>
                    </a:cubicBezTo>
                    <a:cubicBezTo>
                      <a:pt x="1386" y="4457"/>
                      <a:pt x="1452" y="4464"/>
                      <a:pt x="1514" y="4488"/>
                    </a:cubicBezTo>
                    <a:cubicBezTo>
                      <a:pt x="1686" y="4553"/>
                      <a:pt x="1764" y="4727"/>
                      <a:pt x="1749" y="4883"/>
                    </a:cubicBezTo>
                    <a:cubicBezTo>
                      <a:pt x="1736" y="5039"/>
                      <a:pt x="1650" y="5183"/>
                      <a:pt x="1577" y="5328"/>
                    </a:cubicBezTo>
                    <a:cubicBezTo>
                      <a:pt x="1246" y="5976"/>
                      <a:pt x="1139" y="6701"/>
                      <a:pt x="1270" y="7397"/>
                    </a:cubicBezTo>
                    <a:cubicBezTo>
                      <a:pt x="1304" y="7574"/>
                      <a:pt x="1414" y="7791"/>
                      <a:pt x="1627" y="7791"/>
                    </a:cubicBezTo>
                    <a:cubicBezTo>
                      <a:pt x="1631" y="7791"/>
                      <a:pt x="1636" y="7791"/>
                      <a:pt x="1640" y="7791"/>
                    </a:cubicBezTo>
                    <a:cubicBezTo>
                      <a:pt x="1744" y="7786"/>
                      <a:pt x="1832" y="7727"/>
                      <a:pt x="1905" y="7665"/>
                    </a:cubicBezTo>
                    <a:cubicBezTo>
                      <a:pt x="2343" y="7291"/>
                      <a:pt x="2491" y="6750"/>
                      <a:pt x="2818" y="6305"/>
                    </a:cubicBezTo>
                    <a:cubicBezTo>
                      <a:pt x="2885" y="6213"/>
                      <a:pt x="2965" y="6123"/>
                      <a:pt x="3078" y="6073"/>
                    </a:cubicBezTo>
                    <a:cubicBezTo>
                      <a:pt x="3154" y="6041"/>
                      <a:pt x="3230" y="6028"/>
                      <a:pt x="3307" y="6028"/>
                    </a:cubicBezTo>
                    <a:cubicBezTo>
                      <a:pt x="3570" y="6028"/>
                      <a:pt x="3839" y="6175"/>
                      <a:pt x="4095" y="6175"/>
                    </a:cubicBezTo>
                    <a:cubicBezTo>
                      <a:pt x="4158" y="6175"/>
                      <a:pt x="4221" y="6166"/>
                      <a:pt x="4282" y="6144"/>
                    </a:cubicBezTo>
                    <a:cubicBezTo>
                      <a:pt x="4547" y="6047"/>
                      <a:pt x="4823" y="5615"/>
                      <a:pt x="5033" y="5441"/>
                    </a:cubicBezTo>
                    <a:cubicBezTo>
                      <a:pt x="5353" y="5178"/>
                      <a:pt x="5795" y="4979"/>
                      <a:pt x="6233" y="4979"/>
                    </a:cubicBezTo>
                    <a:cubicBezTo>
                      <a:pt x="6356" y="4979"/>
                      <a:pt x="6480" y="4995"/>
                      <a:pt x="6600" y="5030"/>
                    </a:cubicBezTo>
                    <a:cubicBezTo>
                      <a:pt x="6980" y="5139"/>
                      <a:pt x="7270" y="5418"/>
                      <a:pt x="7664" y="5487"/>
                    </a:cubicBezTo>
                    <a:cubicBezTo>
                      <a:pt x="7723" y="5497"/>
                      <a:pt x="7781" y="5502"/>
                      <a:pt x="7839" y="5502"/>
                    </a:cubicBezTo>
                    <a:cubicBezTo>
                      <a:pt x="8287" y="5502"/>
                      <a:pt x="8710" y="5216"/>
                      <a:pt x="8896" y="4869"/>
                    </a:cubicBezTo>
                    <a:cubicBezTo>
                      <a:pt x="9107" y="4476"/>
                      <a:pt x="9081" y="4026"/>
                      <a:pt x="9027" y="3599"/>
                    </a:cubicBezTo>
                    <a:cubicBezTo>
                      <a:pt x="8978" y="3216"/>
                      <a:pt x="8908" y="2833"/>
                      <a:pt x="8761" y="2468"/>
                    </a:cubicBezTo>
                    <a:cubicBezTo>
                      <a:pt x="8440" y="1663"/>
                      <a:pt x="7747" y="969"/>
                      <a:pt x="6868" y="529"/>
                    </a:cubicBezTo>
                    <a:lnTo>
                      <a:pt x="6868" y="530"/>
                    </a:lnTo>
                    <a:cubicBezTo>
                      <a:pt x="6184" y="188"/>
                      <a:pt x="5333" y="0"/>
                      <a:pt x="44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92" name="Google Shape;1092;p9"/>
              <p:cNvSpPr/>
              <p:nvPr/>
            </p:nvSpPr>
            <p:spPr>
              <a:xfrm>
                <a:off x="1986225" y="1996350"/>
                <a:ext cx="54225" cy="80900"/>
              </a:xfrm>
              <a:custGeom>
                <a:avLst/>
                <a:gdLst/>
                <a:ahLst/>
                <a:cxnLst/>
                <a:rect l="l" t="t" r="r" b="b"/>
                <a:pathLst>
                  <a:path w="2169" h="3236" extrusionOk="0">
                    <a:moveTo>
                      <a:pt x="680" y="1"/>
                    </a:moveTo>
                    <a:cubicBezTo>
                      <a:pt x="658" y="1"/>
                      <a:pt x="635" y="2"/>
                      <a:pt x="612" y="5"/>
                    </a:cubicBezTo>
                    <a:cubicBezTo>
                      <a:pt x="0" y="80"/>
                      <a:pt x="563" y="781"/>
                      <a:pt x="603" y="1081"/>
                    </a:cubicBezTo>
                    <a:cubicBezTo>
                      <a:pt x="670" y="1603"/>
                      <a:pt x="605" y="2113"/>
                      <a:pt x="734" y="2638"/>
                    </a:cubicBezTo>
                    <a:cubicBezTo>
                      <a:pt x="767" y="2771"/>
                      <a:pt x="808" y="2908"/>
                      <a:pt x="898" y="3023"/>
                    </a:cubicBezTo>
                    <a:cubicBezTo>
                      <a:pt x="987" y="3138"/>
                      <a:pt x="1135" y="3231"/>
                      <a:pt x="1300" y="3235"/>
                    </a:cubicBezTo>
                    <a:cubicBezTo>
                      <a:pt x="1305" y="3235"/>
                      <a:pt x="1309" y="3235"/>
                      <a:pt x="1313" y="3235"/>
                    </a:cubicBezTo>
                    <a:cubicBezTo>
                      <a:pt x="1527" y="3235"/>
                      <a:pt x="1707" y="3094"/>
                      <a:pt x="1824" y="2946"/>
                    </a:cubicBezTo>
                    <a:cubicBezTo>
                      <a:pt x="2083" y="2617"/>
                      <a:pt x="2168" y="2197"/>
                      <a:pt x="2053" y="1816"/>
                    </a:cubicBezTo>
                    <a:cubicBezTo>
                      <a:pt x="1995" y="1625"/>
                      <a:pt x="1891" y="1447"/>
                      <a:pt x="1786" y="1269"/>
                    </a:cubicBezTo>
                    <a:cubicBezTo>
                      <a:pt x="1599" y="950"/>
                      <a:pt x="1269" y="1"/>
                      <a:pt x="68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93" name="Google Shape;1093;p9"/>
              <p:cNvSpPr/>
              <p:nvPr/>
            </p:nvSpPr>
            <p:spPr>
              <a:xfrm>
                <a:off x="1690250" y="1982125"/>
                <a:ext cx="81200" cy="81000"/>
              </a:xfrm>
              <a:custGeom>
                <a:avLst/>
                <a:gdLst/>
                <a:ahLst/>
                <a:cxnLst/>
                <a:rect l="l" t="t" r="r" b="b"/>
                <a:pathLst>
                  <a:path w="3248" h="3240" extrusionOk="0">
                    <a:moveTo>
                      <a:pt x="2627" y="1"/>
                    </a:moveTo>
                    <a:cubicBezTo>
                      <a:pt x="2484" y="1"/>
                      <a:pt x="2340" y="41"/>
                      <a:pt x="2223" y="132"/>
                    </a:cubicBezTo>
                    <a:cubicBezTo>
                      <a:pt x="1988" y="316"/>
                      <a:pt x="1840" y="711"/>
                      <a:pt x="1653" y="938"/>
                    </a:cubicBezTo>
                    <a:cubicBezTo>
                      <a:pt x="1420" y="1224"/>
                      <a:pt x="1162" y="1495"/>
                      <a:pt x="879" y="1748"/>
                    </a:cubicBezTo>
                    <a:cubicBezTo>
                      <a:pt x="554" y="2041"/>
                      <a:pt x="184" y="2329"/>
                      <a:pt x="57" y="2711"/>
                    </a:cubicBezTo>
                    <a:cubicBezTo>
                      <a:pt x="1" y="2881"/>
                      <a:pt x="14" y="3093"/>
                      <a:pt x="191" y="3191"/>
                    </a:cubicBezTo>
                    <a:cubicBezTo>
                      <a:pt x="251" y="3225"/>
                      <a:pt x="318" y="3239"/>
                      <a:pt x="388" y="3239"/>
                    </a:cubicBezTo>
                    <a:cubicBezTo>
                      <a:pt x="536" y="3239"/>
                      <a:pt x="693" y="3176"/>
                      <a:pt x="815" y="3099"/>
                    </a:cubicBezTo>
                    <a:cubicBezTo>
                      <a:pt x="1522" y="2648"/>
                      <a:pt x="1727" y="1820"/>
                      <a:pt x="2390" y="1327"/>
                    </a:cubicBezTo>
                    <a:cubicBezTo>
                      <a:pt x="2726" y="1076"/>
                      <a:pt x="3209" y="863"/>
                      <a:pt x="3231" y="490"/>
                    </a:cubicBezTo>
                    <a:cubicBezTo>
                      <a:pt x="3247" y="198"/>
                      <a:pt x="2942" y="1"/>
                      <a:pt x="262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nvGrpSpPr>
          <p:cNvPr id="1094" name="Google Shape;1094;p9"/>
          <p:cNvGrpSpPr/>
          <p:nvPr/>
        </p:nvGrpSpPr>
        <p:grpSpPr>
          <a:xfrm>
            <a:off x="3366076" y="5787599"/>
            <a:ext cx="1431855" cy="640120"/>
            <a:chOff x="2458825" y="1636875"/>
            <a:chExt cx="470325" cy="264475"/>
          </a:xfrm>
        </p:grpSpPr>
        <p:sp>
          <p:nvSpPr>
            <p:cNvPr id="1095" name="Google Shape;1095;p9"/>
            <p:cNvSpPr/>
            <p:nvPr/>
          </p:nvSpPr>
          <p:spPr>
            <a:xfrm>
              <a:off x="2458825" y="1636875"/>
              <a:ext cx="470325" cy="264475"/>
            </a:xfrm>
            <a:custGeom>
              <a:avLst/>
              <a:gdLst/>
              <a:ahLst/>
              <a:cxnLst/>
              <a:rect l="l" t="t" r="r" b="b"/>
              <a:pathLst>
                <a:path w="18813" h="10579" extrusionOk="0">
                  <a:moveTo>
                    <a:pt x="9874" y="0"/>
                  </a:moveTo>
                  <a:cubicBezTo>
                    <a:pt x="8830" y="0"/>
                    <a:pt x="7862" y="436"/>
                    <a:pt x="7205" y="1255"/>
                  </a:cubicBezTo>
                  <a:cubicBezTo>
                    <a:pt x="6107" y="2623"/>
                    <a:pt x="5154" y="4051"/>
                    <a:pt x="3957" y="5358"/>
                  </a:cubicBezTo>
                  <a:cubicBezTo>
                    <a:pt x="2735" y="6695"/>
                    <a:pt x="1518" y="8001"/>
                    <a:pt x="254" y="9298"/>
                  </a:cubicBezTo>
                  <a:cubicBezTo>
                    <a:pt x="130" y="9425"/>
                    <a:pt x="1" y="9602"/>
                    <a:pt x="92" y="9750"/>
                  </a:cubicBezTo>
                  <a:cubicBezTo>
                    <a:pt x="169" y="9873"/>
                    <a:pt x="352" y="9890"/>
                    <a:pt x="509" y="9890"/>
                  </a:cubicBezTo>
                  <a:cubicBezTo>
                    <a:pt x="515" y="9890"/>
                    <a:pt x="520" y="9890"/>
                    <a:pt x="526" y="9890"/>
                  </a:cubicBezTo>
                  <a:cubicBezTo>
                    <a:pt x="1505" y="9879"/>
                    <a:pt x="2610" y="9760"/>
                    <a:pt x="3661" y="9760"/>
                  </a:cubicBezTo>
                  <a:cubicBezTo>
                    <a:pt x="4159" y="9760"/>
                    <a:pt x="4644" y="9787"/>
                    <a:pt x="5100" y="9864"/>
                  </a:cubicBezTo>
                  <a:cubicBezTo>
                    <a:pt x="6449" y="10095"/>
                    <a:pt x="7802" y="10385"/>
                    <a:pt x="9201" y="10385"/>
                  </a:cubicBezTo>
                  <a:cubicBezTo>
                    <a:pt x="10836" y="10488"/>
                    <a:pt x="12475" y="10579"/>
                    <a:pt x="14114" y="10579"/>
                  </a:cubicBezTo>
                  <a:cubicBezTo>
                    <a:pt x="14418" y="10579"/>
                    <a:pt x="14722" y="10575"/>
                    <a:pt x="15026" y="10569"/>
                  </a:cubicBezTo>
                  <a:cubicBezTo>
                    <a:pt x="15115" y="10568"/>
                    <a:pt x="15210" y="10563"/>
                    <a:pt x="15309" y="10559"/>
                  </a:cubicBezTo>
                  <a:cubicBezTo>
                    <a:pt x="16501" y="10496"/>
                    <a:pt x="18260" y="10174"/>
                    <a:pt x="18668" y="9053"/>
                  </a:cubicBezTo>
                  <a:cubicBezTo>
                    <a:pt x="18812" y="8657"/>
                    <a:pt x="18639" y="8210"/>
                    <a:pt x="18342" y="7891"/>
                  </a:cubicBezTo>
                  <a:cubicBezTo>
                    <a:pt x="17884" y="7397"/>
                    <a:pt x="17239" y="7152"/>
                    <a:pt x="16722" y="6730"/>
                  </a:cubicBezTo>
                  <a:cubicBezTo>
                    <a:pt x="16396" y="6465"/>
                    <a:pt x="16218" y="6108"/>
                    <a:pt x="15953" y="5799"/>
                  </a:cubicBezTo>
                  <a:cubicBezTo>
                    <a:pt x="15048" y="4740"/>
                    <a:pt x="14194" y="3721"/>
                    <a:pt x="13469" y="2545"/>
                  </a:cubicBezTo>
                  <a:cubicBezTo>
                    <a:pt x="12867" y="1567"/>
                    <a:pt x="12082" y="428"/>
                    <a:pt x="10814" y="116"/>
                  </a:cubicBezTo>
                  <a:cubicBezTo>
                    <a:pt x="10498" y="38"/>
                    <a:pt x="10183" y="0"/>
                    <a:pt x="987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96" name="Google Shape;1096;p9"/>
            <p:cNvSpPr/>
            <p:nvPr/>
          </p:nvSpPr>
          <p:spPr>
            <a:xfrm>
              <a:off x="2607075" y="1636875"/>
              <a:ext cx="216250" cy="158875"/>
            </a:xfrm>
            <a:custGeom>
              <a:avLst/>
              <a:gdLst/>
              <a:ahLst/>
              <a:cxnLst/>
              <a:rect l="l" t="t" r="r" b="b"/>
              <a:pathLst>
                <a:path w="8650" h="6355" extrusionOk="0">
                  <a:moveTo>
                    <a:pt x="3974" y="0"/>
                  </a:moveTo>
                  <a:cubicBezTo>
                    <a:pt x="3663" y="0"/>
                    <a:pt x="3354" y="40"/>
                    <a:pt x="3062" y="122"/>
                  </a:cubicBezTo>
                  <a:cubicBezTo>
                    <a:pt x="2605" y="250"/>
                    <a:pt x="2326" y="471"/>
                    <a:pt x="1991" y="758"/>
                  </a:cubicBezTo>
                  <a:cubicBezTo>
                    <a:pt x="1601" y="1094"/>
                    <a:pt x="1210" y="1358"/>
                    <a:pt x="867" y="1748"/>
                  </a:cubicBezTo>
                  <a:cubicBezTo>
                    <a:pt x="538" y="2125"/>
                    <a:pt x="203" y="2512"/>
                    <a:pt x="56" y="2974"/>
                  </a:cubicBezTo>
                  <a:cubicBezTo>
                    <a:pt x="23" y="3078"/>
                    <a:pt x="1" y="3192"/>
                    <a:pt x="43" y="3294"/>
                  </a:cubicBezTo>
                  <a:cubicBezTo>
                    <a:pt x="109" y="3454"/>
                    <a:pt x="311" y="3526"/>
                    <a:pt x="504" y="3526"/>
                  </a:cubicBezTo>
                  <a:cubicBezTo>
                    <a:pt x="532" y="3526"/>
                    <a:pt x="560" y="3524"/>
                    <a:pt x="588" y="3521"/>
                  </a:cubicBezTo>
                  <a:cubicBezTo>
                    <a:pt x="802" y="3497"/>
                    <a:pt x="1002" y="3408"/>
                    <a:pt x="1216" y="3381"/>
                  </a:cubicBezTo>
                  <a:cubicBezTo>
                    <a:pt x="1258" y="3376"/>
                    <a:pt x="1297" y="3373"/>
                    <a:pt x="1335" y="3373"/>
                  </a:cubicBezTo>
                  <a:cubicBezTo>
                    <a:pt x="1875" y="3373"/>
                    <a:pt x="2038" y="3882"/>
                    <a:pt x="2249" y="4285"/>
                  </a:cubicBezTo>
                  <a:cubicBezTo>
                    <a:pt x="2383" y="4538"/>
                    <a:pt x="2643" y="4791"/>
                    <a:pt x="2929" y="4791"/>
                  </a:cubicBezTo>
                  <a:cubicBezTo>
                    <a:pt x="2975" y="4791"/>
                    <a:pt x="3022" y="4785"/>
                    <a:pt x="3069" y="4771"/>
                  </a:cubicBezTo>
                  <a:cubicBezTo>
                    <a:pt x="3390" y="4675"/>
                    <a:pt x="3488" y="4291"/>
                    <a:pt x="3776" y="4132"/>
                  </a:cubicBezTo>
                  <a:cubicBezTo>
                    <a:pt x="3870" y="4080"/>
                    <a:pt x="3976" y="4057"/>
                    <a:pt x="4084" y="4057"/>
                  </a:cubicBezTo>
                  <a:cubicBezTo>
                    <a:pt x="4256" y="4057"/>
                    <a:pt x="4434" y="4115"/>
                    <a:pt x="4575" y="4208"/>
                  </a:cubicBezTo>
                  <a:cubicBezTo>
                    <a:pt x="4805" y="4359"/>
                    <a:pt x="4960" y="4584"/>
                    <a:pt x="5109" y="4804"/>
                  </a:cubicBezTo>
                  <a:cubicBezTo>
                    <a:pt x="5407" y="5242"/>
                    <a:pt x="5704" y="5679"/>
                    <a:pt x="6001" y="6118"/>
                  </a:cubicBezTo>
                  <a:cubicBezTo>
                    <a:pt x="6078" y="6231"/>
                    <a:pt x="6218" y="6355"/>
                    <a:pt x="6344" y="6355"/>
                  </a:cubicBezTo>
                  <a:cubicBezTo>
                    <a:pt x="6383" y="6355"/>
                    <a:pt x="6421" y="6343"/>
                    <a:pt x="6454" y="6314"/>
                  </a:cubicBezTo>
                  <a:cubicBezTo>
                    <a:pt x="6491" y="6283"/>
                    <a:pt x="6509" y="6240"/>
                    <a:pt x="6525" y="6197"/>
                  </a:cubicBezTo>
                  <a:cubicBezTo>
                    <a:pt x="6775" y="5502"/>
                    <a:pt x="6333" y="4767"/>
                    <a:pt x="6291" y="4035"/>
                  </a:cubicBezTo>
                  <a:cubicBezTo>
                    <a:pt x="6288" y="3979"/>
                    <a:pt x="6288" y="3922"/>
                    <a:pt x="6317" y="3873"/>
                  </a:cubicBezTo>
                  <a:cubicBezTo>
                    <a:pt x="6432" y="3685"/>
                    <a:pt x="6762" y="3600"/>
                    <a:pt x="7061" y="3600"/>
                  </a:cubicBezTo>
                  <a:cubicBezTo>
                    <a:pt x="7240" y="3600"/>
                    <a:pt x="7408" y="3631"/>
                    <a:pt x="7512" y="3688"/>
                  </a:cubicBezTo>
                  <a:cubicBezTo>
                    <a:pt x="7712" y="3800"/>
                    <a:pt x="7862" y="3970"/>
                    <a:pt x="8033" y="4114"/>
                  </a:cubicBezTo>
                  <a:cubicBezTo>
                    <a:pt x="8197" y="4255"/>
                    <a:pt x="8403" y="4380"/>
                    <a:pt x="8627" y="4380"/>
                  </a:cubicBezTo>
                  <a:cubicBezTo>
                    <a:pt x="8635" y="4380"/>
                    <a:pt x="8642" y="4379"/>
                    <a:pt x="8650" y="4379"/>
                  </a:cubicBezTo>
                  <a:cubicBezTo>
                    <a:pt x="8533" y="3648"/>
                    <a:pt x="8105" y="3145"/>
                    <a:pt x="7649" y="2570"/>
                  </a:cubicBezTo>
                  <a:cubicBezTo>
                    <a:pt x="7067" y="1833"/>
                    <a:pt x="6529" y="898"/>
                    <a:pt x="5657" y="418"/>
                  </a:cubicBezTo>
                  <a:cubicBezTo>
                    <a:pt x="5160" y="145"/>
                    <a:pt x="4564" y="0"/>
                    <a:pt x="397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1097" name="Google Shape;1097;p9"/>
          <p:cNvGrpSpPr/>
          <p:nvPr/>
        </p:nvGrpSpPr>
        <p:grpSpPr>
          <a:xfrm>
            <a:off x="6244973" y="5745256"/>
            <a:ext cx="643096" cy="797586"/>
            <a:chOff x="2100500" y="1458275"/>
            <a:chExt cx="159000" cy="248050"/>
          </a:xfrm>
        </p:grpSpPr>
        <p:sp>
          <p:nvSpPr>
            <p:cNvPr id="1098" name="Google Shape;1098;p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99" name="Google Shape;1099;p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100" name="Google Shape;1100;p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101" name="Google Shape;1101;p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1102" name="Google Shape;1102;p9"/>
          <p:cNvSpPr/>
          <p:nvPr/>
        </p:nvSpPr>
        <p:spPr>
          <a:xfrm flipH="1">
            <a:off x="779679" y="6464518"/>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103" name="Google Shape;1103;p9"/>
          <p:cNvSpPr/>
          <p:nvPr/>
        </p:nvSpPr>
        <p:spPr>
          <a:xfrm>
            <a:off x="5642707" y="6543670"/>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104" name="Google Shape;1104;p9"/>
          <p:cNvSpPr/>
          <p:nvPr/>
        </p:nvSpPr>
        <p:spPr>
          <a:xfrm rot="-313465">
            <a:off x="757410" y="4512565"/>
            <a:ext cx="358405"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105" name="Google Shape;1105;p9"/>
          <p:cNvSpPr/>
          <p:nvPr/>
        </p:nvSpPr>
        <p:spPr>
          <a:xfrm rot="-1408326">
            <a:off x="11147653" y="316025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Tree>
    <p:extLst>
      <p:ext uri="{BB962C8B-B14F-4D97-AF65-F5344CB8AC3E}">
        <p14:creationId xmlns:p14="http://schemas.microsoft.com/office/powerpoint/2010/main" val="4405038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391"/>
        <p:cNvGrpSpPr/>
        <p:nvPr/>
      </p:nvGrpSpPr>
      <p:grpSpPr>
        <a:xfrm>
          <a:off x="0" y="0"/>
          <a:ext cx="0" cy="0"/>
          <a:chOff x="0" y="0"/>
          <a:chExt cx="0" cy="0"/>
        </a:xfrm>
      </p:grpSpPr>
      <p:grpSp>
        <p:nvGrpSpPr>
          <p:cNvPr id="1392" name="Google Shape;1392;p11"/>
          <p:cNvGrpSpPr/>
          <p:nvPr/>
        </p:nvGrpSpPr>
        <p:grpSpPr>
          <a:xfrm>
            <a:off x="-398224" y="-79"/>
            <a:ext cx="12989235" cy="6857478"/>
            <a:chOff x="238125" y="490000"/>
            <a:chExt cx="7130600" cy="4735300"/>
          </a:xfrm>
        </p:grpSpPr>
        <p:sp>
          <p:nvSpPr>
            <p:cNvPr id="1393" name="Google Shape;1393;p11"/>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394" name="Google Shape;1394;p11"/>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395" name="Google Shape;1395;p11"/>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1398" name="Google Shape;1398;p11"/>
          <p:cNvGrpSpPr/>
          <p:nvPr/>
        </p:nvGrpSpPr>
        <p:grpSpPr>
          <a:xfrm rot="-1258759">
            <a:off x="-853253" y="-317936"/>
            <a:ext cx="2165763" cy="2059362"/>
            <a:chOff x="1288525" y="846925"/>
            <a:chExt cx="396175" cy="473850"/>
          </a:xfrm>
        </p:grpSpPr>
        <p:sp>
          <p:nvSpPr>
            <p:cNvPr id="1399" name="Google Shape;1399;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0" name="Google Shape;1400;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1" name="Google Shape;1401;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2" name="Google Shape;1402;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3" name="Google Shape;1403;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4" name="Google Shape;1404;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5" name="Google Shape;1405;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6" name="Google Shape;1406;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7" name="Google Shape;1407;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8" name="Google Shape;1408;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1409" name="Google Shape;1409;p11"/>
          <p:cNvGrpSpPr/>
          <p:nvPr/>
        </p:nvGrpSpPr>
        <p:grpSpPr>
          <a:xfrm rot="2332656">
            <a:off x="191475" y="-453541"/>
            <a:ext cx="2951854" cy="2065686"/>
            <a:chOff x="1218400" y="279000"/>
            <a:chExt cx="468300" cy="412225"/>
          </a:xfrm>
        </p:grpSpPr>
        <p:sp>
          <p:nvSpPr>
            <p:cNvPr id="1410" name="Google Shape;1410;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1" name="Google Shape;1411;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2" name="Google Shape;1412;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3" name="Google Shape;1413;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4" name="Google Shape;1414;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5" name="Google Shape;1415;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6" name="Google Shape;1416;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7" name="Google Shape;1417;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8" name="Google Shape;1418;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9" name="Google Shape;1419;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1420" name="Google Shape;1420;p11"/>
          <p:cNvGrpSpPr/>
          <p:nvPr/>
        </p:nvGrpSpPr>
        <p:grpSpPr>
          <a:xfrm rot="1258759" flipH="1">
            <a:off x="10880280" y="-248837"/>
            <a:ext cx="2165763" cy="2059362"/>
            <a:chOff x="1288525" y="846925"/>
            <a:chExt cx="396175" cy="473850"/>
          </a:xfrm>
        </p:grpSpPr>
        <p:sp>
          <p:nvSpPr>
            <p:cNvPr id="1421" name="Google Shape;1421;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22" name="Google Shape;1422;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23" name="Google Shape;1423;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24" name="Google Shape;1424;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25" name="Google Shape;1425;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26" name="Google Shape;1426;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27" name="Google Shape;1427;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28" name="Google Shape;1428;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29" name="Google Shape;1429;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30" name="Google Shape;1430;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1431" name="Google Shape;1431;p11"/>
          <p:cNvGrpSpPr/>
          <p:nvPr/>
        </p:nvGrpSpPr>
        <p:grpSpPr>
          <a:xfrm rot="-2332656" flipH="1">
            <a:off x="9049459" y="-384443"/>
            <a:ext cx="2951854" cy="2065686"/>
            <a:chOff x="1218400" y="279000"/>
            <a:chExt cx="468300" cy="412225"/>
          </a:xfrm>
        </p:grpSpPr>
        <p:sp>
          <p:nvSpPr>
            <p:cNvPr id="1432" name="Google Shape;1432;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33" name="Google Shape;1433;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34" name="Google Shape;1434;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35" name="Google Shape;1435;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36" name="Google Shape;1436;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37" name="Google Shape;1437;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38" name="Google Shape;1438;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39" name="Google Shape;1439;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40" name="Google Shape;1440;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41" name="Google Shape;1441;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1442" name="Google Shape;1442;p11"/>
          <p:cNvSpPr/>
          <p:nvPr/>
        </p:nvSpPr>
        <p:spPr>
          <a:xfrm>
            <a:off x="-6388183"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1450" name="Google Shape;1450;p11"/>
          <p:cNvGrpSpPr/>
          <p:nvPr/>
        </p:nvGrpSpPr>
        <p:grpSpPr>
          <a:xfrm>
            <a:off x="8464864" y="5721747"/>
            <a:ext cx="610615" cy="757279"/>
            <a:chOff x="2100500" y="1458275"/>
            <a:chExt cx="159000" cy="248050"/>
          </a:xfrm>
        </p:grpSpPr>
        <p:sp>
          <p:nvSpPr>
            <p:cNvPr id="1451" name="Google Shape;1451;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52" name="Google Shape;1452;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53" name="Google Shape;1453;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54" name="Google Shape;1454;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1455" name="Google Shape;1455;p11"/>
          <p:cNvGrpSpPr/>
          <p:nvPr/>
        </p:nvGrpSpPr>
        <p:grpSpPr>
          <a:xfrm>
            <a:off x="4910063" y="6060025"/>
            <a:ext cx="474030" cy="587882"/>
            <a:chOff x="2100500" y="1458275"/>
            <a:chExt cx="159000" cy="248050"/>
          </a:xfrm>
        </p:grpSpPr>
        <p:sp>
          <p:nvSpPr>
            <p:cNvPr id="1456" name="Google Shape;1456;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57" name="Google Shape;1457;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58" name="Google Shape;1458;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59" name="Google Shape;1459;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1471" name="Google Shape;1471;p11"/>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75" name="Google Shape;1475;p11"/>
          <p:cNvSpPr/>
          <p:nvPr/>
        </p:nvSpPr>
        <p:spPr>
          <a:xfrm>
            <a:off x="5931196" y="641565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76" name="Google Shape;1476;p11"/>
          <p:cNvSpPr/>
          <p:nvPr/>
        </p:nvSpPr>
        <p:spPr>
          <a:xfrm rot="-2050307">
            <a:off x="545747" y="4020383"/>
            <a:ext cx="358412" cy="263280"/>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77" name="Google Shape;1477;p11"/>
          <p:cNvSpPr/>
          <p:nvPr/>
        </p:nvSpPr>
        <p:spPr>
          <a:xfrm rot="-1161514">
            <a:off x="450760" y="2443939"/>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78" name="Google Shape;1478;p11"/>
          <p:cNvSpPr/>
          <p:nvPr/>
        </p:nvSpPr>
        <p:spPr>
          <a:xfrm rot="-1161514">
            <a:off x="3818813" y="719826"/>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79" name="Google Shape;1479;p11"/>
          <p:cNvSpPr/>
          <p:nvPr/>
        </p:nvSpPr>
        <p:spPr>
          <a:xfrm rot="-1161514">
            <a:off x="11380644" y="2925824"/>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80" name="Google Shape;1480;p11"/>
          <p:cNvSpPr/>
          <p:nvPr/>
        </p:nvSpPr>
        <p:spPr>
          <a:xfrm rot="-2914247">
            <a:off x="11417381" y="4705072"/>
            <a:ext cx="284930" cy="331173"/>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Tree>
    <p:extLst>
      <p:ext uri="{BB962C8B-B14F-4D97-AF65-F5344CB8AC3E}">
        <p14:creationId xmlns:p14="http://schemas.microsoft.com/office/powerpoint/2010/main" val="6656564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581"/>
        <p:cNvGrpSpPr/>
        <p:nvPr/>
      </p:nvGrpSpPr>
      <p:grpSpPr>
        <a:xfrm>
          <a:off x="0" y="0"/>
          <a:ext cx="0" cy="0"/>
          <a:chOff x="0" y="0"/>
          <a:chExt cx="0" cy="0"/>
        </a:xfrm>
      </p:grpSpPr>
      <p:grpSp>
        <p:nvGrpSpPr>
          <p:cNvPr id="2582" name="Google Shape;2582;p27"/>
          <p:cNvGrpSpPr/>
          <p:nvPr/>
        </p:nvGrpSpPr>
        <p:grpSpPr>
          <a:xfrm>
            <a:off x="-398224" y="-79"/>
            <a:ext cx="12989235" cy="6857478"/>
            <a:chOff x="238125" y="490000"/>
            <a:chExt cx="7130600" cy="4735300"/>
          </a:xfrm>
        </p:grpSpPr>
        <p:sp>
          <p:nvSpPr>
            <p:cNvPr id="2583" name="Google Shape;2583;p27"/>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84" name="Google Shape;2584;p27"/>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85" name="Google Shape;2585;p27"/>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586" name="Google Shape;2586;p27"/>
          <p:cNvGrpSpPr/>
          <p:nvPr/>
        </p:nvGrpSpPr>
        <p:grpSpPr>
          <a:xfrm flipH="1">
            <a:off x="-112027" y="5866609"/>
            <a:ext cx="1354736" cy="1087307"/>
            <a:chOff x="3206750" y="1492575"/>
            <a:chExt cx="634550" cy="640625"/>
          </a:xfrm>
        </p:grpSpPr>
        <p:sp>
          <p:nvSpPr>
            <p:cNvPr id="2587" name="Google Shape;2587;p27"/>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88" name="Google Shape;2588;p27"/>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89" name="Google Shape;2589;p27"/>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0" name="Google Shape;2590;p27"/>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1" name="Google Shape;2591;p27"/>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2" name="Google Shape;2592;p27"/>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3" name="Google Shape;2593;p27"/>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4" name="Google Shape;2594;p27"/>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5" name="Google Shape;2595;p27"/>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6" name="Google Shape;2596;p27"/>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7" name="Google Shape;2597;p27"/>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8" name="Google Shape;2598;p27"/>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9" name="Google Shape;2599;p27"/>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0" name="Google Shape;2600;p27"/>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1" name="Google Shape;2601;p27"/>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2" name="Google Shape;2602;p27"/>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3" name="Google Shape;2603;p27"/>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4" name="Google Shape;2604;p27"/>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5" name="Google Shape;2605;p27"/>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6" name="Google Shape;2606;p27"/>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7" name="Google Shape;2607;p27"/>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8" name="Google Shape;2608;p27"/>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9" name="Google Shape;2609;p27"/>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0" name="Google Shape;2610;p27"/>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1" name="Google Shape;2611;p27"/>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2" name="Google Shape;2612;p27"/>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3" name="Google Shape;2613;p27"/>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4" name="Google Shape;2614;p27"/>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5" name="Google Shape;2615;p27"/>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6" name="Google Shape;2616;p27"/>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7" name="Google Shape;2617;p27"/>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8" name="Google Shape;2618;p27"/>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9" name="Google Shape;2619;p27"/>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0" name="Google Shape;2620;p27"/>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1" name="Google Shape;2621;p27"/>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2" name="Google Shape;2622;p27"/>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3" name="Google Shape;2623;p27"/>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4" name="Google Shape;2624;p27"/>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5" name="Google Shape;2625;p27"/>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6" name="Google Shape;2626;p27"/>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7" name="Google Shape;2627;p27"/>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8" name="Google Shape;2628;p27"/>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9" name="Google Shape;2629;p27"/>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0" name="Google Shape;2630;p27"/>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1" name="Google Shape;2631;p27"/>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2" name="Google Shape;2632;p27"/>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3" name="Google Shape;2633;p27"/>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4" name="Google Shape;2634;p27"/>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5" name="Google Shape;2635;p27"/>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6" name="Google Shape;2636;p27"/>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7" name="Google Shape;2637;p27"/>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8" name="Google Shape;2638;p27"/>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9" name="Google Shape;2639;p27"/>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0" name="Google Shape;2640;p27"/>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1" name="Google Shape;2641;p27"/>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2" name="Google Shape;2642;p27"/>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3" name="Google Shape;2643;p27"/>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4" name="Google Shape;2644;p27"/>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5" name="Google Shape;2645;p27"/>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6" name="Google Shape;2646;p27"/>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7" name="Google Shape;2647;p27"/>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8" name="Google Shape;2648;p27"/>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9" name="Google Shape;2649;p27"/>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0" name="Google Shape;2650;p27"/>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1" name="Google Shape;2651;p27"/>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2" name="Google Shape;2652;p27"/>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3" name="Google Shape;2653;p27"/>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4" name="Google Shape;2654;p27"/>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5" name="Google Shape;2655;p27"/>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6" name="Google Shape;2656;p27"/>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7" name="Google Shape;2657;p27"/>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8" name="Google Shape;2658;p27"/>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9" name="Google Shape;2659;p27"/>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0" name="Google Shape;2660;p27"/>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1" name="Google Shape;2661;p27"/>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2" name="Google Shape;2662;p27"/>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3" name="Google Shape;2663;p27"/>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4" name="Google Shape;2664;p27"/>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5" name="Google Shape;2665;p27"/>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6" name="Google Shape;2666;p27"/>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7" name="Google Shape;2667;p27"/>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8" name="Google Shape;2668;p27"/>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9" name="Google Shape;2669;p27"/>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0" name="Google Shape;2670;p27"/>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1" name="Google Shape;2671;p27"/>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2" name="Google Shape;2672;p27"/>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3" name="Google Shape;2673;p27"/>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4" name="Google Shape;2674;p27"/>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5" name="Google Shape;2675;p27"/>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6" name="Google Shape;2676;p27"/>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7" name="Google Shape;2677;p27"/>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8" name="Google Shape;2678;p27"/>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9" name="Google Shape;2679;p27"/>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0" name="Google Shape;2680;p27"/>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1" name="Google Shape;2681;p27"/>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2" name="Google Shape;2682;p27"/>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3" name="Google Shape;2683;p27"/>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4" name="Google Shape;2684;p27"/>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5" name="Google Shape;2685;p27"/>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6" name="Google Shape;2686;p27"/>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7" name="Google Shape;2687;p27"/>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8" name="Google Shape;2688;p27"/>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9" name="Google Shape;2689;p27"/>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0" name="Google Shape;2690;p27"/>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1" name="Google Shape;2691;p27"/>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2" name="Google Shape;2692;p27"/>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3" name="Google Shape;2693;p27"/>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4" name="Google Shape;2694;p27"/>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5" name="Google Shape;2695;p27"/>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6" name="Google Shape;2696;p27"/>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697" name="Google Shape;2697;p27"/>
          <p:cNvGrpSpPr/>
          <p:nvPr/>
        </p:nvGrpSpPr>
        <p:grpSpPr>
          <a:xfrm>
            <a:off x="10950145" y="5866626"/>
            <a:ext cx="1354736" cy="1087307"/>
            <a:chOff x="3206750" y="1492575"/>
            <a:chExt cx="634550" cy="640625"/>
          </a:xfrm>
        </p:grpSpPr>
        <p:sp>
          <p:nvSpPr>
            <p:cNvPr id="2698" name="Google Shape;2698;p27"/>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9" name="Google Shape;2699;p27"/>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0" name="Google Shape;2700;p27"/>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1" name="Google Shape;2701;p27"/>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2" name="Google Shape;2702;p27"/>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3" name="Google Shape;2703;p27"/>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4" name="Google Shape;2704;p27"/>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5" name="Google Shape;2705;p27"/>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6" name="Google Shape;2706;p27"/>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7" name="Google Shape;2707;p27"/>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8" name="Google Shape;2708;p27"/>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9" name="Google Shape;2709;p27"/>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0" name="Google Shape;2710;p27"/>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1" name="Google Shape;2711;p27"/>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2" name="Google Shape;2712;p27"/>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3" name="Google Shape;2713;p27"/>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4" name="Google Shape;2714;p27"/>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5" name="Google Shape;2715;p27"/>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6" name="Google Shape;2716;p27"/>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7" name="Google Shape;2717;p27"/>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8" name="Google Shape;2718;p27"/>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9" name="Google Shape;2719;p27"/>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0" name="Google Shape;2720;p27"/>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1" name="Google Shape;2721;p27"/>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2" name="Google Shape;2722;p27"/>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3" name="Google Shape;2723;p27"/>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4" name="Google Shape;2724;p27"/>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5" name="Google Shape;2725;p27"/>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6" name="Google Shape;2726;p27"/>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7" name="Google Shape;2727;p27"/>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8" name="Google Shape;2728;p27"/>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9" name="Google Shape;2729;p27"/>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0" name="Google Shape;2730;p27"/>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1" name="Google Shape;2731;p27"/>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2" name="Google Shape;2732;p27"/>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3" name="Google Shape;2733;p27"/>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4" name="Google Shape;2734;p27"/>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5" name="Google Shape;2735;p27"/>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6" name="Google Shape;2736;p27"/>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7" name="Google Shape;2737;p27"/>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8" name="Google Shape;2738;p27"/>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9" name="Google Shape;2739;p27"/>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0" name="Google Shape;2740;p27"/>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1" name="Google Shape;2741;p27"/>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2" name="Google Shape;2742;p27"/>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3" name="Google Shape;2743;p27"/>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4" name="Google Shape;2744;p27"/>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5" name="Google Shape;2745;p27"/>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6" name="Google Shape;2746;p27"/>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7" name="Google Shape;2747;p27"/>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8" name="Google Shape;2748;p27"/>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9" name="Google Shape;2749;p27"/>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0" name="Google Shape;2750;p27"/>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1" name="Google Shape;2751;p27"/>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2" name="Google Shape;2752;p27"/>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3" name="Google Shape;2753;p27"/>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4" name="Google Shape;2754;p27"/>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5" name="Google Shape;2755;p27"/>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6" name="Google Shape;2756;p27"/>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7" name="Google Shape;2757;p27"/>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8" name="Google Shape;2758;p27"/>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9" name="Google Shape;2759;p27"/>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0" name="Google Shape;2760;p27"/>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1" name="Google Shape;2761;p27"/>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2" name="Google Shape;2762;p27"/>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3" name="Google Shape;2763;p27"/>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4" name="Google Shape;2764;p27"/>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5" name="Google Shape;2765;p27"/>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6" name="Google Shape;2766;p27"/>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7" name="Google Shape;2767;p27"/>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8" name="Google Shape;2768;p27"/>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9" name="Google Shape;2769;p27"/>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0" name="Google Shape;2770;p27"/>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1" name="Google Shape;2771;p27"/>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2" name="Google Shape;2772;p27"/>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3" name="Google Shape;2773;p27"/>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4" name="Google Shape;2774;p27"/>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5" name="Google Shape;2775;p27"/>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6" name="Google Shape;2776;p27"/>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7" name="Google Shape;2777;p27"/>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8" name="Google Shape;2778;p27"/>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9" name="Google Shape;2779;p27"/>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0" name="Google Shape;2780;p27"/>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1" name="Google Shape;2781;p27"/>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2" name="Google Shape;2782;p27"/>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3" name="Google Shape;2783;p27"/>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4" name="Google Shape;2784;p27"/>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5" name="Google Shape;2785;p27"/>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6" name="Google Shape;2786;p27"/>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7" name="Google Shape;2787;p27"/>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8" name="Google Shape;2788;p27"/>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9" name="Google Shape;2789;p27"/>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0" name="Google Shape;2790;p27"/>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1" name="Google Shape;2791;p27"/>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2" name="Google Shape;2792;p27"/>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3" name="Google Shape;2793;p27"/>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4" name="Google Shape;2794;p27"/>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5" name="Google Shape;2795;p27"/>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6" name="Google Shape;2796;p27"/>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7" name="Google Shape;2797;p27"/>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8" name="Google Shape;2798;p27"/>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9" name="Google Shape;2799;p27"/>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0" name="Google Shape;2800;p27"/>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1" name="Google Shape;2801;p27"/>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2" name="Google Shape;2802;p27"/>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3" name="Google Shape;2803;p27"/>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4" name="Google Shape;2804;p27"/>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5" name="Google Shape;2805;p27"/>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6" name="Google Shape;2806;p27"/>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7" name="Google Shape;2807;p27"/>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2808" name="Google Shape;2808;p27"/>
          <p:cNvSpPr/>
          <p:nvPr/>
        </p:nvSpPr>
        <p:spPr>
          <a:xfrm>
            <a:off x="250544" y="4909845"/>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9" name="Google Shape;2809;p27"/>
          <p:cNvSpPr/>
          <p:nvPr/>
        </p:nvSpPr>
        <p:spPr>
          <a:xfrm rot="-1998728">
            <a:off x="11661402" y="4915033"/>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10" name="Google Shape;2810;p27"/>
          <p:cNvSpPr/>
          <p:nvPr/>
        </p:nvSpPr>
        <p:spPr>
          <a:xfrm rot="-632712">
            <a:off x="386140" y="2886659"/>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11" name="Google Shape;2811;p27"/>
          <p:cNvSpPr/>
          <p:nvPr/>
        </p:nvSpPr>
        <p:spPr>
          <a:xfrm rot="-338711">
            <a:off x="11615333" y="3157314"/>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2812" name="Google Shape;2812;p27"/>
          <p:cNvGrpSpPr/>
          <p:nvPr/>
        </p:nvGrpSpPr>
        <p:grpSpPr>
          <a:xfrm>
            <a:off x="-436710" y="-135091"/>
            <a:ext cx="13066122" cy="1882412"/>
            <a:chOff x="-382863" y="-148975"/>
            <a:chExt cx="11454974" cy="2075882"/>
          </a:xfrm>
        </p:grpSpPr>
        <p:grpSp>
          <p:nvGrpSpPr>
            <p:cNvPr id="2813" name="Google Shape;2813;p27"/>
            <p:cNvGrpSpPr/>
            <p:nvPr/>
          </p:nvGrpSpPr>
          <p:grpSpPr>
            <a:xfrm>
              <a:off x="-382863" y="-148975"/>
              <a:ext cx="2258296" cy="2075882"/>
              <a:chOff x="8940718" y="-72767"/>
              <a:chExt cx="2387710" cy="2194842"/>
            </a:xfrm>
          </p:grpSpPr>
          <p:grpSp>
            <p:nvGrpSpPr>
              <p:cNvPr id="2814" name="Google Shape;2814;p27"/>
              <p:cNvGrpSpPr/>
              <p:nvPr/>
            </p:nvGrpSpPr>
            <p:grpSpPr>
              <a:xfrm flipH="1">
                <a:off x="9124482" y="-72767"/>
                <a:ext cx="2203946" cy="1345811"/>
                <a:chOff x="3345050" y="251075"/>
                <a:chExt cx="492150" cy="300525"/>
              </a:xfrm>
            </p:grpSpPr>
            <p:sp>
              <p:nvSpPr>
                <p:cNvPr id="2815" name="Google Shape;2815;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1F8B85"/>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2816" name="Google Shape;2816;p27"/>
                <p:cNvGrpSpPr/>
                <p:nvPr/>
              </p:nvGrpSpPr>
              <p:grpSpPr>
                <a:xfrm>
                  <a:off x="3345050" y="251075"/>
                  <a:ext cx="492150" cy="300525"/>
                  <a:chOff x="3345050" y="251075"/>
                  <a:chExt cx="492150" cy="300525"/>
                </a:xfrm>
              </p:grpSpPr>
              <p:sp>
                <p:nvSpPr>
                  <p:cNvPr id="2817" name="Google Shape;2817;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18" name="Google Shape;2818;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19" name="Google Shape;2819;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0" name="Google Shape;2820;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1" name="Google Shape;2821;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2" name="Google Shape;2822;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rgbClr val="1F8B85"/>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3" name="Google Shape;2823;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4" name="Google Shape;2824;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5" name="Google Shape;2825;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6" name="Google Shape;2826;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rgbClr val="1F8B85"/>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7" name="Google Shape;2827;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8" name="Google Shape;2828;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9" name="Google Shape;2829;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30" name="Google Shape;2830;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nvGrpSpPr>
              <p:cNvPr id="2831" name="Google Shape;2831;p27"/>
              <p:cNvGrpSpPr/>
              <p:nvPr/>
            </p:nvGrpSpPr>
            <p:grpSpPr>
              <a:xfrm rot="2230832" flipH="1">
                <a:off x="9088331" y="606874"/>
                <a:ext cx="1781038" cy="1087568"/>
                <a:chOff x="3345050" y="251075"/>
                <a:chExt cx="492150" cy="300525"/>
              </a:xfrm>
            </p:grpSpPr>
            <p:sp>
              <p:nvSpPr>
                <p:cNvPr id="2832" name="Google Shape;2832;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1F8B85"/>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2833" name="Google Shape;2833;p27"/>
                <p:cNvGrpSpPr/>
                <p:nvPr/>
              </p:nvGrpSpPr>
              <p:grpSpPr>
                <a:xfrm>
                  <a:off x="3345050" y="251075"/>
                  <a:ext cx="492150" cy="300525"/>
                  <a:chOff x="3345050" y="251075"/>
                  <a:chExt cx="492150" cy="300525"/>
                </a:xfrm>
              </p:grpSpPr>
              <p:sp>
                <p:nvSpPr>
                  <p:cNvPr id="2834" name="Google Shape;2834;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35" name="Google Shape;2835;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36" name="Google Shape;2836;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37" name="Google Shape;2837;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38" name="Google Shape;2838;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39" name="Google Shape;2839;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0" name="Google Shape;2840;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1" name="Google Shape;2841;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2" name="Google Shape;2842;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3" name="Google Shape;2843;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4" name="Google Shape;2844;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5" name="Google Shape;2845;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6" name="Google Shape;2846;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7" name="Google Shape;2847;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grpSp>
          <p:nvGrpSpPr>
            <p:cNvPr id="2848" name="Google Shape;2848;p27"/>
            <p:cNvGrpSpPr/>
            <p:nvPr/>
          </p:nvGrpSpPr>
          <p:grpSpPr>
            <a:xfrm>
              <a:off x="8813953" y="-148971"/>
              <a:ext cx="2258158" cy="2075745"/>
              <a:chOff x="8813953" y="-148971"/>
              <a:chExt cx="2258158" cy="2075745"/>
            </a:xfrm>
          </p:grpSpPr>
          <p:grpSp>
            <p:nvGrpSpPr>
              <p:cNvPr id="2849" name="Google Shape;2849;p27"/>
              <p:cNvGrpSpPr/>
              <p:nvPr/>
            </p:nvGrpSpPr>
            <p:grpSpPr>
              <a:xfrm>
                <a:off x="8813953" y="-148971"/>
                <a:ext cx="2084501" cy="1272874"/>
                <a:chOff x="3345050" y="251075"/>
                <a:chExt cx="492150" cy="300525"/>
              </a:xfrm>
            </p:grpSpPr>
            <p:sp>
              <p:nvSpPr>
                <p:cNvPr id="2850" name="Google Shape;2850;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2851" name="Google Shape;2851;p27"/>
                <p:cNvGrpSpPr/>
                <p:nvPr/>
              </p:nvGrpSpPr>
              <p:grpSpPr>
                <a:xfrm>
                  <a:off x="3345050" y="251075"/>
                  <a:ext cx="492150" cy="300525"/>
                  <a:chOff x="3345050" y="251075"/>
                  <a:chExt cx="492150" cy="300525"/>
                </a:xfrm>
              </p:grpSpPr>
              <p:sp>
                <p:nvSpPr>
                  <p:cNvPr id="2852" name="Google Shape;2852;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53" name="Google Shape;2853;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54" name="Google Shape;2854;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55" name="Google Shape;2855;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56" name="Google Shape;2856;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57" name="Google Shape;2857;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58" name="Google Shape;2858;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59" name="Google Shape;2859;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60" name="Google Shape;2860;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61" name="Google Shape;2861;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62" name="Google Shape;2862;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63" name="Google Shape;2863;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64" name="Google Shape;2864;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65" name="Google Shape;2865;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nvGrpSpPr>
              <p:cNvPr id="2866" name="Google Shape;2866;p27"/>
              <p:cNvGrpSpPr/>
              <p:nvPr/>
            </p:nvGrpSpPr>
            <p:grpSpPr>
              <a:xfrm rot="-2230875">
                <a:off x="9247993" y="493691"/>
                <a:ext cx="1684507" cy="1028622"/>
                <a:chOff x="3345050" y="251075"/>
                <a:chExt cx="492150" cy="300525"/>
              </a:xfrm>
            </p:grpSpPr>
            <p:sp>
              <p:nvSpPr>
                <p:cNvPr id="2867" name="Google Shape;2867;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2868" name="Google Shape;2868;p27"/>
                <p:cNvGrpSpPr/>
                <p:nvPr/>
              </p:nvGrpSpPr>
              <p:grpSpPr>
                <a:xfrm>
                  <a:off x="3345050" y="251075"/>
                  <a:ext cx="492150" cy="300525"/>
                  <a:chOff x="3345050" y="251075"/>
                  <a:chExt cx="492150" cy="300525"/>
                </a:xfrm>
              </p:grpSpPr>
              <p:sp>
                <p:nvSpPr>
                  <p:cNvPr id="2869" name="Google Shape;2869;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0" name="Google Shape;2870;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1" name="Google Shape;2871;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2" name="Google Shape;2872;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3" name="Google Shape;2873;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4" name="Google Shape;2874;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5" name="Google Shape;2875;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6" name="Google Shape;2876;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7" name="Google Shape;2877;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8" name="Google Shape;2878;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9" name="Google Shape;2879;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80" name="Google Shape;2880;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81" name="Google Shape;2881;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82" name="Google Shape;2882;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grpSp>
    </p:spTree>
    <p:extLst>
      <p:ext uri="{BB962C8B-B14F-4D97-AF65-F5344CB8AC3E}">
        <p14:creationId xmlns:p14="http://schemas.microsoft.com/office/powerpoint/2010/main" val="1579380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9" y="59996"/>
            <a:ext cx="639149"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0" y="2616215"/>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2"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83"/>
        <p:cNvGrpSpPr/>
        <p:nvPr/>
      </p:nvGrpSpPr>
      <p:grpSpPr>
        <a:xfrm>
          <a:off x="0" y="0"/>
          <a:ext cx="0" cy="0"/>
          <a:chOff x="0" y="0"/>
          <a:chExt cx="0" cy="0"/>
        </a:xfrm>
      </p:grpSpPr>
      <p:grpSp>
        <p:nvGrpSpPr>
          <p:cNvPr id="2884" name="Google Shape;2884;p28"/>
          <p:cNvGrpSpPr/>
          <p:nvPr/>
        </p:nvGrpSpPr>
        <p:grpSpPr>
          <a:xfrm>
            <a:off x="-398224" y="-79"/>
            <a:ext cx="12989235" cy="6857478"/>
            <a:chOff x="238125" y="490000"/>
            <a:chExt cx="7130600" cy="4735300"/>
          </a:xfrm>
        </p:grpSpPr>
        <p:sp>
          <p:nvSpPr>
            <p:cNvPr id="2885" name="Google Shape;2885;p28"/>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86" name="Google Shape;2886;p28"/>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87" name="Google Shape;2887;p28"/>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2888" name="Google Shape;2888;p28"/>
          <p:cNvSpPr/>
          <p:nvPr/>
        </p:nvSpPr>
        <p:spPr>
          <a:xfrm rot="-1234770">
            <a:off x="259674" y="3042216"/>
            <a:ext cx="363147" cy="273634"/>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89" name="Google Shape;2889;p28"/>
          <p:cNvSpPr/>
          <p:nvPr/>
        </p:nvSpPr>
        <p:spPr>
          <a:xfrm rot="654456">
            <a:off x="286727" y="4857825"/>
            <a:ext cx="358400"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90" name="Google Shape;2890;p28"/>
          <p:cNvSpPr/>
          <p:nvPr/>
        </p:nvSpPr>
        <p:spPr>
          <a:xfrm rot="-1998728">
            <a:off x="11577618" y="477398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91" name="Google Shape;2891;p28"/>
          <p:cNvSpPr/>
          <p:nvPr/>
        </p:nvSpPr>
        <p:spPr>
          <a:xfrm rot="-2413061">
            <a:off x="11577632" y="3065930"/>
            <a:ext cx="358404" cy="263274"/>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92" name="Google Shape;2892;p28"/>
          <p:cNvSpPr/>
          <p:nvPr/>
        </p:nvSpPr>
        <p:spPr>
          <a:xfrm>
            <a:off x="-6214346" y="6356675"/>
            <a:ext cx="25640684" cy="463810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2893" name="Google Shape;2893;p28"/>
          <p:cNvGrpSpPr/>
          <p:nvPr/>
        </p:nvGrpSpPr>
        <p:grpSpPr>
          <a:xfrm>
            <a:off x="731897" y="6238315"/>
            <a:ext cx="488938" cy="606371"/>
            <a:chOff x="2100500" y="1458275"/>
            <a:chExt cx="159000" cy="248050"/>
          </a:xfrm>
        </p:grpSpPr>
        <p:sp>
          <p:nvSpPr>
            <p:cNvPr id="2894" name="Google Shape;2894;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95" name="Google Shape;2895;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96" name="Google Shape;2896;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97" name="Google Shape;2897;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2898" name="Google Shape;2898;p28"/>
          <p:cNvSpPr/>
          <p:nvPr/>
        </p:nvSpPr>
        <p:spPr>
          <a:xfrm flipH="1">
            <a:off x="2614256" y="6552273"/>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99" name="Google Shape;2899;p28"/>
          <p:cNvSpPr/>
          <p:nvPr/>
        </p:nvSpPr>
        <p:spPr>
          <a:xfrm>
            <a:off x="7632374" y="652781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2900" name="Google Shape;2900;p28"/>
          <p:cNvGrpSpPr/>
          <p:nvPr/>
        </p:nvGrpSpPr>
        <p:grpSpPr>
          <a:xfrm>
            <a:off x="5295069" y="6356675"/>
            <a:ext cx="488938" cy="606371"/>
            <a:chOff x="2100500" y="1458275"/>
            <a:chExt cx="159000" cy="248050"/>
          </a:xfrm>
        </p:grpSpPr>
        <p:sp>
          <p:nvSpPr>
            <p:cNvPr id="2901" name="Google Shape;2901;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02" name="Google Shape;2902;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03" name="Google Shape;2903;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04" name="Google Shape;2904;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905" name="Google Shape;2905;p28"/>
          <p:cNvGrpSpPr/>
          <p:nvPr/>
        </p:nvGrpSpPr>
        <p:grpSpPr>
          <a:xfrm>
            <a:off x="10491559" y="6287577"/>
            <a:ext cx="488938" cy="606371"/>
            <a:chOff x="2100500" y="1458275"/>
            <a:chExt cx="159000" cy="248050"/>
          </a:xfrm>
        </p:grpSpPr>
        <p:sp>
          <p:nvSpPr>
            <p:cNvPr id="2906" name="Google Shape;2906;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07" name="Google Shape;2907;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08" name="Google Shape;2908;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09" name="Google Shape;2909;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910" name="Google Shape;2910;p28"/>
          <p:cNvGrpSpPr/>
          <p:nvPr/>
        </p:nvGrpSpPr>
        <p:grpSpPr>
          <a:xfrm flipH="1">
            <a:off x="-530069" y="-500178"/>
            <a:ext cx="13252921" cy="2449641"/>
            <a:chOff x="-464707" y="-551585"/>
            <a:chExt cx="11618739" cy="2701410"/>
          </a:xfrm>
        </p:grpSpPr>
        <p:grpSp>
          <p:nvGrpSpPr>
            <p:cNvPr id="2911" name="Google Shape;2911;p28"/>
            <p:cNvGrpSpPr/>
            <p:nvPr/>
          </p:nvGrpSpPr>
          <p:grpSpPr>
            <a:xfrm>
              <a:off x="-464707" y="-551585"/>
              <a:ext cx="2493789" cy="2701410"/>
              <a:chOff x="-464707" y="-551585"/>
              <a:chExt cx="2493789" cy="2701410"/>
            </a:xfrm>
          </p:grpSpPr>
          <p:grpSp>
            <p:nvGrpSpPr>
              <p:cNvPr id="2912" name="Google Shape;2912;p28"/>
              <p:cNvGrpSpPr/>
              <p:nvPr/>
            </p:nvGrpSpPr>
            <p:grpSpPr>
              <a:xfrm rot="9900012">
                <a:off x="-163774" y="526174"/>
                <a:ext cx="1024322" cy="1516940"/>
                <a:chOff x="1254175" y="1505775"/>
                <a:chExt cx="292875" cy="433725"/>
              </a:xfrm>
            </p:grpSpPr>
            <p:sp>
              <p:nvSpPr>
                <p:cNvPr id="2913" name="Google Shape;2913;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14" name="Google Shape;2914;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15" name="Google Shape;2915;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16" name="Google Shape;2916;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17" name="Google Shape;2917;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18" name="Google Shape;2918;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919" name="Google Shape;2919;p28"/>
              <p:cNvGrpSpPr/>
              <p:nvPr/>
            </p:nvGrpSpPr>
            <p:grpSpPr>
              <a:xfrm rot="7306538">
                <a:off x="83863" y="-447506"/>
                <a:ext cx="1396650" cy="2068329"/>
                <a:chOff x="1254175" y="1505775"/>
                <a:chExt cx="292875" cy="433725"/>
              </a:xfrm>
            </p:grpSpPr>
            <p:sp>
              <p:nvSpPr>
                <p:cNvPr id="2920" name="Google Shape;2920;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21" name="Google Shape;2921;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22" name="Google Shape;2922;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23" name="Google Shape;2923;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24" name="Google Shape;2924;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25" name="Google Shape;2925;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nvGrpSpPr>
            <p:cNvPr id="2926" name="Google Shape;2926;p28"/>
            <p:cNvGrpSpPr/>
            <p:nvPr/>
          </p:nvGrpSpPr>
          <p:grpSpPr>
            <a:xfrm>
              <a:off x="8660243" y="-551585"/>
              <a:ext cx="2493789" cy="2701410"/>
              <a:chOff x="8660243" y="-551585"/>
              <a:chExt cx="2493789" cy="2701410"/>
            </a:xfrm>
          </p:grpSpPr>
          <p:grpSp>
            <p:nvGrpSpPr>
              <p:cNvPr id="2927" name="Google Shape;2927;p28"/>
              <p:cNvGrpSpPr/>
              <p:nvPr/>
            </p:nvGrpSpPr>
            <p:grpSpPr>
              <a:xfrm rot="-9900012" flipH="1">
                <a:off x="9828777" y="526174"/>
                <a:ext cx="1024322" cy="1516940"/>
                <a:chOff x="1254175" y="1505775"/>
                <a:chExt cx="292875" cy="433725"/>
              </a:xfrm>
            </p:grpSpPr>
            <p:sp>
              <p:nvSpPr>
                <p:cNvPr id="2928" name="Google Shape;2928;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29" name="Google Shape;2929;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0" name="Google Shape;2930;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1" name="Google Shape;2931;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2" name="Google Shape;2932;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3" name="Google Shape;2933;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934" name="Google Shape;2934;p28"/>
              <p:cNvGrpSpPr/>
              <p:nvPr/>
            </p:nvGrpSpPr>
            <p:grpSpPr>
              <a:xfrm rot="-7306538" flipH="1">
                <a:off x="9208813" y="-447506"/>
                <a:ext cx="1396650" cy="2068329"/>
                <a:chOff x="1254175" y="1505775"/>
                <a:chExt cx="292875" cy="433725"/>
              </a:xfrm>
            </p:grpSpPr>
            <p:sp>
              <p:nvSpPr>
                <p:cNvPr id="2935" name="Google Shape;2935;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6" name="Google Shape;2936;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7" name="Google Shape;2937;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8" name="Google Shape;2938;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9" name="Google Shape;2939;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40" name="Google Shape;2940;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spTree>
    <p:extLst>
      <p:ext uri="{BB962C8B-B14F-4D97-AF65-F5344CB8AC3E}">
        <p14:creationId xmlns:p14="http://schemas.microsoft.com/office/powerpoint/2010/main" val="36629061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41"/>
        <p:cNvGrpSpPr/>
        <p:nvPr/>
      </p:nvGrpSpPr>
      <p:grpSpPr>
        <a:xfrm>
          <a:off x="0" y="0"/>
          <a:ext cx="0" cy="0"/>
          <a:chOff x="0" y="0"/>
          <a:chExt cx="0" cy="0"/>
        </a:xfrm>
      </p:grpSpPr>
      <p:grpSp>
        <p:nvGrpSpPr>
          <p:cNvPr id="2942" name="Google Shape;2942;p29"/>
          <p:cNvGrpSpPr/>
          <p:nvPr/>
        </p:nvGrpSpPr>
        <p:grpSpPr>
          <a:xfrm>
            <a:off x="-398224" y="-79"/>
            <a:ext cx="12989235" cy="6857478"/>
            <a:chOff x="238125" y="490000"/>
            <a:chExt cx="7130600" cy="4735300"/>
          </a:xfrm>
        </p:grpSpPr>
        <p:sp>
          <p:nvSpPr>
            <p:cNvPr id="2943" name="Google Shape;2943;p2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44" name="Google Shape;2944;p2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45" name="Google Shape;2945;p2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2946" name="Google Shape;2946;p29"/>
          <p:cNvSpPr/>
          <p:nvPr/>
        </p:nvSpPr>
        <p:spPr>
          <a:xfrm flipH="1">
            <a:off x="-7431196"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2947" name="Google Shape;2947;p29"/>
          <p:cNvGrpSpPr/>
          <p:nvPr/>
        </p:nvGrpSpPr>
        <p:grpSpPr>
          <a:xfrm flipH="1">
            <a:off x="9831878" y="-257886"/>
            <a:ext cx="2543804" cy="2003068"/>
            <a:chOff x="-241347" y="-208203"/>
            <a:chExt cx="2947964" cy="2919945"/>
          </a:xfrm>
        </p:grpSpPr>
        <p:grpSp>
          <p:nvGrpSpPr>
            <p:cNvPr id="2948" name="Google Shape;2948;p29"/>
            <p:cNvGrpSpPr/>
            <p:nvPr/>
          </p:nvGrpSpPr>
          <p:grpSpPr>
            <a:xfrm rot="-2127316">
              <a:off x="455043" y="1086139"/>
              <a:ext cx="470902" cy="1125770"/>
              <a:chOff x="1763800" y="344725"/>
              <a:chExt cx="152925" cy="365600"/>
            </a:xfrm>
          </p:grpSpPr>
          <p:sp>
            <p:nvSpPr>
              <p:cNvPr id="2949" name="Google Shape;2949;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0" name="Google Shape;2950;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1" name="Google Shape;2951;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2" name="Google Shape;2952;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3" name="Google Shape;2953;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4" name="Google Shape;2954;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5" name="Google Shape;2955;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6" name="Google Shape;2956;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957" name="Google Shape;2957;p29"/>
            <p:cNvGrpSpPr/>
            <p:nvPr/>
          </p:nvGrpSpPr>
          <p:grpSpPr>
            <a:xfrm rot="-3860670" flipH="1">
              <a:off x="1166560" y="223706"/>
              <a:ext cx="470898" cy="1125767"/>
              <a:chOff x="1763800" y="344725"/>
              <a:chExt cx="152925" cy="365600"/>
            </a:xfrm>
          </p:grpSpPr>
          <p:sp>
            <p:nvSpPr>
              <p:cNvPr id="2958" name="Google Shape;2958;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9" name="Google Shape;2959;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0" name="Google Shape;2960;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1" name="Google Shape;2961;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2" name="Google Shape;2962;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3" name="Google Shape;2963;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4" name="Google Shape;2964;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5" name="Google Shape;2965;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966" name="Google Shape;2966;p29"/>
            <p:cNvGrpSpPr/>
            <p:nvPr/>
          </p:nvGrpSpPr>
          <p:grpSpPr>
            <a:xfrm rot="5400000" flipH="1">
              <a:off x="-227337" y="-222212"/>
              <a:ext cx="2919945" cy="2947964"/>
              <a:chOff x="3206750" y="1492575"/>
              <a:chExt cx="634550" cy="640625"/>
            </a:xfrm>
          </p:grpSpPr>
          <p:sp>
            <p:nvSpPr>
              <p:cNvPr id="2967" name="Google Shape;2967;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8" name="Google Shape;2968;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9" name="Google Shape;2969;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0" name="Google Shape;2970;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1" name="Google Shape;2971;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2" name="Google Shape;2972;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3" name="Google Shape;2973;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4" name="Google Shape;2974;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5" name="Google Shape;2975;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6" name="Google Shape;2976;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7" name="Google Shape;2977;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8" name="Google Shape;2978;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9" name="Google Shape;2979;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0" name="Google Shape;2980;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1" name="Google Shape;2981;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2" name="Google Shape;2982;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3" name="Google Shape;2983;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4" name="Google Shape;2984;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5" name="Google Shape;2985;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6" name="Google Shape;2986;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7" name="Google Shape;2987;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8" name="Google Shape;2988;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9" name="Google Shape;2989;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0" name="Google Shape;2990;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1" name="Google Shape;2991;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2" name="Google Shape;2992;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3" name="Google Shape;2993;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4" name="Google Shape;2994;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5" name="Google Shape;2995;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6" name="Google Shape;2996;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7" name="Google Shape;2997;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8" name="Google Shape;2998;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9" name="Google Shape;2999;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0" name="Google Shape;3000;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1" name="Google Shape;3001;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2" name="Google Shape;3002;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3" name="Google Shape;3003;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4" name="Google Shape;3004;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5" name="Google Shape;3005;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6" name="Google Shape;3006;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7" name="Google Shape;3007;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8" name="Google Shape;3008;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9" name="Google Shape;3009;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0" name="Google Shape;3010;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1" name="Google Shape;3011;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2" name="Google Shape;3012;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3" name="Google Shape;3013;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4" name="Google Shape;3014;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5" name="Google Shape;3015;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6" name="Google Shape;3016;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7" name="Google Shape;3017;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8" name="Google Shape;3018;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9" name="Google Shape;3019;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0" name="Google Shape;3020;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1" name="Google Shape;3021;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2" name="Google Shape;3022;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3" name="Google Shape;3023;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4" name="Google Shape;3024;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5" name="Google Shape;3025;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6" name="Google Shape;3026;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7" name="Google Shape;3027;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8" name="Google Shape;3028;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9" name="Google Shape;3029;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0" name="Google Shape;3030;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1" name="Google Shape;3031;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2" name="Google Shape;3032;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3" name="Google Shape;3033;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4" name="Google Shape;3034;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5" name="Google Shape;3035;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6" name="Google Shape;3036;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7" name="Google Shape;3037;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8" name="Google Shape;3038;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9" name="Google Shape;3039;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0" name="Google Shape;3040;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1" name="Google Shape;3041;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2" name="Google Shape;3042;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3" name="Google Shape;3043;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4" name="Google Shape;3044;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5" name="Google Shape;3045;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6" name="Google Shape;3046;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7" name="Google Shape;3047;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8" name="Google Shape;3048;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9" name="Google Shape;3049;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0" name="Google Shape;3050;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1" name="Google Shape;3051;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2" name="Google Shape;3052;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3" name="Google Shape;3053;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4" name="Google Shape;3054;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5" name="Google Shape;3055;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6" name="Google Shape;3056;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7" name="Google Shape;3057;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8" name="Google Shape;3058;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9" name="Google Shape;3059;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0" name="Google Shape;3060;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1" name="Google Shape;3061;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2" name="Google Shape;3062;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3" name="Google Shape;3063;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4" name="Google Shape;3064;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5" name="Google Shape;3065;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6" name="Google Shape;3066;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7" name="Google Shape;3067;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8" name="Google Shape;3068;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9" name="Google Shape;3069;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0" name="Google Shape;3070;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1" name="Google Shape;3071;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2" name="Google Shape;3072;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3" name="Google Shape;3073;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4" name="Google Shape;3074;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5" name="Google Shape;3075;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6" name="Google Shape;3076;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nvGrpSpPr>
          <p:cNvPr id="3077" name="Google Shape;3077;p29"/>
          <p:cNvGrpSpPr/>
          <p:nvPr/>
        </p:nvGrpSpPr>
        <p:grpSpPr>
          <a:xfrm>
            <a:off x="477414" y="5821547"/>
            <a:ext cx="701133" cy="869542"/>
            <a:chOff x="2100500" y="1458275"/>
            <a:chExt cx="159000" cy="248050"/>
          </a:xfrm>
        </p:grpSpPr>
        <p:sp>
          <p:nvSpPr>
            <p:cNvPr id="3078" name="Google Shape;3078;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9" name="Google Shape;3079;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80" name="Google Shape;3080;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81" name="Google Shape;3081;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082" name="Google Shape;3082;p29"/>
          <p:cNvGrpSpPr/>
          <p:nvPr/>
        </p:nvGrpSpPr>
        <p:grpSpPr>
          <a:xfrm>
            <a:off x="10603111" y="5821547"/>
            <a:ext cx="701133" cy="869542"/>
            <a:chOff x="2100500" y="1458275"/>
            <a:chExt cx="159000" cy="248050"/>
          </a:xfrm>
        </p:grpSpPr>
        <p:sp>
          <p:nvSpPr>
            <p:cNvPr id="3083" name="Google Shape;3083;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84" name="Google Shape;3084;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85" name="Google Shape;3085;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86" name="Google Shape;3086;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3098" name="Google Shape;3098;p29"/>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3099" name="Google Shape;3099;p29"/>
          <p:cNvGrpSpPr/>
          <p:nvPr/>
        </p:nvGrpSpPr>
        <p:grpSpPr>
          <a:xfrm>
            <a:off x="-182893" y="-257886"/>
            <a:ext cx="2543804" cy="2003068"/>
            <a:chOff x="-241347" y="-208203"/>
            <a:chExt cx="2947964" cy="2919945"/>
          </a:xfrm>
        </p:grpSpPr>
        <p:grpSp>
          <p:nvGrpSpPr>
            <p:cNvPr id="3100" name="Google Shape;3100;p29"/>
            <p:cNvGrpSpPr/>
            <p:nvPr/>
          </p:nvGrpSpPr>
          <p:grpSpPr>
            <a:xfrm rot="-2127316">
              <a:off x="455043" y="1086139"/>
              <a:ext cx="470902" cy="1125770"/>
              <a:chOff x="1763800" y="344725"/>
              <a:chExt cx="152925" cy="365600"/>
            </a:xfrm>
          </p:grpSpPr>
          <p:sp>
            <p:nvSpPr>
              <p:cNvPr id="3101" name="Google Shape;3101;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02" name="Google Shape;3102;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03" name="Google Shape;3103;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04" name="Google Shape;3104;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05" name="Google Shape;3105;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06" name="Google Shape;3106;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07" name="Google Shape;3107;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08" name="Google Shape;3108;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109" name="Google Shape;3109;p29"/>
            <p:cNvGrpSpPr/>
            <p:nvPr/>
          </p:nvGrpSpPr>
          <p:grpSpPr>
            <a:xfrm rot="-3860670" flipH="1">
              <a:off x="1166560" y="223706"/>
              <a:ext cx="470898" cy="1125767"/>
              <a:chOff x="1763800" y="344725"/>
              <a:chExt cx="152925" cy="365600"/>
            </a:xfrm>
          </p:grpSpPr>
          <p:sp>
            <p:nvSpPr>
              <p:cNvPr id="3110" name="Google Shape;3110;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11" name="Google Shape;3111;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12" name="Google Shape;3112;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13" name="Google Shape;3113;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14" name="Google Shape;3114;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15" name="Google Shape;3115;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16" name="Google Shape;3116;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17" name="Google Shape;3117;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118" name="Google Shape;3118;p29"/>
            <p:cNvGrpSpPr/>
            <p:nvPr/>
          </p:nvGrpSpPr>
          <p:grpSpPr>
            <a:xfrm rot="5400000" flipH="1">
              <a:off x="-227337" y="-222212"/>
              <a:ext cx="2919945" cy="2947964"/>
              <a:chOff x="3206750" y="1492575"/>
              <a:chExt cx="634550" cy="640625"/>
            </a:xfrm>
          </p:grpSpPr>
          <p:sp>
            <p:nvSpPr>
              <p:cNvPr id="3119" name="Google Shape;3119;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0" name="Google Shape;3120;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1" name="Google Shape;3121;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2" name="Google Shape;3122;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3" name="Google Shape;3123;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4" name="Google Shape;3124;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5" name="Google Shape;3125;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6" name="Google Shape;3126;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7" name="Google Shape;3127;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8" name="Google Shape;3128;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9" name="Google Shape;3129;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0" name="Google Shape;3130;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1" name="Google Shape;3131;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2" name="Google Shape;3132;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3" name="Google Shape;3133;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4" name="Google Shape;3134;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5" name="Google Shape;3135;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6" name="Google Shape;3136;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7" name="Google Shape;3137;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8" name="Google Shape;3138;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9" name="Google Shape;3139;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0" name="Google Shape;3140;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1" name="Google Shape;3141;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2" name="Google Shape;3142;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3" name="Google Shape;3143;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4" name="Google Shape;3144;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5" name="Google Shape;3145;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6" name="Google Shape;3146;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7" name="Google Shape;3147;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8" name="Google Shape;3148;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9" name="Google Shape;3149;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0" name="Google Shape;3150;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1" name="Google Shape;3151;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2" name="Google Shape;3152;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3" name="Google Shape;3153;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4" name="Google Shape;3154;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5" name="Google Shape;3155;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6" name="Google Shape;3156;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7" name="Google Shape;3157;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8" name="Google Shape;3158;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9" name="Google Shape;3159;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0" name="Google Shape;3160;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1" name="Google Shape;3161;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2" name="Google Shape;3162;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3" name="Google Shape;3163;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4" name="Google Shape;3164;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5" name="Google Shape;3165;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6" name="Google Shape;3166;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7" name="Google Shape;3167;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8" name="Google Shape;3168;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9" name="Google Shape;3169;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0" name="Google Shape;3170;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1" name="Google Shape;3171;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2" name="Google Shape;3172;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3" name="Google Shape;3173;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4" name="Google Shape;3174;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5" name="Google Shape;3175;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6" name="Google Shape;3176;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7" name="Google Shape;3177;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8" name="Google Shape;3178;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9" name="Google Shape;3179;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0" name="Google Shape;3180;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1" name="Google Shape;3181;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2" name="Google Shape;3182;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3" name="Google Shape;3183;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4" name="Google Shape;3184;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5" name="Google Shape;3185;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6" name="Google Shape;3186;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7" name="Google Shape;3187;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8" name="Google Shape;3188;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9" name="Google Shape;3189;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0" name="Google Shape;3190;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1" name="Google Shape;3191;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2" name="Google Shape;3192;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3" name="Google Shape;3193;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4" name="Google Shape;3194;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5" name="Google Shape;3195;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6" name="Google Shape;3196;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7" name="Google Shape;3197;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8" name="Google Shape;3198;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9" name="Google Shape;3199;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0" name="Google Shape;3200;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1" name="Google Shape;3201;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2" name="Google Shape;3202;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3" name="Google Shape;3203;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4" name="Google Shape;3204;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5" name="Google Shape;3205;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6" name="Google Shape;3206;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7" name="Google Shape;3207;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8" name="Google Shape;3208;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9" name="Google Shape;3209;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0" name="Google Shape;3210;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1" name="Google Shape;3211;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2" name="Google Shape;3212;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3" name="Google Shape;3213;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4" name="Google Shape;3214;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5" name="Google Shape;3215;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6" name="Google Shape;3216;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7" name="Google Shape;3217;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8" name="Google Shape;3218;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9" name="Google Shape;3219;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0" name="Google Shape;3220;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1" name="Google Shape;3221;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2" name="Google Shape;3222;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3" name="Google Shape;3223;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4" name="Google Shape;3224;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5" name="Google Shape;3225;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6" name="Google Shape;3226;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7" name="Google Shape;3227;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8" name="Google Shape;3228;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spTree>
    <p:extLst>
      <p:ext uri="{BB962C8B-B14F-4D97-AF65-F5344CB8AC3E}">
        <p14:creationId xmlns:p14="http://schemas.microsoft.com/office/powerpoint/2010/main" val="2953424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3229"/>
        <p:cNvGrpSpPr/>
        <p:nvPr/>
      </p:nvGrpSpPr>
      <p:grpSpPr>
        <a:xfrm>
          <a:off x="0" y="0"/>
          <a:ext cx="0" cy="0"/>
          <a:chOff x="0" y="0"/>
          <a:chExt cx="0" cy="0"/>
        </a:xfrm>
      </p:grpSpPr>
      <p:grpSp>
        <p:nvGrpSpPr>
          <p:cNvPr id="3230" name="Google Shape;3230;p30"/>
          <p:cNvGrpSpPr/>
          <p:nvPr/>
        </p:nvGrpSpPr>
        <p:grpSpPr>
          <a:xfrm>
            <a:off x="-398224" y="-79"/>
            <a:ext cx="12989235" cy="6857478"/>
            <a:chOff x="238125" y="490000"/>
            <a:chExt cx="7130600" cy="4735300"/>
          </a:xfrm>
        </p:grpSpPr>
        <p:sp>
          <p:nvSpPr>
            <p:cNvPr id="3231" name="Google Shape;3231;p30"/>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32" name="Google Shape;3232;p30"/>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33" name="Google Shape;3233;p30"/>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3234" name="Google Shape;3234;p30"/>
          <p:cNvSpPr/>
          <p:nvPr/>
        </p:nvSpPr>
        <p:spPr>
          <a:xfrm>
            <a:off x="832397" y="6377991"/>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35" name="Google Shape;3235;p30"/>
          <p:cNvSpPr/>
          <p:nvPr/>
        </p:nvSpPr>
        <p:spPr>
          <a:xfrm rot="-1249862">
            <a:off x="11635668" y="5772668"/>
            <a:ext cx="358409" cy="263277"/>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36" name="Google Shape;3236;p30"/>
          <p:cNvSpPr/>
          <p:nvPr/>
        </p:nvSpPr>
        <p:spPr>
          <a:xfrm rot="-2317354">
            <a:off x="215702" y="5772668"/>
            <a:ext cx="358408" cy="263277"/>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37" name="Google Shape;3237;p30"/>
          <p:cNvSpPr/>
          <p:nvPr/>
        </p:nvSpPr>
        <p:spPr>
          <a:xfrm rot="-2157691">
            <a:off x="10938904" y="6428465"/>
            <a:ext cx="358400"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3238" name="Google Shape;3238;p30"/>
          <p:cNvGrpSpPr/>
          <p:nvPr/>
        </p:nvGrpSpPr>
        <p:grpSpPr>
          <a:xfrm>
            <a:off x="-690074" y="-358076"/>
            <a:ext cx="13572932" cy="2550789"/>
            <a:chOff x="-604983" y="-394879"/>
            <a:chExt cx="11899291" cy="2812953"/>
          </a:xfrm>
        </p:grpSpPr>
        <p:grpSp>
          <p:nvGrpSpPr>
            <p:cNvPr id="3239" name="Google Shape;3239;p30"/>
            <p:cNvGrpSpPr/>
            <p:nvPr/>
          </p:nvGrpSpPr>
          <p:grpSpPr>
            <a:xfrm rot="-542326">
              <a:off x="63472" y="918881"/>
              <a:ext cx="610813" cy="1460279"/>
              <a:chOff x="1763800" y="344725"/>
              <a:chExt cx="152925" cy="365600"/>
            </a:xfrm>
          </p:grpSpPr>
          <p:sp>
            <p:nvSpPr>
              <p:cNvPr id="3240" name="Google Shape;3240;p30"/>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41" name="Google Shape;3241;p30"/>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42" name="Google Shape;3242;p30"/>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43" name="Google Shape;3243;p30"/>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44" name="Google Shape;3244;p30"/>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45" name="Google Shape;3245;p30"/>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46" name="Google Shape;3246;p30"/>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47" name="Google Shape;3247;p30"/>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248" name="Google Shape;3248;p30"/>
            <p:cNvGrpSpPr/>
            <p:nvPr/>
          </p:nvGrpSpPr>
          <p:grpSpPr>
            <a:xfrm rot="542326" flipH="1">
              <a:off x="9954284" y="918881"/>
              <a:ext cx="610813" cy="1460279"/>
              <a:chOff x="1763800" y="344725"/>
              <a:chExt cx="152925" cy="365600"/>
            </a:xfrm>
          </p:grpSpPr>
          <p:sp>
            <p:nvSpPr>
              <p:cNvPr id="3249" name="Google Shape;3249;p30"/>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0" name="Google Shape;3250;p30"/>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1" name="Google Shape;3251;p30"/>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2" name="Google Shape;3252;p30"/>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3" name="Google Shape;3253;p30"/>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4" name="Google Shape;3254;p30"/>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5" name="Google Shape;3255;p30"/>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6" name="Google Shape;3256;p30"/>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257" name="Google Shape;3257;p30"/>
            <p:cNvGrpSpPr/>
            <p:nvPr/>
          </p:nvGrpSpPr>
          <p:grpSpPr>
            <a:xfrm rot="-756439">
              <a:off x="584623" y="-200453"/>
              <a:ext cx="1248053" cy="1492749"/>
              <a:chOff x="1288525" y="846925"/>
              <a:chExt cx="396175" cy="473850"/>
            </a:xfrm>
          </p:grpSpPr>
          <p:sp>
            <p:nvSpPr>
              <p:cNvPr id="3258" name="Google Shape;3258;p30"/>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9" name="Google Shape;3259;p30"/>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0" name="Google Shape;3260;p30"/>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1" name="Google Shape;3261;p30"/>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2" name="Google Shape;3262;p30"/>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3" name="Google Shape;3263;p30"/>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4" name="Google Shape;3264;p30"/>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5" name="Google Shape;3265;p30"/>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B1D287"/>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6" name="Google Shape;3266;p30"/>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7" name="Google Shape;3267;p30"/>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B1D287"/>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268" name="Google Shape;3268;p30"/>
            <p:cNvGrpSpPr/>
            <p:nvPr/>
          </p:nvGrpSpPr>
          <p:grpSpPr>
            <a:xfrm rot="756441" flipH="1">
              <a:off x="8704573" y="-269295"/>
              <a:ext cx="1325917" cy="1585879"/>
              <a:chOff x="1288525" y="846925"/>
              <a:chExt cx="396175" cy="473850"/>
            </a:xfrm>
          </p:grpSpPr>
          <p:sp>
            <p:nvSpPr>
              <p:cNvPr id="3269" name="Google Shape;3269;p30"/>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0" name="Google Shape;3270;p30"/>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1" name="Google Shape;3271;p30"/>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2" name="Google Shape;3272;p30"/>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3" name="Google Shape;3273;p30"/>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4" name="Google Shape;3274;p30"/>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5" name="Google Shape;3275;p30"/>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6" name="Google Shape;3276;p30"/>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7" name="Google Shape;3277;p30"/>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8" name="Google Shape;3278;p30"/>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279" name="Google Shape;3279;p30"/>
            <p:cNvGrpSpPr/>
            <p:nvPr/>
          </p:nvGrpSpPr>
          <p:grpSpPr>
            <a:xfrm>
              <a:off x="-604983" y="-108470"/>
              <a:ext cx="1947707" cy="1714485"/>
              <a:chOff x="1218400" y="279000"/>
              <a:chExt cx="468300" cy="412225"/>
            </a:xfrm>
          </p:grpSpPr>
          <p:sp>
            <p:nvSpPr>
              <p:cNvPr id="3280" name="Google Shape;3280;p30"/>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1" name="Google Shape;3281;p30"/>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2" name="Google Shape;3282;p30"/>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3" name="Google Shape;3283;p30"/>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4" name="Google Shape;3284;p30"/>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5" name="Google Shape;3285;p30"/>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6" name="Google Shape;3286;p30"/>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7" name="Google Shape;3287;p30"/>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8" name="Google Shape;3288;p30"/>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9" name="Google Shape;3289;p30"/>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290" name="Google Shape;3290;p30"/>
            <p:cNvGrpSpPr/>
            <p:nvPr/>
          </p:nvGrpSpPr>
          <p:grpSpPr>
            <a:xfrm flipH="1">
              <a:off x="9225077" y="-171558"/>
              <a:ext cx="2069230" cy="1821457"/>
              <a:chOff x="1218400" y="279000"/>
              <a:chExt cx="468300" cy="412225"/>
            </a:xfrm>
          </p:grpSpPr>
          <p:sp>
            <p:nvSpPr>
              <p:cNvPr id="3291" name="Google Shape;3291;p30"/>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2" name="Google Shape;3292;p30"/>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3" name="Google Shape;3293;p30"/>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4" name="Google Shape;3294;p30"/>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5" name="Google Shape;3295;p30"/>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6" name="Google Shape;3296;p30"/>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7" name="Google Shape;3297;p30"/>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8" name="Google Shape;3298;p30"/>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9" name="Google Shape;3299;p30"/>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00" name="Google Shape;3300;p30"/>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spTree>
    <p:extLst>
      <p:ext uri="{BB962C8B-B14F-4D97-AF65-F5344CB8AC3E}">
        <p14:creationId xmlns:p14="http://schemas.microsoft.com/office/powerpoint/2010/main" val="16790150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3301"/>
        <p:cNvGrpSpPr/>
        <p:nvPr/>
      </p:nvGrpSpPr>
      <p:grpSpPr>
        <a:xfrm>
          <a:off x="0" y="0"/>
          <a:ext cx="0" cy="0"/>
          <a:chOff x="0" y="0"/>
          <a:chExt cx="0" cy="0"/>
        </a:xfrm>
      </p:grpSpPr>
      <p:grpSp>
        <p:nvGrpSpPr>
          <p:cNvPr id="3302" name="Google Shape;3302;p31"/>
          <p:cNvGrpSpPr/>
          <p:nvPr/>
        </p:nvGrpSpPr>
        <p:grpSpPr>
          <a:xfrm>
            <a:off x="-398224" y="-79"/>
            <a:ext cx="12989235" cy="6857478"/>
            <a:chOff x="238125" y="490000"/>
            <a:chExt cx="7130600" cy="4735300"/>
          </a:xfrm>
        </p:grpSpPr>
        <p:sp>
          <p:nvSpPr>
            <p:cNvPr id="3303" name="Google Shape;3303;p31"/>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04" name="Google Shape;3304;p31"/>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05" name="Google Shape;3305;p31"/>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3306" name="Google Shape;3306;p31"/>
          <p:cNvSpPr/>
          <p:nvPr/>
        </p:nvSpPr>
        <p:spPr>
          <a:xfrm rot="-1234770">
            <a:off x="259674" y="3042216"/>
            <a:ext cx="363147" cy="273634"/>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07" name="Google Shape;3307;p31"/>
          <p:cNvSpPr/>
          <p:nvPr/>
        </p:nvSpPr>
        <p:spPr>
          <a:xfrm rot="654456">
            <a:off x="286727" y="4857825"/>
            <a:ext cx="358400"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08" name="Google Shape;3308;p31"/>
          <p:cNvSpPr/>
          <p:nvPr/>
        </p:nvSpPr>
        <p:spPr>
          <a:xfrm rot="-1998728">
            <a:off x="11577618" y="477398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09" name="Google Shape;3309;p31"/>
          <p:cNvSpPr/>
          <p:nvPr/>
        </p:nvSpPr>
        <p:spPr>
          <a:xfrm rot="-2413061">
            <a:off x="11577632" y="3065930"/>
            <a:ext cx="358404" cy="263274"/>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10" name="Google Shape;3310;p31"/>
          <p:cNvSpPr/>
          <p:nvPr/>
        </p:nvSpPr>
        <p:spPr>
          <a:xfrm>
            <a:off x="-6214346" y="6356675"/>
            <a:ext cx="25640684" cy="463810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3311" name="Google Shape;3311;p31"/>
          <p:cNvGrpSpPr/>
          <p:nvPr/>
        </p:nvGrpSpPr>
        <p:grpSpPr>
          <a:xfrm>
            <a:off x="731897" y="6238315"/>
            <a:ext cx="488938" cy="606371"/>
            <a:chOff x="2100500" y="1458275"/>
            <a:chExt cx="159000" cy="248050"/>
          </a:xfrm>
        </p:grpSpPr>
        <p:sp>
          <p:nvSpPr>
            <p:cNvPr id="3312" name="Google Shape;3312;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13" name="Google Shape;3313;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14" name="Google Shape;3314;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15" name="Google Shape;3315;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3316" name="Google Shape;3316;p31"/>
          <p:cNvSpPr/>
          <p:nvPr/>
        </p:nvSpPr>
        <p:spPr>
          <a:xfrm flipH="1">
            <a:off x="2614256" y="6552273"/>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17" name="Google Shape;3317;p31"/>
          <p:cNvSpPr/>
          <p:nvPr/>
        </p:nvSpPr>
        <p:spPr>
          <a:xfrm>
            <a:off x="7632374" y="652781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3318" name="Google Shape;3318;p31"/>
          <p:cNvGrpSpPr/>
          <p:nvPr/>
        </p:nvGrpSpPr>
        <p:grpSpPr>
          <a:xfrm>
            <a:off x="5295069" y="6356675"/>
            <a:ext cx="488938" cy="606371"/>
            <a:chOff x="2100500" y="1458275"/>
            <a:chExt cx="159000" cy="248050"/>
          </a:xfrm>
        </p:grpSpPr>
        <p:sp>
          <p:nvSpPr>
            <p:cNvPr id="3319" name="Google Shape;3319;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20" name="Google Shape;3320;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21" name="Google Shape;3321;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22" name="Google Shape;3322;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323" name="Google Shape;3323;p31"/>
          <p:cNvGrpSpPr/>
          <p:nvPr/>
        </p:nvGrpSpPr>
        <p:grpSpPr>
          <a:xfrm>
            <a:off x="10491559" y="6287577"/>
            <a:ext cx="488938" cy="606371"/>
            <a:chOff x="2100500" y="1458275"/>
            <a:chExt cx="159000" cy="248050"/>
          </a:xfrm>
        </p:grpSpPr>
        <p:sp>
          <p:nvSpPr>
            <p:cNvPr id="3324" name="Google Shape;3324;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25" name="Google Shape;3325;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26" name="Google Shape;3326;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27" name="Google Shape;3327;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328" name="Google Shape;3328;p31"/>
          <p:cNvGrpSpPr/>
          <p:nvPr/>
        </p:nvGrpSpPr>
        <p:grpSpPr>
          <a:xfrm>
            <a:off x="-690074" y="-358077"/>
            <a:ext cx="13572932" cy="1854207"/>
            <a:chOff x="-604983" y="-394879"/>
            <a:chExt cx="11899291" cy="2044778"/>
          </a:xfrm>
        </p:grpSpPr>
        <p:grpSp>
          <p:nvGrpSpPr>
            <p:cNvPr id="3329" name="Google Shape;3329;p31"/>
            <p:cNvGrpSpPr/>
            <p:nvPr/>
          </p:nvGrpSpPr>
          <p:grpSpPr>
            <a:xfrm rot="-756439">
              <a:off x="584623" y="-276670"/>
              <a:ext cx="1248053" cy="1492749"/>
              <a:chOff x="1288525" y="846925"/>
              <a:chExt cx="396175" cy="473850"/>
            </a:xfrm>
          </p:grpSpPr>
          <p:sp>
            <p:nvSpPr>
              <p:cNvPr id="3330" name="Google Shape;3330;p3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1" name="Google Shape;3331;p3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2" name="Google Shape;3332;p3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3" name="Google Shape;3333;p3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4" name="Google Shape;3334;p3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5" name="Google Shape;3335;p3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6" name="Google Shape;3336;p3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7" name="Google Shape;3337;p3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8" name="Google Shape;3338;p3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9" name="Google Shape;3339;p3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340" name="Google Shape;3340;p31"/>
            <p:cNvGrpSpPr/>
            <p:nvPr/>
          </p:nvGrpSpPr>
          <p:grpSpPr>
            <a:xfrm rot="756441" flipH="1">
              <a:off x="8704573" y="-269295"/>
              <a:ext cx="1325917" cy="1585879"/>
              <a:chOff x="1288525" y="846925"/>
              <a:chExt cx="396175" cy="473850"/>
            </a:xfrm>
          </p:grpSpPr>
          <p:sp>
            <p:nvSpPr>
              <p:cNvPr id="3341" name="Google Shape;3341;p3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2" name="Google Shape;3342;p3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3" name="Google Shape;3343;p3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4" name="Google Shape;3344;p3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5" name="Google Shape;3345;p3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6" name="Google Shape;3346;p3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7" name="Google Shape;3347;p3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8" name="Google Shape;3348;p3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9" name="Google Shape;3349;p3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0" name="Google Shape;3350;p3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351" name="Google Shape;3351;p31"/>
            <p:cNvGrpSpPr/>
            <p:nvPr/>
          </p:nvGrpSpPr>
          <p:grpSpPr>
            <a:xfrm>
              <a:off x="-604983" y="-108470"/>
              <a:ext cx="1947707" cy="1714485"/>
              <a:chOff x="1218400" y="279000"/>
              <a:chExt cx="468300" cy="412225"/>
            </a:xfrm>
          </p:grpSpPr>
          <p:sp>
            <p:nvSpPr>
              <p:cNvPr id="3352" name="Google Shape;3352;p3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3" name="Google Shape;3353;p3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4" name="Google Shape;3354;p3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5" name="Google Shape;3355;p3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6" name="Google Shape;3356;p3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7" name="Google Shape;3357;p3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8" name="Google Shape;3358;p3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9" name="Google Shape;3359;p3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0" name="Google Shape;3360;p3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1" name="Google Shape;3361;p3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362" name="Google Shape;3362;p31"/>
            <p:cNvGrpSpPr/>
            <p:nvPr/>
          </p:nvGrpSpPr>
          <p:grpSpPr>
            <a:xfrm flipH="1">
              <a:off x="9225077" y="-171558"/>
              <a:ext cx="2069230" cy="1821457"/>
              <a:chOff x="1218400" y="279000"/>
              <a:chExt cx="468300" cy="412225"/>
            </a:xfrm>
          </p:grpSpPr>
          <p:sp>
            <p:nvSpPr>
              <p:cNvPr id="3363" name="Google Shape;3363;p3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4" name="Google Shape;3364;p3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5" name="Google Shape;3365;p3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6" name="Google Shape;3366;p3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7" name="Google Shape;3367;p3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8" name="Google Shape;3368;p3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9" name="Google Shape;3369;p3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70" name="Google Shape;3370;p3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71" name="Google Shape;3371;p3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72" name="Google Shape;3372;p3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spTree>
    <p:extLst>
      <p:ext uri="{BB962C8B-B14F-4D97-AF65-F5344CB8AC3E}">
        <p14:creationId xmlns:p14="http://schemas.microsoft.com/office/powerpoint/2010/main" val="1834986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userDrawn="1">
  <p:cSld name="Main point">
    <p:bg>
      <p:bgPr>
        <a:solidFill>
          <a:schemeClr val="lt1"/>
        </a:solid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29003209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47"/>
        <p:cNvGrpSpPr/>
        <p:nvPr/>
      </p:nvGrpSpPr>
      <p:grpSpPr>
        <a:xfrm>
          <a:off x="0" y="0"/>
          <a:ext cx="0" cy="0"/>
          <a:chOff x="0" y="0"/>
          <a:chExt cx="0" cy="0"/>
        </a:xfrm>
      </p:grpSpPr>
      <p:grpSp>
        <p:nvGrpSpPr>
          <p:cNvPr id="48" name="Google Shape;48;p6"/>
          <p:cNvGrpSpPr/>
          <p:nvPr/>
        </p:nvGrpSpPr>
        <p:grpSpPr>
          <a:xfrm rot="-2700000">
            <a:off x="11501239" y="399495"/>
            <a:ext cx="279531" cy="259997"/>
            <a:chOff x="2803325" y="4061175"/>
            <a:chExt cx="209650" cy="195000"/>
          </a:xfrm>
        </p:grpSpPr>
        <p:sp>
          <p:nvSpPr>
            <p:cNvPr id="49" name="Google Shape;49;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50" name="Google Shape;50;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51" name="Google Shape;51;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52" name="Google Shape;52;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
        <p:nvSpPr>
          <p:cNvPr id="53" name="Google Shape;53;p6"/>
          <p:cNvSpPr/>
          <p:nvPr/>
        </p:nvSpPr>
        <p:spPr>
          <a:xfrm rot="5400000">
            <a:off x="11220786" y="31022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1"/>
            </a:solidFill>
            <a:prstDash val="solid"/>
            <a:round/>
            <a:headEnd type="none" w="med" len="med"/>
            <a:tailEnd type="none" w="med" len="med"/>
          </a:ln>
        </p:spPr>
      </p:sp>
      <p:sp>
        <p:nvSpPr>
          <p:cNvPr id="54" name="Google Shape;54;p6"/>
          <p:cNvSpPr/>
          <p:nvPr/>
        </p:nvSpPr>
        <p:spPr>
          <a:xfrm>
            <a:off x="4495136" y="63032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55" name="Google Shape;55;p6"/>
          <p:cNvGrpSpPr/>
          <p:nvPr/>
        </p:nvGrpSpPr>
        <p:grpSpPr>
          <a:xfrm>
            <a:off x="326500" y="1787267"/>
            <a:ext cx="279534" cy="260000"/>
            <a:chOff x="2803325" y="4061175"/>
            <a:chExt cx="209650" cy="195000"/>
          </a:xfrm>
        </p:grpSpPr>
        <p:sp>
          <p:nvSpPr>
            <p:cNvPr id="56" name="Google Shape;56;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57" name="Google Shape;57;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58" name="Google Shape;58;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59" name="Google Shape;59;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Tree>
    <p:extLst>
      <p:ext uri="{BB962C8B-B14F-4D97-AF65-F5344CB8AC3E}">
        <p14:creationId xmlns:p14="http://schemas.microsoft.com/office/powerpoint/2010/main" val="8119089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5"/>
        <p:cNvGrpSpPr/>
        <p:nvPr/>
      </p:nvGrpSpPr>
      <p:grpSpPr>
        <a:xfrm>
          <a:off x="0" y="0"/>
          <a:ext cx="0" cy="0"/>
          <a:chOff x="0" y="0"/>
          <a:chExt cx="0" cy="0"/>
        </a:xfrm>
      </p:grpSpPr>
      <p:sp>
        <p:nvSpPr>
          <p:cNvPr id="19" name="Google Shape;19;p3"/>
          <p:cNvSpPr/>
          <p:nvPr/>
        </p:nvSpPr>
        <p:spPr>
          <a:xfrm>
            <a:off x="-414699" y="-811867"/>
            <a:ext cx="4316300" cy="3087733"/>
          </a:xfrm>
          <a:custGeom>
            <a:avLst/>
            <a:gdLst/>
            <a:ahLst/>
            <a:cxnLst/>
            <a:rect l="l" t="t" r="r" b="b"/>
            <a:pathLst>
              <a:path w="129489" h="92632" extrusionOk="0">
                <a:moveTo>
                  <a:pt x="0" y="92632"/>
                </a:moveTo>
                <a:cubicBezTo>
                  <a:pt x="5896" y="84525"/>
                  <a:pt x="10017" y="74524"/>
                  <a:pt x="18136" y="68645"/>
                </a:cubicBezTo>
                <a:cubicBezTo>
                  <a:pt x="25365" y="63410"/>
                  <a:pt x="39735" y="59578"/>
                  <a:pt x="44853" y="66890"/>
                </a:cubicBezTo>
                <a:cubicBezTo>
                  <a:pt x="47220" y="70272"/>
                  <a:pt x="46102" y="76151"/>
                  <a:pt x="43293" y="79176"/>
                </a:cubicBezTo>
                <a:cubicBezTo>
                  <a:pt x="40942" y="81708"/>
                  <a:pt x="36406" y="82483"/>
                  <a:pt x="33152" y="81321"/>
                </a:cubicBezTo>
                <a:cubicBezTo>
                  <a:pt x="25935" y="78744"/>
                  <a:pt x="23931" y="64395"/>
                  <a:pt x="29057" y="58699"/>
                </a:cubicBezTo>
                <a:cubicBezTo>
                  <a:pt x="41489" y="44886"/>
                  <a:pt x="64232" y="46643"/>
                  <a:pt x="82101" y="41538"/>
                </a:cubicBezTo>
                <a:cubicBezTo>
                  <a:pt x="102298" y="35768"/>
                  <a:pt x="129489" y="21005"/>
                  <a:pt x="129489" y="0"/>
                </a:cubicBezTo>
              </a:path>
            </a:pathLst>
          </a:custGeom>
          <a:noFill/>
          <a:ln w="28575" cap="rnd" cmpd="sng">
            <a:solidFill>
              <a:schemeClr val="accent1"/>
            </a:solidFill>
            <a:prstDash val="dash"/>
            <a:round/>
            <a:headEnd type="none" w="med" len="med"/>
            <a:tailEnd type="none" w="med" len="med"/>
          </a:ln>
        </p:spPr>
      </p:sp>
      <p:sp>
        <p:nvSpPr>
          <p:cNvPr id="20" name="Google Shape;20;p3"/>
          <p:cNvSpPr/>
          <p:nvPr/>
        </p:nvSpPr>
        <p:spPr>
          <a:xfrm>
            <a:off x="362570" y="6092626"/>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sp>
        <p:nvSpPr>
          <p:cNvPr id="21" name="Google Shape;21;p3"/>
          <p:cNvSpPr/>
          <p:nvPr/>
        </p:nvSpPr>
        <p:spPr>
          <a:xfrm>
            <a:off x="8576280" y="619106"/>
            <a:ext cx="840452" cy="118131"/>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2" name="Google Shape;22;p3"/>
          <p:cNvGrpSpPr/>
          <p:nvPr/>
        </p:nvGrpSpPr>
        <p:grpSpPr>
          <a:xfrm>
            <a:off x="11157894" y="5779789"/>
            <a:ext cx="673867" cy="800076"/>
            <a:chOff x="3251850" y="687425"/>
            <a:chExt cx="266519" cy="316436"/>
          </a:xfrm>
        </p:grpSpPr>
        <p:sp>
          <p:nvSpPr>
            <p:cNvPr id="23" name="Google Shape;23;p3"/>
            <p:cNvSpPr/>
            <p:nvPr/>
          </p:nvSpPr>
          <p:spPr>
            <a:xfrm>
              <a:off x="3251850" y="687425"/>
              <a:ext cx="169200" cy="160800"/>
            </a:xfrm>
            <a:prstGeom prst="star5">
              <a:avLst>
                <a:gd name="adj" fmla="val 28062"/>
                <a:gd name="hf" fmla="val 105146"/>
                <a:gd name="vf" fmla="val 110557"/>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4" name="Google Shape;24;p3"/>
            <p:cNvSpPr/>
            <p:nvPr/>
          </p:nvSpPr>
          <p:spPr>
            <a:xfrm rot="597945">
              <a:off x="3391630" y="882406"/>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spTree>
    <p:extLst>
      <p:ext uri="{BB962C8B-B14F-4D97-AF65-F5344CB8AC3E}">
        <p14:creationId xmlns:p14="http://schemas.microsoft.com/office/powerpoint/2010/main" val="15128732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2780"/>
        <p:cNvGrpSpPr/>
        <p:nvPr/>
      </p:nvGrpSpPr>
      <p:grpSpPr>
        <a:xfrm>
          <a:off x="0" y="0"/>
          <a:ext cx="0" cy="0"/>
          <a:chOff x="0" y="0"/>
          <a:chExt cx="0" cy="0"/>
        </a:xfrm>
      </p:grpSpPr>
      <p:sp>
        <p:nvSpPr>
          <p:cNvPr id="2781" name="Google Shape;2781;p25"/>
          <p:cNvSpPr/>
          <p:nvPr/>
        </p:nvSpPr>
        <p:spPr>
          <a:xfrm>
            <a:off x="235434" y="235400"/>
            <a:ext cx="11721200" cy="6387200"/>
          </a:xfrm>
          <a:prstGeom prst="roundRect">
            <a:avLst>
              <a:gd name="adj" fmla="val 5769"/>
            </a:avLst>
          </a:prstGeom>
          <a:solidFill>
            <a:schemeClr val="lt1"/>
          </a:solidFill>
          <a:ln>
            <a:noFill/>
          </a:ln>
        </p:spPr>
        <p:txBody>
          <a:bodyPr spcFirstLastPara="1" wrap="square" lIns="121598" tIns="121598" rIns="121598" bIns="121598"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82" name="Google Shape;2782;p25"/>
          <p:cNvSpPr txBox="1">
            <a:spLocks noGrp="1"/>
          </p:cNvSpPr>
          <p:nvPr>
            <p:ph type="ctrTitle"/>
          </p:nvPr>
        </p:nvSpPr>
        <p:spPr>
          <a:xfrm>
            <a:off x="953200" y="658024"/>
            <a:ext cx="10285600" cy="780400"/>
          </a:xfrm>
          <a:prstGeom prst="rect">
            <a:avLst/>
          </a:prstGeom>
        </p:spPr>
        <p:txBody>
          <a:bodyPr spcFirstLastPara="1" wrap="square" lIns="91425" tIns="0" rIns="91425" bIns="91425" anchor="t" anchorCtr="0">
            <a:noAutofit/>
          </a:bodyPr>
          <a:lstStyle>
            <a:lvl1pPr lvl="0" algn="ctr" rtl="0">
              <a:spcBef>
                <a:spcPts val="0"/>
              </a:spcBef>
              <a:spcAft>
                <a:spcPts val="0"/>
              </a:spcAft>
              <a:buSzPts val="4100"/>
              <a:buNone/>
              <a:defRPr sz="5453"/>
            </a:lvl1pPr>
            <a:lvl2pPr lvl="1" algn="r" rtl="0">
              <a:spcBef>
                <a:spcPts val="0"/>
              </a:spcBef>
              <a:spcAft>
                <a:spcPts val="0"/>
              </a:spcAft>
              <a:buSzPts val="1800"/>
              <a:buNone/>
              <a:defRPr sz="2394"/>
            </a:lvl2pPr>
            <a:lvl3pPr lvl="2" algn="r" rtl="0">
              <a:spcBef>
                <a:spcPts val="0"/>
              </a:spcBef>
              <a:spcAft>
                <a:spcPts val="0"/>
              </a:spcAft>
              <a:buSzPts val="1800"/>
              <a:buNone/>
              <a:defRPr sz="2394"/>
            </a:lvl3pPr>
            <a:lvl4pPr lvl="3" algn="r" rtl="0">
              <a:spcBef>
                <a:spcPts val="0"/>
              </a:spcBef>
              <a:spcAft>
                <a:spcPts val="0"/>
              </a:spcAft>
              <a:buSzPts val="1800"/>
              <a:buNone/>
              <a:defRPr sz="2394"/>
            </a:lvl4pPr>
            <a:lvl5pPr lvl="4" algn="r" rtl="0">
              <a:spcBef>
                <a:spcPts val="0"/>
              </a:spcBef>
              <a:spcAft>
                <a:spcPts val="0"/>
              </a:spcAft>
              <a:buSzPts val="1800"/>
              <a:buNone/>
              <a:defRPr sz="2394"/>
            </a:lvl5pPr>
            <a:lvl6pPr lvl="5" algn="r" rtl="0">
              <a:spcBef>
                <a:spcPts val="0"/>
              </a:spcBef>
              <a:spcAft>
                <a:spcPts val="0"/>
              </a:spcAft>
              <a:buSzPts val="1800"/>
              <a:buNone/>
              <a:defRPr sz="2394"/>
            </a:lvl6pPr>
            <a:lvl7pPr lvl="6" algn="r" rtl="0">
              <a:spcBef>
                <a:spcPts val="0"/>
              </a:spcBef>
              <a:spcAft>
                <a:spcPts val="0"/>
              </a:spcAft>
              <a:buSzPts val="1800"/>
              <a:buNone/>
              <a:defRPr sz="2394"/>
            </a:lvl7pPr>
            <a:lvl8pPr lvl="7" algn="r" rtl="0">
              <a:spcBef>
                <a:spcPts val="0"/>
              </a:spcBef>
              <a:spcAft>
                <a:spcPts val="0"/>
              </a:spcAft>
              <a:buSzPts val="1800"/>
              <a:buNone/>
              <a:defRPr sz="2394"/>
            </a:lvl8pPr>
            <a:lvl9pPr lvl="8" algn="r" rtl="0">
              <a:spcBef>
                <a:spcPts val="0"/>
              </a:spcBef>
              <a:spcAft>
                <a:spcPts val="0"/>
              </a:spcAft>
              <a:buSzPts val="1800"/>
              <a:buNone/>
              <a:defRPr sz="2394"/>
            </a:lvl9pPr>
          </a:lstStyle>
          <a:p>
            <a:endParaRPr/>
          </a:p>
        </p:txBody>
      </p:sp>
      <p:grpSp>
        <p:nvGrpSpPr>
          <p:cNvPr id="2783" name="Google Shape;2783;p25"/>
          <p:cNvGrpSpPr/>
          <p:nvPr/>
        </p:nvGrpSpPr>
        <p:grpSpPr>
          <a:xfrm flipH="1">
            <a:off x="10108368" y="446219"/>
            <a:ext cx="185955" cy="212152"/>
            <a:chOff x="11250843" y="1932532"/>
            <a:chExt cx="402616" cy="459335"/>
          </a:xfrm>
        </p:grpSpPr>
        <p:sp>
          <p:nvSpPr>
            <p:cNvPr id="2784" name="Google Shape;2784;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85" name="Google Shape;2785;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86" name="Google Shape;2786;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2787" name="Google Shape;2787;p25"/>
          <p:cNvGrpSpPr/>
          <p:nvPr/>
        </p:nvGrpSpPr>
        <p:grpSpPr>
          <a:xfrm flipH="1">
            <a:off x="11028130" y="6252235"/>
            <a:ext cx="514746" cy="480116"/>
            <a:chOff x="9460636" y="2071442"/>
            <a:chExt cx="1221710" cy="1139515"/>
          </a:xfrm>
        </p:grpSpPr>
        <p:sp>
          <p:nvSpPr>
            <p:cNvPr id="2788" name="Google Shape;2788;p25"/>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89" name="Google Shape;2789;p25"/>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0" name="Google Shape;2790;p25"/>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1" name="Google Shape;2791;p25"/>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2" name="Google Shape;2792;p25"/>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3" name="Google Shape;2793;p25"/>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4" name="Google Shape;2794;p25"/>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5" name="Google Shape;2795;p25"/>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6" name="Google Shape;2796;p25"/>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7" name="Google Shape;2797;p25"/>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8" name="Google Shape;2798;p25"/>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2799" name="Google Shape;2799;p25"/>
          <p:cNvGrpSpPr/>
          <p:nvPr/>
        </p:nvGrpSpPr>
        <p:grpSpPr>
          <a:xfrm flipH="1">
            <a:off x="10662001" y="5927203"/>
            <a:ext cx="185955" cy="212152"/>
            <a:chOff x="11250843" y="1932532"/>
            <a:chExt cx="402616" cy="459335"/>
          </a:xfrm>
        </p:grpSpPr>
        <p:sp>
          <p:nvSpPr>
            <p:cNvPr id="2800" name="Google Shape;2800;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01" name="Google Shape;2801;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02" name="Google Shape;2802;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2803" name="Google Shape;2803;p25"/>
          <p:cNvGrpSpPr/>
          <p:nvPr/>
        </p:nvGrpSpPr>
        <p:grpSpPr>
          <a:xfrm flipH="1">
            <a:off x="11696801" y="6093552"/>
            <a:ext cx="185955" cy="212152"/>
            <a:chOff x="11250843" y="1932532"/>
            <a:chExt cx="402616" cy="459335"/>
          </a:xfrm>
        </p:grpSpPr>
        <p:sp>
          <p:nvSpPr>
            <p:cNvPr id="2804" name="Google Shape;2804;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05" name="Google Shape;2805;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06" name="Google Shape;2806;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2807" name="Google Shape;2807;p25"/>
          <p:cNvGrpSpPr/>
          <p:nvPr/>
        </p:nvGrpSpPr>
        <p:grpSpPr>
          <a:xfrm>
            <a:off x="113480" y="7274"/>
            <a:ext cx="514746" cy="480116"/>
            <a:chOff x="9460636" y="2071442"/>
            <a:chExt cx="1221710" cy="1139515"/>
          </a:xfrm>
        </p:grpSpPr>
        <p:sp>
          <p:nvSpPr>
            <p:cNvPr id="2808" name="Google Shape;2808;p25"/>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09" name="Google Shape;2809;p25"/>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0" name="Google Shape;2810;p25"/>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1" name="Google Shape;2811;p25"/>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2" name="Google Shape;2812;p25"/>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3" name="Google Shape;2813;p25"/>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4" name="Google Shape;2814;p25"/>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5" name="Google Shape;2815;p25"/>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6" name="Google Shape;2816;p25"/>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7" name="Google Shape;2817;p25"/>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8" name="Google Shape;2818;p25"/>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2819" name="Google Shape;2819;p25"/>
          <p:cNvGrpSpPr/>
          <p:nvPr/>
        </p:nvGrpSpPr>
        <p:grpSpPr>
          <a:xfrm flipH="1">
            <a:off x="1057001" y="446219"/>
            <a:ext cx="185955" cy="212152"/>
            <a:chOff x="11250843" y="1932532"/>
            <a:chExt cx="402616" cy="459335"/>
          </a:xfrm>
        </p:grpSpPr>
        <p:sp>
          <p:nvSpPr>
            <p:cNvPr id="2820" name="Google Shape;2820;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21" name="Google Shape;2821;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22" name="Google Shape;2822;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2823" name="Google Shape;2823;p25"/>
          <p:cNvGrpSpPr/>
          <p:nvPr/>
        </p:nvGrpSpPr>
        <p:grpSpPr>
          <a:xfrm flipH="1">
            <a:off x="570768" y="5469603"/>
            <a:ext cx="185955" cy="212152"/>
            <a:chOff x="11250843" y="1932532"/>
            <a:chExt cx="402616" cy="459335"/>
          </a:xfrm>
        </p:grpSpPr>
        <p:sp>
          <p:nvSpPr>
            <p:cNvPr id="2824" name="Google Shape;2824;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25" name="Google Shape;2825;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26" name="Google Shape;2826;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spTree>
    <p:extLst>
      <p:ext uri="{BB962C8B-B14F-4D97-AF65-F5344CB8AC3E}">
        <p14:creationId xmlns:p14="http://schemas.microsoft.com/office/powerpoint/2010/main" val="25186862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98225" y="-79"/>
            <a:ext cx="12989235" cy="6857478"/>
            <a:chOff x="238125" y="490000"/>
            <a:chExt cx="7130600" cy="4735300"/>
          </a:xfrm>
        </p:grpSpPr>
        <p:sp>
          <p:nvSpPr>
            <p:cNvPr id="10" name="Google Shape;10;p2"/>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1" name="Google Shape;11;p2"/>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2" name="Google Shape;12;p2"/>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13" name="Google Shape;13;p2"/>
          <p:cNvSpPr txBox="1">
            <a:spLocks noGrp="1"/>
          </p:cNvSpPr>
          <p:nvPr>
            <p:ph type="ctrTitle"/>
          </p:nvPr>
        </p:nvSpPr>
        <p:spPr>
          <a:xfrm>
            <a:off x="2946143" y="2053488"/>
            <a:ext cx="6300497" cy="1532131"/>
          </a:xfrm>
          <a:prstGeom prst="rect">
            <a:avLst/>
          </a:prstGeom>
        </p:spPr>
        <p:txBody>
          <a:bodyPr spcFirstLastPara="1" wrap="square" lIns="116050" tIns="116050" rIns="116050" bIns="116050" anchor="t" anchorCtr="0">
            <a:noAutofit/>
          </a:bodyPr>
          <a:lstStyle>
            <a:lvl1pPr lvl="0" algn="ctr">
              <a:lnSpc>
                <a:spcPct val="80000"/>
              </a:lnSpc>
              <a:spcBef>
                <a:spcPts val="0"/>
              </a:spcBef>
              <a:spcAft>
                <a:spcPts val="0"/>
              </a:spcAft>
              <a:buSzPts val="6600"/>
              <a:buNone/>
              <a:defRPr sz="6827"/>
            </a:lvl1pPr>
            <a:lvl2pPr lvl="1" algn="ctr">
              <a:spcBef>
                <a:spcPts val="0"/>
              </a:spcBef>
              <a:spcAft>
                <a:spcPts val="0"/>
              </a:spcAft>
              <a:buSzPts val="6600"/>
              <a:buNone/>
              <a:defRPr sz="7509"/>
            </a:lvl2pPr>
            <a:lvl3pPr lvl="2" algn="ctr">
              <a:spcBef>
                <a:spcPts val="0"/>
              </a:spcBef>
              <a:spcAft>
                <a:spcPts val="0"/>
              </a:spcAft>
              <a:buSzPts val="6600"/>
              <a:buNone/>
              <a:defRPr sz="7509"/>
            </a:lvl3pPr>
            <a:lvl4pPr lvl="3" algn="ctr">
              <a:spcBef>
                <a:spcPts val="0"/>
              </a:spcBef>
              <a:spcAft>
                <a:spcPts val="0"/>
              </a:spcAft>
              <a:buSzPts val="6600"/>
              <a:buNone/>
              <a:defRPr sz="7509"/>
            </a:lvl4pPr>
            <a:lvl5pPr lvl="4" algn="ctr">
              <a:spcBef>
                <a:spcPts val="0"/>
              </a:spcBef>
              <a:spcAft>
                <a:spcPts val="0"/>
              </a:spcAft>
              <a:buSzPts val="6600"/>
              <a:buNone/>
              <a:defRPr sz="7509"/>
            </a:lvl5pPr>
            <a:lvl6pPr lvl="5" algn="ctr">
              <a:spcBef>
                <a:spcPts val="0"/>
              </a:spcBef>
              <a:spcAft>
                <a:spcPts val="0"/>
              </a:spcAft>
              <a:buSzPts val="6600"/>
              <a:buNone/>
              <a:defRPr sz="7509"/>
            </a:lvl6pPr>
            <a:lvl7pPr lvl="6" algn="ctr">
              <a:spcBef>
                <a:spcPts val="0"/>
              </a:spcBef>
              <a:spcAft>
                <a:spcPts val="0"/>
              </a:spcAft>
              <a:buSzPts val="6600"/>
              <a:buNone/>
              <a:defRPr sz="7509"/>
            </a:lvl7pPr>
            <a:lvl8pPr lvl="7" algn="ctr">
              <a:spcBef>
                <a:spcPts val="0"/>
              </a:spcBef>
              <a:spcAft>
                <a:spcPts val="0"/>
              </a:spcAft>
              <a:buSzPts val="6600"/>
              <a:buNone/>
              <a:defRPr sz="7509"/>
            </a:lvl8pPr>
            <a:lvl9pPr lvl="8" algn="ctr">
              <a:spcBef>
                <a:spcPts val="0"/>
              </a:spcBef>
              <a:spcAft>
                <a:spcPts val="0"/>
              </a:spcAft>
              <a:buSzPts val="6600"/>
              <a:buNone/>
              <a:defRPr sz="7509"/>
            </a:lvl9pPr>
          </a:lstStyle>
          <a:p>
            <a:endParaRPr/>
          </a:p>
        </p:txBody>
      </p:sp>
      <p:sp>
        <p:nvSpPr>
          <p:cNvPr id="14" name="Google Shape;14;p2"/>
          <p:cNvSpPr txBox="1">
            <a:spLocks noGrp="1"/>
          </p:cNvSpPr>
          <p:nvPr>
            <p:ph type="subTitle" idx="1"/>
          </p:nvPr>
        </p:nvSpPr>
        <p:spPr>
          <a:xfrm>
            <a:off x="2946143" y="4528587"/>
            <a:ext cx="6300497" cy="486136"/>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300"/>
              <a:buNone/>
              <a:defRPr sz="2617"/>
            </a:lvl2pPr>
            <a:lvl3pPr lvl="2" algn="ctr">
              <a:lnSpc>
                <a:spcPct val="100000"/>
              </a:lnSpc>
              <a:spcBef>
                <a:spcPts val="0"/>
              </a:spcBef>
              <a:spcAft>
                <a:spcPts val="0"/>
              </a:spcAft>
              <a:buSzPts val="2300"/>
              <a:buNone/>
              <a:defRPr sz="2617"/>
            </a:lvl3pPr>
            <a:lvl4pPr lvl="3" algn="ctr">
              <a:lnSpc>
                <a:spcPct val="100000"/>
              </a:lnSpc>
              <a:spcBef>
                <a:spcPts val="0"/>
              </a:spcBef>
              <a:spcAft>
                <a:spcPts val="0"/>
              </a:spcAft>
              <a:buSzPts val="2300"/>
              <a:buNone/>
              <a:defRPr sz="2617"/>
            </a:lvl4pPr>
            <a:lvl5pPr lvl="4" algn="ctr">
              <a:lnSpc>
                <a:spcPct val="100000"/>
              </a:lnSpc>
              <a:spcBef>
                <a:spcPts val="0"/>
              </a:spcBef>
              <a:spcAft>
                <a:spcPts val="0"/>
              </a:spcAft>
              <a:buSzPts val="2300"/>
              <a:buNone/>
              <a:defRPr sz="2617"/>
            </a:lvl5pPr>
            <a:lvl6pPr lvl="5" algn="ctr">
              <a:lnSpc>
                <a:spcPct val="100000"/>
              </a:lnSpc>
              <a:spcBef>
                <a:spcPts val="0"/>
              </a:spcBef>
              <a:spcAft>
                <a:spcPts val="0"/>
              </a:spcAft>
              <a:buSzPts val="2300"/>
              <a:buNone/>
              <a:defRPr sz="2617"/>
            </a:lvl6pPr>
            <a:lvl7pPr lvl="6" algn="ctr">
              <a:lnSpc>
                <a:spcPct val="100000"/>
              </a:lnSpc>
              <a:spcBef>
                <a:spcPts val="0"/>
              </a:spcBef>
              <a:spcAft>
                <a:spcPts val="0"/>
              </a:spcAft>
              <a:buSzPts val="2300"/>
              <a:buNone/>
              <a:defRPr sz="2617"/>
            </a:lvl7pPr>
            <a:lvl8pPr lvl="7" algn="ctr">
              <a:lnSpc>
                <a:spcPct val="100000"/>
              </a:lnSpc>
              <a:spcBef>
                <a:spcPts val="0"/>
              </a:spcBef>
              <a:spcAft>
                <a:spcPts val="0"/>
              </a:spcAft>
              <a:buSzPts val="2300"/>
              <a:buNone/>
              <a:defRPr sz="2617"/>
            </a:lvl8pPr>
            <a:lvl9pPr lvl="8" algn="ctr">
              <a:lnSpc>
                <a:spcPct val="100000"/>
              </a:lnSpc>
              <a:spcBef>
                <a:spcPts val="0"/>
              </a:spcBef>
              <a:spcAft>
                <a:spcPts val="0"/>
              </a:spcAft>
              <a:buSzPts val="2300"/>
              <a:buNone/>
              <a:defRPr sz="2617"/>
            </a:lvl9pPr>
          </a:lstStyle>
          <a:p>
            <a:endParaRPr/>
          </a:p>
        </p:txBody>
      </p:sp>
      <p:sp>
        <p:nvSpPr>
          <p:cNvPr id="15" name="Google Shape;15;p2"/>
          <p:cNvSpPr txBox="1">
            <a:spLocks noGrp="1"/>
          </p:cNvSpPr>
          <p:nvPr>
            <p:ph type="subTitle" idx="2"/>
          </p:nvPr>
        </p:nvSpPr>
        <p:spPr>
          <a:xfrm>
            <a:off x="2946143" y="3411397"/>
            <a:ext cx="6300497" cy="645008"/>
          </a:xfrm>
          <a:prstGeom prst="rect">
            <a:avLst/>
          </a:prstGeom>
        </p:spPr>
        <p:txBody>
          <a:bodyPr spcFirstLastPara="1" wrap="square" lIns="116050" tIns="116050" rIns="116050" bIns="116050" anchor="t" anchorCtr="0">
            <a:noAutofit/>
          </a:bodyPr>
          <a:lstStyle>
            <a:lvl1pPr lvl="0" algn="ctr" rtl="0">
              <a:lnSpc>
                <a:spcPct val="90000"/>
              </a:lnSpc>
              <a:spcBef>
                <a:spcPts val="0"/>
              </a:spcBef>
              <a:spcAft>
                <a:spcPts val="0"/>
              </a:spcAft>
              <a:buClr>
                <a:schemeClr val="lt2"/>
              </a:buClr>
              <a:buSzPts val="3000"/>
              <a:buFont typeface="Lilita One"/>
              <a:buNone/>
              <a:defRPr sz="3982">
                <a:latin typeface="Lilita One"/>
                <a:ea typeface="Lilita One"/>
                <a:cs typeface="Lilita One"/>
                <a:sym typeface="Lilita One"/>
              </a:defRPr>
            </a:lvl1pPr>
            <a:lvl2pPr lvl="1"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9pPr>
          </a:lstStyle>
          <a:p>
            <a:endParaRPr/>
          </a:p>
        </p:txBody>
      </p:sp>
      <p:sp>
        <p:nvSpPr>
          <p:cNvPr id="16" name="Google Shape;16;p2"/>
          <p:cNvSpPr/>
          <p:nvPr/>
        </p:nvSpPr>
        <p:spPr>
          <a:xfrm rot="10800000" flipH="1">
            <a:off x="-1233842" y="5483313"/>
            <a:ext cx="14660483" cy="3864288"/>
          </a:xfrm>
          <a:custGeom>
            <a:avLst/>
            <a:gdLst/>
            <a:ahLst/>
            <a:cxnLst/>
            <a:rect l="l" t="t" r="r" b="b"/>
            <a:pathLst>
              <a:path w="15785" h="6937" extrusionOk="0">
                <a:moveTo>
                  <a:pt x="5276" y="0"/>
                </a:moveTo>
                <a:cubicBezTo>
                  <a:pt x="3715" y="0"/>
                  <a:pt x="3440" y="1764"/>
                  <a:pt x="2083" y="2365"/>
                </a:cubicBezTo>
                <a:cubicBezTo>
                  <a:pt x="1476" y="2634"/>
                  <a:pt x="923" y="2509"/>
                  <a:pt x="508" y="3170"/>
                </a:cubicBezTo>
                <a:cubicBezTo>
                  <a:pt x="0" y="3980"/>
                  <a:pt x="345" y="5197"/>
                  <a:pt x="1204" y="5620"/>
                </a:cubicBezTo>
                <a:cubicBezTo>
                  <a:pt x="1505" y="5768"/>
                  <a:pt x="1823" y="5821"/>
                  <a:pt x="2149" y="5821"/>
                </a:cubicBezTo>
                <a:cubicBezTo>
                  <a:pt x="2929" y="5821"/>
                  <a:pt x="3763" y="5522"/>
                  <a:pt x="4570" y="5522"/>
                </a:cubicBezTo>
                <a:cubicBezTo>
                  <a:pt x="4694" y="5522"/>
                  <a:pt x="4818" y="5529"/>
                  <a:pt x="4942" y="5546"/>
                </a:cubicBezTo>
                <a:cubicBezTo>
                  <a:pt x="6249" y="5721"/>
                  <a:pt x="7381" y="6936"/>
                  <a:pt x="8627" y="6936"/>
                </a:cubicBezTo>
                <a:cubicBezTo>
                  <a:pt x="8779" y="6936"/>
                  <a:pt x="8932" y="6918"/>
                  <a:pt x="9088" y="6878"/>
                </a:cubicBezTo>
                <a:cubicBezTo>
                  <a:pt x="9926" y="6662"/>
                  <a:pt x="10521" y="5838"/>
                  <a:pt x="11372" y="5684"/>
                </a:cubicBezTo>
                <a:cubicBezTo>
                  <a:pt x="11483" y="5664"/>
                  <a:pt x="11594" y="5655"/>
                  <a:pt x="11705" y="5655"/>
                </a:cubicBezTo>
                <a:cubicBezTo>
                  <a:pt x="12092" y="5655"/>
                  <a:pt x="12483" y="5753"/>
                  <a:pt x="12874" y="5773"/>
                </a:cubicBezTo>
                <a:cubicBezTo>
                  <a:pt x="12919" y="5775"/>
                  <a:pt x="12963" y="5777"/>
                  <a:pt x="13008" y="5777"/>
                </a:cubicBezTo>
                <a:cubicBezTo>
                  <a:pt x="14027" y="5777"/>
                  <a:pt x="15064" y="5177"/>
                  <a:pt x="15417" y="4221"/>
                </a:cubicBezTo>
                <a:cubicBezTo>
                  <a:pt x="15784" y="3223"/>
                  <a:pt x="15220" y="1934"/>
                  <a:pt x="14190" y="1671"/>
                </a:cubicBezTo>
                <a:cubicBezTo>
                  <a:pt x="14014" y="1626"/>
                  <a:pt x="13835" y="1610"/>
                  <a:pt x="13655" y="1610"/>
                </a:cubicBezTo>
                <a:cubicBezTo>
                  <a:pt x="13214" y="1610"/>
                  <a:pt x="12763" y="1706"/>
                  <a:pt x="12318" y="1706"/>
                </a:cubicBezTo>
                <a:cubicBezTo>
                  <a:pt x="12230" y="1706"/>
                  <a:pt x="12142" y="1702"/>
                  <a:pt x="12054" y="1693"/>
                </a:cubicBezTo>
                <a:cubicBezTo>
                  <a:pt x="11108" y="1597"/>
                  <a:pt x="10313" y="913"/>
                  <a:pt x="9377" y="749"/>
                </a:cubicBezTo>
                <a:cubicBezTo>
                  <a:pt x="9134" y="707"/>
                  <a:pt x="8887" y="700"/>
                  <a:pt x="8640" y="700"/>
                </a:cubicBezTo>
                <a:cubicBezTo>
                  <a:pt x="8530" y="700"/>
                  <a:pt x="8420" y="701"/>
                  <a:pt x="8310" y="701"/>
                </a:cubicBezTo>
                <a:cubicBezTo>
                  <a:pt x="8052" y="701"/>
                  <a:pt x="7795" y="694"/>
                  <a:pt x="7542" y="647"/>
                </a:cubicBezTo>
                <a:cubicBezTo>
                  <a:pt x="6903" y="525"/>
                  <a:pt x="6334" y="150"/>
                  <a:pt x="5693" y="38"/>
                </a:cubicBezTo>
                <a:cubicBezTo>
                  <a:pt x="5545" y="12"/>
                  <a:pt x="5406" y="0"/>
                  <a:pt x="5276" y="0"/>
                </a:cubicBezTo>
                <a:close/>
              </a:path>
            </a:pathLst>
          </a:custGeom>
          <a:solidFill>
            <a:schemeClr val="accent2"/>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17" name="Google Shape;17;p2"/>
          <p:cNvGrpSpPr/>
          <p:nvPr/>
        </p:nvGrpSpPr>
        <p:grpSpPr>
          <a:xfrm rot="-2127242">
            <a:off x="1206905" y="485504"/>
            <a:ext cx="850112" cy="1615710"/>
            <a:chOff x="1763800" y="344725"/>
            <a:chExt cx="152925" cy="365600"/>
          </a:xfrm>
        </p:grpSpPr>
        <p:sp>
          <p:nvSpPr>
            <p:cNvPr id="18" name="Google Shape;18;p2"/>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9" name="Google Shape;19;p2"/>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0" name="Google Shape;20;p2"/>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1" name="Google Shape;21;p2"/>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2" name="Google Shape;22;p2"/>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3" name="Google Shape;23;p2"/>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4" name="Google Shape;24;p2"/>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 name="Google Shape;25;p2"/>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6" name="Google Shape;26;p2"/>
          <p:cNvGrpSpPr/>
          <p:nvPr/>
        </p:nvGrpSpPr>
        <p:grpSpPr>
          <a:xfrm rot="2127242" flipH="1">
            <a:off x="10135804" y="485504"/>
            <a:ext cx="850112" cy="1615710"/>
            <a:chOff x="1763800" y="344725"/>
            <a:chExt cx="152925" cy="365600"/>
          </a:xfrm>
        </p:grpSpPr>
        <p:sp>
          <p:nvSpPr>
            <p:cNvPr id="27" name="Google Shape;27;p2"/>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 name="Google Shape;28;p2"/>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 name="Google Shape;29;p2"/>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 name="Google Shape;30;p2"/>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 name="Google Shape;31;p2"/>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 name="Google Shape;32;p2"/>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 name="Google Shape;33;p2"/>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 name="Google Shape;34;p2"/>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5" name="Google Shape;35;p2"/>
          <p:cNvGrpSpPr/>
          <p:nvPr/>
        </p:nvGrpSpPr>
        <p:grpSpPr>
          <a:xfrm rot="-756441">
            <a:off x="-217545" y="862288"/>
            <a:ext cx="1737872" cy="1652461"/>
            <a:chOff x="1288525" y="846925"/>
            <a:chExt cx="396175" cy="473850"/>
          </a:xfrm>
        </p:grpSpPr>
        <p:sp>
          <p:nvSpPr>
            <p:cNvPr id="36" name="Google Shape;36;p2"/>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 name="Google Shape;37;p2"/>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 name="Google Shape;38;p2"/>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 name="Google Shape;39;p2"/>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 name="Google Shape;40;p2"/>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 name="Google Shape;41;p2"/>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 name="Google Shape;42;p2"/>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 name="Google Shape;43;p2"/>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B1D287"/>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 name="Google Shape;44;p2"/>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 name="Google Shape;45;p2"/>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B1D287"/>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46" name="Google Shape;46;p2"/>
          <p:cNvGrpSpPr/>
          <p:nvPr/>
        </p:nvGrpSpPr>
        <p:grpSpPr>
          <a:xfrm>
            <a:off x="-298917" y="-539980"/>
            <a:ext cx="2712125" cy="1897925"/>
            <a:chOff x="1218400" y="279000"/>
            <a:chExt cx="468300" cy="412225"/>
          </a:xfrm>
        </p:grpSpPr>
        <p:sp>
          <p:nvSpPr>
            <p:cNvPr id="47" name="Google Shape;47;p2"/>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8" name="Google Shape;48;p2"/>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9" name="Google Shape;49;p2"/>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50" name="Google Shape;50;p2"/>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51" name="Google Shape;51;p2"/>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52" name="Google Shape;52;p2"/>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53" name="Google Shape;53;p2"/>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54" name="Google Shape;54;p2"/>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55" name="Google Shape;55;p2"/>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56" name="Google Shape;56;p2"/>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57" name="Google Shape;57;p2"/>
          <p:cNvGrpSpPr/>
          <p:nvPr/>
        </p:nvGrpSpPr>
        <p:grpSpPr>
          <a:xfrm rot="756441" flipH="1">
            <a:off x="10672456" y="862288"/>
            <a:ext cx="1737872" cy="1652461"/>
            <a:chOff x="1288525" y="846925"/>
            <a:chExt cx="396175" cy="473850"/>
          </a:xfrm>
        </p:grpSpPr>
        <p:sp>
          <p:nvSpPr>
            <p:cNvPr id="58" name="Google Shape;58;p2"/>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59" name="Google Shape;59;p2"/>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60" name="Google Shape;60;p2"/>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61" name="Google Shape;61;p2"/>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62" name="Google Shape;62;p2"/>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63" name="Google Shape;63;p2"/>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64" name="Google Shape;64;p2"/>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65" name="Google Shape;65;p2"/>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66" name="Google Shape;66;p2"/>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67" name="Google Shape;67;p2"/>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68" name="Google Shape;68;p2"/>
          <p:cNvGrpSpPr/>
          <p:nvPr/>
        </p:nvGrpSpPr>
        <p:grpSpPr>
          <a:xfrm flipH="1">
            <a:off x="9779580" y="-539980"/>
            <a:ext cx="2712125" cy="1897925"/>
            <a:chOff x="1218400" y="279000"/>
            <a:chExt cx="468300" cy="412225"/>
          </a:xfrm>
        </p:grpSpPr>
        <p:sp>
          <p:nvSpPr>
            <p:cNvPr id="69" name="Google Shape;69;p2"/>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0" name="Google Shape;70;p2"/>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1" name="Google Shape;71;p2"/>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2" name="Google Shape;72;p2"/>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3" name="Google Shape;73;p2"/>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4" name="Google Shape;74;p2"/>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5" name="Google Shape;75;p2"/>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6" name="Google Shape;76;p2"/>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7" name="Google Shape;77;p2"/>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78" name="Google Shape;78;p2"/>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79" name="Google Shape;79;p2"/>
          <p:cNvGrpSpPr/>
          <p:nvPr/>
        </p:nvGrpSpPr>
        <p:grpSpPr>
          <a:xfrm>
            <a:off x="3214574" y="5596977"/>
            <a:ext cx="701133" cy="869542"/>
            <a:chOff x="2100500" y="1458275"/>
            <a:chExt cx="159000" cy="248050"/>
          </a:xfrm>
        </p:grpSpPr>
        <p:sp>
          <p:nvSpPr>
            <p:cNvPr id="80" name="Google Shape;80;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1" name="Google Shape;81;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2" name="Google Shape;82;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 name="Google Shape;83;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84" name="Google Shape;84;p2"/>
          <p:cNvGrpSpPr/>
          <p:nvPr/>
        </p:nvGrpSpPr>
        <p:grpSpPr>
          <a:xfrm>
            <a:off x="8549683" y="5500585"/>
            <a:ext cx="701133" cy="869542"/>
            <a:chOff x="2100500" y="1458275"/>
            <a:chExt cx="159000" cy="248050"/>
          </a:xfrm>
        </p:grpSpPr>
        <p:sp>
          <p:nvSpPr>
            <p:cNvPr id="85" name="Google Shape;85;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 name="Google Shape;86;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 name="Google Shape;87;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 name="Google Shape;88;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89" name="Google Shape;89;p2"/>
          <p:cNvGrpSpPr/>
          <p:nvPr/>
        </p:nvGrpSpPr>
        <p:grpSpPr>
          <a:xfrm flipH="1">
            <a:off x="6459411" y="5276019"/>
            <a:ext cx="520078" cy="645015"/>
            <a:chOff x="2100500" y="1458275"/>
            <a:chExt cx="159000" cy="248050"/>
          </a:xfrm>
        </p:grpSpPr>
        <p:sp>
          <p:nvSpPr>
            <p:cNvPr id="90" name="Google Shape;90;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 name="Google Shape;91;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 name="Google Shape;92;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 name="Google Shape;93;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94" name="Google Shape;94;p2"/>
          <p:cNvSpPr/>
          <p:nvPr/>
        </p:nvSpPr>
        <p:spPr>
          <a:xfrm>
            <a:off x="9305537" y="635936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95" name="Google Shape;95;p2"/>
          <p:cNvSpPr/>
          <p:nvPr/>
        </p:nvSpPr>
        <p:spPr>
          <a:xfrm flipH="1">
            <a:off x="4048396" y="6355700"/>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 name="Google Shape;96;p2"/>
          <p:cNvSpPr/>
          <p:nvPr/>
        </p:nvSpPr>
        <p:spPr>
          <a:xfrm rot="-2700000">
            <a:off x="774332" y="4150647"/>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 name="Google Shape;97;p2"/>
          <p:cNvSpPr/>
          <p:nvPr/>
        </p:nvSpPr>
        <p:spPr>
          <a:xfrm rot="-338711">
            <a:off x="11043951" y="4150646"/>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Tree>
    <p:extLst>
      <p:ext uri="{BB962C8B-B14F-4D97-AF65-F5344CB8AC3E}">
        <p14:creationId xmlns:p14="http://schemas.microsoft.com/office/powerpoint/2010/main" val="22265575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3"/>
        <p:cNvGrpSpPr/>
        <p:nvPr/>
      </p:nvGrpSpPr>
      <p:grpSpPr>
        <a:xfrm>
          <a:off x="0" y="0"/>
          <a:ext cx="0" cy="0"/>
          <a:chOff x="0" y="0"/>
          <a:chExt cx="0" cy="0"/>
        </a:xfrm>
      </p:grpSpPr>
      <p:grpSp>
        <p:nvGrpSpPr>
          <p:cNvPr id="244" name="Google Shape;244;p6"/>
          <p:cNvGrpSpPr/>
          <p:nvPr/>
        </p:nvGrpSpPr>
        <p:grpSpPr>
          <a:xfrm>
            <a:off x="-398225" y="-79"/>
            <a:ext cx="12989235" cy="6857478"/>
            <a:chOff x="238125" y="490000"/>
            <a:chExt cx="7130600" cy="4735300"/>
          </a:xfrm>
        </p:grpSpPr>
        <p:sp>
          <p:nvSpPr>
            <p:cNvPr id="245" name="Google Shape;245;p6"/>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46" name="Google Shape;246;p6"/>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47" name="Google Shape;247;p6"/>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248" name="Google Shape;248;p6"/>
          <p:cNvSpPr txBox="1">
            <a:spLocks noGrp="1"/>
          </p:cNvSpPr>
          <p:nvPr>
            <p:ph type="title"/>
          </p:nvPr>
        </p:nvSpPr>
        <p:spPr>
          <a:xfrm>
            <a:off x="960057" y="713272"/>
            <a:ext cx="10272698" cy="64364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5234"/>
            </a:lvl1pPr>
            <a:lvl2pPr lvl="1" rtl="0">
              <a:spcBef>
                <a:spcPts val="0"/>
              </a:spcBef>
              <a:spcAft>
                <a:spcPts val="0"/>
              </a:spcAft>
              <a:buSzPts val="4600"/>
              <a:buNone/>
              <a:defRPr/>
            </a:lvl2pPr>
            <a:lvl3pPr lvl="2" rtl="0">
              <a:spcBef>
                <a:spcPts val="0"/>
              </a:spcBef>
              <a:spcAft>
                <a:spcPts val="0"/>
              </a:spcAft>
              <a:buSzPts val="4600"/>
              <a:buNone/>
              <a:defRPr/>
            </a:lvl3pPr>
            <a:lvl4pPr lvl="3" rtl="0">
              <a:spcBef>
                <a:spcPts val="0"/>
              </a:spcBef>
              <a:spcAft>
                <a:spcPts val="0"/>
              </a:spcAft>
              <a:buSzPts val="4600"/>
              <a:buNone/>
              <a:defRPr/>
            </a:lvl4pPr>
            <a:lvl5pPr lvl="4" rtl="0">
              <a:spcBef>
                <a:spcPts val="0"/>
              </a:spcBef>
              <a:spcAft>
                <a:spcPts val="0"/>
              </a:spcAft>
              <a:buSzPts val="4600"/>
              <a:buNone/>
              <a:defRPr/>
            </a:lvl5pPr>
            <a:lvl6pPr lvl="5" rtl="0">
              <a:spcBef>
                <a:spcPts val="0"/>
              </a:spcBef>
              <a:spcAft>
                <a:spcPts val="0"/>
              </a:spcAft>
              <a:buSzPts val="4600"/>
              <a:buNone/>
              <a:defRPr/>
            </a:lvl6pPr>
            <a:lvl7pPr lvl="6" rtl="0">
              <a:spcBef>
                <a:spcPts val="0"/>
              </a:spcBef>
              <a:spcAft>
                <a:spcPts val="0"/>
              </a:spcAft>
              <a:buSzPts val="4600"/>
              <a:buNone/>
              <a:defRPr/>
            </a:lvl7pPr>
            <a:lvl8pPr lvl="7" rtl="0">
              <a:spcBef>
                <a:spcPts val="0"/>
              </a:spcBef>
              <a:spcAft>
                <a:spcPts val="0"/>
              </a:spcAft>
              <a:buSzPts val="4600"/>
              <a:buNone/>
              <a:defRPr/>
            </a:lvl8pPr>
            <a:lvl9pPr lvl="8" rtl="0">
              <a:spcBef>
                <a:spcPts val="0"/>
              </a:spcBef>
              <a:spcAft>
                <a:spcPts val="0"/>
              </a:spcAft>
              <a:buSzPts val="4600"/>
              <a:buNone/>
              <a:defRPr/>
            </a:lvl9pPr>
          </a:lstStyle>
          <a:p>
            <a:endParaRPr/>
          </a:p>
        </p:txBody>
      </p:sp>
      <p:grpSp>
        <p:nvGrpSpPr>
          <p:cNvPr id="249" name="Google Shape;249;p6"/>
          <p:cNvGrpSpPr/>
          <p:nvPr/>
        </p:nvGrpSpPr>
        <p:grpSpPr>
          <a:xfrm>
            <a:off x="10643857" y="5689880"/>
            <a:ext cx="1661120" cy="1333210"/>
            <a:chOff x="3206750" y="1492575"/>
            <a:chExt cx="634550" cy="640625"/>
          </a:xfrm>
        </p:grpSpPr>
        <p:sp>
          <p:nvSpPr>
            <p:cNvPr id="250" name="Google Shape;250;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1" name="Google Shape;251;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2" name="Google Shape;252;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3" name="Google Shape;253;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4" name="Google Shape;254;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5" name="Google Shape;255;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6" name="Google Shape;256;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7" name="Google Shape;257;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8" name="Google Shape;258;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 name="Google Shape;259;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 name="Google Shape;260;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 name="Google Shape;261;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 name="Google Shape;262;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 name="Google Shape;263;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 name="Google Shape;264;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 name="Google Shape;265;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 name="Google Shape;266;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 name="Google Shape;267;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 name="Google Shape;268;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 name="Google Shape;269;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 name="Google Shape;270;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 name="Google Shape;271;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 name="Google Shape;272;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 name="Google Shape;273;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 name="Google Shape;274;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 name="Google Shape;275;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 name="Google Shape;276;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 name="Google Shape;277;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 name="Google Shape;278;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 name="Google Shape;279;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 name="Google Shape;280;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1" name="Google Shape;281;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 name="Google Shape;282;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3" name="Google Shape;283;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 name="Google Shape;284;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5" name="Google Shape;285;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6" name="Google Shape;286;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 name="Google Shape;287;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8" name="Google Shape;288;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9" name="Google Shape;289;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0" name="Google Shape;290;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1" name="Google Shape;291;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2" name="Google Shape;292;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 name="Google Shape;293;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4" name="Google Shape;294;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 name="Google Shape;295;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 name="Google Shape;296;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 name="Google Shape;297;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 name="Google Shape;298;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 name="Google Shape;299;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 name="Google Shape;300;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 name="Google Shape;301;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 name="Google Shape;302;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 name="Google Shape;303;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 name="Google Shape;304;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 name="Google Shape;305;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 name="Google Shape;306;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 name="Google Shape;307;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8" name="Google Shape;308;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9" name="Google Shape;309;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0" name="Google Shape;310;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1" name="Google Shape;311;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 name="Google Shape;312;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 name="Google Shape;313;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 name="Google Shape;314;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 name="Google Shape;315;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 name="Google Shape;316;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 name="Google Shape;317;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 name="Google Shape;318;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 name="Google Shape;319;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 name="Google Shape;320;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 name="Google Shape;321;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 name="Google Shape;322;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3" name="Google Shape;323;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4" name="Google Shape;324;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 name="Google Shape;325;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 name="Google Shape;326;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 name="Google Shape;327;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 name="Google Shape;328;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 name="Google Shape;329;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0" name="Google Shape;330;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1" name="Google Shape;331;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2" name="Google Shape;332;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 name="Google Shape;333;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 name="Google Shape;334;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 name="Google Shape;335;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 name="Google Shape;336;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7" name="Google Shape;337;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8" name="Google Shape;338;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9" name="Google Shape;339;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0" name="Google Shape;340;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1" name="Google Shape;341;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2" name="Google Shape;342;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3" name="Google Shape;343;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4" name="Google Shape;344;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5" name="Google Shape;345;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6" name="Google Shape;346;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7" name="Google Shape;347;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8" name="Google Shape;348;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49" name="Google Shape;349;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0" name="Google Shape;350;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1" name="Google Shape;351;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2" name="Google Shape;352;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3" name="Google Shape;353;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4" name="Google Shape;354;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5" name="Google Shape;355;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6" name="Google Shape;356;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7" name="Google Shape;357;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8" name="Google Shape;358;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59" name="Google Shape;359;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60" name="Google Shape;360;p6"/>
          <p:cNvGrpSpPr/>
          <p:nvPr/>
        </p:nvGrpSpPr>
        <p:grpSpPr>
          <a:xfrm flipH="1">
            <a:off x="-112193" y="5689880"/>
            <a:ext cx="1661120" cy="1333210"/>
            <a:chOff x="3206750" y="1492575"/>
            <a:chExt cx="634550" cy="640625"/>
          </a:xfrm>
        </p:grpSpPr>
        <p:sp>
          <p:nvSpPr>
            <p:cNvPr id="361" name="Google Shape;361;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62" name="Google Shape;362;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63" name="Google Shape;363;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64" name="Google Shape;364;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65" name="Google Shape;365;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66" name="Google Shape;366;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67" name="Google Shape;367;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68" name="Google Shape;368;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69" name="Google Shape;369;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0" name="Google Shape;370;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1" name="Google Shape;371;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2" name="Google Shape;372;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3" name="Google Shape;373;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4" name="Google Shape;374;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5" name="Google Shape;375;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6" name="Google Shape;376;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7" name="Google Shape;377;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8" name="Google Shape;378;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79" name="Google Shape;379;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0" name="Google Shape;380;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1" name="Google Shape;381;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2" name="Google Shape;382;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3" name="Google Shape;383;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4" name="Google Shape;384;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5" name="Google Shape;385;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6" name="Google Shape;386;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7" name="Google Shape;387;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8" name="Google Shape;388;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89" name="Google Shape;389;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0" name="Google Shape;390;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1" name="Google Shape;391;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2" name="Google Shape;392;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3" name="Google Shape;393;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4" name="Google Shape;394;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5" name="Google Shape;395;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6" name="Google Shape;396;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7" name="Google Shape;397;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8" name="Google Shape;398;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99" name="Google Shape;399;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0" name="Google Shape;400;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1" name="Google Shape;401;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2" name="Google Shape;402;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3" name="Google Shape;403;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4" name="Google Shape;404;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5" name="Google Shape;405;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6" name="Google Shape;406;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7" name="Google Shape;407;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8" name="Google Shape;408;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09" name="Google Shape;409;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0" name="Google Shape;410;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1" name="Google Shape;411;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2" name="Google Shape;412;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3" name="Google Shape;413;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4" name="Google Shape;414;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5" name="Google Shape;415;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6" name="Google Shape;416;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7" name="Google Shape;417;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8" name="Google Shape;418;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19" name="Google Shape;419;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0" name="Google Shape;420;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1" name="Google Shape;421;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2" name="Google Shape;422;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3" name="Google Shape;423;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4" name="Google Shape;424;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5" name="Google Shape;425;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6" name="Google Shape;426;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7" name="Google Shape;427;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8" name="Google Shape;428;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29" name="Google Shape;429;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0" name="Google Shape;430;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1" name="Google Shape;431;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2" name="Google Shape;432;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3" name="Google Shape;433;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4" name="Google Shape;434;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5" name="Google Shape;435;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6" name="Google Shape;436;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7" name="Google Shape;437;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8" name="Google Shape;438;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39" name="Google Shape;439;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0" name="Google Shape;440;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1" name="Google Shape;441;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2" name="Google Shape;442;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3" name="Google Shape;443;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4" name="Google Shape;444;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5" name="Google Shape;445;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6" name="Google Shape;446;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7" name="Google Shape;447;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8" name="Google Shape;448;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49" name="Google Shape;449;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0" name="Google Shape;450;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1" name="Google Shape;451;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2" name="Google Shape;452;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3" name="Google Shape;453;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4" name="Google Shape;454;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5" name="Google Shape;455;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6" name="Google Shape;456;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7" name="Google Shape;457;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8" name="Google Shape;458;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59" name="Google Shape;459;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0" name="Google Shape;460;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1" name="Google Shape;461;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2" name="Google Shape;462;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3" name="Google Shape;463;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4" name="Google Shape;464;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5" name="Google Shape;465;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6" name="Google Shape;466;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7" name="Google Shape;467;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8" name="Google Shape;468;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69" name="Google Shape;469;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470" name="Google Shape;470;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471" name="Google Shape;471;p6"/>
          <p:cNvSpPr/>
          <p:nvPr/>
        </p:nvSpPr>
        <p:spPr>
          <a:xfrm>
            <a:off x="-163399" y="1083286"/>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472" name="Google Shape;472;p6"/>
          <p:cNvSpPr/>
          <p:nvPr/>
        </p:nvSpPr>
        <p:spPr>
          <a:xfrm rot="-1998728">
            <a:off x="11295209" y="539727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473" name="Google Shape;473;p6"/>
          <p:cNvSpPr/>
          <p:nvPr/>
        </p:nvSpPr>
        <p:spPr>
          <a:xfrm rot="-632712">
            <a:off x="-42996" y="4689696"/>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474" name="Google Shape;474;p6"/>
          <p:cNvSpPr/>
          <p:nvPr/>
        </p:nvSpPr>
        <p:spPr>
          <a:xfrm rot="-338711">
            <a:off x="11829622" y="2835625"/>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475" name="Google Shape;475;p6"/>
          <p:cNvSpPr/>
          <p:nvPr/>
        </p:nvSpPr>
        <p:spPr>
          <a:xfrm rot="-1684279">
            <a:off x="5643398" y="6384941"/>
            <a:ext cx="358406"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Tree>
    <p:extLst>
      <p:ext uri="{BB962C8B-B14F-4D97-AF65-F5344CB8AC3E}">
        <p14:creationId xmlns:p14="http://schemas.microsoft.com/office/powerpoint/2010/main" val="3146199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F7867E-1896-4462-ACEE-6C262B3E0D99}"/>
              </a:ext>
            </a:extLst>
          </p:cNvPr>
          <p:cNvSpPr>
            <a:spLocks noGrp="1"/>
          </p:cNvSpPr>
          <p:nvPr>
            <p:ph type="ctrTitle"/>
          </p:nvPr>
        </p:nvSpPr>
        <p:spPr>
          <a:xfrm>
            <a:off x="1524008" y="1122363"/>
            <a:ext cx="9144001"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F1260374-5444-4ABC-B63F-AC70911163CD}"/>
              </a:ext>
            </a:extLst>
          </p:cNvPr>
          <p:cNvSpPr>
            <a:spLocks noGrp="1"/>
          </p:cNvSpPr>
          <p:nvPr>
            <p:ph type="subTitle" idx="1"/>
          </p:nvPr>
        </p:nvSpPr>
        <p:spPr>
          <a:xfrm>
            <a:off x="1524008" y="3602038"/>
            <a:ext cx="9144001"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00A17B84-AAAA-4571-8935-036C69FC1A5D}"/>
              </a:ext>
            </a:extLst>
          </p:cNvPr>
          <p:cNvSpPr>
            <a:spLocks noGrp="1"/>
          </p:cNvSpPr>
          <p:nvPr>
            <p:ph type="dt" sz="half" idx="10"/>
          </p:nvPr>
        </p:nvSpPr>
        <p:spPr>
          <a:xfrm>
            <a:off x="838200" y="6356364"/>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5" name="页脚占位符 4">
            <a:extLst>
              <a:ext uri="{FF2B5EF4-FFF2-40B4-BE49-F238E27FC236}">
                <a16:creationId xmlns="" xmlns:a16="http://schemas.microsoft.com/office/drawing/2014/main" id="{87C50A9E-FF9F-4ACC-9AAE-996D941BC0A7}"/>
              </a:ext>
            </a:extLst>
          </p:cNvPr>
          <p:cNvSpPr>
            <a:spLocks noGrp="1"/>
          </p:cNvSpPr>
          <p:nvPr>
            <p:ph type="ftr" sz="quarter" idx="11"/>
          </p:nvPr>
        </p:nvSpPr>
        <p:spPr>
          <a:xfrm>
            <a:off x="4038600" y="6356364"/>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F3E60BA-4BD0-405B-A68A-A8798D337BE0}"/>
              </a:ext>
            </a:extLst>
          </p:cNvPr>
          <p:cNvSpPr>
            <a:spLocks noGrp="1"/>
          </p:cNvSpPr>
          <p:nvPr>
            <p:ph type="sldNum" sz="quarter" idx="12"/>
          </p:nvPr>
        </p:nvSpPr>
        <p:spPr>
          <a:xfrm>
            <a:off x="8610600" y="6356364"/>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320764655"/>
      </p:ext>
    </p:extLst>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9"/>
        <p:cNvGrpSpPr/>
        <p:nvPr/>
      </p:nvGrpSpPr>
      <p:grpSpPr>
        <a:xfrm>
          <a:off x="0" y="0"/>
          <a:ext cx="0" cy="0"/>
          <a:chOff x="0" y="0"/>
          <a:chExt cx="0" cy="0"/>
        </a:xfrm>
      </p:grpSpPr>
      <p:grpSp>
        <p:nvGrpSpPr>
          <p:cNvPr id="820" name="Google Shape;820;p9"/>
          <p:cNvGrpSpPr/>
          <p:nvPr/>
        </p:nvGrpSpPr>
        <p:grpSpPr>
          <a:xfrm>
            <a:off x="-398225" y="-79"/>
            <a:ext cx="12989235" cy="6857478"/>
            <a:chOff x="238125" y="490000"/>
            <a:chExt cx="7130600" cy="4735300"/>
          </a:xfrm>
        </p:grpSpPr>
        <p:sp>
          <p:nvSpPr>
            <p:cNvPr id="821" name="Google Shape;821;p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22" name="Google Shape;822;p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23" name="Google Shape;823;p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824" name="Google Shape;824;p9"/>
          <p:cNvSpPr txBox="1">
            <a:spLocks noGrp="1"/>
          </p:cNvSpPr>
          <p:nvPr>
            <p:ph type="title"/>
          </p:nvPr>
        </p:nvSpPr>
        <p:spPr>
          <a:xfrm>
            <a:off x="2761360" y="2244608"/>
            <a:ext cx="6670068" cy="1127879"/>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7965"/>
            </a:lvl1pPr>
            <a:lvl2pPr lvl="1" algn="ctr" rtl="0">
              <a:spcBef>
                <a:spcPts val="0"/>
              </a:spcBef>
              <a:spcAft>
                <a:spcPts val="0"/>
              </a:spcAft>
              <a:buSzPts val="4600"/>
              <a:buNone/>
              <a:defRPr sz="5234"/>
            </a:lvl2pPr>
            <a:lvl3pPr lvl="2" algn="ctr" rtl="0">
              <a:spcBef>
                <a:spcPts val="0"/>
              </a:spcBef>
              <a:spcAft>
                <a:spcPts val="0"/>
              </a:spcAft>
              <a:buSzPts val="4600"/>
              <a:buNone/>
              <a:defRPr sz="5234"/>
            </a:lvl3pPr>
            <a:lvl4pPr lvl="3" algn="ctr" rtl="0">
              <a:spcBef>
                <a:spcPts val="0"/>
              </a:spcBef>
              <a:spcAft>
                <a:spcPts val="0"/>
              </a:spcAft>
              <a:buSzPts val="4600"/>
              <a:buNone/>
              <a:defRPr sz="5234"/>
            </a:lvl4pPr>
            <a:lvl5pPr lvl="4" algn="ctr" rtl="0">
              <a:spcBef>
                <a:spcPts val="0"/>
              </a:spcBef>
              <a:spcAft>
                <a:spcPts val="0"/>
              </a:spcAft>
              <a:buSzPts val="4600"/>
              <a:buNone/>
              <a:defRPr sz="5234"/>
            </a:lvl5pPr>
            <a:lvl6pPr lvl="5" algn="ctr" rtl="0">
              <a:spcBef>
                <a:spcPts val="0"/>
              </a:spcBef>
              <a:spcAft>
                <a:spcPts val="0"/>
              </a:spcAft>
              <a:buSzPts val="4600"/>
              <a:buNone/>
              <a:defRPr sz="5234"/>
            </a:lvl6pPr>
            <a:lvl7pPr lvl="6" algn="ctr" rtl="0">
              <a:spcBef>
                <a:spcPts val="0"/>
              </a:spcBef>
              <a:spcAft>
                <a:spcPts val="0"/>
              </a:spcAft>
              <a:buSzPts val="4600"/>
              <a:buNone/>
              <a:defRPr sz="5234"/>
            </a:lvl7pPr>
            <a:lvl8pPr lvl="7" algn="ctr" rtl="0">
              <a:spcBef>
                <a:spcPts val="0"/>
              </a:spcBef>
              <a:spcAft>
                <a:spcPts val="0"/>
              </a:spcAft>
              <a:buSzPts val="4600"/>
              <a:buNone/>
              <a:defRPr sz="5234"/>
            </a:lvl8pPr>
            <a:lvl9pPr lvl="8" algn="ctr" rtl="0">
              <a:spcBef>
                <a:spcPts val="0"/>
              </a:spcBef>
              <a:spcAft>
                <a:spcPts val="0"/>
              </a:spcAft>
              <a:buSzPts val="4600"/>
              <a:buNone/>
              <a:defRPr sz="5234"/>
            </a:lvl9pPr>
          </a:lstStyle>
          <a:p>
            <a:endParaRPr/>
          </a:p>
        </p:txBody>
      </p:sp>
      <p:sp>
        <p:nvSpPr>
          <p:cNvPr id="825" name="Google Shape;825;p9"/>
          <p:cNvSpPr txBox="1">
            <a:spLocks noGrp="1"/>
          </p:cNvSpPr>
          <p:nvPr>
            <p:ph type="subTitle" idx="1"/>
          </p:nvPr>
        </p:nvSpPr>
        <p:spPr>
          <a:xfrm>
            <a:off x="2761360" y="3372600"/>
            <a:ext cx="6670068" cy="116678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276"/>
              </a:spcBef>
              <a:spcAft>
                <a:spcPts val="0"/>
              </a:spcAft>
              <a:buSzPts val="1800"/>
              <a:buNone/>
              <a:defRPr/>
            </a:lvl2pPr>
            <a:lvl3pPr lvl="2" algn="ctr" rtl="0">
              <a:lnSpc>
                <a:spcPct val="100000"/>
              </a:lnSpc>
              <a:spcBef>
                <a:spcPts val="2276"/>
              </a:spcBef>
              <a:spcAft>
                <a:spcPts val="0"/>
              </a:spcAft>
              <a:buSzPts val="1800"/>
              <a:buNone/>
              <a:defRPr/>
            </a:lvl3pPr>
            <a:lvl4pPr lvl="3" algn="ctr" rtl="0">
              <a:lnSpc>
                <a:spcPct val="100000"/>
              </a:lnSpc>
              <a:spcBef>
                <a:spcPts val="2276"/>
              </a:spcBef>
              <a:spcAft>
                <a:spcPts val="0"/>
              </a:spcAft>
              <a:buSzPts val="1800"/>
              <a:buNone/>
              <a:defRPr/>
            </a:lvl4pPr>
            <a:lvl5pPr lvl="4" algn="ctr" rtl="0">
              <a:lnSpc>
                <a:spcPct val="100000"/>
              </a:lnSpc>
              <a:spcBef>
                <a:spcPts val="2276"/>
              </a:spcBef>
              <a:spcAft>
                <a:spcPts val="0"/>
              </a:spcAft>
              <a:buSzPts val="1800"/>
              <a:buNone/>
              <a:defRPr/>
            </a:lvl5pPr>
            <a:lvl6pPr lvl="5" algn="ctr" rtl="0">
              <a:lnSpc>
                <a:spcPct val="100000"/>
              </a:lnSpc>
              <a:spcBef>
                <a:spcPts val="2276"/>
              </a:spcBef>
              <a:spcAft>
                <a:spcPts val="0"/>
              </a:spcAft>
              <a:buSzPts val="1800"/>
              <a:buNone/>
              <a:defRPr/>
            </a:lvl6pPr>
            <a:lvl7pPr lvl="6" algn="ctr" rtl="0">
              <a:lnSpc>
                <a:spcPct val="100000"/>
              </a:lnSpc>
              <a:spcBef>
                <a:spcPts val="2276"/>
              </a:spcBef>
              <a:spcAft>
                <a:spcPts val="0"/>
              </a:spcAft>
              <a:buSzPts val="1800"/>
              <a:buNone/>
              <a:defRPr/>
            </a:lvl7pPr>
            <a:lvl8pPr lvl="7" algn="ctr" rtl="0">
              <a:lnSpc>
                <a:spcPct val="100000"/>
              </a:lnSpc>
              <a:spcBef>
                <a:spcPts val="2276"/>
              </a:spcBef>
              <a:spcAft>
                <a:spcPts val="0"/>
              </a:spcAft>
              <a:buSzPts val="1800"/>
              <a:buNone/>
              <a:defRPr/>
            </a:lvl8pPr>
            <a:lvl9pPr lvl="8" algn="ctr" rtl="0">
              <a:lnSpc>
                <a:spcPct val="100000"/>
              </a:lnSpc>
              <a:spcBef>
                <a:spcPts val="2276"/>
              </a:spcBef>
              <a:spcAft>
                <a:spcPts val="2276"/>
              </a:spcAft>
              <a:buSzPts val="1800"/>
              <a:buNone/>
              <a:defRPr/>
            </a:lvl9pPr>
          </a:lstStyle>
          <a:p>
            <a:endParaRPr/>
          </a:p>
        </p:txBody>
      </p:sp>
      <p:sp>
        <p:nvSpPr>
          <p:cNvPr id="826" name="Google Shape;826;p9"/>
          <p:cNvSpPr/>
          <p:nvPr/>
        </p:nvSpPr>
        <p:spPr>
          <a:xfrm>
            <a:off x="-5482423" y="6144053"/>
            <a:ext cx="24097908"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827" name="Google Shape;827;p9"/>
          <p:cNvGrpSpPr/>
          <p:nvPr/>
        </p:nvGrpSpPr>
        <p:grpSpPr>
          <a:xfrm>
            <a:off x="-191965" y="-188798"/>
            <a:ext cx="3362597" cy="2647809"/>
            <a:chOff x="-241347" y="-208203"/>
            <a:chExt cx="2947964" cy="2919945"/>
          </a:xfrm>
        </p:grpSpPr>
        <p:grpSp>
          <p:nvGrpSpPr>
            <p:cNvPr id="828" name="Google Shape;828;p9"/>
            <p:cNvGrpSpPr/>
            <p:nvPr/>
          </p:nvGrpSpPr>
          <p:grpSpPr>
            <a:xfrm rot="-2127316">
              <a:off x="455043" y="1086139"/>
              <a:ext cx="470902" cy="1125770"/>
              <a:chOff x="1763800" y="344725"/>
              <a:chExt cx="152925" cy="365600"/>
            </a:xfrm>
          </p:grpSpPr>
          <p:sp>
            <p:nvSpPr>
              <p:cNvPr id="829" name="Google Shape;82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0" name="Google Shape;83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1" name="Google Shape;83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2" name="Google Shape;83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3" name="Google Shape;83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4" name="Google Shape;83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5" name="Google Shape;83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6" name="Google Shape;83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837" name="Google Shape;837;p9"/>
            <p:cNvGrpSpPr/>
            <p:nvPr/>
          </p:nvGrpSpPr>
          <p:grpSpPr>
            <a:xfrm rot="-3860670" flipH="1">
              <a:off x="1166560" y="223706"/>
              <a:ext cx="470898" cy="1125767"/>
              <a:chOff x="1763800" y="344725"/>
              <a:chExt cx="152925" cy="365600"/>
            </a:xfrm>
          </p:grpSpPr>
          <p:sp>
            <p:nvSpPr>
              <p:cNvPr id="838" name="Google Shape;83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39" name="Google Shape;83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40" name="Google Shape;84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41" name="Google Shape;84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42" name="Google Shape;84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43" name="Google Shape;84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44" name="Google Shape;84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45" name="Google Shape;84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846" name="Google Shape;846;p9"/>
            <p:cNvGrpSpPr/>
            <p:nvPr/>
          </p:nvGrpSpPr>
          <p:grpSpPr>
            <a:xfrm rot="5400000" flipH="1">
              <a:off x="-227337" y="-222212"/>
              <a:ext cx="2919945" cy="2947964"/>
              <a:chOff x="3206750" y="1492575"/>
              <a:chExt cx="634550" cy="640625"/>
            </a:xfrm>
          </p:grpSpPr>
          <p:sp>
            <p:nvSpPr>
              <p:cNvPr id="847" name="Google Shape;84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48" name="Google Shape;84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49" name="Google Shape;84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0" name="Google Shape;85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1" name="Google Shape;85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2" name="Google Shape;85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3" name="Google Shape;85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4" name="Google Shape;85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5" name="Google Shape;85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6" name="Google Shape;85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7" name="Google Shape;85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8" name="Google Shape;85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59" name="Google Shape;85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0" name="Google Shape;86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1" name="Google Shape;86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2" name="Google Shape;86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3" name="Google Shape;86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4" name="Google Shape;86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5" name="Google Shape;86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6" name="Google Shape;86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7" name="Google Shape;86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8" name="Google Shape;86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69" name="Google Shape;86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0" name="Google Shape;87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1" name="Google Shape;87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2" name="Google Shape;87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3" name="Google Shape;87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4" name="Google Shape;87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5" name="Google Shape;87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6" name="Google Shape;87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7" name="Google Shape;87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8" name="Google Shape;87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79" name="Google Shape;87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0" name="Google Shape;88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1" name="Google Shape;88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2" name="Google Shape;88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3" name="Google Shape;88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4" name="Google Shape;88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5" name="Google Shape;88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6" name="Google Shape;88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7" name="Google Shape;88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8" name="Google Shape;88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89" name="Google Shape;88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0" name="Google Shape;89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1" name="Google Shape;89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2" name="Google Shape;89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3" name="Google Shape;89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4" name="Google Shape;89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5" name="Google Shape;89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6" name="Google Shape;89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7" name="Google Shape;89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8" name="Google Shape;89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899" name="Google Shape;89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0" name="Google Shape;90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1" name="Google Shape;90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2" name="Google Shape;90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3" name="Google Shape;90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4" name="Google Shape;90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5" name="Google Shape;90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6" name="Google Shape;90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7" name="Google Shape;90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8" name="Google Shape;90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09" name="Google Shape;90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0" name="Google Shape;91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1" name="Google Shape;91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2" name="Google Shape;91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3" name="Google Shape;91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4" name="Google Shape;91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5" name="Google Shape;91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6" name="Google Shape;91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7" name="Google Shape;91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8" name="Google Shape;91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19" name="Google Shape;91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0" name="Google Shape;92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1" name="Google Shape;92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2" name="Google Shape;92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3" name="Google Shape;92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4" name="Google Shape;92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5" name="Google Shape;92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6" name="Google Shape;92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7" name="Google Shape;92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8" name="Google Shape;92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29" name="Google Shape;92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0" name="Google Shape;93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1" name="Google Shape;93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2" name="Google Shape;93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3" name="Google Shape;93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4" name="Google Shape;93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5" name="Google Shape;93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6" name="Google Shape;93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7" name="Google Shape;93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8" name="Google Shape;93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39" name="Google Shape;93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0" name="Google Shape;94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1" name="Google Shape;94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2" name="Google Shape;94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3" name="Google Shape;94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4" name="Google Shape;94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5" name="Google Shape;94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6" name="Google Shape;94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7" name="Google Shape;94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8" name="Google Shape;94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49" name="Google Shape;94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50" name="Google Shape;95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51" name="Google Shape;95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52" name="Google Shape;95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53" name="Google Shape;95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54" name="Google Shape;95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55" name="Google Shape;95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56" name="Google Shape;95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nvGrpSpPr>
          <p:cNvPr id="957" name="Google Shape;957;p9"/>
          <p:cNvGrpSpPr/>
          <p:nvPr/>
        </p:nvGrpSpPr>
        <p:grpSpPr>
          <a:xfrm flipH="1">
            <a:off x="9022153" y="-188798"/>
            <a:ext cx="3362597" cy="2647809"/>
            <a:chOff x="-241347" y="-208203"/>
            <a:chExt cx="2947964" cy="2919945"/>
          </a:xfrm>
        </p:grpSpPr>
        <p:grpSp>
          <p:nvGrpSpPr>
            <p:cNvPr id="958" name="Google Shape;958;p9"/>
            <p:cNvGrpSpPr/>
            <p:nvPr/>
          </p:nvGrpSpPr>
          <p:grpSpPr>
            <a:xfrm rot="-2127316">
              <a:off x="455043" y="1086139"/>
              <a:ext cx="470902" cy="1125770"/>
              <a:chOff x="1763800" y="344725"/>
              <a:chExt cx="152925" cy="365600"/>
            </a:xfrm>
          </p:grpSpPr>
          <p:sp>
            <p:nvSpPr>
              <p:cNvPr id="959" name="Google Shape;95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0" name="Google Shape;96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1" name="Google Shape;96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2" name="Google Shape;96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3" name="Google Shape;96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4" name="Google Shape;96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5" name="Google Shape;96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6" name="Google Shape;96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967" name="Google Shape;967;p9"/>
            <p:cNvGrpSpPr/>
            <p:nvPr/>
          </p:nvGrpSpPr>
          <p:grpSpPr>
            <a:xfrm rot="-3860670" flipH="1">
              <a:off x="1166560" y="223706"/>
              <a:ext cx="470898" cy="1125767"/>
              <a:chOff x="1763800" y="344725"/>
              <a:chExt cx="152925" cy="365600"/>
            </a:xfrm>
          </p:grpSpPr>
          <p:sp>
            <p:nvSpPr>
              <p:cNvPr id="968" name="Google Shape;96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69" name="Google Shape;96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0" name="Google Shape;97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1" name="Google Shape;97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2" name="Google Shape;97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3" name="Google Shape;97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4" name="Google Shape;97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5" name="Google Shape;97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976" name="Google Shape;976;p9"/>
            <p:cNvGrpSpPr/>
            <p:nvPr/>
          </p:nvGrpSpPr>
          <p:grpSpPr>
            <a:xfrm rot="5400000" flipH="1">
              <a:off x="-227337" y="-222212"/>
              <a:ext cx="2919945" cy="2947964"/>
              <a:chOff x="3206750" y="1492575"/>
              <a:chExt cx="634550" cy="640625"/>
            </a:xfrm>
          </p:grpSpPr>
          <p:sp>
            <p:nvSpPr>
              <p:cNvPr id="977" name="Google Shape;97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8" name="Google Shape;97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79" name="Google Shape;97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0" name="Google Shape;98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1" name="Google Shape;98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2" name="Google Shape;98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3" name="Google Shape;98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4" name="Google Shape;98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5" name="Google Shape;98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6" name="Google Shape;98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7" name="Google Shape;98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8" name="Google Shape;98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89" name="Google Shape;98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0" name="Google Shape;99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1" name="Google Shape;99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2" name="Google Shape;99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3" name="Google Shape;99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4" name="Google Shape;99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5" name="Google Shape;99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6" name="Google Shape;99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7" name="Google Shape;99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8" name="Google Shape;99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999" name="Google Shape;99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0" name="Google Shape;100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1" name="Google Shape;100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2" name="Google Shape;100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3" name="Google Shape;100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4" name="Google Shape;100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5" name="Google Shape;100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6" name="Google Shape;100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7" name="Google Shape;100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8" name="Google Shape;100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09" name="Google Shape;100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0" name="Google Shape;101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1" name="Google Shape;101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2" name="Google Shape;101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3" name="Google Shape;101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4" name="Google Shape;101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5" name="Google Shape;101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6" name="Google Shape;101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7" name="Google Shape;101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8" name="Google Shape;101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19" name="Google Shape;101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0" name="Google Shape;102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1" name="Google Shape;102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2" name="Google Shape;102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3" name="Google Shape;102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4" name="Google Shape;102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5" name="Google Shape;102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6" name="Google Shape;102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7" name="Google Shape;102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8" name="Google Shape;102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29" name="Google Shape;102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0" name="Google Shape;103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1" name="Google Shape;103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2" name="Google Shape;103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3" name="Google Shape;103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4" name="Google Shape;103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5" name="Google Shape;103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6" name="Google Shape;103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7" name="Google Shape;103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8" name="Google Shape;103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39" name="Google Shape;103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0" name="Google Shape;104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1" name="Google Shape;104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2" name="Google Shape;104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3" name="Google Shape;104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4" name="Google Shape;104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5" name="Google Shape;104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6" name="Google Shape;104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7" name="Google Shape;104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8" name="Google Shape;104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49" name="Google Shape;104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0" name="Google Shape;105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1" name="Google Shape;105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2" name="Google Shape;105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3" name="Google Shape;105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4" name="Google Shape;105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5" name="Google Shape;105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6" name="Google Shape;105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7" name="Google Shape;105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8" name="Google Shape;105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59" name="Google Shape;105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0" name="Google Shape;106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1" name="Google Shape;106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2" name="Google Shape;106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3" name="Google Shape;106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4" name="Google Shape;106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5" name="Google Shape;106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6" name="Google Shape;106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7" name="Google Shape;106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8" name="Google Shape;106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69" name="Google Shape;106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0" name="Google Shape;107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1" name="Google Shape;107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2" name="Google Shape;107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3" name="Google Shape;107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4" name="Google Shape;107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5" name="Google Shape;107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6" name="Google Shape;107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7" name="Google Shape;107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8" name="Google Shape;107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79" name="Google Shape;107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80" name="Google Shape;108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81" name="Google Shape;108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82" name="Google Shape;108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83" name="Google Shape;108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84" name="Google Shape;108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85" name="Google Shape;108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86" name="Google Shape;108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nvGrpSpPr>
          <p:cNvPr id="1087" name="Google Shape;1087;p9"/>
          <p:cNvGrpSpPr/>
          <p:nvPr/>
        </p:nvGrpSpPr>
        <p:grpSpPr>
          <a:xfrm>
            <a:off x="953537" y="5416962"/>
            <a:ext cx="2216995" cy="945581"/>
            <a:chOff x="1577575" y="1855050"/>
            <a:chExt cx="642350" cy="344625"/>
          </a:xfrm>
        </p:grpSpPr>
        <p:sp>
          <p:nvSpPr>
            <p:cNvPr id="1088" name="Google Shape;1088;p9"/>
            <p:cNvSpPr/>
            <p:nvPr/>
          </p:nvSpPr>
          <p:spPr>
            <a:xfrm>
              <a:off x="1827700" y="1864975"/>
              <a:ext cx="113075" cy="30900"/>
            </a:xfrm>
            <a:custGeom>
              <a:avLst/>
              <a:gdLst/>
              <a:ahLst/>
              <a:cxnLst/>
              <a:rect l="l" t="t" r="r" b="b"/>
              <a:pathLst>
                <a:path w="4523" h="1236" extrusionOk="0">
                  <a:moveTo>
                    <a:pt x="2438" y="1"/>
                  </a:moveTo>
                  <a:cubicBezTo>
                    <a:pt x="2417" y="1"/>
                    <a:pt x="2395" y="1"/>
                    <a:pt x="2374" y="2"/>
                  </a:cubicBezTo>
                  <a:cubicBezTo>
                    <a:pt x="1652" y="25"/>
                    <a:pt x="911" y="169"/>
                    <a:pt x="302" y="500"/>
                  </a:cubicBezTo>
                  <a:cubicBezTo>
                    <a:pt x="204" y="553"/>
                    <a:pt x="108" y="613"/>
                    <a:pt x="54" y="697"/>
                  </a:cubicBezTo>
                  <a:cubicBezTo>
                    <a:pt x="0" y="782"/>
                    <a:pt x="0" y="898"/>
                    <a:pt x="83" y="966"/>
                  </a:cubicBezTo>
                  <a:cubicBezTo>
                    <a:pt x="128" y="1002"/>
                    <a:pt x="192" y="1020"/>
                    <a:pt x="254" y="1033"/>
                  </a:cubicBezTo>
                  <a:cubicBezTo>
                    <a:pt x="374" y="1057"/>
                    <a:pt x="495" y="1066"/>
                    <a:pt x="617" y="1066"/>
                  </a:cubicBezTo>
                  <a:cubicBezTo>
                    <a:pt x="889" y="1066"/>
                    <a:pt x="1164" y="1021"/>
                    <a:pt x="1436" y="994"/>
                  </a:cubicBezTo>
                  <a:cubicBezTo>
                    <a:pt x="1640" y="974"/>
                    <a:pt x="1846" y="964"/>
                    <a:pt x="2051" y="964"/>
                  </a:cubicBezTo>
                  <a:cubicBezTo>
                    <a:pt x="2556" y="964"/>
                    <a:pt x="3060" y="1025"/>
                    <a:pt x="3543" y="1147"/>
                  </a:cubicBezTo>
                  <a:cubicBezTo>
                    <a:pt x="3705" y="1187"/>
                    <a:pt x="3871" y="1235"/>
                    <a:pt x="4039" y="1235"/>
                  </a:cubicBezTo>
                  <a:cubicBezTo>
                    <a:pt x="4068" y="1235"/>
                    <a:pt x="4098" y="1234"/>
                    <a:pt x="4128" y="1231"/>
                  </a:cubicBezTo>
                  <a:cubicBezTo>
                    <a:pt x="4325" y="1209"/>
                    <a:pt x="4523" y="1076"/>
                    <a:pt x="4507" y="912"/>
                  </a:cubicBezTo>
                  <a:cubicBezTo>
                    <a:pt x="4496" y="785"/>
                    <a:pt x="4369" y="689"/>
                    <a:pt x="4247" y="611"/>
                  </a:cubicBezTo>
                  <a:lnTo>
                    <a:pt x="4247" y="612"/>
                  </a:lnTo>
                  <a:cubicBezTo>
                    <a:pt x="3754" y="306"/>
                    <a:pt x="3067" y="1"/>
                    <a:pt x="2438" y="1"/>
                  </a:cubicBezTo>
                  <a:close/>
                </a:path>
              </a:pathLst>
            </a:custGeom>
            <a:solidFill>
              <a:srgbClr val="EB5F3F"/>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1089" name="Google Shape;1089;p9"/>
            <p:cNvGrpSpPr/>
            <p:nvPr/>
          </p:nvGrpSpPr>
          <p:grpSpPr>
            <a:xfrm>
              <a:off x="1577575" y="1855050"/>
              <a:ext cx="642350" cy="344625"/>
              <a:chOff x="1577575" y="1855050"/>
              <a:chExt cx="642350" cy="344625"/>
            </a:xfrm>
          </p:grpSpPr>
          <p:sp>
            <p:nvSpPr>
              <p:cNvPr id="1090" name="Google Shape;1090;p9"/>
              <p:cNvSpPr/>
              <p:nvPr/>
            </p:nvSpPr>
            <p:spPr>
              <a:xfrm>
                <a:off x="1577575" y="1861775"/>
                <a:ext cx="642350" cy="337900"/>
              </a:xfrm>
              <a:custGeom>
                <a:avLst/>
                <a:gdLst/>
                <a:ahLst/>
                <a:cxnLst/>
                <a:rect l="l" t="t" r="r" b="b"/>
                <a:pathLst>
                  <a:path w="25694" h="13516" extrusionOk="0">
                    <a:moveTo>
                      <a:pt x="11855" y="0"/>
                    </a:moveTo>
                    <a:cubicBezTo>
                      <a:pt x="10922" y="0"/>
                      <a:pt x="10000" y="218"/>
                      <a:pt x="9343" y="800"/>
                    </a:cubicBezTo>
                    <a:cubicBezTo>
                      <a:pt x="7929" y="2052"/>
                      <a:pt x="7514" y="4080"/>
                      <a:pt x="6532" y="5573"/>
                    </a:cubicBezTo>
                    <a:cubicBezTo>
                      <a:pt x="5639" y="6932"/>
                      <a:pt x="4562" y="8208"/>
                      <a:pt x="3323" y="9368"/>
                    </a:cubicBezTo>
                    <a:cubicBezTo>
                      <a:pt x="2404" y="10227"/>
                      <a:pt x="584" y="11122"/>
                      <a:pt x="0" y="12138"/>
                    </a:cubicBezTo>
                    <a:cubicBezTo>
                      <a:pt x="343" y="12375"/>
                      <a:pt x="811" y="12434"/>
                      <a:pt x="1253" y="12484"/>
                    </a:cubicBezTo>
                    <a:cubicBezTo>
                      <a:pt x="2821" y="12662"/>
                      <a:pt x="4347" y="12594"/>
                      <a:pt x="5910" y="12810"/>
                    </a:cubicBezTo>
                    <a:cubicBezTo>
                      <a:pt x="7616" y="13042"/>
                      <a:pt x="9344" y="13171"/>
                      <a:pt x="11068" y="13269"/>
                    </a:cubicBezTo>
                    <a:cubicBezTo>
                      <a:pt x="13364" y="13400"/>
                      <a:pt x="15665" y="13515"/>
                      <a:pt x="17967" y="13515"/>
                    </a:cubicBezTo>
                    <a:cubicBezTo>
                      <a:pt x="18396" y="13515"/>
                      <a:pt x="18825" y="13511"/>
                      <a:pt x="19254" y="13503"/>
                    </a:cubicBezTo>
                    <a:cubicBezTo>
                      <a:pt x="19380" y="13501"/>
                      <a:pt x="19512" y="13496"/>
                      <a:pt x="19650" y="13490"/>
                    </a:cubicBezTo>
                    <a:lnTo>
                      <a:pt x="19651" y="13490"/>
                    </a:lnTo>
                    <a:cubicBezTo>
                      <a:pt x="20595" y="13444"/>
                      <a:pt x="21433" y="13182"/>
                      <a:pt x="22345" y="13060"/>
                    </a:cubicBezTo>
                    <a:cubicBezTo>
                      <a:pt x="23167" y="12951"/>
                      <a:pt x="23982" y="13057"/>
                      <a:pt x="24820" y="12849"/>
                    </a:cubicBezTo>
                    <a:cubicBezTo>
                      <a:pt x="25166" y="12763"/>
                      <a:pt x="25549" y="12611"/>
                      <a:pt x="25633" y="12319"/>
                    </a:cubicBezTo>
                    <a:cubicBezTo>
                      <a:pt x="25694" y="12112"/>
                      <a:pt x="25575" y="11891"/>
                      <a:pt x="25394" y="11738"/>
                    </a:cubicBezTo>
                    <a:cubicBezTo>
                      <a:pt x="25214" y="11585"/>
                      <a:pt x="24979" y="11486"/>
                      <a:pt x="24751" y="11384"/>
                    </a:cubicBezTo>
                    <a:cubicBezTo>
                      <a:pt x="22938" y="10580"/>
                      <a:pt x="21088" y="9386"/>
                      <a:pt x="20407" y="7724"/>
                    </a:cubicBezTo>
                    <a:cubicBezTo>
                      <a:pt x="19744" y="6104"/>
                      <a:pt x="18091" y="4781"/>
                      <a:pt x="17066" y="3268"/>
                    </a:cubicBezTo>
                    <a:cubicBezTo>
                      <a:pt x="16219" y="2020"/>
                      <a:pt x="15116" y="566"/>
                      <a:pt x="13337" y="169"/>
                    </a:cubicBezTo>
                    <a:cubicBezTo>
                      <a:pt x="12867" y="64"/>
                      <a:pt x="12359" y="0"/>
                      <a:pt x="1185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91" name="Google Shape;1091;p9"/>
              <p:cNvSpPr/>
              <p:nvPr/>
            </p:nvSpPr>
            <p:spPr>
              <a:xfrm>
                <a:off x="1767800" y="1855050"/>
                <a:ext cx="227675" cy="194800"/>
              </a:xfrm>
              <a:custGeom>
                <a:avLst/>
                <a:gdLst/>
                <a:ahLst/>
                <a:cxnLst/>
                <a:rect l="l" t="t" r="r" b="b"/>
                <a:pathLst>
                  <a:path w="9107" h="7792" extrusionOk="0">
                    <a:moveTo>
                      <a:pt x="4488" y="0"/>
                    </a:moveTo>
                    <a:cubicBezTo>
                      <a:pt x="3479" y="0"/>
                      <a:pt x="2479" y="269"/>
                      <a:pt x="1782" y="865"/>
                    </a:cubicBezTo>
                    <a:cubicBezTo>
                      <a:pt x="1106" y="1444"/>
                      <a:pt x="622" y="2180"/>
                      <a:pt x="417" y="2967"/>
                    </a:cubicBezTo>
                    <a:cubicBezTo>
                      <a:pt x="322" y="3327"/>
                      <a:pt x="1" y="3673"/>
                      <a:pt x="205" y="4048"/>
                    </a:cubicBezTo>
                    <a:cubicBezTo>
                      <a:pt x="342" y="4301"/>
                      <a:pt x="668" y="4474"/>
                      <a:pt x="1002" y="4474"/>
                    </a:cubicBezTo>
                    <a:cubicBezTo>
                      <a:pt x="1007" y="4474"/>
                      <a:pt x="1012" y="4474"/>
                      <a:pt x="1017" y="4473"/>
                    </a:cubicBezTo>
                    <a:cubicBezTo>
                      <a:pt x="1117" y="4472"/>
                      <a:pt x="1219" y="4457"/>
                      <a:pt x="1318" y="4457"/>
                    </a:cubicBezTo>
                    <a:cubicBezTo>
                      <a:pt x="1386" y="4457"/>
                      <a:pt x="1452" y="4464"/>
                      <a:pt x="1514" y="4488"/>
                    </a:cubicBezTo>
                    <a:cubicBezTo>
                      <a:pt x="1686" y="4553"/>
                      <a:pt x="1764" y="4727"/>
                      <a:pt x="1749" y="4883"/>
                    </a:cubicBezTo>
                    <a:cubicBezTo>
                      <a:pt x="1736" y="5039"/>
                      <a:pt x="1650" y="5183"/>
                      <a:pt x="1577" y="5328"/>
                    </a:cubicBezTo>
                    <a:cubicBezTo>
                      <a:pt x="1246" y="5976"/>
                      <a:pt x="1139" y="6701"/>
                      <a:pt x="1270" y="7397"/>
                    </a:cubicBezTo>
                    <a:cubicBezTo>
                      <a:pt x="1304" y="7574"/>
                      <a:pt x="1414" y="7791"/>
                      <a:pt x="1627" y="7791"/>
                    </a:cubicBezTo>
                    <a:cubicBezTo>
                      <a:pt x="1631" y="7791"/>
                      <a:pt x="1636" y="7791"/>
                      <a:pt x="1640" y="7791"/>
                    </a:cubicBezTo>
                    <a:cubicBezTo>
                      <a:pt x="1744" y="7786"/>
                      <a:pt x="1832" y="7727"/>
                      <a:pt x="1905" y="7665"/>
                    </a:cubicBezTo>
                    <a:cubicBezTo>
                      <a:pt x="2343" y="7291"/>
                      <a:pt x="2491" y="6750"/>
                      <a:pt x="2818" y="6305"/>
                    </a:cubicBezTo>
                    <a:cubicBezTo>
                      <a:pt x="2885" y="6213"/>
                      <a:pt x="2965" y="6123"/>
                      <a:pt x="3078" y="6073"/>
                    </a:cubicBezTo>
                    <a:cubicBezTo>
                      <a:pt x="3154" y="6041"/>
                      <a:pt x="3230" y="6028"/>
                      <a:pt x="3307" y="6028"/>
                    </a:cubicBezTo>
                    <a:cubicBezTo>
                      <a:pt x="3570" y="6028"/>
                      <a:pt x="3839" y="6175"/>
                      <a:pt x="4095" y="6175"/>
                    </a:cubicBezTo>
                    <a:cubicBezTo>
                      <a:pt x="4158" y="6175"/>
                      <a:pt x="4221" y="6166"/>
                      <a:pt x="4282" y="6144"/>
                    </a:cubicBezTo>
                    <a:cubicBezTo>
                      <a:pt x="4547" y="6047"/>
                      <a:pt x="4823" y="5615"/>
                      <a:pt x="5033" y="5441"/>
                    </a:cubicBezTo>
                    <a:cubicBezTo>
                      <a:pt x="5353" y="5178"/>
                      <a:pt x="5795" y="4979"/>
                      <a:pt x="6233" y="4979"/>
                    </a:cubicBezTo>
                    <a:cubicBezTo>
                      <a:pt x="6356" y="4979"/>
                      <a:pt x="6480" y="4995"/>
                      <a:pt x="6600" y="5030"/>
                    </a:cubicBezTo>
                    <a:cubicBezTo>
                      <a:pt x="6980" y="5139"/>
                      <a:pt x="7270" y="5418"/>
                      <a:pt x="7664" y="5487"/>
                    </a:cubicBezTo>
                    <a:cubicBezTo>
                      <a:pt x="7723" y="5497"/>
                      <a:pt x="7781" y="5502"/>
                      <a:pt x="7839" y="5502"/>
                    </a:cubicBezTo>
                    <a:cubicBezTo>
                      <a:pt x="8287" y="5502"/>
                      <a:pt x="8710" y="5216"/>
                      <a:pt x="8896" y="4869"/>
                    </a:cubicBezTo>
                    <a:cubicBezTo>
                      <a:pt x="9107" y="4476"/>
                      <a:pt x="9081" y="4026"/>
                      <a:pt x="9027" y="3599"/>
                    </a:cubicBezTo>
                    <a:cubicBezTo>
                      <a:pt x="8978" y="3216"/>
                      <a:pt x="8908" y="2833"/>
                      <a:pt x="8761" y="2468"/>
                    </a:cubicBezTo>
                    <a:cubicBezTo>
                      <a:pt x="8440" y="1663"/>
                      <a:pt x="7747" y="969"/>
                      <a:pt x="6868" y="529"/>
                    </a:cubicBezTo>
                    <a:lnTo>
                      <a:pt x="6868" y="530"/>
                    </a:lnTo>
                    <a:cubicBezTo>
                      <a:pt x="6184" y="188"/>
                      <a:pt x="5333" y="0"/>
                      <a:pt x="44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92" name="Google Shape;1092;p9"/>
              <p:cNvSpPr/>
              <p:nvPr/>
            </p:nvSpPr>
            <p:spPr>
              <a:xfrm>
                <a:off x="1986225" y="1996350"/>
                <a:ext cx="54225" cy="80900"/>
              </a:xfrm>
              <a:custGeom>
                <a:avLst/>
                <a:gdLst/>
                <a:ahLst/>
                <a:cxnLst/>
                <a:rect l="l" t="t" r="r" b="b"/>
                <a:pathLst>
                  <a:path w="2169" h="3236" extrusionOk="0">
                    <a:moveTo>
                      <a:pt x="680" y="1"/>
                    </a:moveTo>
                    <a:cubicBezTo>
                      <a:pt x="658" y="1"/>
                      <a:pt x="635" y="2"/>
                      <a:pt x="612" y="5"/>
                    </a:cubicBezTo>
                    <a:cubicBezTo>
                      <a:pt x="0" y="80"/>
                      <a:pt x="563" y="781"/>
                      <a:pt x="603" y="1081"/>
                    </a:cubicBezTo>
                    <a:cubicBezTo>
                      <a:pt x="670" y="1603"/>
                      <a:pt x="605" y="2113"/>
                      <a:pt x="734" y="2638"/>
                    </a:cubicBezTo>
                    <a:cubicBezTo>
                      <a:pt x="767" y="2771"/>
                      <a:pt x="808" y="2908"/>
                      <a:pt x="898" y="3023"/>
                    </a:cubicBezTo>
                    <a:cubicBezTo>
                      <a:pt x="987" y="3138"/>
                      <a:pt x="1135" y="3231"/>
                      <a:pt x="1300" y="3235"/>
                    </a:cubicBezTo>
                    <a:cubicBezTo>
                      <a:pt x="1305" y="3235"/>
                      <a:pt x="1309" y="3235"/>
                      <a:pt x="1313" y="3235"/>
                    </a:cubicBezTo>
                    <a:cubicBezTo>
                      <a:pt x="1527" y="3235"/>
                      <a:pt x="1707" y="3094"/>
                      <a:pt x="1824" y="2946"/>
                    </a:cubicBezTo>
                    <a:cubicBezTo>
                      <a:pt x="2083" y="2617"/>
                      <a:pt x="2168" y="2197"/>
                      <a:pt x="2053" y="1816"/>
                    </a:cubicBezTo>
                    <a:cubicBezTo>
                      <a:pt x="1995" y="1625"/>
                      <a:pt x="1891" y="1447"/>
                      <a:pt x="1786" y="1269"/>
                    </a:cubicBezTo>
                    <a:cubicBezTo>
                      <a:pt x="1599" y="950"/>
                      <a:pt x="1269" y="1"/>
                      <a:pt x="68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93" name="Google Shape;1093;p9"/>
              <p:cNvSpPr/>
              <p:nvPr/>
            </p:nvSpPr>
            <p:spPr>
              <a:xfrm>
                <a:off x="1690250" y="1982125"/>
                <a:ext cx="81200" cy="81000"/>
              </a:xfrm>
              <a:custGeom>
                <a:avLst/>
                <a:gdLst/>
                <a:ahLst/>
                <a:cxnLst/>
                <a:rect l="l" t="t" r="r" b="b"/>
                <a:pathLst>
                  <a:path w="3248" h="3240" extrusionOk="0">
                    <a:moveTo>
                      <a:pt x="2627" y="1"/>
                    </a:moveTo>
                    <a:cubicBezTo>
                      <a:pt x="2484" y="1"/>
                      <a:pt x="2340" y="41"/>
                      <a:pt x="2223" y="132"/>
                    </a:cubicBezTo>
                    <a:cubicBezTo>
                      <a:pt x="1988" y="316"/>
                      <a:pt x="1840" y="711"/>
                      <a:pt x="1653" y="938"/>
                    </a:cubicBezTo>
                    <a:cubicBezTo>
                      <a:pt x="1420" y="1224"/>
                      <a:pt x="1162" y="1495"/>
                      <a:pt x="879" y="1748"/>
                    </a:cubicBezTo>
                    <a:cubicBezTo>
                      <a:pt x="554" y="2041"/>
                      <a:pt x="184" y="2329"/>
                      <a:pt x="57" y="2711"/>
                    </a:cubicBezTo>
                    <a:cubicBezTo>
                      <a:pt x="1" y="2881"/>
                      <a:pt x="14" y="3093"/>
                      <a:pt x="191" y="3191"/>
                    </a:cubicBezTo>
                    <a:cubicBezTo>
                      <a:pt x="251" y="3225"/>
                      <a:pt x="318" y="3239"/>
                      <a:pt x="388" y="3239"/>
                    </a:cubicBezTo>
                    <a:cubicBezTo>
                      <a:pt x="536" y="3239"/>
                      <a:pt x="693" y="3176"/>
                      <a:pt x="815" y="3099"/>
                    </a:cubicBezTo>
                    <a:cubicBezTo>
                      <a:pt x="1522" y="2648"/>
                      <a:pt x="1727" y="1820"/>
                      <a:pt x="2390" y="1327"/>
                    </a:cubicBezTo>
                    <a:cubicBezTo>
                      <a:pt x="2726" y="1076"/>
                      <a:pt x="3209" y="863"/>
                      <a:pt x="3231" y="490"/>
                    </a:cubicBezTo>
                    <a:cubicBezTo>
                      <a:pt x="3247" y="198"/>
                      <a:pt x="2942" y="1"/>
                      <a:pt x="262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nvGrpSpPr>
          <p:cNvPr id="1094" name="Google Shape;1094;p9"/>
          <p:cNvGrpSpPr/>
          <p:nvPr/>
        </p:nvGrpSpPr>
        <p:grpSpPr>
          <a:xfrm>
            <a:off x="3366075" y="5787599"/>
            <a:ext cx="1431855" cy="640120"/>
            <a:chOff x="2458825" y="1636875"/>
            <a:chExt cx="470325" cy="264475"/>
          </a:xfrm>
        </p:grpSpPr>
        <p:sp>
          <p:nvSpPr>
            <p:cNvPr id="1095" name="Google Shape;1095;p9"/>
            <p:cNvSpPr/>
            <p:nvPr/>
          </p:nvSpPr>
          <p:spPr>
            <a:xfrm>
              <a:off x="2458825" y="1636875"/>
              <a:ext cx="470325" cy="264475"/>
            </a:xfrm>
            <a:custGeom>
              <a:avLst/>
              <a:gdLst/>
              <a:ahLst/>
              <a:cxnLst/>
              <a:rect l="l" t="t" r="r" b="b"/>
              <a:pathLst>
                <a:path w="18813" h="10579" extrusionOk="0">
                  <a:moveTo>
                    <a:pt x="9874" y="0"/>
                  </a:moveTo>
                  <a:cubicBezTo>
                    <a:pt x="8830" y="0"/>
                    <a:pt x="7862" y="436"/>
                    <a:pt x="7205" y="1255"/>
                  </a:cubicBezTo>
                  <a:cubicBezTo>
                    <a:pt x="6107" y="2623"/>
                    <a:pt x="5154" y="4051"/>
                    <a:pt x="3957" y="5358"/>
                  </a:cubicBezTo>
                  <a:cubicBezTo>
                    <a:pt x="2735" y="6695"/>
                    <a:pt x="1518" y="8001"/>
                    <a:pt x="254" y="9298"/>
                  </a:cubicBezTo>
                  <a:cubicBezTo>
                    <a:pt x="130" y="9425"/>
                    <a:pt x="1" y="9602"/>
                    <a:pt x="92" y="9750"/>
                  </a:cubicBezTo>
                  <a:cubicBezTo>
                    <a:pt x="169" y="9873"/>
                    <a:pt x="352" y="9890"/>
                    <a:pt x="509" y="9890"/>
                  </a:cubicBezTo>
                  <a:cubicBezTo>
                    <a:pt x="515" y="9890"/>
                    <a:pt x="520" y="9890"/>
                    <a:pt x="526" y="9890"/>
                  </a:cubicBezTo>
                  <a:cubicBezTo>
                    <a:pt x="1505" y="9879"/>
                    <a:pt x="2610" y="9760"/>
                    <a:pt x="3661" y="9760"/>
                  </a:cubicBezTo>
                  <a:cubicBezTo>
                    <a:pt x="4159" y="9760"/>
                    <a:pt x="4644" y="9787"/>
                    <a:pt x="5100" y="9864"/>
                  </a:cubicBezTo>
                  <a:cubicBezTo>
                    <a:pt x="6449" y="10095"/>
                    <a:pt x="7802" y="10385"/>
                    <a:pt x="9201" y="10385"/>
                  </a:cubicBezTo>
                  <a:cubicBezTo>
                    <a:pt x="10836" y="10488"/>
                    <a:pt x="12475" y="10579"/>
                    <a:pt x="14114" y="10579"/>
                  </a:cubicBezTo>
                  <a:cubicBezTo>
                    <a:pt x="14418" y="10579"/>
                    <a:pt x="14722" y="10575"/>
                    <a:pt x="15026" y="10569"/>
                  </a:cubicBezTo>
                  <a:cubicBezTo>
                    <a:pt x="15115" y="10568"/>
                    <a:pt x="15210" y="10563"/>
                    <a:pt x="15309" y="10559"/>
                  </a:cubicBezTo>
                  <a:cubicBezTo>
                    <a:pt x="16501" y="10496"/>
                    <a:pt x="18260" y="10174"/>
                    <a:pt x="18668" y="9053"/>
                  </a:cubicBezTo>
                  <a:cubicBezTo>
                    <a:pt x="18812" y="8657"/>
                    <a:pt x="18639" y="8210"/>
                    <a:pt x="18342" y="7891"/>
                  </a:cubicBezTo>
                  <a:cubicBezTo>
                    <a:pt x="17884" y="7397"/>
                    <a:pt x="17239" y="7152"/>
                    <a:pt x="16722" y="6730"/>
                  </a:cubicBezTo>
                  <a:cubicBezTo>
                    <a:pt x="16396" y="6465"/>
                    <a:pt x="16218" y="6108"/>
                    <a:pt x="15953" y="5799"/>
                  </a:cubicBezTo>
                  <a:cubicBezTo>
                    <a:pt x="15048" y="4740"/>
                    <a:pt x="14194" y="3721"/>
                    <a:pt x="13469" y="2545"/>
                  </a:cubicBezTo>
                  <a:cubicBezTo>
                    <a:pt x="12867" y="1567"/>
                    <a:pt x="12082" y="428"/>
                    <a:pt x="10814" y="116"/>
                  </a:cubicBezTo>
                  <a:cubicBezTo>
                    <a:pt x="10498" y="38"/>
                    <a:pt x="10183" y="0"/>
                    <a:pt x="987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96" name="Google Shape;1096;p9"/>
            <p:cNvSpPr/>
            <p:nvPr/>
          </p:nvSpPr>
          <p:spPr>
            <a:xfrm>
              <a:off x="2607075" y="1636875"/>
              <a:ext cx="216250" cy="158875"/>
            </a:xfrm>
            <a:custGeom>
              <a:avLst/>
              <a:gdLst/>
              <a:ahLst/>
              <a:cxnLst/>
              <a:rect l="l" t="t" r="r" b="b"/>
              <a:pathLst>
                <a:path w="8650" h="6355" extrusionOk="0">
                  <a:moveTo>
                    <a:pt x="3974" y="0"/>
                  </a:moveTo>
                  <a:cubicBezTo>
                    <a:pt x="3663" y="0"/>
                    <a:pt x="3354" y="40"/>
                    <a:pt x="3062" y="122"/>
                  </a:cubicBezTo>
                  <a:cubicBezTo>
                    <a:pt x="2605" y="250"/>
                    <a:pt x="2326" y="471"/>
                    <a:pt x="1991" y="758"/>
                  </a:cubicBezTo>
                  <a:cubicBezTo>
                    <a:pt x="1601" y="1094"/>
                    <a:pt x="1210" y="1358"/>
                    <a:pt x="867" y="1748"/>
                  </a:cubicBezTo>
                  <a:cubicBezTo>
                    <a:pt x="538" y="2125"/>
                    <a:pt x="203" y="2512"/>
                    <a:pt x="56" y="2974"/>
                  </a:cubicBezTo>
                  <a:cubicBezTo>
                    <a:pt x="23" y="3078"/>
                    <a:pt x="1" y="3192"/>
                    <a:pt x="43" y="3294"/>
                  </a:cubicBezTo>
                  <a:cubicBezTo>
                    <a:pt x="109" y="3454"/>
                    <a:pt x="311" y="3526"/>
                    <a:pt x="504" y="3526"/>
                  </a:cubicBezTo>
                  <a:cubicBezTo>
                    <a:pt x="532" y="3526"/>
                    <a:pt x="560" y="3524"/>
                    <a:pt x="588" y="3521"/>
                  </a:cubicBezTo>
                  <a:cubicBezTo>
                    <a:pt x="802" y="3497"/>
                    <a:pt x="1002" y="3408"/>
                    <a:pt x="1216" y="3381"/>
                  </a:cubicBezTo>
                  <a:cubicBezTo>
                    <a:pt x="1258" y="3376"/>
                    <a:pt x="1297" y="3373"/>
                    <a:pt x="1335" y="3373"/>
                  </a:cubicBezTo>
                  <a:cubicBezTo>
                    <a:pt x="1875" y="3373"/>
                    <a:pt x="2038" y="3882"/>
                    <a:pt x="2249" y="4285"/>
                  </a:cubicBezTo>
                  <a:cubicBezTo>
                    <a:pt x="2383" y="4538"/>
                    <a:pt x="2643" y="4791"/>
                    <a:pt x="2929" y="4791"/>
                  </a:cubicBezTo>
                  <a:cubicBezTo>
                    <a:pt x="2975" y="4791"/>
                    <a:pt x="3022" y="4785"/>
                    <a:pt x="3069" y="4771"/>
                  </a:cubicBezTo>
                  <a:cubicBezTo>
                    <a:pt x="3390" y="4675"/>
                    <a:pt x="3488" y="4291"/>
                    <a:pt x="3776" y="4132"/>
                  </a:cubicBezTo>
                  <a:cubicBezTo>
                    <a:pt x="3870" y="4080"/>
                    <a:pt x="3976" y="4057"/>
                    <a:pt x="4084" y="4057"/>
                  </a:cubicBezTo>
                  <a:cubicBezTo>
                    <a:pt x="4256" y="4057"/>
                    <a:pt x="4434" y="4115"/>
                    <a:pt x="4575" y="4208"/>
                  </a:cubicBezTo>
                  <a:cubicBezTo>
                    <a:pt x="4805" y="4359"/>
                    <a:pt x="4960" y="4584"/>
                    <a:pt x="5109" y="4804"/>
                  </a:cubicBezTo>
                  <a:cubicBezTo>
                    <a:pt x="5407" y="5242"/>
                    <a:pt x="5704" y="5679"/>
                    <a:pt x="6001" y="6118"/>
                  </a:cubicBezTo>
                  <a:cubicBezTo>
                    <a:pt x="6078" y="6231"/>
                    <a:pt x="6218" y="6355"/>
                    <a:pt x="6344" y="6355"/>
                  </a:cubicBezTo>
                  <a:cubicBezTo>
                    <a:pt x="6383" y="6355"/>
                    <a:pt x="6421" y="6343"/>
                    <a:pt x="6454" y="6314"/>
                  </a:cubicBezTo>
                  <a:cubicBezTo>
                    <a:pt x="6491" y="6283"/>
                    <a:pt x="6509" y="6240"/>
                    <a:pt x="6525" y="6197"/>
                  </a:cubicBezTo>
                  <a:cubicBezTo>
                    <a:pt x="6775" y="5502"/>
                    <a:pt x="6333" y="4767"/>
                    <a:pt x="6291" y="4035"/>
                  </a:cubicBezTo>
                  <a:cubicBezTo>
                    <a:pt x="6288" y="3979"/>
                    <a:pt x="6288" y="3922"/>
                    <a:pt x="6317" y="3873"/>
                  </a:cubicBezTo>
                  <a:cubicBezTo>
                    <a:pt x="6432" y="3685"/>
                    <a:pt x="6762" y="3600"/>
                    <a:pt x="7061" y="3600"/>
                  </a:cubicBezTo>
                  <a:cubicBezTo>
                    <a:pt x="7240" y="3600"/>
                    <a:pt x="7408" y="3631"/>
                    <a:pt x="7512" y="3688"/>
                  </a:cubicBezTo>
                  <a:cubicBezTo>
                    <a:pt x="7712" y="3800"/>
                    <a:pt x="7862" y="3970"/>
                    <a:pt x="8033" y="4114"/>
                  </a:cubicBezTo>
                  <a:cubicBezTo>
                    <a:pt x="8197" y="4255"/>
                    <a:pt x="8403" y="4380"/>
                    <a:pt x="8627" y="4380"/>
                  </a:cubicBezTo>
                  <a:cubicBezTo>
                    <a:pt x="8635" y="4380"/>
                    <a:pt x="8642" y="4379"/>
                    <a:pt x="8650" y="4379"/>
                  </a:cubicBezTo>
                  <a:cubicBezTo>
                    <a:pt x="8533" y="3648"/>
                    <a:pt x="8105" y="3145"/>
                    <a:pt x="7649" y="2570"/>
                  </a:cubicBezTo>
                  <a:cubicBezTo>
                    <a:pt x="7067" y="1833"/>
                    <a:pt x="6529" y="898"/>
                    <a:pt x="5657" y="418"/>
                  </a:cubicBezTo>
                  <a:cubicBezTo>
                    <a:pt x="5160" y="145"/>
                    <a:pt x="4564" y="0"/>
                    <a:pt x="397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1097" name="Google Shape;1097;p9"/>
          <p:cNvGrpSpPr/>
          <p:nvPr/>
        </p:nvGrpSpPr>
        <p:grpSpPr>
          <a:xfrm>
            <a:off x="6244973" y="5745256"/>
            <a:ext cx="643096" cy="797586"/>
            <a:chOff x="2100500" y="1458275"/>
            <a:chExt cx="159000" cy="248050"/>
          </a:xfrm>
        </p:grpSpPr>
        <p:sp>
          <p:nvSpPr>
            <p:cNvPr id="1098" name="Google Shape;1098;p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099" name="Google Shape;1099;p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100" name="Google Shape;1100;p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101" name="Google Shape;1101;p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1102" name="Google Shape;1102;p9"/>
          <p:cNvSpPr/>
          <p:nvPr/>
        </p:nvSpPr>
        <p:spPr>
          <a:xfrm flipH="1">
            <a:off x="779679" y="6464516"/>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103" name="Google Shape;1103;p9"/>
          <p:cNvSpPr/>
          <p:nvPr/>
        </p:nvSpPr>
        <p:spPr>
          <a:xfrm>
            <a:off x="5642706" y="6543670"/>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104" name="Google Shape;1104;p9"/>
          <p:cNvSpPr/>
          <p:nvPr/>
        </p:nvSpPr>
        <p:spPr>
          <a:xfrm rot="-313465">
            <a:off x="757409" y="4512563"/>
            <a:ext cx="358405"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105" name="Google Shape;1105;p9"/>
          <p:cNvSpPr/>
          <p:nvPr/>
        </p:nvSpPr>
        <p:spPr>
          <a:xfrm rot="-1408326">
            <a:off x="11147652" y="316025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Tree>
    <p:extLst>
      <p:ext uri="{BB962C8B-B14F-4D97-AF65-F5344CB8AC3E}">
        <p14:creationId xmlns:p14="http://schemas.microsoft.com/office/powerpoint/2010/main" val="16420230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391"/>
        <p:cNvGrpSpPr/>
        <p:nvPr/>
      </p:nvGrpSpPr>
      <p:grpSpPr>
        <a:xfrm>
          <a:off x="0" y="0"/>
          <a:ext cx="0" cy="0"/>
          <a:chOff x="0" y="0"/>
          <a:chExt cx="0" cy="0"/>
        </a:xfrm>
      </p:grpSpPr>
      <p:grpSp>
        <p:nvGrpSpPr>
          <p:cNvPr id="1392" name="Google Shape;1392;p11"/>
          <p:cNvGrpSpPr/>
          <p:nvPr/>
        </p:nvGrpSpPr>
        <p:grpSpPr>
          <a:xfrm>
            <a:off x="-398225" y="-79"/>
            <a:ext cx="12989235" cy="6857478"/>
            <a:chOff x="238125" y="490000"/>
            <a:chExt cx="7130600" cy="4735300"/>
          </a:xfrm>
        </p:grpSpPr>
        <p:sp>
          <p:nvSpPr>
            <p:cNvPr id="1393" name="Google Shape;1393;p11"/>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394" name="Google Shape;1394;p11"/>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395" name="Google Shape;1395;p11"/>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1398" name="Google Shape;1398;p11"/>
          <p:cNvGrpSpPr/>
          <p:nvPr/>
        </p:nvGrpSpPr>
        <p:grpSpPr>
          <a:xfrm rot="-1258759">
            <a:off x="-853254" y="-317936"/>
            <a:ext cx="2165763" cy="2059362"/>
            <a:chOff x="1288525" y="846925"/>
            <a:chExt cx="396175" cy="473850"/>
          </a:xfrm>
        </p:grpSpPr>
        <p:sp>
          <p:nvSpPr>
            <p:cNvPr id="1399" name="Google Shape;1399;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0" name="Google Shape;1400;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1" name="Google Shape;1401;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2" name="Google Shape;1402;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3" name="Google Shape;1403;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4" name="Google Shape;1404;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5" name="Google Shape;1405;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6" name="Google Shape;1406;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7" name="Google Shape;1407;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08" name="Google Shape;1408;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1409" name="Google Shape;1409;p11"/>
          <p:cNvGrpSpPr/>
          <p:nvPr/>
        </p:nvGrpSpPr>
        <p:grpSpPr>
          <a:xfrm rot="2332656">
            <a:off x="191475" y="-453541"/>
            <a:ext cx="2951854" cy="2065686"/>
            <a:chOff x="1218400" y="279000"/>
            <a:chExt cx="468300" cy="412225"/>
          </a:xfrm>
        </p:grpSpPr>
        <p:sp>
          <p:nvSpPr>
            <p:cNvPr id="1410" name="Google Shape;1410;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1" name="Google Shape;1411;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2" name="Google Shape;1412;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3" name="Google Shape;1413;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4" name="Google Shape;1414;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5" name="Google Shape;1415;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6" name="Google Shape;1416;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7" name="Google Shape;1417;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8" name="Google Shape;1418;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19" name="Google Shape;1419;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1420" name="Google Shape;1420;p11"/>
          <p:cNvGrpSpPr/>
          <p:nvPr/>
        </p:nvGrpSpPr>
        <p:grpSpPr>
          <a:xfrm rot="1258759" flipH="1">
            <a:off x="10880279" y="-248837"/>
            <a:ext cx="2165763" cy="2059362"/>
            <a:chOff x="1288525" y="846925"/>
            <a:chExt cx="396175" cy="473850"/>
          </a:xfrm>
        </p:grpSpPr>
        <p:sp>
          <p:nvSpPr>
            <p:cNvPr id="1421" name="Google Shape;1421;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22" name="Google Shape;1422;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23" name="Google Shape;1423;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24" name="Google Shape;1424;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25" name="Google Shape;1425;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26" name="Google Shape;1426;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27" name="Google Shape;1427;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28" name="Google Shape;1428;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29" name="Google Shape;1429;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30" name="Google Shape;1430;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1431" name="Google Shape;1431;p11"/>
          <p:cNvGrpSpPr/>
          <p:nvPr/>
        </p:nvGrpSpPr>
        <p:grpSpPr>
          <a:xfrm rot="-2332656" flipH="1">
            <a:off x="9049458" y="-384443"/>
            <a:ext cx="2951854" cy="2065686"/>
            <a:chOff x="1218400" y="279000"/>
            <a:chExt cx="468300" cy="412225"/>
          </a:xfrm>
        </p:grpSpPr>
        <p:sp>
          <p:nvSpPr>
            <p:cNvPr id="1432" name="Google Shape;1432;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33" name="Google Shape;1433;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34" name="Google Shape;1434;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35" name="Google Shape;1435;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36" name="Google Shape;1436;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37" name="Google Shape;1437;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38" name="Google Shape;1438;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39" name="Google Shape;1439;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40" name="Google Shape;1440;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41" name="Google Shape;1441;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1442" name="Google Shape;1442;p11"/>
          <p:cNvSpPr/>
          <p:nvPr/>
        </p:nvSpPr>
        <p:spPr>
          <a:xfrm>
            <a:off x="-6388184"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1450" name="Google Shape;1450;p11"/>
          <p:cNvGrpSpPr/>
          <p:nvPr/>
        </p:nvGrpSpPr>
        <p:grpSpPr>
          <a:xfrm>
            <a:off x="8464864" y="5721745"/>
            <a:ext cx="610615" cy="757279"/>
            <a:chOff x="2100500" y="1458275"/>
            <a:chExt cx="159000" cy="248050"/>
          </a:xfrm>
        </p:grpSpPr>
        <p:sp>
          <p:nvSpPr>
            <p:cNvPr id="1451" name="Google Shape;1451;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52" name="Google Shape;1452;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53" name="Google Shape;1453;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54" name="Google Shape;1454;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1455" name="Google Shape;1455;p11"/>
          <p:cNvGrpSpPr/>
          <p:nvPr/>
        </p:nvGrpSpPr>
        <p:grpSpPr>
          <a:xfrm>
            <a:off x="4910063" y="6060025"/>
            <a:ext cx="474030" cy="587882"/>
            <a:chOff x="2100500" y="1458275"/>
            <a:chExt cx="159000" cy="248050"/>
          </a:xfrm>
        </p:grpSpPr>
        <p:sp>
          <p:nvSpPr>
            <p:cNvPr id="1456" name="Google Shape;1456;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57" name="Google Shape;1457;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58" name="Google Shape;1458;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59" name="Google Shape;1459;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1471" name="Google Shape;1471;p11"/>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75" name="Google Shape;1475;p11"/>
          <p:cNvSpPr/>
          <p:nvPr/>
        </p:nvSpPr>
        <p:spPr>
          <a:xfrm>
            <a:off x="5931195" y="641565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76" name="Google Shape;1476;p11"/>
          <p:cNvSpPr/>
          <p:nvPr/>
        </p:nvSpPr>
        <p:spPr>
          <a:xfrm rot="-2050307">
            <a:off x="545747" y="4020383"/>
            <a:ext cx="358412" cy="263280"/>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77" name="Google Shape;1477;p11"/>
          <p:cNvSpPr/>
          <p:nvPr/>
        </p:nvSpPr>
        <p:spPr>
          <a:xfrm rot="-1161514">
            <a:off x="450759" y="2443937"/>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78" name="Google Shape;1478;p11"/>
          <p:cNvSpPr/>
          <p:nvPr/>
        </p:nvSpPr>
        <p:spPr>
          <a:xfrm rot="-1161514">
            <a:off x="3818813" y="719824"/>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79" name="Google Shape;1479;p11"/>
          <p:cNvSpPr/>
          <p:nvPr/>
        </p:nvSpPr>
        <p:spPr>
          <a:xfrm rot="-1161514">
            <a:off x="11380643" y="2925822"/>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1480" name="Google Shape;1480;p11"/>
          <p:cNvSpPr/>
          <p:nvPr/>
        </p:nvSpPr>
        <p:spPr>
          <a:xfrm rot="-2914247">
            <a:off x="11417381" y="4705071"/>
            <a:ext cx="284930" cy="331173"/>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Tree>
    <p:extLst>
      <p:ext uri="{BB962C8B-B14F-4D97-AF65-F5344CB8AC3E}">
        <p14:creationId xmlns:p14="http://schemas.microsoft.com/office/powerpoint/2010/main" val="35804605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581"/>
        <p:cNvGrpSpPr/>
        <p:nvPr/>
      </p:nvGrpSpPr>
      <p:grpSpPr>
        <a:xfrm>
          <a:off x="0" y="0"/>
          <a:ext cx="0" cy="0"/>
          <a:chOff x="0" y="0"/>
          <a:chExt cx="0" cy="0"/>
        </a:xfrm>
      </p:grpSpPr>
      <p:grpSp>
        <p:nvGrpSpPr>
          <p:cNvPr id="2582" name="Google Shape;2582;p27"/>
          <p:cNvGrpSpPr/>
          <p:nvPr/>
        </p:nvGrpSpPr>
        <p:grpSpPr>
          <a:xfrm>
            <a:off x="-398225" y="-79"/>
            <a:ext cx="12989235" cy="6857478"/>
            <a:chOff x="238125" y="490000"/>
            <a:chExt cx="7130600" cy="4735300"/>
          </a:xfrm>
        </p:grpSpPr>
        <p:sp>
          <p:nvSpPr>
            <p:cNvPr id="2583" name="Google Shape;2583;p27"/>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84" name="Google Shape;2584;p27"/>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85" name="Google Shape;2585;p27"/>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586" name="Google Shape;2586;p27"/>
          <p:cNvGrpSpPr/>
          <p:nvPr/>
        </p:nvGrpSpPr>
        <p:grpSpPr>
          <a:xfrm flipH="1">
            <a:off x="-112027" y="5866607"/>
            <a:ext cx="1354736" cy="1087307"/>
            <a:chOff x="3206750" y="1492575"/>
            <a:chExt cx="634550" cy="640625"/>
          </a:xfrm>
        </p:grpSpPr>
        <p:sp>
          <p:nvSpPr>
            <p:cNvPr id="2587" name="Google Shape;2587;p27"/>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88" name="Google Shape;2588;p27"/>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89" name="Google Shape;2589;p27"/>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0" name="Google Shape;2590;p27"/>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1" name="Google Shape;2591;p27"/>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2" name="Google Shape;2592;p27"/>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3" name="Google Shape;2593;p27"/>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4" name="Google Shape;2594;p27"/>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5" name="Google Shape;2595;p27"/>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6" name="Google Shape;2596;p27"/>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7" name="Google Shape;2597;p27"/>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8" name="Google Shape;2598;p27"/>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599" name="Google Shape;2599;p27"/>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0" name="Google Shape;2600;p27"/>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1" name="Google Shape;2601;p27"/>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2" name="Google Shape;2602;p27"/>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3" name="Google Shape;2603;p27"/>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4" name="Google Shape;2604;p27"/>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5" name="Google Shape;2605;p27"/>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6" name="Google Shape;2606;p27"/>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7" name="Google Shape;2607;p27"/>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8" name="Google Shape;2608;p27"/>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09" name="Google Shape;2609;p27"/>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0" name="Google Shape;2610;p27"/>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1" name="Google Shape;2611;p27"/>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2" name="Google Shape;2612;p27"/>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3" name="Google Shape;2613;p27"/>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4" name="Google Shape;2614;p27"/>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5" name="Google Shape;2615;p27"/>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6" name="Google Shape;2616;p27"/>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7" name="Google Shape;2617;p27"/>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8" name="Google Shape;2618;p27"/>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19" name="Google Shape;2619;p27"/>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0" name="Google Shape;2620;p27"/>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1" name="Google Shape;2621;p27"/>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2" name="Google Shape;2622;p27"/>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3" name="Google Shape;2623;p27"/>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4" name="Google Shape;2624;p27"/>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5" name="Google Shape;2625;p27"/>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6" name="Google Shape;2626;p27"/>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7" name="Google Shape;2627;p27"/>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8" name="Google Shape;2628;p27"/>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29" name="Google Shape;2629;p27"/>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0" name="Google Shape;2630;p27"/>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1" name="Google Shape;2631;p27"/>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2" name="Google Shape;2632;p27"/>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3" name="Google Shape;2633;p27"/>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4" name="Google Shape;2634;p27"/>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5" name="Google Shape;2635;p27"/>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6" name="Google Shape;2636;p27"/>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7" name="Google Shape;2637;p27"/>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8" name="Google Shape;2638;p27"/>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39" name="Google Shape;2639;p27"/>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0" name="Google Shape;2640;p27"/>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1" name="Google Shape;2641;p27"/>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2" name="Google Shape;2642;p27"/>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3" name="Google Shape;2643;p27"/>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4" name="Google Shape;2644;p27"/>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5" name="Google Shape;2645;p27"/>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6" name="Google Shape;2646;p27"/>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7" name="Google Shape;2647;p27"/>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8" name="Google Shape;2648;p27"/>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49" name="Google Shape;2649;p27"/>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0" name="Google Shape;2650;p27"/>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1" name="Google Shape;2651;p27"/>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2" name="Google Shape;2652;p27"/>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3" name="Google Shape;2653;p27"/>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4" name="Google Shape;2654;p27"/>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5" name="Google Shape;2655;p27"/>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6" name="Google Shape;2656;p27"/>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7" name="Google Shape;2657;p27"/>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8" name="Google Shape;2658;p27"/>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59" name="Google Shape;2659;p27"/>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0" name="Google Shape;2660;p27"/>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1" name="Google Shape;2661;p27"/>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2" name="Google Shape;2662;p27"/>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3" name="Google Shape;2663;p27"/>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4" name="Google Shape;2664;p27"/>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5" name="Google Shape;2665;p27"/>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6" name="Google Shape;2666;p27"/>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7" name="Google Shape;2667;p27"/>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8" name="Google Shape;2668;p27"/>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69" name="Google Shape;2669;p27"/>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0" name="Google Shape;2670;p27"/>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1" name="Google Shape;2671;p27"/>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2" name="Google Shape;2672;p27"/>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3" name="Google Shape;2673;p27"/>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4" name="Google Shape;2674;p27"/>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5" name="Google Shape;2675;p27"/>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6" name="Google Shape;2676;p27"/>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7" name="Google Shape;2677;p27"/>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8" name="Google Shape;2678;p27"/>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79" name="Google Shape;2679;p27"/>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0" name="Google Shape;2680;p27"/>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1" name="Google Shape;2681;p27"/>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2" name="Google Shape;2682;p27"/>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3" name="Google Shape;2683;p27"/>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4" name="Google Shape;2684;p27"/>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5" name="Google Shape;2685;p27"/>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6" name="Google Shape;2686;p27"/>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7" name="Google Shape;2687;p27"/>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8" name="Google Shape;2688;p27"/>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89" name="Google Shape;2689;p27"/>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0" name="Google Shape;2690;p27"/>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1" name="Google Shape;2691;p27"/>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2" name="Google Shape;2692;p27"/>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3" name="Google Shape;2693;p27"/>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4" name="Google Shape;2694;p27"/>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5" name="Google Shape;2695;p27"/>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6" name="Google Shape;2696;p27"/>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697" name="Google Shape;2697;p27"/>
          <p:cNvGrpSpPr/>
          <p:nvPr/>
        </p:nvGrpSpPr>
        <p:grpSpPr>
          <a:xfrm>
            <a:off x="10950145" y="5866624"/>
            <a:ext cx="1354736" cy="1087307"/>
            <a:chOff x="3206750" y="1492575"/>
            <a:chExt cx="634550" cy="640625"/>
          </a:xfrm>
        </p:grpSpPr>
        <p:sp>
          <p:nvSpPr>
            <p:cNvPr id="2698" name="Google Shape;2698;p27"/>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699" name="Google Shape;2699;p27"/>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0" name="Google Shape;2700;p27"/>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1" name="Google Shape;2701;p27"/>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2" name="Google Shape;2702;p27"/>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3" name="Google Shape;2703;p27"/>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4" name="Google Shape;2704;p27"/>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5" name="Google Shape;2705;p27"/>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6" name="Google Shape;2706;p27"/>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7" name="Google Shape;2707;p27"/>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8" name="Google Shape;2708;p27"/>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09" name="Google Shape;2709;p27"/>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0" name="Google Shape;2710;p27"/>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1" name="Google Shape;2711;p27"/>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2" name="Google Shape;2712;p27"/>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3" name="Google Shape;2713;p27"/>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4" name="Google Shape;2714;p27"/>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5" name="Google Shape;2715;p27"/>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6" name="Google Shape;2716;p27"/>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7" name="Google Shape;2717;p27"/>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8" name="Google Shape;2718;p27"/>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19" name="Google Shape;2719;p27"/>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0" name="Google Shape;2720;p27"/>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1" name="Google Shape;2721;p27"/>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2" name="Google Shape;2722;p27"/>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3" name="Google Shape;2723;p27"/>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4" name="Google Shape;2724;p27"/>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5" name="Google Shape;2725;p27"/>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6" name="Google Shape;2726;p27"/>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7" name="Google Shape;2727;p27"/>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8" name="Google Shape;2728;p27"/>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29" name="Google Shape;2729;p27"/>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0" name="Google Shape;2730;p27"/>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1" name="Google Shape;2731;p27"/>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2" name="Google Shape;2732;p27"/>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3" name="Google Shape;2733;p27"/>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4" name="Google Shape;2734;p27"/>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5" name="Google Shape;2735;p27"/>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6" name="Google Shape;2736;p27"/>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7" name="Google Shape;2737;p27"/>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8" name="Google Shape;2738;p27"/>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39" name="Google Shape;2739;p27"/>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0" name="Google Shape;2740;p27"/>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1" name="Google Shape;2741;p27"/>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2" name="Google Shape;2742;p27"/>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3" name="Google Shape;2743;p27"/>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4" name="Google Shape;2744;p27"/>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5" name="Google Shape;2745;p27"/>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6" name="Google Shape;2746;p27"/>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7" name="Google Shape;2747;p27"/>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8" name="Google Shape;2748;p27"/>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49" name="Google Shape;2749;p27"/>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0" name="Google Shape;2750;p27"/>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1" name="Google Shape;2751;p27"/>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2" name="Google Shape;2752;p27"/>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3" name="Google Shape;2753;p27"/>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4" name="Google Shape;2754;p27"/>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5" name="Google Shape;2755;p27"/>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6" name="Google Shape;2756;p27"/>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7" name="Google Shape;2757;p27"/>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8" name="Google Shape;2758;p27"/>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59" name="Google Shape;2759;p27"/>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0" name="Google Shape;2760;p27"/>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1" name="Google Shape;2761;p27"/>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2" name="Google Shape;2762;p27"/>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3" name="Google Shape;2763;p27"/>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4" name="Google Shape;2764;p27"/>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5" name="Google Shape;2765;p27"/>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6" name="Google Shape;2766;p27"/>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7" name="Google Shape;2767;p27"/>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8" name="Google Shape;2768;p27"/>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69" name="Google Shape;2769;p27"/>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0" name="Google Shape;2770;p27"/>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1" name="Google Shape;2771;p27"/>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2" name="Google Shape;2772;p27"/>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3" name="Google Shape;2773;p27"/>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4" name="Google Shape;2774;p27"/>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5" name="Google Shape;2775;p27"/>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6" name="Google Shape;2776;p27"/>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7" name="Google Shape;2777;p27"/>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8" name="Google Shape;2778;p27"/>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79" name="Google Shape;2779;p27"/>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0" name="Google Shape;2780;p27"/>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1" name="Google Shape;2781;p27"/>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2" name="Google Shape;2782;p27"/>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3" name="Google Shape;2783;p27"/>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4" name="Google Shape;2784;p27"/>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5" name="Google Shape;2785;p27"/>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6" name="Google Shape;2786;p27"/>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7" name="Google Shape;2787;p27"/>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8" name="Google Shape;2788;p27"/>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89" name="Google Shape;2789;p27"/>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0" name="Google Shape;2790;p27"/>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1" name="Google Shape;2791;p27"/>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2" name="Google Shape;2792;p27"/>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3" name="Google Shape;2793;p27"/>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4" name="Google Shape;2794;p27"/>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5" name="Google Shape;2795;p27"/>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6" name="Google Shape;2796;p27"/>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7" name="Google Shape;2797;p27"/>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8" name="Google Shape;2798;p27"/>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799" name="Google Shape;2799;p27"/>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0" name="Google Shape;2800;p27"/>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1" name="Google Shape;2801;p27"/>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2" name="Google Shape;2802;p27"/>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3" name="Google Shape;2803;p27"/>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4" name="Google Shape;2804;p27"/>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5" name="Google Shape;2805;p27"/>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6" name="Google Shape;2806;p27"/>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7" name="Google Shape;2807;p27"/>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2808" name="Google Shape;2808;p27"/>
          <p:cNvSpPr/>
          <p:nvPr/>
        </p:nvSpPr>
        <p:spPr>
          <a:xfrm>
            <a:off x="250544" y="4909843"/>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09" name="Google Shape;2809;p27"/>
          <p:cNvSpPr/>
          <p:nvPr/>
        </p:nvSpPr>
        <p:spPr>
          <a:xfrm rot="-1998728">
            <a:off x="11661401" y="4915033"/>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10" name="Google Shape;2810;p27"/>
          <p:cNvSpPr/>
          <p:nvPr/>
        </p:nvSpPr>
        <p:spPr>
          <a:xfrm rot="-632712">
            <a:off x="386139" y="2886659"/>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11" name="Google Shape;2811;p27"/>
          <p:cNvSpPr/>
          <p:nvPr/>
        </p:nvSpPr>
        <p:spPr>
          <a:xfrm rot="-338711">
            <a:off x="11615332" y="3157314"/>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2812" name="Google Shape;2812;p27"/>
          <p:cNvGrpSpPr/>
          <p:nvPr/>
        </p:nvGrpSpPr>
        <p:grpSpPr>
          <a:xfrm>
            <a:off x="-436711" y="-135091"/>
            <a:ext cx="13066122" cy="1882412"/>
            <a:chOff x="-382863" y="-148975"/>
            <a:chExt cx="11454974" cy="2075882"/>
          </a:xfrm>
        </p:grpSpPr>
        <p:grpSp>
          <p:nvGrpSpPr>
            <p:cNvPr id="2813" name="Google Shape;2813;p27"/>
            <p:cNvGrpSpPr/>
            <p:nvPr/>
          </p:nvGrpSpPr>
          <p:grpSpPr>
            <a:xfrm>
              <a:off x="-382863" y="-148975"/>
              <a:ext cx="2258296" cy="2075882"/>
              <a:chOff x="8940718" y="-72767"/>
              <a:chExt cx="2387710" cy="2194842"/>
            </a:xfrm>
          </p:grpSpPr>
          <p:grpSp>
            <p:nvGrpSpPr>
              <p:cNvPr id="2814" name="Google Shape;2814;p27"/>
              <p:cNvGrpSpPr/>
              <p:nvPr/>
            </p:nvGrpSpPr>
            <p:grpSpPr>
              <a:xfrm flipH="1">
                <a:off x="9124482" y="-72767"/>
                <a:ext cx="2203946" cy="1345811"/>
                <a:chOff x="3345050" y="251075"/>
                <a:chExt cx="492150" cy="300525"/>
              </a:xfrm>
            </p:grpSpPr>
            <p:sp>
              <p:nvSpPr>
                <p:cNvPr id="2815" name="Google Shape;2815;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1F8B85"/>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2816" name="Google Shape;2816;p27"/>
                <p:cNvGrpSpPr/>
                <p:nvPr/>
              </p:nvGrpSpPr>
              <p:grpSpPr>
                <a:xfrm>
                  <a:off x="3345050" y="251075"/>
                  <a:ext cx="492150" cy="300525"/>
                  <a:chOff x="3345050" y="251075"/>
                  <a:chExt cx="492150" cy="300525"/>
                </a:xfrm>
              </p:grpSpPr>
              <p:sp>
                <p:nvSpPr>
                  <p:cNvPr id="2817" name="Google Shape;2817;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18" name="Google Shape;2818;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19" name="Google Shape;2819;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0" name="Google Shape;2820;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1" name="Google Shape;2821;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2" name="Google Shape;2822;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rgbClr val="1F8B85"/>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3" name="Google Shape;2823;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4" name="Google Shape;2824;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5" name="Google Shape;2825;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6" name="Google Shape;2826;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rgbClr val="1F8B85"/>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7" name="Google Shape;2827;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8" name="Google Shape;2828;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29" name="Google Shape;2829;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30" name="Google Shape;2830;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nvGrpSpPr>
              <p:cNvPr id="2831" name="Google Shape;2831;p27"/>
              <p:cNvGrpSpPr/>
              <p:nvPr/>
            </p:nvGrpSpPr>
            <p:grpSpPr>
              <a:xfrm rot="2230832" flipH="1">
                <a:off x="9088331" y="606874"/>
                <a:ext cx="1781038" cy="1087568"/>
                <a:chOff x="3345050" y="251075"/>
                <a:chExt cx="492150" cy="300525"/>
              </a:xfrm>
            </p:grpSpPr>
            <p:sp>
              <p:nvSpPr>
                <p:cNvPr id="2832" name="Google Shape;2832;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1F8B85"/>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2833" name="Google Shape;2833;p27"/>
                <p:cNvGrpSpPr/>
                <p:nvPr/>
              </p:nvGrpSpPr>
              <p:grpSpPr>
                <a:xfrm>
                  <a:off x="3345050" y="251075"/>
                  <a:ext cx="492150" cy="300525"/>
                  <a:chOff x="3345050" y="251075"/>
                  <a:chExt cx="492150" cy="300525"/>
                </a:xfrm>
              </p:grpSpPr>
              <p:sp>
                <p:nvSpPr>
                  <p:cNvPr id="2834" name="Google Shape;2834;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35" name="Google Shape;2835;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36" name="Google Shape;2836;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37" name="Google Shape;2837;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38" name="Google Shape;2838;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39" name="Google Shape;2839;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0" name="Google Shape;2840;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1" name="Google Shape;2841;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2" name="Google Shape;2842;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3" name="Google Shape;2843;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4" name="Google Shape;2844;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5" name="Google Shape;2845;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6" name="Google Shape;2846;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47" name="Google Shape;2847;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grpSp>
          <p:nvGrpSpPr>
            <p:cNvPr id="2848" name="Google Shape;2848;p27"/>
            <p:cNvGrpSpPr/>
            <p:nvPr/>
          </p:nvGrpSpPr>
          <p:grpSpPr>
            <a:xfrm>
              <a:off x="8813953" y="-148971"/>
              <a:ext cx="2258158" cy="2075745"/>
              <a:chOff x="8813953" y="-148971"/>
              <a:chExt cx="2258158" cy="2075745"/>
            </a:xfrm>
          </p:grpSpPr>
          <p:grpSp>
            <p:nvGrpSpPr>
              <p:cNvPr id="2849" name="Google Shape;2849;p27"/>
              <p:cNvGrpSpPr/>
              <p:nvPr/>
            </p:nvGrpSpPr>
            <p:grpSpPr>
              <a:xfrm>
                <a:off x="8813953" y="-148971"/>
                <a:ext cx="2084501" cy="1272874"/>
                <a:chOff x="3345050" y="251075"/>
                <a:chExt cx="492150" cy="300525"/>
              </a:xfrm>
            </p:grpSpPr>
            <p:sp>
              <p:nvSpPr>
                <p:cNvPr id="2850" name="Google Shape;2850;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2851" name="Google Shape;2851;p27"/>
                <p:cNvGrpSpPr/>
                <p:nvPr/>
              </p:nvGrpSpPr>
              <p:grpSpPr>
                <a:xfrm>
                  <a:off x="3345050" y="251075"/>
                  <a:ext cx="492150" cy="300525"/>
                  <a:chOff x="3345050" y="251075"/>
                  <a:chExt cx="492150" cy="300525"/>
                </a:xfrm>
              </p:grpSpPr>
              <p:sp>
                <p:nvSpPr>
                  <p:cNvPr id="2852" name="Google Shape;2852;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53" name="Google Shape;2853;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54" name="Google Shape;2854;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55" name="Google Shape;2855;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56" name="Google Shape;2856;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57" name="Google Shape;2857;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58" name="Google Shape;2858;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59" name="Google Shape;2859;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60" name="Google Shape;2860;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61" name="Google Shape;2861;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62" name="Google Shape;2862;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63" name="Google Shape;2863;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64" name="Google Shape;2864;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65" name="Google Shape;2865;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nvGrpSpPr>
              <p:cNvPr id="2866" name="Google Shape;2866;p27"/>
              <p:cNvGrpSpPr/>
              <p:nvPr/>
            </p:nvGrpSpPr>
            <p:grpSpPr>
              <a:xfrm rot="-2230875">
                <a:off x="9247993" y="493691"/>
                <a:ext cx="1684507" cy="1028622"/>
                <a:chOff x="3345050" y="251075"/>
                <a:chExt cx="492150" cy="300525"/>
              </a:xfrm>
            </p:grpSpPr>
            <p:sp>
              <p:nvSpPr>
                <p:cNvPr id="2867" name="Google Shape;2867;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2868" name="Google Shape;2868;p27"/>
                <p:cNvGrpSpPr/>
                <p:nvPr/>
              </p:nvGrpSpPr>
              <p:grpSpPr>
                <a:xfrm>
                  <a:off x="3345050" y="251075"/>
                  <a:ext cx="492150" cy="300525"/>
                  <a:chOff x="3345050" y="251075"/>
                  <a:chExt cx="492150" cy="300525"/>
                </a:xfrm>
              </p:grpSpPr>
              <p:sp>
                <p:nvSpPr>
                  <p:cNvPr id="2869" name="Google Shape;2869;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0" name="Google Shape;2870;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1" name="Google Shape;2871;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2" name="Google Shape;2872;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3" name="Google Shape;2873;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4" name="Google Shape;2874;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5" name="Google Shape;2875;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6" name="Google Shape;2876;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7" name="Google Shape;2877;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8" name="Google Shape;2878;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79" name="Google Shape;2879;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80" name="Google Shape;2880;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81" name="Google Shape;2881;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82" name="Google Shape;2882;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grpSp>
    </p:spTree>
    <p:extLst>
      <p:ext uri="{BB962C8B-B14F-4D97-AF65-F5344CB8AC3E}">
        <p14:creationId xmlns:p14="http://schemas.microsoft.com/office/powerpoint/2010/main" val="7617424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83"/>
        <p:cNvGrpSpPr/>
        <p:nvPr/>
      </p:nvGrpSpPr>
      <p:grpSpPr>
        <a:xfrm>
          <a:off x="0" y="0"/>
          <a:ext cx="0" cy="0"/>
          <a:chOff x="0" y="0"/>
          <a:chExt cx="0" cy="0"/>
        </a:xfrm>
      </p:grpSpPr>
      <p:grpSp>
        <p:nvGrpSpPr>
          <p:cNvPr id="2884" name="Google Shape;2884;p28"/>
          <p:cNvGrpSpPr/>
          <p:nvPr/>
        </p:nvGrpSpPr>
        <p:grpSpPr>
          <a:xfrm>
            <a:off x="-398225" y="-79"/>
            <a:ext cx="12989235" cy="6857478"/>
            <a:chOff x="238125" y="490000"/>
            <a:chExt cx="7130600" cy="4735300"/>
          </a:xfrm>
        </p:grpSpPr>
        <p:sp>
          <p:nvSpPr>
            <p:cNvPr id="2885" name="Google Shape;2885;p28"/>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86" name="Google Shape;2886;p28"/>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87" name="Google Shape;2887;p28"/>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2888" name="Google Shape;2888;p28"/>
          <p:cNvSpPr/>
          <p:nvPr/>
        </p:nvSpPr>
        <p:spPr>
          <a:xfrm rot="-1234770">
            <a:off x="259673" y="3042216"/>
            <a:ext cx="363147" cy="273634"/>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89" name="Google Shape;2889;p28"/>
          <p:cNvSpPr/>
          <p:nvPr/>
        </p:nvSpPr>
        <p:spPr>
          <a:xfrm rot="654456">
            <a:off x="286726" y="4857823"/>
            <a:ext cx="358400"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90" name="Google Shape;2890;p28"/>
          <p:cNvSpPr/>
          <p:nvPr/>
        </p:nvSpPr>
        <p:spPr>
          <a:xfrm rot="-1998728">
            <a:off x="11577618" y="477398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91" name="Google Shape;2891;p28"/>
          <p:cNvSpPr/>
          <p:nvPr/>
        </p:nvSpPr>
        <p:spPr>
          <a:xfrm rot="-2413061">
            <a:off x="11577632" y="3065930"/>
            <a:ext cx="358404" cy="263274"/>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92" name="Google Shape;2892;p28"/>
          <p:cNvSpPr/>
          <p:nvPr/>
        </p:nvSpPr>
        <p:spPr>
          <a:xfrm>
            <a:off x="-6214347" y="6356675"/>
            <a:ext cx="25640684" cy="463810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2893" name="Google Shape;2893;p28"/>
          <p:cNvGrpSpPr/>
          <p:nvPr/>
        </p:nvGrpSpPr>
        <p:grpSpPr>
          <a:xfrm>
            <a:off x="731897" y="6238313"/>
            <a:ext cx="488938" cy="606371"/>
            <a:chOff x="2100500" y="1458275"/>
            <a:chExt cx="159000" cy="248050"/>
          </a:xfrm>
        </p:grpSpPr>
        <p:sp>
          <p:nvSpPr>
            <p:cNvPr id="2894" name="Google Shape;2894;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95" name="Google Shape;2895;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96" name="Google Shape;2896;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97" name="Google Shape;2897;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2898" name="Google Shape;2898;p28"/>
          <p:cNvSpPr/>
          <p:nvPr/>
        </p:nvSpPr>
        <p:spPr>
          <a:xfrm flipH="1">
            <a:off x="2614256" y="6552271"/>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2899" name="Google Shape;2899;p28"/>
          <p:cNvSpPr/>
          <p:nvPr/>
        </p:nvSpPr>
        <p:spPr>
          <a:xfrm>
            <a:off x="7632374" y="652781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2900" name="Google Shape;2900;p28"/>
          <p:cNvGrpSpPr/>
          <p:nvPr/>
        </p:nvGrpSpPr>
        <p:grpSpPr>
          <a:xfrm>
            <a:off x="5295069" y="6356673"/>
            <a:ext cx="488938" cy="606371"/>
            <a:chOff x="2100500" y="1458275"/>
            <a:chExt cx="159000" cy="248050"/>
          </a:xfrm>
        </p:grpSpPr>
        <p:sp>
          <p:nvSpPr>
            <p:cNvPr id="2901" name="Google Shape;2901;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02" name="Google Shape;2902;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03" name="Google Shape;2903;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04" name="Google Shape;2904;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905" name="Google Shape;2905;p28"/>
          <p:cNvGrpSpPr/>
          <p:nvPr/>
        </p:nvGrpSpPr>
        <p:grpSpPr>
          <a:xfrm>
            <a:off x="10491559" y="6287575"/>
            <a:ext cx="488938" cy="606371"/>
            <a:chOff x="2100500" y="1458275"/>
            <a:chExt cx="159000" cy="248050"/>
          </a:xfrm>
        </p:grpSpPr>
        <p:sp>
          <p:nvSpPr>
            <p:cNvPr id="2906" name="Google Shape;2906;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07" name="Google Shape;2907;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08" name="Google Shape;2908;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09" name="Google Shape;2909;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910" name="Google Shape;2910;p28"/>
          <p:cNvGrpSpPr/>
          <p:nvPr/>
        </p:nvGrpSpPr>
        <p:grpSpPr>
          <a:xfrm flipH="1">
            <a:off x="-530069" y="-500178"/>
            <a:ext cx="13252921" cy="2449641"/>
            <a:chOff x="-464707" y="-551585"/>
            <a:chExt cx="11618739" cy="2701410"/>
          </a:xfrm>
        </p:grpSpPr>
        <p:grpSp>
          <p:nvGrpSpPr>
            <p:cNvPr id="2911" name="Google Shape;2911;p28"/>
            <p:cNvGrpSpPr/>
            <p:nvPr/>
          </p:nvGrpSpPr>
          <p:grpSpPr>
            <a:xfrm>
              <a:off x="-464707" y="-551585"/>
              <a:ext cx="2493789" cy="2701410"/>
              <a:chOff x="-464707" y="-551585"/>
              <a:chExt cx="2493789" cy="2701410"/>
            </a:xfrm>
          </p:grpSpPr>
          <p:grpSp>
            <p:nvGrpSpPr>
              <p:cNvPr id="2912" name="Google Shape;2912;p28"/>
              <p:cNvGrpSpPr/>
              <p:nvPr/>
            </p:nvGrpSpPr>
            <p:grpSpPr>
              <a:xfrm rot="9900012">
                <a:off x="-163774" y="526174"/>
                <a:ext cx="1024322" cy="1516940"/>
                <a:chOff x="1254175" y="1505775"/>
                <a:chExt cx="292875" cy="433725"/>
              </a:xfrm>
            </p:grpSpPr>
            <p:sp>
              <p:nvSpPr>
                <p:cNvPr id="2913" name="Google Shape;2913;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14" name="Google Shape;2914;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15" name="Google Shape;2915;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16" name="Google Shape;2916;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17" name="Google Shape;2917;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18" name="Google Shape;2918;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919" name="Google Shape;2919;p28"/>
              <p:cNvGrpSpPr/>
              <p:nvPr/>
            </p:nvGrpSpPr>
            <p:grpSpPr>
              <a:xfrm rot="7306538">
                <a:off x="83863" y="-447506"/>
                <a:ext cx="1396650" cy="2068329"/>
                <a:chOff x="1254175" y="1505775"/>
                <a:chExt cx="292875" cy="433725"/>
              </a:xfrm>
            </p:grpSpPr>
            <p:sp>
              <p:nvSpPr>
                <p:cNvPr id="2920" name="Google Shape;2920;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21" name="Google Shape;2921;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22" name="Google Shape;2922;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23" name="Google Shape;2923;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24" name="Google Shape;2924;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25" name="Google Shape;2925;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nvGrpSpPr>
            <p:cNvPr id="2926" name="Google Shape;2926;p28"/>
            <p:cNvGrpSpPr/>
            <p:nvPr/>
          </p:nvGrpSpPr>
          <p:grpSpPr>
            <a:xfrm>
              <a:off x="8660243" y="-551585"/>
              <a:ext cx="2493789" cy="2701410"/>
              <a:chOff x="8660243" y="-551585"/>
              <a:chExt cx="2493789" cy="2701410"/>
            </a:xfrm>
          </p:grpSpPr>
          <p:grpSp>
            <p:nvGrpSpPr>
              <p:cNvPr id="2927" name="Google Shape;2927;p28"/>
              <p:cNvGrpSpPr/>
              <p:nvPr/>
            </p:nvGrpSpPr>
            <p:grpSpPr>
              <a:xfrm rot="-9900012" flipH="1">
                <a:off x="9828777" y="526174"/>
                <a:ext cx="1024322" cy="1516940"/>
                <a:chOff x="1254175" y="1505775"/>
                <a:chExt cx="292875" cy="433725"/>
              </a:xfrm>
            </p:grpSpPr>
            <p:sp>
              <p:nvSpPr>
                <p:cNvPr id="2928" name="Google Shape;2928;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29" name="Google Shape;2929;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0" name="Google Shape;2930;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1" name="Google Shape;2931;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2" name="Google Shape;2932;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3" name="Google Shape;2933;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934" name="Google Shape;2934;p28"/>
              <p:cNvGrpSpPr/>
              <p:nvPr/>
            </p:nvGrpSpPr>
            <p:grpSpPr>
              <a:xfrm rot="-7306538" flipH="1">
                <a:off x="9208813" y="-447506"/>
                <a:ext cx="1396650" cy="2068329"/>
                <a:chOff x="1254175" y="1505775"/>
                <a:chExt cx="292875" cy="433725"/>
              </a:xfrm>
            </p:grpSpPr>
            <p:sp>
              <p:nvSpPr>
                <p:cNvPr id="2935" name="Google Shape;2935;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6" name="Google Shape;2936;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7" name="Google Shape;2937;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8" name="Google Shape;2938;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39" name="Google Shape;2939;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40" name="Google Shape;2940;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spTree>
    <p:extLst>
      <p:ext uri="{BB962C8B-B14F-4D97-AF65-F5344CB8AC3E}">
        <p14:creationId xmlns:p14="http://schemas.microsoft.com/office/powerpoint/2010/main" val="11287480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41"/>
        <p:cNvGrpSpPr/>
        <p:nvPr/>
      </p:nvGrpSpPr>
      <p:grpSpPr>
        <a:xfrm>
          <a:off x="0" y="0"/>
          <a:ext cx="0" cy="0"/>
          <a:chOff x="0" y="0"/>
          <a:chExt cx="0" cy="0"/>
        </a:xfrm>
      </p:grpSpPr>
      <p:grpSp>
        <p:nvGrpSpPr>
          <p:cNvPr id="2942" name="Google Shape;2942;p29"/>
          <p:cNvGrpSpPr/>
          <p:nvPr/>
        </p:nvGrpSpPr>
        <p:grpSpPr>
          <a:xfrm>
            <a:off x="-398225" y="-79"/>
            <a:ext cx="12989235" cy="6857478"/>
            <a:chOff x="238125" y="490000"/>
            <a:chExt cx="7130600" cy="4735300"/>
          </a:xfrm>
        </p:grpSpPr>
        <p:sp>
          <p:nvSpPr>
            <p:cNvPr id="2943" name="Google Shape;2943;p2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44" name="Google Shape;2944;p2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45" name="Google Shape;2945;p2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2946" name="Google Shape;2946;p29"/>
          <p:cNvSpPr/>
          <p:nvPr/>
        </p:nvSpPr>
        <p:spPr>
          <a:xfrm flipH="1">
            <a:off x="-7431196"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2947" name="Google Shape;2947;p29"/>
          <p:cNvGrpSpPr/>
          <p:nvPr/>
        </p:nvGrpSpPr>
        <p:grpSpPr>
          <a:xfrm flipH="1">
            <a:off x="9831877" y="-257886"/>
            <a:ext cx="2543804" cy="2003068"/>
            <a:chOff x="-241347" y="-208203"/>
            <a:chExt cx="2947964" cy="2919945"/>
          </a:xfrm>
        </p:grpSpPr>
        <p:grpSp>
          <p:nvGrpSpPr>
            <p:cNvPr id="2948" name="Google Shape;2948;p29"/>
            <p:cNvGrpSpPr/>
            <p:nvPr/>
          </p:nvGrpSpPr>
          <p:grpSpPr>
            <a:xfrm rot="-2127316">
              <a:off x="455043" y="1086139"/>
              <a:ext cx="470902" cy="1125770"/>
              <a:chOff x="1763800" y="344725"/>
              <a:chExt cx="152925" cy="365600"/>
            </a:xfrm>
          </p:grpSpPr>
          <p:sp>
            <p:nvSpPr>
              <p:cNvPr id="2949" name="Google Shape;2949;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0" name="Google Shape;2950;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1" name="Google Shape;2951;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2" name="Google Shape;2952;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3" name="Google Shape;2953;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4" name="Google Shape;2954;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5" name="Google Shape;2955;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6" name="Google Shape;2956;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957" name="Google Shape;2957;p29"/>
            <p:cNvGrpSpPr/>
            <p:nvPr/>
          </p:nvGrpSpPr>
          <p:grpSpPr>
            <a:xfrm rot="-3860670" flipH="1">
              <a:off x="1166560" y="223706"/>
              <a:ext cx="470898" cy="1125767"/>
              <a:chOff x="1763800" y="344725"/>
              <a:chExt cx="152925" cy="365600"/>
            </a:xfrm>
          </p:grpSpPr>
          <p:sp>
            <p:nvSpPr>
              <p:cNvPr id="2958" name="Google Shape;2958;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59" name="Google Shape;2959;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0" name="Google Shape;2960;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1" name="Google Shape;2961;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2" name="Google Shape;2962;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3" name="Google Shape;2963;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4" name="Google Shape;2964;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5" name="Google Shape;2965;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2966" name="Google Shape;2966;p29"/>
            <p:cNvGrpSpPr/>
            <p:nvPr/>
          </p:nvGrpSpPr>
          <p:grpSpPr>
            <a:xfrm rot="5400000" flipH="1">
              <a:off x="-227337" y="-222212"/>
              <a:ext cx="2919945" cy="2947964"/>
              <a:chOff x="3206750" y="1492575"/>
              <a:chExt cx="634550" cy="640625"/>
            </a:xfrm>
          </p:grpSpPr>
          <p:sp>
            <p:nvSpPr>
              <p:cNvPr id="2967" name="Google Shape;2967;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8" name="Google Shape;2968;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69" name="Google Shape;2969;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0" name="Google Shape;2970;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1" name="Google Shape;2971;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2" name="Google Shape;2972;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3" name="Google Shape;2973;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4" name="Google Shape;2974;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5" name="Google Shape;2975;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6" name="Google Shape;2976;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7" name="Google Shape;2977;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8" name="Google Shape;2978;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79" name="Google Shape;2979;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0" name="Google Shape;2980;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1" name="Google Shape;2981;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2" name="Google Shape;2982;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3" name="Google Shape;2983;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4" name="Google Shape;2984;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5" name="Google Shape;2985;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6" name="Google Shape;2986;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7" name="Google Shape;2987;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8" name="Google Shape;2988;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89" name="Google Shape;2989;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0" name="Google Shape;2990;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1" name="Google Shape;2991;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2" name="Google Shape;2992;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3" name="Google Shape;2993;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4" name="Google Shape;2994;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5" name="Google Shape;2995;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6" name="Google Shape;2996;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7" name="Google Shape;2997;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8" name="Google Shape;2998;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2999" name="Google Shape;2999;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0" name="Google Shape;3000;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1" name="Google Shape;3001;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2" name="Google Shape;3002;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3" name="Google Shape;3003;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4" name="Google Shape;3004;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5" name="Google Shape;3005;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6" name="Google Shape;3006;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7" name="Google Shape;3007;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8" name="Google Shape;3008;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09" name="Google Shape;3009;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0" name="Google Shape;3010;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1" name="Google Shape;3011;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2" name="Google Shape;3012;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3" name="Google Shape;3013;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4" name="Google Shape;3014;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5" name="Google Shape;3015;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6" name="Google Shape;3016;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7" name="Google Shape;3017;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8" name="Google Shape;3018;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19" name="Google Shape;3019;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0" name="Google Shape;3020;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1" name="Google Shape;3021;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2" name="Google Shape;3022;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3" name="Google Shape;3023;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4" name="Google Shape;3024;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5" name="Google Shape;3025;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6" name="Google Shape;3026;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7" name="Google Shape;3027;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8" name="Google Shape;3028;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29" name="Google Shape;3029;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0" name="Google Shape;3030;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1" name="Google Shape;3031;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2" name="Google Shape;3032;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3" name="Google Shape;3033;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4" name="Google Shape;3034;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5" name="Google Shape;3035;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6" name="Google Shape;3036;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7" name="Google Shape;3037;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8" name="Google Shape;3038;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39" name="Google Shape;3039;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0" name="Google Shape;3040;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1" name="Google Shape;3041;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2" name="Google Shape;3042;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3" name="Google Shape;3043;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4" name="Google Shape;3044;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5" name="Google Shape;3045;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6" name="Google Shape;3046;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7" name="Google Shape;3047;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8" name="Google Shape;3048;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49" name="Google Shape;3049;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0" name="Google Shape;3050;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1" name="Google Shape;3051;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2" name="Google Shape;3052;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3" name="Google Shape;3053;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4" name="Google Shape;3054;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5" name="Google Shape;3055;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6" name="Google Shape;3056;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7" name="Google Shape;3057;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8" name="Google Shape;3058;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59" name="Google Shape;3059;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0" name="Google Shape;3060;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1" name="Google Shape;3061;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2" name="Google Shape;3062;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3" name="Google Shape;3063;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4" name="Google Shape;3064;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5" name="Google Shape;3065;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6" name="Google Shape;3066;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7" name="Google Shape;3067;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8" name="Google Shape;3068;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69" name="Google Shape;3069;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0" name="Google Shape;3070;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1" name="Google Shape;3071;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2" name="Google Shape;3072;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3" name="Google Shape;3073;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4" name="Google Shape;3074;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5" name="Google Shape;3075;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6" name="Google Shape;3076;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grpSp>
        <p:nvGrpSpPr>
          <p:cNvPr id="3077" name="Google Shape;3077;p29"/>
          <p:cNvGrpSpPr/>
          <p:nvPr/>
        </p:nvGrpSpPr>
        <p:grpSpPr>
          <a:xfrm>
            <a:off x="477413" y="5821547"/>
            <a:ext cx="701133" cy="869542"/>
            <a:chOff x="2100500" y="1458275"/>
            <a:chExt cx="159000" cy="248050"/>
          </a:xfrm>
        </p:grpSpPr>
        <p:sp>
          <p:nvSpPr>
            <p:cNvPr id="3078" name="Google Shape;3078;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79" name="Google Shape;3079;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80" name="Google Shape;3080;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81" name="Google Shape;3081;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082" name="Google Shape;3082;p29"/>
          <p:cNvGrpSpPr/>
          <p:nvPr/>
        </p:nvGrpSpPr>
        <p:grpSpPr>
          <a:xfrm>
            <a:off x="10603110" y="5821547"/>
            <a:ext cx="701133" cy="869542"/>
            <a:chOff x="2100500" y="1458275"/>
            <a:chExt cx="159000" cy="248050"/>
          </a:xfrm>
        </p:grpSpPr>
        <p:sp>
          <p:nvSpPr>
            <p:cNvPr id="3083" name="Google Shape;3083;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84" name="Google Shape;3084;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85" name="Google Shape;3085;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086" name="Google Shape;3086;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3098" name="Google Shape;3098;p29"/>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3099" name="Google Shape;3099;p29"/>
          <p:cNvGrpSpPr/>
          <p:nvPr/>
        </p:nvGrpSpPr>
        <p:grpSpPr>
          <a:xfrm>
            <a:off x="-182893" y="-257886"/>
            <a:ext cx="2543804" cy="2003068"/>
            <a:chOff x="-241347" y="-208203"/>
            <a:chExt cx="2947964" cy="2919945"/>
          </a:xfrm>
        </p:grpSpPr>
        <p:grpSp>
          <p:nvGrpSpPr>
            <p:cNvPr id="3100" name="Google Shape;3100;p29"/>
            <p:cNvGrpSpPr/>
            <p:nvPr/>
          </p:nvGrpSpPr>
          <p:grpSpPr>
            <a:xfrm rot="-2127316">
              <a:off x="455043" y="1086139"/>
              <a:ext cx="470902" cy="1125770"/>
              <a:chOff x="1763800" y="344725"/>
              <a:chExt cx="152925" cy="365600"/>
            </a:xfrm>
          </p:grpSpPr>
          <p:sp>
            <p:nvSpPr>
              <p:cNvPr id="3101" name="Google Shape;3101;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02" name="Google Shape;3102;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03" name="Google Shape;3103;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04" name="Google Shape;3104;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05" name="Google Shape;3105;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06" name="Google Shape;3106;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07" name="Google Shape;3107;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08" name="Google Shape;3108;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109" name="Google Shape;3109;p29"/>
            <p:cNvGrpSpPr/>
            <p:nvPr/>
          </p:nvGrpSpPr>
          <p:grpSpPr>
            <a:xfrm rot="-3860670" flipH="1">
              <a:off x="1166560" y="223706"/>
              <a:ext cx="470898" cy="1125767"/>
              <a:chOff x="1763800" y="344725"/>
              <a:chExt cx="152925" cy="365600"/>
            </a:xfrm>
          </p:grpSpPr>
          <p:sp>
            <p:nvSpPr>
              <p:cNvPr id="3110" name="Google Shape;3110;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11" name="Google Shape;3111;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12" name="Google Shape;3112;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13" name="Google Shape;3113;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14" name="Google Shape;3114;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15" name="Google Shape;3115;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16" name="Google Shape;3116;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17" name="Google Shape;3117;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118" name="Google Shape;3118;p29"/>
            <p:cNvGrpSpPr/>
            <p:nvPr/>
          </p:nvGrpSpPr>
          <p:grpSpPr>
            <a:xfrm rot="5400000" flipH="1">
              <a:off x="-227337" y="-222212"/>
              <a:ext cx="2919945" cy="2947964"/>
              <a:chOff x="3206750" y="1492575"/>
              <a:chExt cx="634550" cy="640625"/>
            </a:xfrm>
          </p:grpSpPr>
          <p:sp>
            <p:nvSpPr>
              <p:cNvPr id="3119" name="Google Shape;3119;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0" name="Google Shape;3120;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1" name="Google Shape;3121;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2" name="Google Shape;3122;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3" name="Google Shape;3123;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4" name="Google Shape;3124;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5" name="Google Shape;3125;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6" name="Google Shape;3126;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7" name="Google Shape;3127;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8" name="Google Shape;3128;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29" name="Google Shape;3129;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0" name="Google Shape;3130;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1" name="Google Shape;3131;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2" name="Google Shape;3132;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3" name="Google Shape;3133;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4" name="Google Shape;3134;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5" name="Google Shape;3135;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6" name="Google Shape;3136;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7" name="Google Shape;3137;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8" name="Google Shape;3138;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39" name="Google Shape;3139;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0" name="Google Shape;3140;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1" name="Google Shape;3141;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2" name="Google Shape;3142;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3" name="Google Shape;3143;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4" name="Google Shape;3144;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5" name="Google Shape;3145;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6" name="Google Shape;3146;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7" name="Google Shape;3147;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8" name="Google Shape;3148;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49" name="Google Shape;3149;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0" name="Google Shape;3150;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1" name="Google Shape;3151;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2" name="Google Shape;3152;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3" name="Google Shape;3153;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4" name="Google Shape;3154;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5" name="Google Shape;3155;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6" name="Google Shape;3156;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7" name="Google Shape;3157;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8" name="Google Shape;3158;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59" name="Google Shape;3159;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0" name="Google Shape;3160;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1" name="Google Shape;3161;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2" name="Google Shape;3162;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3" name="Google Shape;3163;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4" name="Google Shape;3164;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5" name="Google Shape;3165;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6" name="Google Shape;3166;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7" name="Google Shape;3167;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8" name="Google Shape;3168;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69" name="Google Shape;3169;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0" name="Google Shape;3170;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1" name="Google Shape;3171;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2" name="Google Shape;3172;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3" name="Google Shape;3173;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4" name="Google Shape;3174;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5" name="Google Shape;3175;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6" name="Google Shape;3176;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7" name="Google Shape;3177;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8" name="Google Shape;3178;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79" name="Google Shape;3179;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0" name="Google Shape;3180;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1" name="Google Shape;3181;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2" name="Google Shape;3182;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3" name="Google Shape;3183;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4" name="Google Shape;3184;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5" name="Google Shape;3185;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6" name="Google Shape;3186;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7" name="Google Shape;3187;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8" name="Google Shape;3188;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89" name="Google Shape;3189;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0" name="Google Shape;3190;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1" name="Google Shape;3191;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2" name="Google Shape;3192;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3" name="Google Shape;3193;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4" name="Google Shape;3194;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5" name="Google Shape;3195;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6" name="Google Shape;3196;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7" name="Google Shape;3197;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8" name="Google Shape;3198;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199" name="Google Shape;3199;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0" name="Google Shape;3200;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1" name="Google Shape;3201;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2" name="Google Shape;3202;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3" name="Google Shape;3203;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4" name="Google Shape;3204;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5" name="Google Shape;3205;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6" name="Google Shape;3206;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7" name="Google Shape;3207;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8" name="Google Shape;3208;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09" name="Google Shape;3209;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0" name="Google Shape;3210;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1" name="Google Shape;3211;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2" name="Google Shape;3212;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3" name="Google Shape;3213;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4" name="Google Shape;3214;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5" name="Google Shape;3215;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6" name="Google Shape;3216;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7" name="Google Shape;3217;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8" name="Google Shape;3218;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19" name="Google Shape;3219;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0" name="Google Shape;3220;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1" name="Google Shape;3221;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2" name="Google Shape;3222;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3" name="Google Shape;3223;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4" name="Google Shape;3224;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5" name="Google Shape;3225;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6" name="Google Shape;3226;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7" name="Google Shape;3227;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28" name="Google Shape;3228;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spTree>
    <p:extLst>
      <p:ext uri="{BB962C8B-B14F-4D97-AF65-F5344CB8AC3E}">
        <p14:creationId xmlns:p14="http://schemas.microsoft.com/office/powerpoint/2010/main" val="38840254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3229"/>
        <p:cNvGrpSpPr/>
        <p:nvPr/>
      </p:nvGrpSpPr>
      <p:grpSpPr>
        <a:xfrm>
          <a:off x="0" y="0"/>
          <a:ext cx="0" cy="0"/>
          <a:chOff x="0" y="0"/>
          <a:chExt cx="0" cy="0"/>
        </a:xfrm>
      </p:grpSpPr>
      <p:grpSp>
        <p:nvGrpSpPr>
          <p:cNvPr id="3230" name="Google Shape;3230;p30"/>
          <p:cNvGrpSpPr/>
          <p:nvPr/>
        </p:nvGrpSpPr>
        <p:grpSpPr>
          <a:xfrm>
            <a:off x="-398225" y="-79"/>
            <a:ext cx="12989235" cy="6857478"/>
            <a:chOff x="238125" y="490000"/>
            <a:chExt cx="7130600" cy="4735300"/>
          </a:xfrm>
        </p:grpSpPr>
        <p:sp>
          <p:nvSpPr>
            <p:cNvPr id="3231" name="Google Shape;3231;p30"/>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32" name="Google Shape;3232;p30"/>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33" name="Google Shape;3233;p30"/>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3234" name="Google Shape;3234;p30"/>
          <p:cNvSpPr/>
          <p:nvPr/>
        </p:nvSpPr>
        <p:spPr>
          <a:xfrm>
            <a:off x="832397" y="6377989"/>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35" name="Google Shape;3235;p30"/>
          <p:cNvSpPr/>
          <p:nvPr/>
        </p:nvSpPr>
        <p:spPr>
          <a:xfrm rot="-1249862">
            <a:off x="11635667" y="5772666"/>
            <a:ext cx="358409" cy="263277"/>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36" name="Google Shape;3236;p30"/>
          <p:cNvSpPr/>
          <p:nvPr/>
        </p:nvSpPr>
        <p:spPr>
          <a:xfrm rot="-2317354">
            <a:off x="215701" y="5772666"/>
            <a:ext cx="358408" cy="263277"/>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37" name="Google Shape;3237;p30"/>
          <p:cNvSpPr/>
          <p:nvPr/>
        </p:nvSpPr>
        <p:spPr>
          <a:xfrm rot="-2157691">
            <a:off x="10938904" y="6428463"/>
            <a:ext cx="358400"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3238" name="Google Shape;3238;p30"/>
          <p:cNvGrpSpPr/>
          <p:nvPr/>
        </p:nvGrpSpPr>
        <p:grpSpPr>
          <a:xfrm>
            <a:off x="-690074" y="-358076"/>
            <a:ext cx="13572932" cy="2550789"/>
            <a:chOff x="-604983" y="-394879"/>
            <a:chExt cx="11899291" cy="2812953"/>
          </a:xfrm>
        </p:grpSpPr>
        <p:grpSp>
          <p:nvGrpSpPr>
            <p:cNvPr id="3239" name="Google Shape;3239;p30"/>
            <p:cNvGrpSpPr/>
            <p:nvPr/>
          </p:nvGrpSpPr>
          <p:grpSpPr>
            <a:xfrm rot="-542326">
              <a:off x="63472" y="918881"/>
              <a:ext cx="610813" cy="1460279"/>
              <a:chOff x="1763800" y="344725"/>
              <a:chExt cx="152925" cy="365600"/>
            </a:xfrm>
          </p:grpSpPr>
          <p:sp>
            <p:nvSpPr>
              <p:cNvPr id="3240" name="Google Shape;3240;p30"/>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41" name="Google Shape;3241;p30"/>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42" name="Google Shape;3242;p30"/>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43" name="Google Shape;3243;p30"/>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44" name="Google Shape;3244;p30"/>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45" name="Google Shape;3245;p30"/>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46" name="Google Shape;3246;p30"/>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47" name="Google Shape;3247;p30"/>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248" name="Google Shape;3248;p30"/>
            <p:cNvGrpSpPr/>
            <p:nvPr/>
          </p:nvGrpSpPr>
          <p:grpSpPr>
            <a:xfrm rot="542326" flipH="1">
              <a:off x="9954284" y="918881"/>
              <a:ext cx="610813" cy="1460279"/>
              <a:chOff x="1763800" y="344725"/>
              <a:chExt cx="152925" cy="365600"/>
            </a:xfrm>
          </p:grpSpPr>
          <p:sp>
            <p:nvSpPr>
              <p:cNvPr id="3249" name="Google Shape;3249;p30"/>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0" name="Google Shape;3250;p30"/>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1" name="Google Shape;3251;p30"/>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2" name="Google Shape;3252;p30"/>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3" name="Google Shape;3253;p30"/>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4" name="Google Shape;3254;p30"/>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5" name="Google Shape;3255;p30"/>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6" name="Google Shape;3256;p30"/>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257" name="Google Shape;3257;p30"/>
            <p:cNvGrpSpPr/>
            <p:nvPr/>
          </p:nvGrpSpPr>
          <p:grpSpPr>
            <a:xfrm rot="-756439">
              <a:off x="584623" y="-200453"/>
              <a:ext cx="1248053" cy="1492749"/>
              <a:chOff x="1288525" y="846925"/>
              <a:chExt cx="396175" cy="473850"/>
            </a:xfrm>
          </p:grpSpPr>
          <p:sp>
            <p:nvSpPr>
              <p:cNvPr id="3258" name="Google Shape;3258;p30"/>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59" name="Google Shape;3259;p30"/>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0" name="Google Shape;3260;p30"/>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1" name="Google Shape;3261;p30"/>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2" name="Google Shape;3262;p30"/>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3" name="Google Shape;3263;p30"/>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4" name="Google Shape;3264;p30"/>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5" name="Google Shape;3265;p30"/>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B1D287"/>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6" name="Google Shape;3266;p30"/>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67" name="Google Shape;3267;p30"/>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B1D287"/>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268" name="Google Shape;3268;p30"/>
            <p:cNvGrpSpPr/>
            <p:nvPr/>
          </p:nvGrpSpPr>
          <p:grpSpPr>
            <a:xfrm rot="756441" flipH="1">
              <a:off x="8704573" y="-269295"/>
              <a:ext cx="1325917" cy="1585879"/>
              <a:chOff x="1288525" y="846925"/>
              <a:chExt cx="396175" cy="473850"/>
            </a:xfrm>
          </p:grpSpPr>
          <p:sp>
            <p:nvSpPr>
              <p:cNvPr id="3269" name="Google Shape;3269;p30"/>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0" name="Google Shape;3270;p30"/>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1" name="Google Shape;3271;p30"/>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2" name="Google Shape;3272;p30"/>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3" name="Google Shape;3273;p30"/>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4" name="Google Shape;3274;p30"/>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5" name="Google Shape;3275;p30"/>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6" name="Google Shape;3276;p30"/>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7" name="Google Shape;3277;p30"/>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78" name="Google Shape;3278;p30"/>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279" name="Google Shape;3279;p30"/>
            <p:cNvGrpSpPr/>
            <p:nvPr/>
          </p:nvGrpSpPr>
          <p:grpSpPr>
            <a:xfrm>
              <a:off x="-604983" y="-108470"/>
              <a:ext cx="1947707" cy="1714485"/>
              <a:chOff x="1218400" y="279000"/>
              <a:chExt cx="468300" cy="412225"/>
            </a:xfrm>
          </p:grpSpPr>
          <p:sp>
            <p:nvSpPr>
              <p:cNvPr id="3280" name="Google Shape;3280;p30"/>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1" name="Google Shape;3281;p30"/>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2" name="Google Shape;3282;p30"/>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3" name="Google Shape;3283;p30"/>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4" name="Google Shape;3284;p30"/>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5" name="Google Shape;3285;p30"/>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6" name="Google Shape;3286;p30"/>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7" name="Google Shape;3287;p30"/>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8" name="Google Shape;3288;p30"/>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89" name="Google Shape;3289;p30"/>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290" name="Google Shape;3290;p30"/>
            <p:cNvGrpSpPr/>
            <p:nvPr/>
          </p:nvGrpSpPr>
          <p:grpSpPr>
            <a:xfrm flipH="1">
              <a:off x="9225077" y="-171558"/>
              <a:ext cx="2069230" cy="1821457"/>
              <a:chOff x="1218400" y="279000"/>
              <a:chExt cx="468300" cy="412225"/>
            </a:xfrm>
          </p:grpSpPr>
          <p:sp>
            <p:nvSpPr>
              <p:cNvPr id="3291" name="Google Shape;3291;p30"/>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2" name="Google Shape;3292;p30"/>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3" name="Google Shape;3293;p30"/>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4" name="Google Shape;3294;p30"/>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5" name="Google Shape;3295;p30"/>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6" name="Google Shape;3296;p30"/>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7" name="Google Shape;3297;p30"/>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8" name="Google Shape;3298;p30"/>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299" name="Google Shape;3299;p30"/>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00" name="Google Shape;3300;p30"/>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spTree>
    <p:extLst>
      <p:ext uri="{BB962C8B-B14F-4D97-AF65-F5344CB8AC3E}">
        <p14:creationId xmlns:p14="http://schemas.microsoft.com/office/powerpoint/2010/main" val="6706704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3301"/>
        <p:cNvGrpSpPr/>
        <p:nvPr/>
      </p:nvGrpSpPr>
      <p:grpSpPr>
        <a:xfrm>
          <a:off x="0" y="0"/>
          <a:ext cx="0" cy="0"/>
          <a:chOff x="0" y="0"/>
          <a:chExt cx="0" cy="0"/>
        </a:xfrm>
      </p:grpSpPr>
      <p:grpSp>
        <p:nvGrpSpPr>
          <p:cNvPr id="3302" name="Google Shape;3302;p31"/>
          <p:cNvGrpSpPr/>
          <p:nvPr/>
        </p:nvGrpSpPr>
        <p:grpSpPr>
          <a:xfrm>
            <a:off x="-398225" y="-79"/>
            <a:ext cx="12989235" cy="6857478"/>
            <a:chOff x="238125" y="490000"/>
            <a:chExt cx="7130600" cy="4735300"/>
          </a:xfrm>
        </p:grpSpPr>
        <p:sp>
          <p:nvSpPr>
            <p:cNvPr id="3303" name="Google Shape;3303;p31"/>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04" name="Google Shape;3304;p31"/>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05" name="Google Shape;3305;p31"/>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3306" name="Google Shape;3306;p31"/>
          <p:cNvSpPr/>
          <p:nvPr/>
        </p:nvSpPr>
        <p:spPr>
          <a:xfrm rot="-1234770">
            <a:off x="259673" y="3042216"/>
            <a:ext cx="363147" cy="273634"/>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07" name="Google Shape;3307;p31"/>
          <p:cNvSpPr/>
          <p:nvPr/>
        </p:nvSpPr>
        <p:spPr>
          <a:xfrm rot="654456">
            <a:off x="286726" y="4857823"/>
            <a:ext cx="358400"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08" name="Google Shape;3308;p31"/>
          <p:cNvSpPr/>
          <p:nvPr/>
        </p:nvSpPr>
        <p:spPr>
          <a:xfrm rot="-1998728">
            <a:off x="11577618" y="477398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09" name="Google Shape;3309;p31"/>
          <p:cNvSpPr/>
          <p:nvPr/>
        </p:nvSpPr>
        <p:spPr>
          <a:xfrm rot="-2413061">
            <a:off x="11577632" y="3065930"/>
            <a:ext cx="358404" cy="263274"/>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10" name="Google Shape;3310;p31"/>
          <p:cNvSpPr/>
          <p:nvPr/>
        </p:nvSpPr>
        <p:spPr>
          <a:xfrm>
            <a:off x="-6214347" y="6356675"/>
            <a:ext cx="25640684" cy="463810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3311" name="Google Shape;3311;p31"/>
          <p:cNvGrpSpPr/>
          <p:nvPr/>
        </p:nvGrpSpPr>
        <p:grpSpPr>
          <a:xfrm>
            <a:off x="731897" y="6238313"/>
            <a:ext cx="488938" cy="606371"/>
            <a:chOff x="2100500" y="1458275"/>
            <a:chExt cx="159000" cy="248050"/>
          </a:xfrm>
        </p:grpSpPr>
        <p:sp>
          <p:nvSpPr>
            <p:cNvPr id="3312" name="Google Shape;3312;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13" name="Google Shape;3313;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14" name="Google Shape;3314;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15" name="Google Shape;3315;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sp>
        <p:nvSpPr>
          <p:cNvPr id="3316" name="Google Shape;3316;p31"/>
          <p:cNvSpPr/>
          <p:nvPr/>
        </p:nvSpPr>
        <p:spPr>
          <a:xfrm flipH="1">
            <a:off x="2614256" y="6552271"/>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17" name="Google Shape;3317;p31"/>
          <p:cNvSpPr/>
          <p:nvPr/>
        </p:nvSpPr>
        <p:spPr>
          <a:xfrm>
            <a:off x="7632374" y="652781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a:buClr>
                <a:srgbClr val="000000"/>
              </a:buClr>
              <a:buFont typeface="Arial"/>
              <a:buNone/>
            </a:pPr>
            <a:endParaRPr sz="1593" kern="0">
              <a:solidFill>
                <a:srgbClr val="000000"/>
              </a:solidFill>
              <a:cs typeface="Arial"/>
              <a:sym typeface="Arial"/>
            </a:endParaRPr>
          </a:p>
        </p:txBody>
      </p:sp>
      <p:grpSp>
        <p:nvGrpSpPr>
          <p:cNvPr id="3318" name="Google Shape;3318;p31"/>
          <p:cNvGrpSpPr/>
          <p:nvPr/>
        </p:nvGrpSpPr>
        <p:grpSpPr>
          <a:xfrm>
            <a:off x="5295069" y="6356673"/>
            <a:ext cx="488938" cy="606371"/>
            <a:chOff x="2100500" y="1458275"/>
            <a:chExt cx="159000" cy="248050"/>
          </a:xfrm>
        </p:grpSpPr>
        <p:sp>
          <p:nvSpPr>
            <p:cNvPr id="3319" name="Google Shape;3319;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20" name="Google Shape;3320;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21" name="Google Shape;3321;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22" name="Google Shape;3322;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323" name="Google Shape;3323;p31"/>
          <p:cNvGrpSpPr/>
          <p:nvPr/>
        </p:nvGrpSpPr>
        <p:grpSpPr>
          <a:xfrm>
            <a:off x="10491559" y="6287575"/>
            <a:ext cx="488938" cy="606371"/>
            <a:chOff x="2100500" y="1458275"/>
            <a:chExt cx="159000" cy="248050"/>
          </a:xfrm>
        </p:grpSpPr>
        <p:sp>
          <p:nvSpPr>
            <p:cNvPr id="3324" name="Google Shape;3324;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25" name="Google Shape;3325;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26" name="Google Shape;3326;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27" name="Google Shape;3327;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328" name="Google Shape;3328;p31"/>
          <p:cNvGrpSpPr/>
          <p:nvPr/>
        </p:nvGrpSpPr>
        <p:grpSpPr>
          <a:xfrm>
            <a:off x="-690074" y="-358077"/>
            <a:ext cx="13572932" cy="1854207"/>
            <a:chOff x="-604983" y="-394879"/>
            <a:chExt cx="11899291" cy="2044778"/>
          </a:xfrm>
        </p:grpSpPr>
        <p:grpSp>
          <p:nvGrpSpPr>
            <p:cNvPr id="3329" name="Google Shape;3329;p31"/>
            <p:cNvGrpSpPr/>
            <p:nvPr/>
          </p:nvGrpSpPr>
          <p:grpSpPr>
            <a:xfrm rot="-756439">
              <a:off x="584623" y="-276670"/>
              <a:ext cx="1248053" cy="1492749"/>
              <a:chOff x="1288525" y="846925"/>
              <a:chExt cx="396175" cy="473850"/>
            </a:xfrm>
          </p:grpSpPr>
          <p:sp>
            <p:nvSpPr>
              <p:cNvPr id="3330" name="Google Shape;3330;p3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1" name="Google Shape;3331;p3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2" name="Google Shape;3332;p3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3" name="Google Shape;3333;p3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4" name="Google Shape;3334;p3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5" name="Google Shape;3335;p3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6" name="Google Shape;3336;p3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7" name="Google Shape;3337;p3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8" name="Google Shape;3338;p3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39" name="Google Shape;3339;p3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340" name="Google Shape;3340;p31"/>
            <p:cNvGrpSpPr/>
            <p:nvPr/>
          </p:nvGrpSpPr>
          <p:grpSpPr>
            <a:xfrm rot="756441" flipH="1">
              <a:off x="8704573" y="-269295"/>
              <a:ext cx="1325917" cy="1585879"/>
              <a:chOff x="1288525" y="846925"/>
              <a:chExt cx="396175" cy="473850"/>
            </a:xfrm>
          </p:grpSpPr>
          <p:sp>
            <p:nvSpPr>
              <p:cNvPr id="3341" name="Google Shape;3341;p3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2" name="Google Shape;3342;p3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3" name="Google Shape;3343;p3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4" name="Google Shape;3344;p3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5" name="Google Shape;3345;p3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6" name="Google Shape;3346;p3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7" name="Google Shape;3347;p3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8" name="Google Shape;3348;p3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49" name="Google Shape;3349;p3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0" name="Google Shape;3350;p3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351" name="Google Shape;3351;p31"/>
            <p:cNvGrpSpPr/>
            <p:nvPr/>
          </p:nvGrpSpPr>
          <p:grpSpPr>
            <a:xfrm>
              <a:off x="-604983" y="-108470"/>
              <a:ext cx="1947707" cy="1714485"/>
              <a:chOff x="1218400" y="279000"/>
              <a:chExt cx="468300" cy="412225"/>
            </a:xfrm>
          </p:grpSpPr>
          <p:sp>
            <p:nvSpPr>
              <p:cNvPr id="3352" name="Google Shape;3352;p3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3" name="Google Shape;3353;p3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4" name="Google Shape;3354;p3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5" name="Google Shape;3355;p3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6" name="Google Shape;3356;p3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7" name="Google Shape;3357;p3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8" name="Google Shape;3358;p3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59" name="Google Shape;3359;p3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0" name="Google Shape;3360;p3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1" name="Google Shape;3361;p3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nvGrpSpPr>
            <p:cNvPr id="3362" name="Google Shape;3362;p31"/>
            <p:cNvGrpSpPr/>
            <p:nvPr/>
          </p:nvGrpSpPr>
          <p:grpSpPr>
            <a:xfrm flipH="1">
              <a:off x="9225077" y="-171558"/>
              <a:ext cx="2069230" cy="1821457"/>
              <a:chOff x="1218400" y="279000"/>
              <a:chExt cx="468300" cy="412225"/>
            </a:xfrm>
          </p:grpSpPr>
          <p:sp>
            <p:nvSpPr>
              <p:cNvPr id="3363" name="Google Shape;3363;p3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4" name="Google Shape;3364;p3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5" name="Google Shape;3365;p3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6" name="Google Shape;3366;p3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7" name="Google Shape;3367;p3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8" name="Google Shape;3368;p3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69" name="Google Shape;3369;p3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70" name="Google Shape;3370;p3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71" name="Google Shape;3371;p3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sp>
            <p:nvSpPr>
              <p:cNvPr id="3372" name="Google Shape;3372;p3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a:buClr>
                    <a:srgbClr val="000000"/>
                  </a:buClr>
                  <a:buFont typeface="Arial"/>
                  <a:buNone/>
                </a:pPr>
                <a:endParaRPr sz="1593" kern="0">
                  <a:solidFill>
                    <a:srgbClr val="000000"/>
                  </a:solidFill>
                  <a:cs typeface="Arial"/>
                  <a:sym typeface="Arial"/>
                </a:endParaRPr>
              </a:p>
            </p:txBody>
          </p:sp>
        </p:grpSp>
      </p:grpSp>
    </p:spTree>
    <p:extLst>
      <p:ext uri="{BB962C8B-B14F-4D97-AF65-F5344CB8AC3E}">
        <p14:creationId xmlns:p14="http://schemas.microsoft.com/office/powerpoint/2010/main" val="34557149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Main point" userDrawn="1">
  <p:cSld name="Main point">
    <p:bg>
      <p:bgPr>
        <a:solidFill>
          <a:schemeClr val="lt1"/>
        </a:solid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29547024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47"/>
        <p:cNvGrpSpPr/>
        <p:nvPr/>
      </p:nvGrpSpPr>
      <p:grpSpPr>
        <a:xfrm>
          <a:off x="0" y="0"/>
          <a:ext cx="0" cy="0"/>
          <a:chOff x="0" y="0"/>
          <a:chExt cx="0" cy="0"/>
        </a:xfrm>
      </p:grpSpPr>
      <p:grpSp>
        <p:nvGrpSpPr>
          <p:cNvPr id="48" name="Google Shape;48;p6"/>
          <p:cNvGrpSpPr/>
          <p:nvPr/>
        </p:nvGrpSpPr>
        <p:grpSpPr>
          <a:xfrm rot="-2700000">
            <a:off x="11501238" y="399493"/>
            <a:ext cx="279531" cy="259997"/>
            <a:chOff x="2803325" y="4061175"/>
            <a:chExt cx="209650" cy="195000"/>
          </a:xfrm>
        </p:grpSpPr>
        <p:sp>
          <p:nvSpPr>
            <p:cNvPr id="49" name="Google Shape;49;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50" name="Google Shape;50;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51" name="Google Shape;51;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52" name="Google Shape;52;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
        <p:nvSpPr>
          <p:cNvPr id="53" name="Google Shape;53;p6"/>
          <p:cNvSpPr/>
          <p:nvPr/>
        </p:nvSpPr>
        <p:spPr>
          <a:xfrm rot="5400000">
            <a:off x="11220786" y="31022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1"/>
            </a:solidFill>
            <a:prstDash val="solid"/>
            <a:round/>
            <a:headEnd type="none" w="med" len="med"/>
            <a:tailEnd type="none" w="med" len="med"/>
          </a:ln>
        </p:spPr>
      </p:sp>
      <p:sp>
        <p:nvSpPr>
          <p:cNvPr id="54" name="Google Shape;54;p6"/>
          <p:cNvSpPr/>
          <p:nvPr/>
        </p:nvSpPr>
        <p:spPr>
          <a:xfrm>
            <a:off x="4495135" y="63032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55" name="Google Shape;55;p6"/>
          <p:cNvGrpSpPr/>
          <p:nvPr/>
        </p:nvGrpSpPr>
        <p:grpSpPr>
          <a:xfrm>
            <a:off x="326500" y="1787267"/>
            <a:ext cx="279534" cy="260000"/>
            <a:chOff x="2803325" y="4061175"/>
            <a:chExt cx="209650" cy="195000"/>
          </a:xfrm>
        </p:grpSpPr>
        <p:sp>
          <p:nvSpPr>
            <p:cNvPr id="56" name="Google Shape;56;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57" name="Google Shape;57;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58" name="Google Shape;58;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59" name="Google Shape;59;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Tree>
    <p:extLst>
      <p:ext uri="{BB962C8B-B14F-4D97-AF65-F5344CB8AC3E}">
        <p14:creationId xmlns:p14="http://schemas.microsoft.com/office/powerpoint/2010/main" val="19369819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5"/>
        <p:cNvGrpSpPr/>
        <p:nvPr/>
      </p:nvGrpSpPr>
      <p:grpSpPr>
        <a:xfrm>
          <a:off x="0" y="0"/>
          <a:ext cx="0" cy="0"/>
          <a:chOff x="0" y="0"/>
          <a:chExt cx="0" cy="0"/>
        </a:xfrm>
      </p:grpSpPr>
      <p:sp>
        <p:nvSpPr>
          <p:cNvPr id="19" name="Google Shape;19;p3"/>
          <p:cNvSpPr/>
          <p:nvPr/>
        </p:nvSpPr>
        <p:spPr>
          <a:xfrm>
            <a:off x="-414699" y="-811867"/>
            <a:ext cx="4316300" cy="3087733"/>
          </a:xfrm>
          <a:custGeom>
            <a:avLst/>
            <a:gdLst/>
            <a:ahLst/>
            <a:cxnLst/>
            <a:rect l="l" t="t" r="r" b="b"/>
            <a:pathLst>
              <a:path w="129489" h="92632" extrusionOk="0">
                <a:moveTo>
                  <a:pt x="0" y="92632"/>
                </a:moveTo>
                <a:cubicBezTo>
                  <a:pt x="5896" y="84525"/>
                  <a:pt x="10017" y="74524"/>
                  <a:pt x="18136" y="68645"/>
                </a:cubicBezTo>
                <a:cubicBezTo>
                  <a:pt x="25365" y="63410"/>
                  <a:pt x="39735" y="59578"/>
                  <a:pt x="44853" y="66890"/>
                </a:cubicBezTo>
                <a:cubicBezTo>
                  <a:pt x="47220" y="70272"/>
                  <a:pt x="46102" y="76151"/>
                  <a:pt x="43293" y="79176"/>
                </a:cubicBezTo>
                <a:cubicBezTo>
                  <a:pt x="40942" y="81708"/>
                  <a:pt x="36406" y="82483"/>
                  <a:pt x="33152" y="81321"/>
                </a:cubicBezTo>
                <a:cubicBezTo>
                  <a:pt x="25935" y="78744"/>
                  <a:pt x="23931" y="64395"/>
                  <a:pt x="29057" y="58699"/>
                </a:cubicBezTo>
                <a:cubicBezTo>
                  <a:pt x="41489" y="44886"/>
                  <a:pt x="64232" y="46643"/>
                  <a:pt x="82101" y="41538"/>
                </a:cubicBezTo>
                <a:cubicBezTo>
                  <a:pt x="102298" y="35768"/>
                  <a:pt x="129489" y="21005"/>
                  <a:pt x="129489" y="0"/>
                </a:cubicBezTo>
              </a:path>
            </a:pathLst>
          </a:custGeom>
          <a:noFill/>
          <a:ln w="28575" cap="rnd" cmpd="sng">
            <a:solidFill>
              <a:schemeClr val="accent1"/>
            </a:solidFill>
            <a:prstDash val="dash"/>
            <a:round/>
            <a:headEnd type="none" w="med" len="med"/>
            <a:tailEnd type="none" w="med" len="med"/>
          </a:ln>
        </p:spPr>
      </p:sp>
      <p:sp>
        <p:nvSpPr>
          <p:cNvPr id="20" name="Google Shape;20;p3"/>
          <p:cNvSpPr/>
          <p:nvPr/>
        </p:nvSpPr>
        <p:spPr>
          <a:xfrm>
            <a:off x="362569" y="6092626"/>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sp>
        <p:nvSpPr>
          <p:cNvPr id="21" name="Google Shape;21;p3"/>
          <p:cNvSpPr/>
          <p:nvPr/>
        </p:nvSpPr>
        <p:spPr>
          <a:xfrm>
            <a:off x="8576279" y="619104"/>
            <a:ext cx="840452" cy="118131"/>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2" name="Google Shape;22;p3"/>
          <p:cNvGrpSpPr/>
          <p:nvPr/>
        </p:nvGrpSpPr>
        <p:grpSpPr>
          <a:xfrm>
            <a:off x="11157893" y="5779789"/>
            <a:ext cx="673867" cy="800076"/>
            <a:chOff x="3251850" y="687425"/>
            <a:chExt cx="266519" cy="316436"/>
          </a:xfrm>
        </p:grpSpPr>
        <p:sp>
          <p:nvSpPr>
            <p:cNvPr id="23" name="Google Shape;23;p3"/>
            <p:cNvSpPr/>
            <p:nvPr/>
          </p:nvSpPr>
          <p:spPr>
            <a:xfrm>
              <a:off x="3251850" y="687425"/>
              <a:ext cx="169200" cy="160800"/>
            </a:xfrm>
            <a:prstGeom prst="star5">
              <a:avLst>
                <a:gd name="adj" fmla="val 28062"/>
                <a:gd name="hf" fmla="val 105146"/>
                <a:gd name="vf" fmla="val 110557"/>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4" name="Google Shape;24;p3"/>
            <p:cNvSpPr/>
            <p:nvPr/>
          </p:nvSpPr>
          <p:spPr>
            <a:xfrm rot="597945">
              <a:off x="3391630" y="882406"/>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spTree>
    <p:extLst>
      <p:ext uri="{BB962C8B-B14F-4D97-AF65-F5344CB8AC3E}">
        <p14:creationId xmlns:p14="http://schemas.microsoft.com/office/powerpoint/2010/main" val="2876270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810859"/>
      </p:ext>
    </p:extLst>
  </p:cSld>
  <p:clrMapOvr>
    <a:masterClrMapping/>
  </p:clrMapOvr>
  <p:transition spd="slow">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2780"/>
        <p:cNvGrpSpPr/>
        <p:nvPr/>
      </p:nvGrpSpPr>
      <p:grpSpPr>
        <a:xfrm>
          <a:off x="0" y="0"/>
          <a:ext cx="0" cy="0"/>
          <a:chOff x="0" y="0"/>
          <a:chExt cx="0" cy="0"/>
        </a:xfrm>
      </p:grpSpPr>
      <p:sp>
        <p:nvSpPr>
          <p:cNvPr id="2781" name="Google Shape;2781;p25"/>
          <p:cNvSpPr/>
          <p:nvPr/>
        </p:nvSpPr>
        <p:spPr>
          <a:xfrm>
            <a:off x="235434" y="235400"/>
            <a:ext cx="11721200" cy="6387200"/>
          </a:xfrm>
          <a:prstGeom prst="roundRect">
            <a:avLst>
              <a:gd name="adj" fmla="val 5769"/>
            </a:avLst>
          </a:prstGeom>
          <a:solidFill>
            <a:schemeClr val="lt1"/>
          </a:solidFill>
          <a:ln>
            <a:noFill/>
          </a:ln>
        </p:spPr>
        <p:txBody>
          <a:bodyPr spcFirstLastPara="1" wrap="square" lIns="121598" tIns="121598" rIns="121598" bIns="121598"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82" name="Google Shape;2782;p25"/>
          <p:cNvSpPr txBox="1">
            <a:spLocks noGrp="1"/>
          </p:cNvSpPr>
          <p:nvPr>
            <p:ph type="ctrTitle"/>
          </p:nvPr>
        </p:nvSpPr>
        <p:spPr>
          <a:xfrm>
            <a:off x="953200" y="658024"/>
            <a:ext cx="10285600" cy="780400"/>
          </a:xfrm>
          <a:prstGeom prst="rect">
            <a:avLst/>
          </a:prstGeom>
        </p:spPr>
        <p:txBody>
          <a:bodyPr spcFirstLastPara="1" wrap="square" lIns="91425" tIns="0" rIns="91425" bIns="91425" anchor="t" anchorCtr="0">
            <a:noAutofit/>
          </a:bodyPr>
          <a:lstStyle>
            <a:lvl1pPr lvl="0" algn="ctr" rtl="0">
              <a:spcBef>
                <a:spcPts val="0"/>
              </a:spcBef>
              <a:spcAft>
                <a:spcPts val="0"/>
              </a:spcAft>
              <a:buSzPts val="4100"/>
              <a:buNone/>
              <a:defRPr sz="5453"/>
            </a:lvl1pPr>
            <a:lvl2pPr lvl="1" algn="r" rtl="0">
              <a:spcBef>
                <a:spcPts val="0"/>
              </a:spcBef>
              <a:spcAft>
                <a:spcPts val="0"/>
              </a:spcAft>
              <a:buSzPts val="1800"/>
              <a:buNone/>
              <a:defRPr sz="2394"/>
            </a:lvl2pPr>
            <a:lvl3pPr lvl="2" algn="r" rtl="0">
              <a:spcBef>
                <a:spcPts val="0"/>
              </a:spcBef>
              <a:spcAft>
                <a:spcPts val="0"/>
              </a:spcAft>
              <a:buSzPts val="1800"/>
              <a:buNone/>
              <a:defRPr sz="2394"/>
            </a:lvl3pPr>
            <a:lvl4pPr lvl="3" algn="r" rtl="0">
              <a:spcBef>
                <a:spcPts val="0"/>
              </a:spcBef>
              <a:spcAft>
                <a:spcPts val="0"/>
              </a:spcAft>
              <a:buSzPts val="1800"/>
              <a:buNone/>
              <a:defRPr sz="2394"/>
            </a:lvl4pPr>
            <a:lvl5pPr lvl="4" algn="r" rtl="0">
              <a:spcBef>
                <a:spcPts val="0"/>
              </a:spcBef>
              <a:spcAft>
                <a:spcPts val="0"/>
              </a:spcAft>
              <a:buSzPts val="1800"/>
              <a:buNone/>
              <a:defRPr sz="2394"/>
            </a:lvl5pPr>
            <a:lvl6pPr lvl="5" algn="r" rtl="0">
              <a:spcBef>
                <a:spcPts val="0"/>
              </a:spcBef>
              <a:spcAft>
                <a:spcPts val="0"/>
              </a:spcAft>
              <a:buSzPts val="1800"/>
              <a:buNone/>
              <a:defRPr sz="2394"/>
            </a:lvl6pPr>
            <a:lvl7pPr lvl="6" algn="r" rtl="0">
              <a:spcBef>
                <a:spcPts val="0"/>
              </a:spcBef>
              <a:spcAft>
                <a:spcPts val="0"/>
              </a:spcAft>
              <a:buSzPts val="1800"/>
              <a:buNone/>
              <a:defRPr sz="2394"/>
            </a:lvl7pPr>
            <a:lvl8pPr lvl="7" algn="r" rtl="0">
              <a:spcBef>
                <a:spcPts val="0"/>
              </a:spcBef>
              <a:spcAft>
                <a:spcPts val="0"/>
              </a:spcAft>
              <a:buSzPts val="1800"/>
              <a:buNone/>
              <a:defRPr sz="2394"/>
            </a:lvl8pPr>
            <a:lvl9pPr lvl="8" algn="r" rtl="0">
              <a:spcBef>
                <a:spcPts val="0"/>
              </a:spcBef>
              <a:spcAft>
                <a:spcPts val="0"/>
              </a:spcAft>
              <a:buSzPts val="1800"/>
              <a:buNone/>
              <a:defRPr sz="2394"/>
            </a:lvl9pPr>
          </a:lstStyle>
          <a:p>
            <a:endParaRPr/>
          </a:p>
        </p:txBody>
      </p:sp>
      <p:grpSp>
        <p:nvGrpSpPr>
          <p:cNvPr id="2783" name="Google Shape;2783;p25"/>
          <p:cNvGrpSpPr/>
          <p:nvPr/>
        </p:nvGrpSpPr>
        <p:grpSpPr>
          <a:xfrm flipH="1">
            <a:off x="10108367" y="446219"/>
            <a:ext cx="185955" cy="212152"/>
            <a:chOff x="11250843" y="1932532"/>
            <a:chExt cx="402616" cy="459335"/>
          </a:xfrm>
        </p:grpSpPr>
        <p:sp>
          <p:nvSpPr>
            <p:cNvPr id="2784" name="Google Shape;2784;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85" name="Google Shape;2785;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86" name="Google Shape;2786;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2787" name="Google Shape;2787;p25"/>
          <p:cNvGrpSpPr/>
          <p:nvPr/>
        </p:nvGrpSpPr>
        <p:grpSpPr>
          <a:xfrm flipH="1">
            <a:off x="11028130" y="6252235"/>
            <a:ext cx="514746" cy="480116"/>
            <a:chOff x="9460636" y="2071442"/>
            <a:chExt cx="1221710" cy="1139515"/>
          </a:xfrm>
        </p:grpSpPr>
        <p:sp>
          <p:nvSpPr>
            <p:cNvPr id="2788" name="Google Shape;2788;p25"/>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89" name="Google Shape;2789;p25"/>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0" name="Google Shape;2790;p25"/>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1" name="Google Shape;2791;p25"/>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2" name="Google Shape;2792;p25"/>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3" name="Google Shape;2793;p25"/>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4" name="Google Shape;2794;p25"/>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5" name="Google Shape;2795;p25"/>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6" name="Google Shape;2796;p25"/>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7" name="Google Shape;2797;p25"/>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798" name="Google Shape;2798;p25"/>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2799" name="Google Shape;2799;p25"/>
          <p:cNvGrpSpPr/>
          <p:nvPr/>
        </p:nvGrpSpPr>
        <p:grpSpPr>
          <a:xfrm flipH="1">
            <a:off x="10662000" y="5927203"/>
            <a:ext cx="185955" cy="212152"/>
            <a:chOff x="11250843" y="1932532"/>
            <a:chExt cx="402616" cy="459335"/>
          </a:xfrm>
        </p:grpSpPr>
        <p:sp>
          <p:nvSpPr>
            <p:cNvPr id="2800" name="Google Shape;2800;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01" name="Google Shape;2801;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02" name="Google Shape;2802;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2803" name="Google Shape;2803;p25"/>
          <p:cNvGrpSpPr/>
          <p:nvPr/>
        </p:nvGrpSpPr>
        <p:grpSpPr>
          <a:xfrm flipH="1">
            <a:off x="11696800" y="6093552"/>
            <a:ext cx="185955" cy="212152"/>
            <a:chOff x="11250843" y="1932532"/>
            <a:chExt cx="402616" cy="459335"/>
          </a:xfrm>
        </p:grpSpPr>
        <p:sp>
          <p:nvSpPr>
            <p:cNvPr id="2804" name="Google Shape;2804;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05" name="Google Shape;2805;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06" name="Google Shape;2806;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2807" name="Google Shape;2807;p25"/>
          <p:cNvGrpSpPr/>
          <p:nvPr/>
        </p:nvGrpSpPr>
        <p:grpSpPr>
          <a:xfrm>
            <a:off x="113480" y="7274"/>
            <a:ext cx="514746" cy="480116"/>
            <a:chOff x="9460636" y="2071442"/>
            <a:chExt cx="1221710" cy="1139515"/>
          </a:xfrm>
        </p:grpSpPr>
        <p:sp>
          <p:nvSpPr>
            <p:cNvPr id="2808" name="Google Shape;2808;p25"/>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09" name="Google Shape;2809;p25"/>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0" name="Google Shape;2810;p25"/>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1" name="Google Shape;2811;p25"/>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2" name="Google Shape;2812;p25"/>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3" name="Google Shape;2813;p25"/>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4" name="Google Shape;2814;p25"/>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5" name="Google Shape;2815;p25"/>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6" name="Google Shape;2816;p25"/>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7" name="Google Shape;2817;p25"/>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18" name="Google Shape;2818;p25"/>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2819" name="Google Shape;2819;p25"/>
          <p:cNvGrpSpPr/>
          <p:nvPr/>
        </p:nvGrpSpPr>
        <p:grpSpPr>
          <a:xfrm flipH="1">
            <a:off x="1057000" y="446219"/>
            <a:ext cx="185955" cy="212152"/>
            <a:chOff x="11250843" y="1932532"/>
            <a:chExt cx="402616" cy="459335"/>
          </a:xfrm>
        </p:grpSpPr>
        <p:sp>
          <p:nvSpPr>
            <p:cNvPr id="2820" name="Google Shape;2820;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21" name="Google Shape;2821;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22" name="Google Shape;2822;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grpSp>
        <p:nvGrpSpPr>
          <p:cNvPr id="2823" name="Google Shape;2823;p25"/>
          <p:cNvGrpSpPr/>
          <p:nvPr/>
        </p:nvGrpSpPr>
        <p:grpSpPr>
          <a:xfrm flipH="1">
            <a:off x="570767" y="5469603"/>
            <a:ext cx="185955" cy="212152"/>
            <a:chOff x="11250843" y="1932532"/>
            <a:chExt cx="402616" cy="459335"/>
          </a:xfrm>
        </p:grpSpPr>
        <p:sp>
          <p:nvSpPr>
            <p:cNvPr id="2824" name="Google Shape;2824;p25"/>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25" name="Google Shape;2825;p25"/>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sp>
          <p:nvSpPr>
            <p:cNvPr id="2826" name="Google Shape;2826;p25"/>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479" kern="0">
                <a:solidFill>
                  <a:srgbClr val="000000"/>
                </a:solidFill>
                <a:cs typeface="Arial"/>
                <a:sym typeface="Arial"/>
              </a:endParaRPr>
            </a:p>
          </p:txBody>
        </p:sp>
      </p:grpSp>
    </p:spTree>
    <p:extLst>
      <p:ext uri="{BB962C8B-B14F-4D97-AF65-F5344CB8AC3E}">
        <p14:creationId xmlns:p14="http://schemas.microsoft.com/office/powerpoint/2010/main" val="1836030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 xmlns:a16="http://schemas.microsoft.com/office/drawing/2014/main" id="{0890AF64-9D0A-F6D1-BBB7-ECAB9C4426D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43467" y="320761"/>
            <a:ext cx="1980757" cy="1980757"/>
          </a:xfrm>
          <a:prstGeom prst="rect">
            <a:avLst/>
          </a:prstGeom>
        </p:spPr>
      </p:pic>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87262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spd="slow">
    <p:wipe/>
  </p:transition>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9464E54C-4276-44D7-9843-6AD70C4F13E4}"/>
              </a:ext>
            </a:extLst>
          </p:cNvPr>
          <p:cNvSpPr>
            <a:spLocks noGrp="1"/>
          </p:cNvSpPr>
          <p:nvPr>
            <p:ph type="title"/>
          </p:nvPr>
        </p:nvSpPr>
        <p:spPr>
          <a:xfrm>
            <a:off x="838201" y="366186"/>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9A381BE-33D8-414A-80C7-2AF9A14645D4}"/>
              </a:ext>
            </a:extLst>
          </p:cNvPr>
          <p:cNvSpPr>
            <a:spLocks noGrp="1"/>
          </p:cNvSpPr>
          <p:nvPr>
            <p:ph type="body" idx="1"/>
          </p:nvPr>
        </p:nvSpPr>
        <p:spPr>
          <a:xfrm>
            <a:off x="838201" y="1826685"/>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CBB304-A09E-4362-BE3D-255D4C2E26B1}"/>
              </a:ext>
            </a:extLst>
          </p:cNvPr>
          <p:cNvSpPr>
            <a:spLocks noGrp="1"/>
          </p:cNvSpPr>
          <p:nvPr>
            <p:ph type="dt" sz="half" idx="2"/>
          </p:nvPr>
        </p:nvSpPr>
        <p:spPr>
          <a:xfrm>
            <a:off x="838200" y="6356365"/>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10/2/2024</a:t>
            </a:fld>
            <a:endParaRPr lang="en-US"/>
          </a:p>
        </p:txBody>
      </p:sp>
      <p:sp>
        <p:nvSpPr>
          <p:cNvPr id="5" name="Footer Placeholder 4">
            <a:extLst>
              <a:ext uri="{FF2B5EF4-FFF2-40B4-BE49-F238E27FC236}">
                <a16:creationId xmlns="" xmlns:a16="http://schemas.microsoft.com/office/drawing/2014/main" id="{6E0B6D3C-AA99-48D8-8355-AE660AB889F1}"/>
              </a:ext>
            </a:extLst>
          </p:cNvPr>
          <p:cNvSpPr>
            <a:spLocks noGrp="1"/>
          </p:cNvSpPr>
          <p:nvPr>
            <p:ph type="ftr" sz="quarter" idx="3"/>
          </p:nvPr>
        </p:nvSpPr>
        <p:spPr>
          <a:xfrm>
            <a:off x="4038600" y="6356365"/>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7D129F6-D321-4AD4-AABD-339BE109ACC3}"/>
              </a:ext>
            </a:extLst>
          </p:cNvPr>
          <p:cNvSpPr>
            <a:spLocks noGrp="1"/>
          </p:cNvSpPr>
          <p:nvPr>
            <p:ph type="sldNum" sz="quarter" idx="4"/>
          </p:nvPr>
        </p:nvSpPr>
        <p:spPr>
          <a:xfrm>
            <a:off x="8610600" y="6356365"/>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40648027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66"/>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2024/10/2</a:t>
            </a:fld>
            <a:endParaRPr lang="zh-CN" altLang="en-US" dirty="0"/>
          </a:p>
        </p:txBody>
      </p:sp>
      <p:sp>
        <p:nvSpPr>
          <p:cNvPr id="5" name="页脚占位符 4"/>
          <p:cNvSpPr>
            <a:spLocks noGrp="1"/>
          </p:cNvSpPr>
          <p:nvPr>
            <p:ph type="ftr" sz="quarter" idx="3"/>
          </p:nvPr>
        </p:nvSpPr>
        <p:spPr>
          <a:xfrm>
            <a:off x="4165601" y="6356366"/>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66"/>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37852187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69602584-23BD-406D-A013-0D2716E425EB}"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6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4FA0367F-9CFB-4435-82BE-16D8255776C8}" type="slidenum">
              <a:rPr lang="en-US">
                <a:cs typeface="Arial" charset="0"/>
              </a:rPr>
              <a:pPr fontAlgn="base">
                <a:spcBef>
                  <a:spcPct val="0"/>
                </a:spcBef>
                <a:spcAft>
                  <a:spcPct val="0"/>
                </a:spcAft>
                <a:defRPr/>
              </a:pPr>
              <a:t>‹#›</a:t>
            </a:fld>
            <a:endParaRPr lang="en-US">
              <a:cs typeface="Arial" charset="0"/>
            </a:endParaRPr>
          </a:p>
        </p:txBody>
      </p:sp>
    </p:spTree>
    <p:extLst>
      <p:ext uri="{BB962C8B-B14F-4D97-AF65-F5344CB8AC3E}">
        <p14:creationId xmlns:p14="http://schemas.microsoft.com/office/powerpoint/2010/main" val="78488643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69602584-23BD-406D-A013-0D2716E425EB}"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5"/>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4FA0367F-9CFB-4435-82BE-16D8255776C8}" type="slidenum">
              <a:rPr lang="en-US">
                <a:cs typeface="Arial" charset="0"/>
              </a:rPr>
              <a:pPr fontAlgn="base">
                <a:spcBef>
                  <a:spcPct val="0"/>
                </a:spcBef>
                <a:spcAft>
                  <a:spcPct val="0"/>
                </a:spcAft>
                <a:defRPr/>
              </a:pPr>
              <a:t>‹#›</a:t>
            </a:fld>
            <a:endParaRPr lang="en-US">
              <a:cs typeface="Arial" charset="0"/>
            </a:endParaRPr>
          </a:p>
        </p:txBody>
      </p:sp>
    </p:spTree>
    <p:extLst>
      <p:ext uri="{BB962C8B-B14F-4D97-AF65-F5344CB8AC3E}">
        <p14:creationId xmlns:p14="http://schemas.microsoft.com/office/powerpoint/2010/main" val="243560971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70" y="713269"/>
            <a:ext cx="10285702" cy="630045"/>
          </a:xfrm>
          <a:prstGeom prst="rect">
            <a:avLst/>
          </a:prstGeom>
          <a:noFill/>
          <a:ln>
            <a:noFill/>
          </a:ln>
        </p:spPr>
        <p:txBody>
          <a:bodyPr spcFirstLastPara="1" wrap="square" lIns="116050" tIns="116050" rIns="116050" bIns="116050" anchor="t" anchorCtr="0">
            <a:noAutofit/>
          </a:bodyPr>
          <a:lstStyle>
            <a:lvl1pPr lvl="0" rtl="0">
              <a:spcBef>
                <a:spcPts val="0"/>
              </a:spcBef>
              <a:spcAft>
                <a:spcPts val="0"/>
              </a:spcAft>
              <a:buClr>
                <a:schemeClr val="accent6"/>
              </a:buClr>
              <a:buSzPts val="4600"/>
              <a:buFont typeface="Lilita One"/>
              <a:buNone/>
              <a:defRPr sz="4600">
                <a:solidFill>
                  <a:schemeClr val="accent6"/>
                </a:solidFill>
                <a:latin typeface="Lilita One"/>
                <a:ea typeface="Lilita One"/>
                <a:cs typeface="Lilita One"/>
                <a:sym typeface="Lilita One"/>
              </a:defRPr>
            </a:lvl1pPr>
            <a:lvl2pPr lvl="1"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2pPr>
            <a:lvl3pPr lvl="2"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3pPr>
            <a:lvl4pPr lvl="3"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4pPr>
            <a:lvl5pPr lvl="4"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5pPr>
            <a:lvl6pPr lvl="5"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6pPr>
            <a:lvl7pPr lvl="6"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7pPr>
            <a:lvl8pPr lvl="7"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8pPr>
            <a:lvl9pPr lvl="8"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3527" y="1801683"/>
            <a:ext cx="10285702" cy="4342307"/>
          </a:xfrm>
          <a:prstGeom prst="rect">
            <a:avLst/>
          </a:prstGeom>
          <a:noFill/>
          <a:ln>
            <a:noFill/>
          </a:ln>
        </p:spPr>
        <p:txBody>
          <a:bodyPr spcFirstLastPara="1" wrap="square" lIns="116050" tIns="116050" rIns="116050" bIns="116050" anchor="t" anchorCtr="0">
            <a:noAutofit/>
          </a:bodyPr>
          <a:lstStyle>
            <a:lvl1pPr marL="457200" lvl="0" indent="-342900">
              <a:lnSpc>
                <a:spcPct val="100000"/>
              </a:lnSpc>
              <a:spcBef>
                <a:spcPts val="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1pPr>
            <a:lvl2pPr marL="914400" lvl="1"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2pPr>
            <a:lvl3pPr marL="1371600" lvl="2"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3pPr>
            <a:lvl4pPr marL="1828800" lvl="3"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4pPr>
            <a:lvl5pPr marL="2286000" lvl="4"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5pPr>
            <a:lvl6pPr marL="2743200" lvl="5"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6pPr>
            <a:lvl7pPr marL="3200400" lvl="6"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7pPr>
            <a:lvl8pPr marL="3657600" lvl="7"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8pPr>
            <a:lvl9pPr marL="4114800" lvl="8" indent="-342900">
              <a:lnSpc>
                <a:spcPct val="100000"/>
              </a:lnSpc>
              <a:spcBef>
                <a:spcPts val="2000"/>
              </a:spcBef>
              <a:spcAft>
                <a:spcPts val="2000"/>
              </a:spcAft>
              <a:buClr>
                <a:schemeClr val="accent6"/>
              </a:buClr>
              <a:buSzPts val="1800"/>
              <a:buFont typeface="Poppins"/>
              <a:buChar char="■"/>
              <a:defRPr sz="1800">
                <a:solidFill>
                  <a:schemeClr val="accent6"/>
                </a:solidFill>
                <a:latin typeface="Poppins"/>
                <a:ea typeface="Poppins"/>
                <a:cs typeface="Poppins"/>
                <a:sym typeface="Poppins"/>
              </a:defRPr>
            </a:lvl9pPr>
          </a:lstStyle>
          <a:p>
            <a:endParaRPr/>
          </a:p>
        </p:txBody>
      </p:sp>
      <p:sp>
        <p:nvSpPr>
          <p:cNvPr id="2" name="TextBox 1">
            <a:extLst>
              <a:ext uri="{FF2B5EF4-FFF2-40B4-BE49-F238E27FC236}">
                <a16:creationId xmlns="" xmlns:a16="http://schemas.microsoft.com/office/drawing/2014/main" id="{DEBDF05D-4474-7EEE-457A-48964513F1D8}"/>
              </a:ext>
            </a:extLst>
          </p:cNvPr>
          <p:cNvSpPr txBox="1"/>
          <p:nvPr userDrawn="1"/>
        </p:nvSpPr>
        <p:spPr>
          <a:xfrm rot="16200000">
            <a:off x="-5400702" y="2573504"/>
            <a:ext cx="4572000" cy="339394"/>
          </a:xfrm>
          <a:prstGeom prst="rect">
            <a:avLst/>
          </a:prstGeom>
          <a:noFill/>
        </p:spPr>
        <p:txBody>
          <a:bodyPr wrap="square">
            <a:spAutoFit/>
          </a:bodyPr>
          <a:lstStyle/>
          <a:p>
            <a:pPr algn="ctr">
              <a:buClr>
                <a:srgbClr val="000000"/>
              </a:buClr>
              <a:buFont typeface="Arial"/>
              <a:buNone/>
            </a:pPr>
            <a:r>
              <a:rPr lang="en-US" sz="1600" kern="0">
                <a:solidFill>
                  <a:srgbClr val="000000"/>
                </a:solidFill>
                <a:latin typeface="Annifont" panose="020B0603050302020204" pitchFamily="34" charset="0"/>
                <a:cs typeface="Arial"/>
                <a:sym typeface="Arial"/>
              </a:rPr>
              <a:t>Kho ppt Phan Linh_0916.604.268</a:t>
            </a:r>
          </a:p>
        </p:txBody>
      </p:sp>
      <p:sp>
        <p:nvSpPr>
          <p:cNvPr id="3" name="TextBox 2">
            <a:extLst>
              <a:ext uri="{FF2B5EF4-FFF2-40B4-BE49-F238E27FC236}">
                <a16:creationId xmlns="" xmlns:a16="http://schemas.microsoft.com/office/drawing/2014/main" id="{65F20A7F-6C3A-EE62-66D5-E4152AB713D9}"/>
              </a:ext>
            </a:extLst>
          </p:cNvPr>
          <p:cNvSpPr txBox="1"/>
          <p:nvPr userDrawn="1"/>
        </p:nvSpPr>
        <p:spPr>
          <a:xfrm rot="16200000">
            <a:off x="13511773" y="3125543"/>
            <a:ext cx="4572000" cy="339394"/>
          </a:xfrm>
          <a:prstGeom prst="rect">
            <a:avLst/>
          </a:prstGeom>
          <a:noFill/>
        </p:spPr>
        <p:txBody>
          <a:bodyPr wrap="square">
            <a:spAutoFit/>
          </a:bodyPr>
          <a:lstStyle/>
          <a:p>
            <a:pPr algn="ctr">
              <a:buClr>
                <a:srgbClr val="000000"/>
              </a:buClr>
              <a:buFont typeface="Arial"/>
              <a:buNone/>
            </a:pPr>
            <a:r>
              <a:rPr lang="en-US" sz="1600" kern="0">
                <a:solidFill>
                  <a:srgbClr val="000000"/>
                </a:solidFill>
                <a:latin typeface="Annifont" panose="020B0603050302020204" pitchFamily="34" charset="0"/>
                <a:cs typeface="Arial"/>
                <a:sym typeface="Arial"/>
              </a:rPr>
              <a:t>Kho ppt Phan Linh_0916.604.268</a:t>
            </a:r>
          </a:p>
        </p:txBody>
      </p:sp>
      <p:sp>
        <p:nvSpPr>
          <p:cNvPr id="4" name="TextBox 3">
            <a:extLst>
              <a:ext uri="{FF2B5EF4-FFF2-40B4-BE49-F238E27FC236}">
                <a16:creationId xmlns="" xmlns:a16="http://schemas.microsoft.com/office/drawing/2014/main" id="{13CF4B75-91A2-EF93-3921-BE751624E47D}"/>
              </a:ext>
            </a:extLst>
          </p:cNvPr>
          <p:cNvSpPr txBox="1"/>
          <p:nvPr userDrawn="1"/>
        </p:nvSpPr>
        <p:spPr>
          <a:xfrm>
            <a:off x="3804333" y="7514595"/>
            <a:ext cx="4583339" cy="230832"/>
          </a:xfrm>
          <a:prstGeom prst="rect">
            <a:avLst/>
          </a:prstGeom>
          <a:noFill/>
        </p:spPr>
        <p:txBody>
          <a:bodyPr wrap="square">
            <a:spAutoFit/>
          </a:bodyPr>
          <a:lstStyle/>
          <a:p>
            <a:pPr algn="ctr">
              <a:buClr>
                <a:srgbClr val="000000"/>
              </a:buClr>
              <a:buFont typeface="Arial"/>
              <a:buNone/>
            </a:pPr>
            <a:r>
              <a:rPr lang="en-US" sz="900" kern="0">
                <a:solidFill>
                  <a:srgbClr val="000000"/>
                </a:solidFill>
                <a:latin typeface="VNI-Trung Kien" pitchFamily="2" charset="0"/>
                <a:cs typeface="Arial"/>
                <a:sym typeface="Arial"/>
              </a:rPr>
              <a:t>Kho ppt Phan Linh_0916.604.268</a:t>
            </a:r>
          </a:p>
        </p:txBody>
      </p:sp>
    </p:spTree>
    <p:extLst>
      <p:ext uri="{BB962C8B-B14F-4D97-AF65-F5344CB8AC3E}">
        <p14:creationId xmlns:p14="http://schemas.microsoft.com/office/powerpoint/2010/main" val="334806945"/>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70" y="713269"/>
            <a:ext cx="10285702" cy="630045"/>
          </a:xfrm>
          <a:prstGeom prst="rect">
            <a:avLst/>
          </a:prstGeom>
          <a:noFill/>
          <a:ln>
            <a:noFill/>
          </a:ln>
        </p:spPr>
        <p:txBody>
          <a:bodyPr spcFirstLastPara="1" wrap="square" lIns="116050" tIns="116050" rIns="116050" bIns="116050" anchor="t" anchorCtr="0">
            <a:noAutofit/>
          </a:bodyPr>
          <a:lstStyle>
            <a:lvl1pPr lvl="0" rtl="0">
              <a:spcBef>
                <a:spcPts val="0"/>
              </a:spcBef>
              <a:spcAft>
                <a:spcPts val="0"/>
              </a:spcAft>
              <a:buClr>
                <a:schemeClr val="accent6"/>
              </a:buClr>
              <a:buSzPts val="4600"/>
              <a:buFont typeface="Lilita One"/>
              <a:buNone/>
              <a:defRPr sz="4600">
                <a:solidFill>
                  <a:schemeClr val="accent6"/>
                </a:solidFill>
                <a:latin typeface="Lilita One"/>
                <a:ea typeface="Lilita One"/>
                <a:cs typeface="Lilita One"/>
                <a:sym typeface="Lilita One"/>
              </a:defRPr>
            </a:lvl1pPr>
            <a:lvl2pPr lvl="1"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2pPr>
            <a:lvl3pPr lvl="2"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3pPr>
            <a:lvl4pPr lvl="3"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4pPr>
            <a:lvl5pPr lvl="4"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5pPr>
            <a:lvl6pPr lvl="5"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6pPr>
            <a:lvl7pPr lvl="6"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7pPr>
            <a:lvl8pPr lvl="7"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8pPr>
            <a:lvl9pPr lvl="8"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3527" y="1801681"/>
            <a:ext cx="10285702" cy="4342307"/>
          </a:xfrm>
          <a:prstGeom prst="rect">
            <a:avLst/>
          </a:prstGeom>
          <a:noFill/>
          <a:ln>
            <a:noFill/>
          </a:ln>
        </p:spPr>
        <p:txBody>
          <a:bodyPr spcFirstLastPara="1" wrap="square" lIns="116050" tIns="116050" rIns="116050" bIns="116050" anchor="t" anchorCtr="0">
            <a:noAutofit/>
          </a:bodyPr>
          <a:lstStyle>
            <a:lvl1pPr marL="457200" lvl="0" indent="-342900">
              <a:lnSpc>
                <a:spcPct val="100000"/>
              </a:lnSpc>
              <a:spcBef>
                <a:spcPts val="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1pPr>
            <a:lvl2pPr marL="914400" lvl="1"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2pPr>
            <a:lvl3pPr marL="1371600" lvl="2"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3pPr>
            <a:lvl4pPr marL="1828800" lvl="3"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4pPr>
            <a:lvl5pPr marL="2286000" lvl="4"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5pPr>
            <a:lvl6pPr marL="2743200" lvl="5"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6pPr>
            <a:lvl7pPr marL="3200400" lvl="6"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7pPr>
            <a:lvl8pPr marL="3657600" lvl="7"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8pPr>
            <a:lvl9pPr marL="4114800" lvl="8" indent="-342900">
              <a:lnSpc>
                <a:spcPct val="100000"/>
              </a:lnSpc>
              <a:spcBef>
                <a:spcPts val="2000"/>
              </a:spcBef>
              <a:spcAft>
                <a:spcPts val="2000"/>
              </a:spcAft>
              <a:buClr>
                <a:schemeClr val="accent6"/>
              </a:buClr>
              <a:buSzPts val="1800"/>
              <a:buFont typeface="Poppins"/>
              <a:buChar char="■"/>
              <a:defRPr sz="1800">
                <a:solidFill>
                  <a:schemeClr val="accent6"/>
                </a:solidFill>
                <a:latin typeface="Poppins"/>
                <a:ea typeface="Poppins"/>
                <a:cs typeface="Poppins"/>
                <a:sym typeface="Poppins"/>
              </a:defRPr>
            </a:lvl9pPr>
          </a:lstStyle>
          <a:p>
            <a:endParaRPr/>
          </a:p>
        </p:txBody>
      </p:sp>
      <p:sp>
        <p:nvSpPr>
          <p:cNvPr id="2" name="TextBox 1">
            <a:extLst>
              <a:ext uri="{FF2B5EF4-FFF2-40B4-BE49-F238E27FC236}">
                <a16:creationId xmlns="" xmlns:a16="http://schemas.microsoft.com/office/drawing/2014/main" id="{DEBDF05D-4474-7EEE-457A-48964513F1D8}"/>
              </a:ext>
            </a:extLst>
          </p:cNvPr>
          <p:cNvSpPr txBox="1"/>
          <p:nvPr userDrawn="1"/>
        </p:nvSpPr>
        <p:spPr>
          <a:xfrm rot="16200000">
            <a:off x="-5400702" y="2573504"/>
            <a:ext cx="4572000" cy="339394"/>
          </a:xfrm>
          <a:prstGeom prst="rect">
            <a:avLst/>
          </a:prstGeom>
          <a:noFill/>
        </p:spPr>
        <p:txBody>
          <a:bodyPr wrap="square">
            <a:spAutoFit/>
          </a:bodyPr>
          <a:lstStyle/>
          <a:p>
            <a:pPr algn="ctr">
              <a:buClr>
                <a:srgbClr val="000000"/>
              </a:buClr>
              <a:buFont typeface="Arial"/>
              <a:buNone/>
            </a:pPr>
            <a:r>
              <a:rPr lang="en-US" sz="1600" kern="0">
                <a:solidFill>
                  <a:srgbClr val="000000"/>
                </a:solidFill>
                <a:latin typeface="Annifont" panose="020B0603050302020204" pitchFamily="34" charset="0"/>
                <a:cs typeface="Arial"/>
                <a:sym typeface="Arial"/>
              </a:rPr>
              <a:t>Kho ppt Phan Linh_0916.604.268</a:t>
            </a:r>
          </a:p>
        </p:txBody>
      </p:sp>
      <p:sp>
        <p:nvSpPr>
          <p:cNvPr id="3" name="TextBox 2">
            <a:extLst>
              <a:ext uri="{FF2B5EF4-FFF2-40B4-BE49-F238E27FC236}">
                <a16:creationId xmlns="" xmlns:a16="http://schemas.microsoft.com/office/drawing/2014/main" id="{65F20A7F-6C3A-EE62-66D5-E4152AB713D9}"/>
              </a:ext>
            </a:extLst>
          </p:cNvPr>
          <p:cNvSpPr txBox="1"/>
          <p:nvPr userDrawn="1"/>
        </p:nvSpPr>
        <p:spPr>
          <a:xfrm rot="16200000">
            <a:off x="13511773" y="3125543"/>
            <a:ext cx="4572000" cy="339394"/>
          </a:xfrm>
          <a:prstGeom prst="rect">
            <a:avLst/>
          </a:prstGeom>
          <a:noFill/>
        </p:spPr>
        <p:txBody>
          <a:bodyPr wrap="square">
            <a:spAutoFit/>
          </a:bodyPr>
          <a:lstStyle/>
          <a:p>
            <a:pPr algn="ctr">
              <a:buClr>
                <a:srgbClr val="000000"/>
              </a:buClr>
              <a:buFont typeface="Arial"/>
              <a:buNone/>
            </a:pPr>
            <a:r>
              <a:rPr lang="en-US" sz="1600" kern="0">
                <a:solidFill>
                  <a:srgbClr val="000000"/>
                </a:solidFill>
                <a:latin typeface="Annifont" panose="020B0603050302020204" pitchFamily="34" charset="0"/>
                <a:cs typeface="Arial"/>
                <a:sym typeface="Arial"/>
              </a:rPr>
              <a:t>Kho ppt Phan Linh_0916.604.268</a:t>
            </a:r>
          </a:p>
        </p:txBody>
      </p:sp>
      <p:sp>
        <p:nvSpPr>
          <p:cNvPr id="4" name="TextBox 3">
            <a:extLst>
              <a:ext uri="{FF2B5EF4-FFF2-40B4-BE49-F238E27FC236}">
                <a16:creationId xmlns="" xmlns:a16="http://schemas.microsoft.com/office/drawing/2014/main" id="{13CF4B75-91A2-EF93-3921-BE751624E47D}"/>
              </a:ext>
            </a:extLst>
          </p:cNvPr>
          <p:cNvSpPr txBox="1"/>
          <p:nvPr userDrawn="1"/>
        </p:nvSpPr>
        <p:spPr>
          <a:xfrm>
            <a:off x="3804332" y="7514595"/>
            <a:ext cx="4583339" cy="230832"/>
          </a:xfrm>
          <a:prstGeom prst="rect">
            <a:avLst/>
          </a:prstGeom>
          <a:noFill/>
        </p:spPr>
        <p:txBody>
          <a:bodyPr wrap="square">
            <a:spAutoFit/>
          </a:bodyPr>
          <a:lstStyle/>
          <a:p>
            <a:pPr algn="ctr">
              <a:buClr>
                <a:srgbClr val="000000"/>
              </a:buClr>
              <a:buFont typeface="Arial"/>
              <a:buNone/>
            </a:pPr>
            <a:r>
              <a:rPr lang="en-US" sz="900" kern="0">
                <a:solidFill>
                  <a:srgbClr val="000000"/>
                </a:solidFill>
                <a:latin typeface="VNI-Trung Kien" pitchFamily="2" charset="0"/>
                <a:cs typeface="Arial"/>
                <a:sym typeface="Arial"/>
              </a:rPr>
              <a:t>Kho ppt Phan Linh_0916.604.268</a:t>
            </a:r>
          </a:p>
        </p:txBody>
      </p:sp>
    </p:spTree>
    <p:extLst>
      <p:ext uri="{BB962C8B-B14F-4D97-AF65-F5344CB8AC3E}">
        <p14:creationId xmlns:p14="http://schemas.microsoft.com/office/powerpoint/2010/main" val="2899458513"/>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36.png"/><Relationship Id="rId5" Type="http://schemas.openxmlformats.org/officeDocument/2006/relationships/image" Target="../media/image36.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5.xml"/><Relationship Id="rId7"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29.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41.png"/><Relationship Id="rId5" Type="http://schemas.openxmlformats.org/officeDocument/2006/relationships/image" Target="../media/image36.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1.svg"/><Relationship Id="rId2" Type="http://schemas.openxmlformats.org/officeDocument/2006/relationships/image" Target="../media/image44.png"/><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6.xml"/><Relationship Id="rId5" Type="http://schemas.openxmlformats.org/officeDocument/2006/relationships/image" Target="../media/image49.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6.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media1.mp3"/><Relationship Id="rId7" Type="http://schemas.openxmlformats.org/officeDocument/2006/relationships/slide" Target="slide24.xml"/><Relationship Id="rId2" Type="http://schemas.microsoft.com/office/2007/relationships/media" Target="../media/media1.mp3"/><Relationship Id="rId1" Type="http://schemas.openxmlformats.org/officeDocument/2006/relationships/tags" Target="../tags/tag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slideLayout" Target="../slideLayouts/slideLayout9.xml"/><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9.xml"/><Relationship Id="rId1" Type="http://schemas.openxmlformats.org/officeDocument/2006/relationships/tags" Target="../tags/tag18.xml"/><Relationship Id="rId6" Type="http://schemas.openxmlformats.org/officeDocument/2006/relationships/image" Target="../media/image57.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slideLayout" Target="../slideLayouts/slideLayout9.xml"/><Relationship Id="rId1" Type="http://schemas.openxmlformats.org/officeDocument/2006/relationships/tags" Target="../tags/tag19.xml"/><Relationship Id="rId6" Type="http://schemas.openxmlformats.org/officeDocument/2006/relationships/image" Target="../media/image58.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slideLayout" Target="../slideLayouts/slideLayout9.xml"/><Relationship Id="rId1" Type="http://schemas.openxmlformats.org/officeDocument/2006/relationships/tags" Target="../tags/tag20.xml"/><Relationship Id="rId6" Type="http://schemas.openxmlformats.org/officeDocument/2006/relationships/image" Target="../media/image60.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slideLayout" Target="../slideLayouts/slideLayout9.xml"/><Relationship Id="rId1" Type="http://schemas.openxmlformats.org/officeDocument/2006/relationships/tags" Target="../tags/tag21.xml"/><Relationship Id="rId6" Type="http://schemas.openxmlformats.org/officeDocument/2006/relationships/image" Target="../media/image62.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61.png"/><Relationship Id="rId2" Type="http://schemas.openxmlformats.org/officeDocument/2006/relationships/slideLayout" Target="../slideLayouts/slideLayout9.xml"/><Relationship Id="rId1" Type="http://schemas.openxmlformats.org/officeDocument/2006/relationships/tags" Target="../tags/tag22.xml"/><Relationship Id="rId6" Type="http://schemas.openxmlformats.org/officeDocument/2006/relationships/image" Target="../media/image59.png"/><Relationship Id="rId5" Type="http://schemas.openxmlformats.org/officeDocument/2006/relationships/image" Target="../media/image64.png"/><Relationship Id="rId10" Type="http://schemas.microsoft.com/office/2007/relationships/hdphoto" Target="../media/hdphoto6.wdp"/><Relationship Id="rId4" Type="http://schemas.openxmlformats.org/officeDocument/2006/relationships/image" Target="../media/image54.pn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image" Target="../media/image66.png"/><Relationship Id="rId11" Type="http://schemas.microsoft.com/office/2007/relationships/hdphoto" Target="../media/hdphoto6.wdp"/><Relationship Id="rId5" Type="http://schemas.openxmlformats.org/officeDocument/2006/relationships/image" Target="../media/image54.png"/><Relationship Id="rId10" Type="http://schemas.openxmlformats.org/officeDocument/2006/relationships/image" Target="../media/image65.png"/><Relationship Id="rId4" Type="http://schemas.openxmlformats.org/officeDocument/2006/relationships/image" Target="../media/image53.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74.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75.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www.facebook.com/huongthaoGAD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4.wdp"/><Relationship Id="rId12"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6.png"/><Relationship Id="rId11" Type="http://schemas.openxmlformats.org/officeDocument/2006/relationships/image" Target="../media/image36.svg"/><Relationship Id="rId5" Type="http://schemas.openxmlformats.org/officeDocument/2006/relationships/image" Target="../media/image25.png"/><Relationship Id="rId10" Type="http://schemas.openxmlformats.org/officeDocument/2006/relationships/image" Target="../media/image29.png"/><Relationship Id="rId4" Type="http://schemas.microsoft.com/office/2007/relationships/hdphoto" Target="../media/hdphoto3.wdp"/><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61150" y="1576429"/>
            <a:ext cx="10113666" cy="2554545"/>
          </a:xfrm>
          <a:prstGeom prst="rect">
            <a:avLst/>
          </a:prstGeom>
          <a:noFill/>
        </p:spPr>
        <p:txBody>
          <a:bodyPr wrap="none" lIns="91440" tIns="45720" rIns="91440" bIns="45720">
            <a:spAutoFit/>
          </a:bodyPr>
          <a:lstStyle/>
          <a:p>
            <a:pPr algn="ctr"/>
            <a:r>
              <a:rPr lang="en-US" sz="800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Chào</a:t>
            </a:r>
            <a:r>
              <a:rPr lang="en-US" sz="80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800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mừng</a:t>
            </a:r>
            <a:r>
              <a:rPr lang="en-US" sz="80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800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các</a:t>
            </a:r>
            <a:r>
              <a:rPr lang="en-US" sz="80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800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cô</a:t>
            </a:r>
            <a:r>
              <a:rPr lang="en-US" sz="80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800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giáo</a:t>
            </a:r>
            <a:r>
              <a:rPr lang="en-US" sz="80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p>
          <a:p>
            <a:pPr algn="ctr"/>
            <a:r>
              <a:rPr lang="en-US" sz="800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về</a:t>
            </a:r>
            <a:r>
              <a:rPr lang="en-US" sz="80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800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dự</a:t>
            </a:r>
            <a:r>
              <a:rPr lang="en-US" sz="80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800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giờ</a:t>
            </a:r>
            <a:r>
              <a:rPr lang="en-US" sz="80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800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thăm</a:t>
            </a:r>
            <a:r>
              <a:rPr lang="en-US" sz="80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8000"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lớp</a:t>
            </a:r>
            <a:r>
              <a:rPr lang="en-US" sz="80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4a2</a:t>
            </a:r>
            <a:endParaRPr lang="en-US" sz="8000"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478552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9" y="3485828"/>
            <a:ext cx="2366551" cy="1804010"/>
          </a:xfrm>
          <a:prstGeom prst="rect">
            <a:avLst/>
          </a:prstGeom>
        </p:spPr>
      </p:pic>
      <p:sp>
        <p:nvSpPr>
          <p:cNvPr id="4" name="Rectangle 3">
            <a:extLst>
              <a:ext uri="{FF2B5EF4-FFF2-40B4-BE49-F238E27FC236}">
                <a16:creationId xmlns="" xmlns:a16="http://schemas.microsoft.com/office/drawing/2014/main" id="{85918A6B-584B-31A7-37FB-DC03C91DC86D}"/>
              </a:ext>
            </a:extLst>
          </p:cNvPr>
          <p:cNvSpPr/>
          <p:nvPr/>
        </p:nvSpPr>
        <p:spPr>
          <a:xfrm>
            <a:off x="239489" y="369870"/>
            <a:ext cx="11801827"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 xmlns:a16="http://schemas.microsoft.com/office/drawing/2014/main" id="{ACC40CA9-D83E-CC21-D899-3A4CC64230E6}"/>
              </a:ext>
            </a:extLst>
          </p:cNvPr>
          <p:cNvPicPr>
            <a:picLocks noChangeAspect="1"/>
          </p:cNvPicPr>
          <p:nvPr/>
        </p:nvPicPr>
        <p:blipFill>
          <a:blip r:embed="rId4"/>
          <a:stretch>
            <a:fillRect/>
          </a:stretch>
        </p:blipFill>
        <p:spPr>
          <a:xfrm>
            <a:off x="3704917" y="-101147"/>
            <a:ext cx="4863319" cy="943629"/>
          </a:xfrm>
          <a:prstGeom prst="rect">
            <a:avLst/>
          </a:prstGeom>
        </p:spPr>
      </p:pic>
      <p:sp>
        <p:nvSpPr>
          <p:cNvPr id="6" name="TextBox 5">
            <a:extLst>
              <a:ext uri="{FF2B5EF4-FFF2-40B4-BE49-F238E27FC236}">
                <a16:creationId xmlns="" xmlns:a16="http://schemas.microsoft.com/office/drawing/2014/main" id="{DE3F35B3-1035-74B3-6637-0DBA07015FBB}"/>
              </a:ext>
            </a:extLst>
          </p:cNvPr>
          <p:cNvSpPr txBox="1"/>
          <p:nvPr/>
        </p:nvSpPr>
        <p:spPr>
          <a:xfrm>
            <a:off x="390419" y="811670"/>
            <a:ext cx="11373492" cy="6555641"/>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mod="1">
    <p:ext uri="{E180D4A7-C9FB-4DFB-919C-405C955672EB}">
      <p14:showEvtLst xmlns:p14="http://schemas.microsoft.com/office/powerpoint/2010/main">
        <p14:playEvt time="264" objId="20"/>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D15AA476-8B69-BC73-8D25-9843F9EB6AD3}"/>
              </a:ext>
            </a:extLst>
          </p:cNvPr>
          <p:cNvSpPr/>
          <p:nvPr/>
        </p:nvSpPr>
        <p:spPr>
          <a:xfrm>
            <a:off x="1574511" y="935308"/>
            <a:ext cx="10706099"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 xmlns:a16="http://schemas.microsoft.com/office/drawing/2014/main" id="{9F3F862E-C0B9-FD24-AF55-447977B41625}"/>
              </a:ext>
            </a:extLst>
          </p:cNvPr>
          <p:cNvPicPr>
            <a:picLocks noChangeAspect="1"/>
          </p:cNvPicPr>
          <p:nvPr/>
        </p:nvPicPr>
        <p:blipFill>
          <a:blip r:embed="rId3"/>
          <a:stretch>
            <a:fillRect/>
          </a:stretch>
        </p:blipFill>
        <p:spPr>
          <a:xfrm>
            <a:off x="354158" y="85834"/>
            <a:ext cx="2828789" cy="1774090"/>
          </a:xfrm>
          <a:prstGeom prst="rect">
            <a:avLst/>
          </a:prstGeom>
        </p:spPr>
      </p:pic>
      <p:pic>
        <p:nvPicPr>
          <p:cNvPr id="5" name="Picture 2" descr="Nam thần nhí Nặc Nhất đốn tim cư dân mạng với vẻ đáng yêu siêu chất">
            <a:extLst>
              <a:ext uri="{FF2B5EF4-FFF2-40B4-BE49-F238E27FC236}">
                <a16:creationId xmlns="" xmlns:a16="http://schemas.microsoft.com/office/drawing/2014/main" id="{4D61062F-C279-DBA4-4548-956533EC3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5035" y="1910730"/>
            <a:ext cx="3890155" cy="49218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7AD98C4-DA44-D21B-D23C-2F396587EF5A}"/>
              </a:ext>
            </a:extLst>
          </p:cNvPr>
          <p:cNvPicPr>
            <a:picLocks noChangeAspect="1"/>
          </p:cNvPicPr>
          <p:nvPr/>
        </p:nvPicPr>
        <p:blipFill>
          <a:blip r:embed="rId3"/>
          <a:stretch>
            <a:fillRect/>
          </a:stretch>
        </p:blipFill>
        <p:spPr>
          <a:xfrm>
            <a:off x="1275579" y="972968"/>
            <a:ext cx="10175107"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9" y="369870"/>
            <a:ext cx="11801827"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 xmlns:a16="http://schemas.microsoft.com/office/drawing/2014/main" id="{FC10EF71-ED2F-5DFA-E2C7-894F52267AB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 xmlns:a16="http://schemas.microsoft.com/office/drawing/2014/main" id="{BED71C44-07AF-8AAD-178A-755346367B02}"/>
              </a:ext>
            </a:extLst>
          </p:cNvPr>
          <p:cNvSpPr/>
          <p:nvPr/>
        </p:nvSpPr>
        <p:spPr>
          <a:xfrm>
            <a:off x="6097655" y="2400361"/>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 xmlns:a16="http://schemas.microsoft.com/office/drawing/2014/main" id="{42D533D0-63FE-BA30-049A-551B88754D94}"/>
              </a:ext>
            </a:extLst>
          </p:cNvPr>
          <p:cNvSpPr/>
          <p:nvPr/>
        </p:nvSpPr>
        <p:spPr>
          <a:xfrm>
            <a:off x="4586859" y="1148438"/>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 xmlns:a16="http://schemas.microsoft.com/office/drawing/2014/main" id="{1010C57A-E083-2462-7F93-6269B4F6C6EC}"/>
              </a:ext>
            </a:extLst>
          </p:cNvPr>
          <p:cNvSpPr/>
          <p:nvPr/>
        </p:nvSpPr>
        <p:spPr>
          <a:xfrm>
            <a:off x="7337557" y="3559751"/>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 xmlns:a16="http://schemas.microsoft.com/office/drawing/2014/main" id="{1B916B51-CB3D-9029-7458-455EB82B2F87}"/>
              </a:ext>
            </a:extLst>
          </p:cNvPr>
          <p:cNvPicPr>
            <a:picLocks noChangeAspect="1"/>
          </p:cNvPicPr>
          <p:nvPr/>
        </p:nvPicPr>
        <p:blipFill>
          <a:blip r:embed="rId6"/>
          <a:stretch>
            <a:fillRect/>
          </a:stretch>
        </p:blipFill>
        <p:spPr>
          <a:xfrm>
            <a:off x="1048430" y="1462155"/>
            <a:ext cx="3651821" cy="786452"/>
          </a:xfrm>
          <a:prstGeom prst="rect">
            <a:avLst/>
          </a:prstGeom>
        </p:spPr>
      </p:pic>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Lst>
  </p:timing>
  <p:extLst mod="1">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9" y="369870"/>
            <a:ext cx="11801827"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 xmlns:a16="http://schemas.microsoft.com/office/drawing/2014/main" id="{FC10EF71-ED2F-5DFA-E2C7-894F52267AB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88719" y="4686253"/>
            <a:ext cx="2639293" cy="2171761"/>
          </a:xfrm>
          <a:prstGeom prst="rect">
            <a:avLst/>
          </a:prstGeom>
        </p:spPr>
      </p:pic>
      <p:sp>
        <p:nvSpPr>
          <p:cNvPr id="5" name="Rectangle: Rounded Corners 4">
            <a:extLst>
              <a:ext uri="{FF2B5EF4-FFF2-40B4-BE49-F238E27FC236}">
                <a16:creationId xmlns="" xmlns:a16="http://schemas.microsoft.com/office/drawing/2014/main" id="{5B5B5F12-C870-EEF3-02DF-B0D1D25DB8F6}"/>
              </a:ext>
            </a:extLst>
          </p:cNvPr>
          <p:cNvSpPr/>
          <p:nvPr/>
        </p:nvSpPr>
        <p:spPr>
          <a:xfrm>
            <a:off x="1726588"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 xmlns:a16="http://schemas.microsoft.com/office/drawing/2014/main" id="{78DCD16A-8D7D-6801-43AC-E9B02FEC9AE9}"/>
              </a:ext>
            </a:extLst>
          </p:cNvPr>
          <p:cNvPicPr>
            <a:picLocks noChangeAspect="1"/>
          </p:cNvPicPr>
          <p:nvPr/>
        </p:nvPicPr>
        <p:blipFill>
          <a:blip r:embed="rId6"/>
          <a:stretch>
            <a:fillRect/>
          </a:stretch>
        </p:blipFill>
        <p:spPr>
          <a:xfrm>
            <a:off x="3198665" y="1695563"/>
            <a:ext cx="5773412" cy="1085182"/>
          </a:xfrm>
          <a:prstGeom prst="rect">
            <a:avLst/>
          </a:prstGeom>
        </p:spPr>
      </p:pic>
      <p:pic>
        <p:nvPicPr>
          <p:cNvPr id="11" name="Picture 10">
            <a:extLst>
              <a:ext uri="{FF2B5EF4-FFF2-40B4-BE49-F238E27FC236}">
                <a16:creationId xmlns="" xmlns:a16="http://schemas.microsoft.com/office/drawing/2014/main" id="{7EC3D7B3-465D-617C-454B-31C0F58E700E}"/>
              </a:ext>
            </a:extLst>
          </p:cNvPr>
          <p:cNvPicPr>
            <a:picLocks noChangeAspect="1"/>
          </p:cNvPicPr>
          <p:nvPr/>
        </p:nvPicPr>
        <p:blipFill>
          <a:blip r:embed="rId7"/>
          <a:stretch>
            <a:fillRect/>
          </a:stretch>
        </p:blipFill>
        <p:spPr>
          <a:xfrm>
            <a:off x="2391999" y="2729969"/>
            <a:ext cx="7620660" cy="1079086"/>
          </a:xfrm>
          <a:prstGeom prst="rect">
            <a:avLst/>
          </a:prstGeom>
        </p:spPr>
      </p:pic>
      <p:pic>
        <p:nvPicPr>
          <p:cNvPr id="12" name="Picture 11">
            <a:extLst>
              <a:ext uri="{FF2B5EF4-FFF2-40B4-BE49-F238E27FC236}">
                <a16:creationId xmlns="" xmlns:a16="http://schemas.microsoft.com/office/drawing/2014/main" id="{89083E33-89A6-05EC-9A01-6C2DC23D1858}"/>
              </a:ext>
            </a:extLst>
          </p:cNvPr>
          <p:cNvPicPr>
            <a:picLocks noChangeAspect="1"/>
          </p:cNvPicPr>
          <p:nvPr/>
        </p:nvPicPr>
        <p:blipFill>
          <a:blip r:embed="rId8"/>
          <a:stretch>
            <a:fillRect/>
          </a:stretch>
        </p:blipFill>
        <p:spPr>
          <a:xfrm>
            <a:off x="2443965" y="3612954"/>
            <a:ext cx="7431668" cy="1694835"/>
          </a:xfrm>
          <a:prstGeom prst="rect">
            <a:avLst/>
          </a:prstGeom>
        </p:spPr>
      </p:pic>
      <p:pic>
        <p:nvPicPr>
          <p:cNvPr id="13" name="Picture 12">
            <a:extLst>
              <a:ext uri="{FF2B5EF4-FFF2-40B4-BE49-F238E27FC236}">
                <a16:creationId xmlns="" xmlns:a16="http://schemas.microsoft.com/office/drawing/2014/main" id="{32052EF2-55E1-799B-3639-9BA9930477BD}"/>
              </a:ext>
            </a:extLst>
          </p:cNvPr>
          <p:cNvPicPr>
            <a:picLocks noChangeAspect="1"/>
          </p:cNvPicPr>
          <p:nvPr/>
        </p:nvPicPr>
        <p:blipFill>
          <a:blip r:embed="rId9"/>
          <a:stretch>
            <a:fillRect/>
          </a:stretch>
        </p:blipFill>
        <p:spPr>
          <a:xfrm>
            <a:off x="2345005" y="5157083"/>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mod="1">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9" y="369870"/>
            <a:ext cx="11801827"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 xmlns:a16="http://schemas.microsoft.com/office/drawing/2014/main" id="{FC10EF71-ED2F-5DFA-E2C7-894F52267AB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 xmlns:a16="http://schemas.microsoft.com/office/drawing/2014/main" id="{D1A2850C-689D-7918-27CB-E9D033B4BAC2}"/>
              </a:ext>
            </a:extLst>
          </p:cNvPr>
          <p:cNvPicPr>
            <a:picLocks noChangeAspect="1"/>
          </p:cNvPicPr>
          <p:nvPr/>
        </p:nvPicPr>
        <p:blipFill>
          <a:blip r:embed="rId6"/>
          <a:stretch>
            <a:fillRect/>
          </a:stretch>
        </p:blipFill>
        <p:spPr>
          <a:xfrm>
            <a:off x="3040259" y="0"/>
            <a:ext cx="6919560" cy="1176630"/>
          </a:xfrm>
          <a:prstGeom prst="rect">
            <a:avLst/>
          </a:prstGeom>
        </p:spPr>
      </p:pic>
      <p:sp>
        <p:nvSpPr>
          <p:cNvPr id="8" name="TextBox 7">
            <a:extLst>
              <a:ext uri="{FF2B5EF4-FFF2-40B4-BE49-F238E27FC236}">
                <a16:creationId xmlns="" xmlns:a16="http://schemas.microsoft.com/office/drawing/2014/main" id="{2FD2CFF9-4043-1ECB-519C-23A245C1ECA5}"/>
              </a:ext>
            </a:extLst>
          </p:cNvPr>
          <p:cNvSpPr txBox="1"/>
          <p:nvPr/>
        </p:nvSpPr>
        <p:spPr>
          <a:xfrm>
            <a:off x="701754" y="1711846"/>
            <a:ext cx="11089759"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 xmlns:a16="http://schemas.microsoft.com/office/drawing/2014/main" id="{66E8856D-2ECA-C129-3991-46DE22D35B0A}"/>
              </a:ext>
            </a:extLst>
          </p:cNvPr>
          <p:cNvCxnSpPr/>
          <p:nvPr/>
        </p:nvCxnSpPr>
        <p:spPr>
          <a:xfrm flipH="1">
            <a:off x="4635801" y="17331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859F990F-2450-C77C-F6DC-B52E4AF88A93}"/>
              </a:ext>
            </a:extLst>
          </p:cNvPr>
          <p:cNvCxnSpPr/>
          <p:nvPr/>
        </p:nvCxnSpPr>
        <p:spPr>
          <a:xfrm flipH="1">
            <a:off x="6007402" y="1754373"/>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39A5D269-2C9D-9773-D76C-F62102F33830}"/>
              </a:ext>
            </a:extLst>
          </p:cNvPr>
          <p:cNvCxnSpPr/>
          <p:nvPr/>
        </p:nvCxnSpPr>
        <p:spPr>
          <a:xfrm flipH="1">
            <a:off x="11674554" y="1754373"/>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29415292-573C-C09C-BC75-DA7E21DE76F2}"/>
              </a:ext>
            </a:extLst>
          </p:cNvPr>
          <p:cNvCxnSpPr/>
          <p:nvPr/>
        </p:nvCxnSpPr>
        <p:spPr>
          <a:xfrm flipH="1">
            <a:off x="3540644" y="2254116"/>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1083150F-AE58-D5A1-6B02-F99FBA72EDE6}"/>
              </a:ext>
            </a:extLst>
          </p:cNvPr>
          <p:cNvCxnSpPr/>
          <p:nvPr/>
        </p:nvCxnSpPr>
        <p:spPr>
          <a:xfrm flipH="1">
            <a:off x="8612376" y="2200953"/>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 xmlns:a16="http://schemas.microsoft.com/office/drawing/2014/main" id="{D31E32C7-2F28-94B3-310E-F19EFBA94812}"/>
              </a:ext>
            </a:extLst>
          </p:cNvPr>
          <p:cNvGrpSpPr/>
          <p:nvPr/>
        </p:nvGrpSpPr>
        <p:grpSpPr>
          <a:xfrm>
            <a:off x="4486943" y="2807009"/>
            <a:ext cx="202019" cy="446567"/>
            <a:chOff x="4486940" y="2806995"/>
            <a:chExt cx="202018" cy="446567"/>
          </a:xfrm>
        </p:grpSpPr>
        <p:cxnSp>
          <p:nvCxnSpPr>
            <p:cNvPr id="18" name="Straight Connector 17">
              <a:extLst>
                <a:ext uri="{FF2B5EF4-FFF2-40B4-BE49-F238E27FC236}">
                  <a16:creationId xmlns="" xmlns:a16="http://schemas.microsoft.com/office/drawing/2014/main"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 xmlns:a16="http://schemas.microsoft.com/office/drawing/2014/main" id="{AD8FB6CE-493E-DFE1-B01A-5C57DD1E58EB}"/>
              </a:ext>
            </a:extLst>
          </p:cNvPr>
          <p:cNvSpPr txBox="1"/>
          <p:nvPr/>
        </p:nvSpPr>
        <p:spPr>
          <a:xfrm>
            <a:off x="723020" y="3434317"/>
            <a:ext cx="11089759"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 xmlns:a16="http://schemas.microsoft.com/office/drawing/2014/main" id="{CAAC5EFD-E1DD-E4BD-12A5-5BF11B05B9A3}"/>
              </a:ext>
            </a:extLst>
          </p:cNvPr>
          <p:cNvCxnSpPr/>
          <p:nvPr/>
        </p:nvCxnSpPr>
        <p:spPr>
          <a:xfrm flipH="1">
            <a:off x="3838358"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5B8FFCD1-076F-14C7-970D-FACFE52CC8D3}"/>
              </a:ext>
            </a:extLst>
          </p:cNvPr>
          <p:cNvCxnSpPr/>
          <p:nvPr/>
        </p:nvCxnSpPr>
        <p:spPr>
          <a:xfrm flipH="1">
            <a:off x="2339166" y="3965953"/>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41402DA4-A832-9B6C-F99F-0ED83772F5A2}"/>
              </a:ext>
            </a:extLst>
          </p:cNvPr>
          <p:cNvCxnSpPr/>
          <p:nvPr/>
        </p:nvCxnSpPr>
        <p:spPr>
          <a:xfrm flipH="1">
            <a:off x="5794750" y="3987224"/>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0E500133-CED0-DD96-978C-BA1F278F24CB}"/>
              </a:ext>
            </a:extLst>
          </p:cNvPr>
          <p:cNvCxnSpPr/>
          <p:nvPr/>
        </p:nvCxnSpPr>
        <p:spPr>
          <a:xfrm flipH="1">
            <a:off x="11706450" y="3965953"/>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 xmlns:a16="http://schemas.microsoft.com/office/drawing/2014/main" id="{929D0926-59A9-37C8-A95C-A55CDB6E7412}"/>
              </a:ext>
            </a:extLst>
          </p:cNvPr>
          <p:cNvGrpSpPr/>
          <p:nvPr/>
        </p:nvGrpSpPr>
        <p:grpSpPr>
          <a:xfrm>
            <a:off x="3604439" y="4476320"/>
            <a:ext cx="202019" cy="446567"/>
            <a:chOff x="4486940" y="2806995"/>
            <a:chExt cx="202018" cy="446567"/>
          </a:xfrm>
        </p:grpSpPr>
        <p:cxnSp>
          <p:nvCxnSpPr>
            <p:cNvPr id="27" name="Straight Connector 26">
              <a:extLst>
                <a:ext uri="{FF2B5EF4-FFF2-40B4-BE49-F238E27FC236}">
                  <a16:creationId xmlns="" xmlns:a16="http://schemas.microsoft.com/office/drawing/2014/main"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mod="1">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9" y="369870"/>
            <a:ext cx="11801827"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 xmlns:a16="http://schemas.microsoft.com/office/drawing/2014/main" id="{E5B3886C-4F4A-41D7-7305-3D649904AF19}"/>
              </a:ext>
            </a:extLst>
          </p:cNvPr>
          <p:cNvSpPr/>
          <p:nvPr/>
        </p:nvSpPr>
        <p:spPr>
          <a:xfrm>
            <a:off x="3434317" y="468192"/>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 xmlns:a16="http://schemas.microsoft.com/office/drawing/2014/main" id="{FDDAA720-5E8A-3DB3-A23D-0DCF6CF0ADD0}"/>
              </a:ext>
            </a:extLst>
          </p:cNvPr>
          <p:cNvCxnSpPr>
            <a:stCxn id="5" idx="2"/>
          </p:cNvCxnSpPr>
          <p:nvPr/>
        </p:nvCxnSpPr>
        <p:spPr>
          <a:xfrm flipH="1">
            <a:off x="2838898"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 xmlns:a16="http://schemas.microsoft.com/office/drawing/2014/main" id="{4D1852CD-3FFB-CAE9-A01E-598A58283B4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43" y="1672192"/>
            <a:ext cx="3838353" cy="3543829"/>
          </a:xfrm>
          <a:prstGeom prst="rect">
            <a:avLst/>
          </a:prstGeom>
        </p:spPr>
      </p:pic>
      <p:sp>
        <p:nvSpPr>
          <p:cNvPr id="9" name="TextBox 8">
            <a:extLst>
              <a:ext uri="{FF2B5EF4-FFF2-40B4-BE49-F238E27FC236}">
                <a16:creationId xmlns="" xmlns:a16="http://schemas.microsoft.com/office/drawing/2014/main" id="{B7759484-482A-D2C7-E175-9874A43280B5}"/>
              </a:ext>
            </a:extLst>
          </p:cNvPr>
          <p:cNvSpPr txBox="1"/>
          <p:nvPr/>
        </p:nvSpPr>
        <p:spPr>
          <a:xfrm>
            <a:off x="754920" y="5029205"/>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 xmlns:a16="http://schemas.microsoft.com/office/drawing/2014/main" id="{8C9C4DE7-4A44-5AA6-49E1-FD6995D38017}"/>
              </a:ext>
            </a:extLst>
          </p:cNvPr>
          <p:cNvCxnSpPr>
            <a:cxnSpLocks/>
          </p:cNvCxnSpPr>
          <p:nvPr/>
        </p:nvCxnSpPr>
        <p:spPr>
          <a:xfrm>
            <a:off x="5901069" y="1658694"/>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 xmlns:a16="http://schemas.microsoft.com/office/drawing/2014/main"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3" y="3104707"/>
            <a:ext cx="2818540" cy="935886"/>
          </a:xfrm>
          <a:prstGeom prst="rect">
            <a:avLst/>
          </a:prstGeom>
        </p:spPr>
      </p:pic>
      <p:sp>
        <p:nvSpPr>
          <p:cNvPr id="33" name="TextBox 32">
            <a:extLst>
              <a:ext uri="{FF2B5EF4-FFF2-40B4-BE49-F238E27FC236}">
                <a16:creationId xmlns="" xmlns:a16="http://schemas.microsoft.com/office/drawing/2014/main" id="{A1D706FD-924A-4E8E-B382-909FFD8B4DFC}"/>
              </a:ext>
            </a:extLst>
          </p:cNvPr>
          <p:cNvSpPr txBox="1"/>
          <p:nvPr/>
        </p:nvSpPr>
        <p:spPr>
          <a:xfrm>
            <a:off x="4976042" y="409354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 xmlns:a16="http://schemas.microsoft.com/office/drawing/2014/main" id="{4F593E0C-9C69-0C8A-0A35-011D109F7FED}"/>
              </a:ext>
            </a:extLst>
          </p:cNvPr>
          <p:cNvCxnSpPr>
            <a:cxnSpLocks/>
          </p:cNvCxnSpPr>
          <p:nvPr/>
        </p:nvCxnSpPr>
        <p:spPr>
          <a:xfrm>
            <a:off x="5911703"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 xmlns:a16="http://schemas.microsoft.com/office/drawing/2014/main"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60" y="2390674"/>
            <a:ext cx="2366551" cy="1804010"/>
          </a:xfrm>
          <a:prstGeom prst="rect">
            <a:avLst/>
          </a:prstGeom>
        </p:spPr>
      </p:pic>
      <p:sp>
        <p:nvSpPr>
          <p:cNvPr id="40" name="TextBox 39">
            <a:extLst>
              <a:ext uri="{FF2B5EF4-FFF2-40B4-BE49-F238E27FC236}">
                <a16:creationId xmlns="" xmlns:a16="http://schemas.microsoft.com/office/drawing/2014/main" id="{546FDFBF-039B-3C0B-4414-B6C873DB8311}"/>
              </a:ext>
            </a:extLst>
          </p:cNvPr>
          <p:cNvSpPr txBox="1"/>
          <p:nvPr/>
        </p:nvSpPr>
        <p:spPr>
          <a:xfrm>
            <a:off x="8761236"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mod="1">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B53073F8-8690-E671-8CBE-C103C98B5F24}"/>
              </a:ext>
            </a:extLst>
          </p:cNvPr>
          <p:cNvGrpSpPr/>
          <p:nvPr/>
        </p:nvGrpSpPr>
        <p:grpSpPr>
          <a:xfrm>
            <a:off x="284314" y="395676"/>
            <a:ext cx="5798127" cy="3135379"/>
            <a:chOff x="457200" y="1176848"/>
            <a:chExt cx="5798127" cy="3135379"/>
          </a:xfrm>
        </p:grpSpPr>
        <p:grpSp>
          <p:nvGrpSpPr>
            <p:cNvPr id="5" name="Group 4">
              <a:extLst>
                <a:ext uri="{FF2B5EF4-FFF2-40B4-BE49-F238E27FC236}">
                  <a16:creationId xmlns=""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 xmlns:a16="http://schemas.microsoft.com/office/drawing/2014/main"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 xmlns:a16="http://schemas.microsoft.com/office/drawing/2014/main"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 xmlns:a16="http://schemas.microsoft.com/office/drawing/2014/main"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 xmlns:a16="http://schemas.microsoft.com/office/drawing/2014/main" id="{C04EF09E-19B3-93DF-4838-38F6576CA29C}"/>
              </a:ext>
            </a:extLst>
          </p:cNvPr>
          <p:cNvGrpSpPr/>
          <p:nvPr/>
        </p:nvGrpSpPr>
        <p:grpSpPr>
          <a:xfrm>
            <a:off x="5107886" y="3462652"/>
            <a:ext cx="6840681" cy="3152792"/>
            <a:chOff x="535741" y="1748982"/>
            <a:chExt cx="6840681" cy="3152791"/>
          </a:xfrm>
        </p:grpSpPr>
        <p:grpSp>
          <p:nvGrpSpPr>
            <p:cNvPr id="12" name="Group 11">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 xmlns:a16="http://schemas.microsoft.com/office/drawing/2014/main"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 xmlns:a16="http://schemas.microsoft.com/office/drawing/2014/main"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 xmlns:a16="http://schemas.microsoft.com/office/drawing/2014/main"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 xmlns:a16="http://schemas.microsoft.com/office/drawing/2014/main"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 xmlns:a16="http://schemas.microsoft.com/office/drawing/2014/main"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 xmlns:a16="http://schemas.microsoft.com/office/drawing/2014/main"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 xmlns:a16="http://schemas.microsoft.com/office/drawing/2014/main" id="{56C9EFB2-3594-2AF1-FE80-1FED422AE6B9}"/>
              </a:ext>
            </a:extLst>
          </p:cNvPr>
          <p:cNvSpPr/>
          <p:nvPr/>
        </p:nvSpPr>
        <p:spPr>
          <a:xfrm>
            <a:off x="5673739"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 xmlns:a16="http://schemas.microsoft.com/office/drawing/2014/main" id="{11FEF378-9A18-89B5-864A-3C7D15B86B1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04EF09E-19B3-93DF-4838-38F6576CA29C}"/>
              </a:ext>
            </a:extLst>
          </p:cNvPr>
          <p:cNvGrpSpPr/>
          <p:nvPr/>
        </p:nvGrpSpPr>
        <p:grpSpPr>
          <a:xfrm>
            <a:off x="4949856" y="1570696"/>
            <a:ext cx="6840681" cy="3194191"/>
            <a:chOff x="535741" y="1707583"/>
            <a:chExt cx="6840681" cy="3194190"/>
          </a:xfrm>
        </p:grpSpPr>
        <p:grpSp>
          <p:nvGrpSpPr>
            <p:cNvPr id="12" name="Group 11">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 xmlns:a16="http://schemas.microsoft.com/office/drawing/2014/main" id="{56C9EFB2-3594-2AF1-FE80-1FED422AE6B9}"/>
              </a:ext>
            </a:extLst>
          </p:cNvPr>
          <p:cNvSpPr/>
          <p:nvPr/>
        </p:nvSpPr>
        <p:spPr>
          <a:xfrm>
            <a:off x="4949855"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 xmlns:a16="http://schemas.microsoft.com/office/drawing/2014/main"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5" y="661750"/>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9" y="3485828"/>
            <a:ext cx="2366551" cy="1804010"/>
          </a:xfrm>
          <a:prstGeom prst="rect">
            <a:avLst/>
          </a:prstGeom>
        </p:spPr>
      </p:pic>
      <p:sp>
        <p:nvSpPr>
          <p:cNvPr id="4" name="Rectangle 3">
            <a:extLst>
              <a:ext uri="{FF2B5EF4-FFF2-40B4-BE49-F238E27FC236}">
                <a16:creationId xmlns="" xmlns:a16="http://schemas.microsoft.com/office/drawing/2014/main" id="{85918A6B-584B-31A7-37FB-DC03C91DC86D}"/>
              </a:ext>
            </a:extLst>
          </p:cNvPr>
          <p:cNvSpPr/>
          <p:nvPr/>
        </p:nvSpPr>
        <p:spPr>
          <a:xfrm>
            <a:off x="239489" y="369870"/>
            <a:ext cx="11801827"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 xmlns:a16="http://schemas.microsoft.com/office/drawing/2014/main" id="{ACC40CA9-D83E-CC21-D899-3A4CC64230E6}"/>
              </a:ext>
            </a:extLst>
          </p:cNvPr>
          <p:cNvPicPr>
            <a:picLocks noChangeAspect="1"/>
          </p:cNvPicPr>
          <p:nvPr/>
        </p:nvPicPr>
        <p:blipFill>
          <a:blip r:embed="rId4"/>
          <a:stretch>
            <a:fillRect/>
          </a:stretch>
        </p:blipFill>
        <p:spPr>
          <a:xfrm>
            <a:off x="3704917" y="-101147"/>
            <a:ext cx="4863319" cy="943629"/>
          </a:xfrm>
          <a:prstGeom prst="rect">
            <a:avLst/>
          </a:prstGeom>
        </p:spPr>
      </p:pic>
      <p:sp>
        <p:nvSpPr>
          <p:cNvPr id="6" name="TextBox 5">
            <a:extLst>
              <a:ext uri="{FF2B5EF4-FFF2-40B4-BE49-F238E27FC236}">
                <a16:creationId xmlns="" xmlns:a16="http://schemas.microsoft.com/office/drawing/2014/main" id="{DE3F35B3-1035-74B3-6637-0DBA07015FBB}"/>
              </a:ext>
            </a:extLst>
          </p:cNvPr>
          <p:cNvSpPr txBox="1"/>
          <p:nvPr/>
        </p:nvSpPr>
        <p:spPr>
          <a:xfrm>
            <a:off x="390419" y="811670"/>
            <a:ext cx="11373492"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extLst mod="1">
    <p:ext uri="{E180D4A7-C9FB-4DFB-919C-405C955672EB}">
      <p14:showEvtLst xmlns:p14="http://schemas.microsoft.com/office/powerpoint/2010/main">
        <p14:playEvt time="264" objId="20"/>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A2340DA-AE23-370E-6385-9CE3214EA2DA}"/>
              </a:ext>
            </a:extLst>
          </p:cNvPr>
          <p:cNvGrpSpPr/>
          <p:nvPr/>
        </p:nvGrpSpPr>
        <p:grpSpPr>
          <a:xfrm>
            <a:off x="2634042" y="154953"/>
            <a:ext cx="6923918" cy="1671506"/>
            <a:chOff x="1519678" y="600821"/>
            <a:chExt cx="9192937" cy="1521598"/>
          </a:xfrm>
          <a:solidFill>
            <a:schemeClr val="tx2">
              <a:lumMod val="20000"/>
              <a:lumOff val="80000"/>
            </a:schemeClr>
          </a:solidFill>
        </p:grpSpPr>
        <p:grpSp>
          <p:nvGrpSpPr>
            <p:cNvPr id="3" name="Google Shape;1177;p37">
              <a:extLst>
                <a:ext uri="{FF2B5EF4-FFF2-40B4-BE49-F238E27FC236}">
                  <a16:creationId xmlns="" xmlns:a16="http://schemas.microsoft.com/office/drawing/2014/main" id="{3D3D57BA-9203-E67C-353E-442F81C4CC05}"/>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 xmlns:a16="http://schemas.microsoft.com/office/drawing/2014/main" id="{C4571FC8-9590-AFBD-86CE-C2F98B208DC1}"/>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buFont typeface="Arial"/>
                  <a:buNone/>
                </a:pPr>
                <a:endParaRPr kern="0">
                  <a:solidFill>
                    <a:srgbClr val="000000"/>
                  </a:solidFill>
                  <a:cs typeface="Arial"/>
                  <a:sym typeface="Arial"/>
                </a:endParaRPr>
              </a:p>
            </p:txBody>
          </p:sp>
          <p:sp>
            <p:nvSpPr>
              <p:cNvPr id="6" name="Google Shape;1179;p37">
                <a:extLst>
                  <a:ext uri="{FF2B5EF4-FFF2-40B4-BE49-F238E27FC236}">
                    <a16:creationId xmlns="" xmlns:a16="http://schemas.microsoft.com/office/drawing/2014/main" id="{20CFDE47-0432-EA32-98E6-12AC5984F4E2}"/>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buFont typeface="Arial"/>
                  <a:buNone/>
                </a:pPr>
                <a:endParaRPr kern="0">
                  <a:solidFill>
                    <a:srgbClr val="000000"/>
                  </a:solidFill>
                  <a:cs typeface="Arial"/>
                  <a:sym typeface="Arial"/>
                </a:endParaRPr>
              </a:p>
            </p:txBody>
          </p:sp>
          <p:sp>
            <p:nvSpPr>
              <p:cNvPr id="7" name="Google Shape;1180;p37">
                <a:extLst>
                  <a:ext uri="{FF2B5EF4-FFF2-40B4-BE49-F238E27FC236}">
                    <a16:creationId xmlns="" xmlns:a16="http://schemas.microsoft.com/office/drawing/2014/main" id="{18F3CB38-F788-CF05-7FF8-EBDD01B8D890}"/>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buFont typeface="Arial"/>
                  <a:buNone/>
                </a:pPr>
                <a:endParaRPr kern="0">
                  <a:solidFill>
                    <a:srgbClr val="000000"/>
                  </a:solidFill>
                  <a:cs typeface="Arial"/>
                  <a:sym typeface="Arial"/>
                </a:endParaRPr>
              </a:p>
            </p:txBody>
          </p:sp>
          <p:sp>
            <p:nvSpPr>
              <p:cNvPr id="8" name="Google Shape;1179;p37">
                <a:extLst>
                  <a:ext uri="{FF2B5EF4-FFF2-40B4-BE49-F238E27FC236}">
                    <a16:creationId xmlns="" xmlns:a16="http://schemas.microsoft.com/office/drawing/2014/main" id="{F04134E8-362D-363A-92B8-97EBC406E9D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buFont typeface="Arial"/>
                  <a:buNone/>
                </a:pPr>
                <a:endParaRPr kern="0">
                  <a:solidFill>
                    <a:srgbClr val="000000"/>
                  </a:solidFill>
                  <a:cs typeface="Arial"/>
                  <a:sym typeface="Arial"/>
                </a:endParaRPr>
              </a:p>
            </p:txBody>
          </p:sp>
          <p:sp>
            <p:nvSpPr>
              <p:cNvPr id="9" name="Google Shape;1180;p37">
                <a:extLst>
                  <a:ext uri="{FF2B5EF4-FFF2-40B4-BE49-F238E27FC236}">
                    <a16:creationId xmlns="" xmlns:a16="http://schemas.microsoft.com/office/drawing/2014/main" id="{01EB9683-6BBC-9C27-B2D8-EEFAA79A09B7}"/>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buFont typeface="Arial"/>
                  <a:buNone/>
                </a:pPr>
                <a:endParaRPr kern="0">
                  <a:solidFill>
                    <a:srgbClr val="000000"/>
                  </a:solidFill>
                  <a:cs typeface="Arial"/>
                  <a:sym typeface="Arial"/>
                </a:endParaRPr>
              </a:p>
            </p:txBody>
          </p:sp>
          <p:sp>
            <p:nvSpPr>
              <p:cNvPr id="10" name="Google Shape;1179;p37">
                <a:extLst>
                  <a:ext uri="{FF2B5EF4-FFF2-40B4-BE49-F238E27FC236}">
                    <a16:creationId xmlns="" xmlns:a16="http://schemas.microsoft.com/office/drawing/2014/main" id="{573A1316-A6F3-616D-A747-739332F4AA89}"/>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buFont typeface="Arial"/>
                  <a:buNone/>
                </a:pPr>
                <a:endParaRPr kern="0">
                  <a:solidFill>
                    <a:srgbClr val="000000"/>
                  </a:solidFill>
                  <a:cs typeface="Arial"/>
                  <a:sym typeface="Arial"/>
                </a:endParaRPr>
              </a:p>
            </p:txBody>
          </p:sp>
          <p:sp>
            <p:nvSpPr>
              <p:cNvPr id="11" name="Google Shape;1180;p37">
                <a:extLst>
                  <a:ext uri="{FF2B5EF4-FFF2-40B4-BE49-F238E27FC236}">
                    <a16:creationId xmlns="" xmlns:a16="http://schemas.microsoft.com/office/drawing/2014/main" id="{B4A9F14D-7E14-0EA9-F0E6-B26583AE8917}"/>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buFont typeface="Arial"/>
                  <a:buNone/>
                </a:pPr>
                <a:endParaRPr kern="0">
                  <a:solidFill>
                    <a:srgbClr val="000000"/>
                  </a:solidFill>
                  <a:cs typeface="Arial"/>
                  <a:sym typeface="Arial"/>
                </a:endParaRPr>
              </a:p>
            </p:txBody>
          </p:sp>
        </p:grpSp>
        <p:sp>
          <p:nvSpPr>
            <p:cNvPr id="4" name="TextBox 3">
              <a:extLst>
                <a:ext uri="{FF2B5EF4-FFF2-40B4-BE49-F238E27FC236}">
                  <a16:creationId xmlns="" xmlns:a16="http://schemas.microsoft.com/office/drawing/2014/main" id="{6EFCF7FB-ABA0-2275-C567-7268E08EFD65}"/>
                </a:ext>
              </a:extLst>
            </p:cNvPr>
            <p:cNvSpPr txBox="1"/>
            <p:nvPr/>
          </p:nvSpPr>
          <p:spPr>
            <a:xfrm>
              <a:off x="1519678" y="673920"/>
              <a:ext cx="9192937" cy="1204747"/>
            </a:xfrm>
            <a:prstGeom prst="rect">
              <a:avLst/>
            </a:prstGeom>
            <a:noFill/>
          </p:spPr>
          <p:txBody>
            <a:bodyPr wrap="square">
              <a:spAutoFit/>
            </a:bodyPr>
            <a:lstStyle/>
            <a:p>
              <a:pPr algn="ctr">
                <a:buClr>
                  <a:srgbClr val="000000"/>
                </a:buClr>
                <a:buFont typeface="Arial"/>
                <a:buNone/>
              </a:pPr>
              <a:r>
                <a:rPr lang="en-US" sz="4000" b="1" kern="0">
                  <a:solidFill>
                    <a:srgbClr val="000000"/>
                  </a:solidFill>
                  <a:cs typeface="Arial"/>
                  <a:sym typeface="Arial"/>
                </a:rPr>
                <a:t>CHỦ ĐIỂM 1:</a:t>
              </a:r>
            </a:p>
            <a:p>
              <a:pPr algn="ctr">
                <a:buClr>
                  <a:srgbClr val="000000"/>
                </a:buClr>
                <a:buFont typeface="Arial"/>
                <a:buNone/>
              </a:pPr>
              <a:r>
                <a:rPr lang="en-US" sz="4000" b="1" kern="0">
                  <a:solidFill>
                    <a:srgbClr val="000000"/>
                  </a:solidFill>
                  <a:cs typeface="Arial"/>
                  <a:sym typeface="Arial"/>
                </a:rPr>
                <a:t>MỖI NGƯỜI MỘT VẺ</a:t>
              </a:r>
            </a:p>
          </p:txBody>
        </p:sp>
      </p:grpSp>
    </p:spTree>
    <p:extLst>
      <p:ext uri="{BB962C8B-B14F-4D97-AF65-F5344CB8AC3E}">
        <p14:creationId xmlns:p14="http://schemas.microsoft.com/office/powerpoint/2010/main" val="41529458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5" y="661750"/>
            <a:ext cx="4179012" cy="5210259"/>
          </a:xfrm>
          <a:prstGeom prst="rect">
            <a:avLst/>
          </a:prstGeom>
        </p:spPr>
      </p:pic>
      <p:grpSp>
        <p:nvGrpSpPr>
          <p:cNvPr id="28" name="Group 27">
            <a:extLst>
              <a:ext uri="{FF2B5EF4-FFF2-40B4-BE49-F238E27FC236}">
                <a16:creationId xmlns="" xmlns:a16="http://schemas.microsoft.com/office/drawing/2014/main" id="{C04EF09E-19B3-93DF-4838-38F6576CA29C}"/>
              </a:ext>
            </a:extLst>
          </p:cNvPr>
          <p:cNvGrpSpPr/>
          <p:nvPr/>
        </p:nvGrpSpPr>
        <p:grpSpPr>
          <a:xfrm>
            <a:off x="4843325" y="2006600"/>
            <a:ext cx="6840681" cy="3352800"/>
            <a:chOff x="535741" y="1548973"/>
            <a:chExt cx="6840681" cy="3352800"/>
          </a:xfrm>
        </p:grpSpPr>
        <p:grpSp>
          <p:nvGrpSpPr>
            <p:cNvPr id="29" name="Group 28">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 xmlns:a16="http://schemas.microsoft.com/office/drawing/2014/main" id="{DEDC158A-3F2E-0BFE-AF5B-925CAE83F220}"/>
              </a:ext>
            </a:extLst>
          </p:cNvPr>
          <p:cNvPicPr>
            <a:picLocks noChangeAspect="1"/>
          </p:cNvPicPr>
          <p:nvPr/>
        </p:nvPicPr>
        <p:blipFill>
          <a:blip r:embed="rId5"/>
          <a:stretch>
            <a:fillRect/>
          </a:stretch>
        </p:blipFill>
        <p:spPr>
          <a:xfrm>
            <a:off x="4909923" y="191485"/>
            <a:ext cx="6114819"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4EC415D-1079-45D7-2104-CC34F8DBFFBE}"/>
              </a:ext>
            </a:extLst>
          </p:cNvPr>
          <p:cNvPicPr>
            <a:picLocks noChangeAspect="1"/>
          </p:cNvPicPr>
          <p:nvPr/>
        </p:nvPicPr>
        <p:blipFill>
          <a:blip r:embed="rId3"/>
          <a:stretch>
            <a:fillRect/>
          </a:stretch>
        </p:blipFill>
        <p:spPr>
          <a:xfrm>
            <a:off x="1606265" y="1262150"/>
            <a:ext cx="9608129" cy="2371550"/>
          </a:xfrm>
          <a:prstGeom prst="rect">
            <a:avLst/>
          </a:prstGeom>
        </p:spPr>
      </p:pic>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1" y="365129"/>
            <a:ext cx="10515600" cy="1325563"/>
          </a:xfrm>
          <a:prstGeom prst="rect">
            <a:avLst/>
          </a:prstGeom>
        </p:spPr>
        <p:txBody>
          <a:bodyPr/>
          <a:lstStyle/>
          <a:p>
            <a:endParaRPr lang="en-US" dirty="0"/>
          </a:p>
        </p:txBody>
      </p:sp>
      <p:sp>
        <p:nvSpPr>
          <p:cNvPr id="8" name="TextBox 7"/>
          <p:cNvSpPr txBox="1"/>
          <p:nvPr/>
        </p:nvSpPr>
        <p:spPr>
          <a:xfrm>
            <a:off x="11507204"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54" y="4388267"/>
            <a:ext cx="3990559" cy="2469747"/>
          </a:xfrm>
          <a:prstGeom prst="rect">
            <a:avLst/>
          </a:prstGeom>
        </p:spPr>
      </p:pic>
      <p:sp>
        <p:nvSpPr>
          <p:cNvPr id="7" name="Rounded Rectangle 3">
            <a:hlinkClick r:id="rId7" action="ppaction://hlinksldjump"/>
            <a:extLst>
              <a:ext uri="{FF2B5EF4-FFF2-40B4-BE49-F238E27FC236}">
                <a16:creationId xmlns="" xmlns:a16="http://schemas.microsoft.com/office/drawing/2014/main" id="{909CB7D1-63CC-7DA1-DB78-70728BAD798B}"/>
              </a:ext>
            </a:extLst>
          </p:cNvPr>
          <p:cNvSpPr/>
          <p:nvPr/>
        </p:nvSpPr>
        <p:spPr>
          <a:xfrm>
            <a:off x="4611787"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 xmlns:a16="http://schemas.microsoft.com/office/drawing/2014/main" id="{856B3FDE-EC8D-C23C-FEFF-27D4A9EAFC30}"/>
              </a:ext>
            </a:extLst>
          </p:cNvPr>
          <p:cNvPicPr>
            <a:picLocks noChangeAspect="1"/>
          </p:cNvPicPr>
          <p:nvPr/>
        </p:nvPicPr>
        <p:blipFill>
          <a:blip r:embed="rId8"/>
          <a:stretch>
            <a:fillRect/>
          </a:stretch>
        </p:blipFill>
        <p:spPr>
          <a:xfrm>
            <a:off x="35528" y="269256"/>
            <a:ext cx="12156479" cy="2566638"/>
          </a:xfrm>
          <a:prstGeom prst="rect">
            <a:avLst/>
          </a:prstGeom>
        </p:spPr>
      </p:pic>
      <p:pic>
        <p:nvPicPr>
          <p:cNvPr id="19" name="Gọi Đò">
            <a:hlinkClick r:id="" action="ppaction://media"/>
            <a:extLst>
              <a:ext uri="{FF2B5EF4-FFF2-40B4-BE49-F238E27FC236}">
                <a16:creationId xmlns=""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3"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54" y="4388267"/>
            <a:ext cx="3990559" cy="2469747"/>
          </a:xfrm>
          <a:prstGeom prst="rect">
            <a:avLst/>
          </a:prstGeom>
        </p:spPr>
      </p:pic>
      <p:sp>
        <p:nvSpPr>
          <p:cNvPr id="3" name="Cloud Callout 40">
            <a:extLst>
              <a:ext uri="{FF2B5EF4-FFF2-40B4-BE49-F238E27FC236}">
                <a16:creationId xmlns="" xmlns:a16="http://schemas.microsoft.com/office/drawing/2014/main" id="{73F7BB8A-B0C5-F89D-EEBD-079CE3DB0E3C}"/>
              </a:ext>
            </a:extLst>
          </p:cNvPr>
          <p:cNvSpPr/>
          <p:nvPr/>
        </p:nvSpPr>
        <p:spPr>
          <a:xfrm>
            <a:off x="438912" y="804686"/>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nhé</a:t>
            </a:r>
            <a:r>
              <a:rPr lang="en-US" sz="2800"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1" y="365129"/>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83" y="4268735"/>
            <a:ext cx="3990559" cy="2469747"/>
          </a:xfrm>
          <a:prstGeom prst="rect">
            <a:avLst/>
          </a:prstGeom>
        </p:spPr>
      </p:pic>
      <p:sp>
        <p:nvSpPr>
          <p:cNvPr id="12" name="Rectangle 11"/>
          <p:cNvSpPr/>
          <p:nvPr/>
        </p:nvSpPr>
        <p:spPr>
          <a:xfrm>
            <a:off x="1114425" y="231715"/>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64"/>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48908"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60EBD1AC-418F-9B58-2536-9FAC95AA9863}"/>
              </a:ext>
            </a:extLst>
          </p:cNvPr>
          <p:cNvSpPr/>
          <p:nvPr/>
        </p:nvSpPr>
        <p:spPr>
          <a:xfrm>
            <a:off x="7286628"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 xmlns:a16="http://schemas.microsoft.com/office/drawing/2014/main" id="{7342899A-C329-C543-994C-881C52386D24}"/>
              </a:ext>
            </a:extLst>
          </p:cNvPr>
          <p:cNvSpPr/>
          <p:nvPr/>
        </p:nvSpPr>
        <p:spPr>
          <a:xfrm>
            <a:off x="310607" y="2200289"/>
            <a:ext cx="11662323"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 xmlns:a16="http://schemas.microsoft.com/office/drawing/2014/main" id="{AF203F7A-ADFC-8376-0AA6-D2943A6B9C8B}"/>
              </a:ext>
            </a:extLst>
          </p:cNvPr>
          <p:cNvSpPr/>
          <p:nvPr/>
        </p:nvSpPr>
        <p:spPr>
          <a:xfrm>
            <a:off x="377280"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 xmlns:a16="http://schemas.microsoft.com/office/drawing/2014/main" id="{63B1D42A-29B0-FBFB-54C0-C486547BD465}"/>
              </a:ext>
            </a:extLst>
          </p:cNvPr>
          <p:cNvSpPr/>
          <p:nvPr/>
        </p:nvSpPr>
        <p:spPr>
          <a:xfrm>
            <a:off x="344722"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1" y="365129"/>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83" y="4288106"/>
            <a:ext cx="3990559" cy="2469747"/>
          </a:xfrm>
          <a:prstGeom prst="rect">
            <a:avLst/>
          </a:prstGeom>
        </p:spPr>
      </p:pic>
      <p:sp>
        <p:nvSpPr>
          <p:cNvPr id="12" name="Rectangle 11"/>
          <p:cNvSpPr/>
          <p:nvPr/>
        </p:nvSpPr>
        <p:spPr>
          <a:xfrm>
            <a:off x="276225" y="260291"/>
            <a:ext cx="11830051"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9" y="1295414"/>
            <a:ext cx="11982451"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67957"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1114879" y="3830098"/>
            <a:ext cx="1494972" cy="2188654"/>
          </a:xfrm>
          <a:prstGeom prst="rect">
            <a:avLst/>
          </a:prstGeom>
        </p:spPr>
      </p:pic>
      <p:sp>
        <p:nvSpPr>
          <p:cNvPr id="4" name="Rectangle 3">
            <a:extLst>
              <a:ext uri="{FF2B5EF4-FFF2-40B4-BE49-F238E27FC236}">
                <a16:creationId xmlns="" xmlns:a16="http://schemas.microsoft.com/office/drawing/2014/main" id="{7CA9B1CE-202E-A7F8-C9E6-BED951E841D2}"/>
              </a:ext>
            </a:extLst>
          </p:cNvPr>
          <p:cNvSpPr/>
          <p:nvPr/>
        </p:nvSpPr>
        <p:spPr>
          <a:xfrm>
            <a:off x="6600831" y="1819275"/>
            <a:ext cx="5419727"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 xmlns:a16="http://schemas.microsoft.com/office/drawing/2014/main" id="{760EA1AC-C6EC-114D-F400-023A6DB105D0}"/>
              </a:ext>
            </a:extLst>
          </p:cNvPr>
          <p:cNvSpPr/>
          <p:nvPr/>
        </p:nvSpPr>
        <p:spPr>
          <a:xfrm>
            <a:off x="139153" y="2219339"/>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 xmlns:a16="http://schemas.microsoft.com/office/drawing/2014/main" id="{5B44E90F-CEC5-C8D1-E5E6-778C2C658C57}"/>
              </a:ext>
            </a:extLst>
          </p:cNvPr>
          <p:cNvSpPr/>
          <p:nvPr/>
        </p:nvSpPr>
        <p:spPr>
          <a:xfrm>
            <a:off x="177258" y="2524126"/>
            <a:ext cx="11852823"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 xmlns:a16="http://schemas.microsoft.com/office/drawing/2014/main" id="{62FFA8C4-69F1-EC41-E432-3B5DC75C9964}"/>
              </a:ext>
            </a:extLst>
          </p:cNvPr>
          <p:cNvSpPr/>
          <p:nvPr/>
        </p:nvSpPr>
        <p:spPr>
          <a:xfrm>
            <a:off x="139158" y="2886089"/>
            <a:ext cx="11929023"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 xmlns:a16="http://schemas.microsoft.com/office/drawing/2014/main" id="{3C5005AB-4A85-16AC-EE16-063DE484EBA6}"/>
              </a:ext>
            </a:extLst>
          </p:cNvPr>
          <p:cNvSpPr/>
          <p:nvPr/>
        </p:nvSpPr>
        <p:spPr>
          <a:xfrm>
            <a:off x="110587"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 xmlns:a16="http://schemas.microsoft.com/office/drawing/2014/main" id="{1C80E34F-73FC-1CDA-9F08-B127381BB915}"/>
              </a:ext>
            </a:extLst>
          </p:cNvPr>
          <p:cNvSpPr/>
          <p:nvPr/>
        </p:nvSpPr>
        <p:spPr>
          <a:xfrm>
            <a:off x="276228" y="1503307"/>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1" y="365129"/>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204"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8"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80"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1114879" y="3830098"/>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8"/>
          <a:stretch>
            <a:fillRect/>
          </a:stretch>
        </p:blipFill>
        <p:spPr>
          <a:xfrm>
            <a:off x="1806249" y="3825549"/>
            <a:ext cx="1664352" cy="1969179"/>
          </a:xfrm>
          <a:prstGeom prst="rect">
            <a:avLst/>
          </a:prstGeom>
        </p:spPr>
      </p:pic>
      <p:sp>
        <p:nvSpPr>
          <p:cNvPr id="5" name="Rectangle 4">
            <a:extLst>
              <a:ext uri="{FF2B5EF4-FFF2-40B4-BE49-F238E27FC236}">
                <a16:creationId xmlns="" xmlns:a16="http://schemas.microsoft.com/office/drawing/2014/main" id="{16DB1BCC-9897-7A6F-D865-4CF3EFC49080}"/>
              </a:ext>
            </a:extLst>
          </p:cNvPr>
          <p:cNvSpPr/>
          <p:nvPr/>
        </p:nvSpPr>
        <p:spPr>
          <a:xfrm>
            <a:off x="314327" y="1438289"/>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 xmlns:a16="http://schemas.microsoft.com/office/drawing/2014/main" id="{FA6A8BFD-39E1-7D06-036C-729E1E79CA7D}"/>
              </a:ext>
            </a:extLst>
          </p:cNvPr>
          <p:cNvSpPr/>
          <p:nvPr/>
        </p:nvSpPr>
        <p:spPr>
          <a:xfrm>
            <a:off x="577309" y="2124089"/>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 xmlns:a16="http://schemas.microsoft.com/office/drawing/2014/main" id="{6A8CE332-3F06-FACD-A3BE-1682EFC0D8E4}"/>
              </a:ext>
            </a:extLst>
          </p:cNvPr>
          <p:cNvSpPr/>
          <p:nvPr/>
        </p:nvSpPr>
        <p:spPr>
          <a:xfrm>
            <a:off x="320131" y="2619389"/>
            <a:ext cx="11662323"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 xmlns:a16="http://schemas.microsoft.com/office/drawing/2014/main" id="{0C91BE09-D0E3-FF2E-A792-84B199CAE02B}"/>
              </a:ext>
            </a:extLst>
          </p:cNvPr>
          <p:cNvSpPr/>
          <p:nvPr/>
        </p:nvSpPr>
        <p:spPr>
          <a:xfrm>
            <a:off x="396331" y="3009914"/>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 xmlns:a16="http://schemas.microsoft.com/office/drawing/2014/main" id="{3DBEE7F3-D648-D0AF-DC35-31F89A21B835}"/>
              </a:ext>
            </a:extLst>
          </p:cNvPr>
          <p:cNvSpPr/>
          <p:nvPr/>
        </p:nvSpPr>
        <p:spPr>
          <a:xfrm>
            <a:off x="304806" y="1514488"/>
            <a:ext cx="11687175"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1" y="365129"/>
            <a:ext cx="10515600" cy="1325563"/>
          </a:xfrm>
          <a:prstGeom prst="rect">
            <a:avLst/>
          </a:prstGeom>
        </p:spPr>
        <p:txBody>
          <a:bodyPr/>
          <a:lstStyle/>
          <a:p>
            <a:endParaRPr lang="en-US" sz="4000"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9" y="4260717"/>
            <a:ext cx="3990559" cy="2469747"/>
          </a:xfrm>
          <a:prstGeom prst="rect">
            <a:avLst/>
          </a:prstGeom>
        </p:spPr>
      </p:pic>
      <p:sp>
        <p:nvSpPr>
          <p:cNvPr id="12" name="Rectangle 11"/>
          <p:cNvSpPr/>
          <p:nvPr/>
        </p:nvSpPr>
        <p:spPr>
          <a:xfrm>
            <a:off x="495308"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a:t>
            </a:r>
            <a:r>
              <a:rPr lang="vi-VN" sz="3600" b="1" dirty="0" smtClean="0">
                <a:solidFill>
                  <a:prstClr val="white"/>
                </a:solidFill>
                <a:latin typeface="Cambria" panose="02040503050406030204" pitchFamily="18" charset="0"/>
                <a:ea typeface="Cambria" panose="02040503050406030204" pitchFamily="18" charset="0"/>
              </a:rPr>
              <a:t>đ</a:t>
            </a:r>
            <a:r>
              <a:rPr lang="en-US" sz="3600" b="1" dirty="0">
                <a:solidFill>
                  <a:prstClr val="white"/>
                </a:solidFill>
                <a:latin typeface="Cambria" panose="02040503050406030204" pitchFamily="18" charset="0"/>
                <a:ea typeface="Cambria" panose="02040503050406030204" pitchFamily="18" charset="0"/>
              </a:rPr>
              <a:t>ò</a:t>
            </a:r>
            <a:r>
              <a:rPr lang="vi-VN" sz="3600" b="1" dirty="0" smtClean="0">
                <a:solidFill>
                  <a:prstClr val="white"/>
                </a:solidFill>
                <a:latin typeface="Cambria" panose="02040503050406030204" pitchFamily="18" charset="0"/>
                <a:ea typeface="Cambria" panose="02040503050406030204" pitchFamily="18" charset="0"/>
              </a:rPr>
              <a:t> </a:t>
            </a:r>
            <a:r>
              <a:rPr lang="vi-VN" sz="3600" b="1" dirty="0">
                <a:solidFill>
                  <a:prstClr val="white"/>
                </a:solidFill>
                <a:latin typeface="Cambria" panose="02040503050406030204" pitchFamily="18" charset="0"/>
                <a:ea typeface="Cambria" panose="02040503050406030204" pitchFamily="18" charset="0"/>
              </a:rPr>
              <a:t>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596839"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1114879" y="3830098"/>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8"/>
          <a:stretch>
            <a:fillRect/>
          </a:stretch>
        </p:blipFill>
        <p:spPr>
          <a:xfrm>
            <a:off x="1730053" y="3882699"/>
            <a:ext cx="1664352" cy="1969179"/>
          </a:xfrm>
          <a:prstGeom prst="rect">
            <a:avLst/>
          </a:prstGeom>
        </p:spPr>
      </p:pic>
      <p:pic>
        <p:nvPicPr>
          <p:cNvPr id="6" name="Picture 5">
            <a:extLst>
              <a:ext uri="{FF2B5EF4-FFF2-40B4-BE49-F238E27FC236}">
                <a16:creationId xmlns="" xmlns:a16="http://schemas.microsoft.com/office/drawing/2014/main" id="{E4EBD6A1-8809-1914-7987-B28E54CF2AFA}"/>
              </a:ext>
            </a:extLst>
          </p:cNvPr>
          <p:cNvPicPr>
            <a:picLocks noChangeAspect="1"/>
          </p:cNvPicPr>
          <p:nvPr/>
        </p:nvPicPr>
        <p:blipFill>
          <a:blip r:embed="rId9"/>
          <a:stretch>
            <a:fillRect/>
          </a:stretch>
        </p:blipFill>
        <p:spPr>
          <a:xfrm>
            <a:off x="2542723" y="3880798"/>
            <a:ext cx="1658256" cy="1877731"/>
          </a:xfrm>
          <a:prstGeom prst="rect">
            <a:avLst/>
          </a:prstGeom>
        </p:spPr>
      </p:pic>
      <p:sp>
        <p:nvSpPr>
          <p:cNvPr id="7" name="Rectangle 6">
            <a:extLst>
              <a:ext uri="{FF2B5EF4-FFF2-40B4-BE49-F238E27FC236}">
                <a16:creationId xmlns="" xmlns:a16="http://schemas.microsoft.com/office/drawing/2014/main" id="{2BE442D0-4E92-F69B-1B74-2E44DD410C3D}"/>
              </a:ext>
            </a:extLst>
          </p:cNvPr>
          <p:cNvSpPr/>
          <p:nvPr/>
        </p:nvSpPr>
        <p:spPr>
          <a:xfrm>
            <a:off x="323851" y="1485914"/>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 xmlns:a16="http://schemas.microsoft.com/office/drawing/2014/main" id="{F445055A-53D4-109D-F36D-E5B06A345516}"/>
              </a:ext>
            </a:extLst>
          </p:cNvPr>
          <p:cNvSpPr/>
          <p:nvPr/>
        </p:nvSpPr>
        <p:spPr>
          <a:xfrm>
            <a:off x="367762"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 xmlns:a16="http://schemas.microsoft.com/office/drawing/2014/main" id="{E02D07BC-04D4-9231-D580-77E61F944E66}"/>
              </a:ext>
            </a:extLst>
          </p:cNvPr>
          <p:cNvSpPr/>
          <p:nvPr/>
        </p:nvSpPr>
        <p:spPr>
          <a:xfrm>
            <a:off x="358231" y="2209814"/>
            <a:ext cx="11662323"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 xmlns:a16="http://schemas.microsoft.com/office/drawing/2014/main" id="{1E7AE7D2-05F3-C125-FE69-D33770FCCD6F}"/>
              </a:ext>
            </a:extLst>
          </p:cNvPr>
          <p:cNvSpPr/>
          <p:nvPr/>
        </p:nvSpPr>
        <p:spPr>
          <a:xfrm>
            <a:off x="377279" y="2552714"/>
            <a:ext cx="1175299"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 xmlns:a16="http://schemas.microsoft.com/office/drawing/2014/main" id="{7A84AB83-749D-207C-96E1-4712086ABED8}"/>
              </a:ext>
            </a:extLst>
          </p:cNvPr>
          <p:cNvSpPr/>
          <p:nvPr/>
        </p:nvSpPr>
        <p:spPr>
          <a:xfrm>
            <a:off x="257182" y="1809750"/>
            <a:ext cx="11687175"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1" y="365129"/>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204"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9" y="4260717"/>
            <a:ext cx="3990559" cy="2469747"/>
          </a:xfrm>
          <a:prstGeom prst="rect">
            <a:avLst/>
          </a:prstGeom>
        </p:spPr>
      </p:pic>
      <p:sp>
        <p:nvSpPr>
          <p:cNvPr id="12" name="Rectangle 11"/>
          <p:cNvSpPr/>
          <p:nvPr/>
        </p:nvSpPr>
        <p:spPr>
          <a:xfrm>
            <a:off x="285752" y="193615"/>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674632" y="3975652"/>
            <a:ext cx="1719471"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7"/>
          <a:stretch>
            <a:fillRect/>
          </a:stretch>
        </p:blipFill>
        <p:spPr>
          <a:xfrm>
            <a:off x="2018287" y="3654099"/>
            <a:ext cx="1664352" cy="1969179"/>
          </a:xfrm>
          <a:prstGeom prst="rect">
            <a:avLst/>
          </a:prstGeom>
        </p:spPr>
      </p:pic>
      <p:pic>
        <p:nvPicPr>
          <p:cNvPr id="6" name="Picture 5">
            <a:extLst>
              <a:ext uri="{FF2B5EF4-FFF2-40B4-BE49-F238E27FC236}">
                <a16:creationId xmlns="" xmlns:a16="http://schemas.microsoft.com/office/drawing/2014/main" id="{E4EBD6A1-8809-1914-7987-B28E54CF2AFA}"/>
              </a:ext>
            </a:extLst>
          </p:cNvPr>
          <p:cNvPicPr>
            <a:picLocks noChangeAspect="1"/>
          </p:cNvPicPr>
          <p:nvPr/>
        </p:nvPicPr>
        <p:blipFill>
          <a:blip r:embed="rId8"/>
          <a:stretch>
            <a:fillRect/>
          </a:stretch>
        </p:blipFill>
        <p:spPr>
          <a:xfrm>
            <a:off x="2781261" y="3761528"/>
            <a:ext cx="1658256" cy="1877731"/>
          </a:xfrm>
          <a:prstGeom prst="rect">
            <a:avLst/>
          </a:prstGeom>
        </p:spPr>
      </p:pic>
      <p:pic>
        <p:nvPicPr>
          <p:cNvPr id="5" name="Picture 4">
            <a:extLst>
              <a:ext uri="{FF2B5EF4-FFF2-40B4-BE49-F238E27FC236}">
                <a16:creationId xmlns="" xmlns:a16="http://schemas.microsoft.com/office/drawing/2014/main"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32" y="3656642"/>
            <a:ext cx="1003853" cy="2027611"/>
          </a:xfrm>
          <a:prstGeom prst="rect">
            <a:avLst/>
          </a:prstGeom>
        </p:spPr>
      </p:pic>
      <p:sp>
        <p:nvSpPr>
          <p:cNvPr id="9" name="Rectangle: Rounded Corners 8">
            <a:extLst>
              <a:ext uri="{FF2B5EF4-FFF2-40B4-BE49-F238E27FC236}">
                <a16:creationId xmlns="" xmlns:a16="http://schemas.microsoft.com/office/drawing/2014/main" id="{6286605E-7AC6-0547-E8B3-6F74CF799D04}"/>
              </a:ext>
            </a:extLst>
          </p:cNvPr>
          <p:cNvSpPr/>
          <p:nvPr/>
        </p:nvSpPr>
        <p:spPr>
          <a:xfrm>
            <a:off x="240778"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1" y="365129"/>
            <a:ext cx="10515600" cy="1325563"/>
          </a:xfrm>
          <a:prstGeom prst="rect">
            <a:avLst/>
          </a:prstGeom>
        </p:spPr>
        <p:txBody>
          <a:bodyPr/>
          <a:lstStyle/>
          <a:p>
            <a:endParaRPr lang="en-US" dirty="0">
              <a:latin typeface="#9Slide03 Ample" panose="02000000000000000000" pitchFamily="2" charset="0"/>
            </a:endParaRPr>
          </a:p>
        </p:txBody>
      </p:sp>
      <p:sp>
        <p:nvSpPr>
          <p:cNvPr id="8" name="TextBox 7"/>
          <p:cNvSpPr txBox="1"/>
          <p:nvPr/>
        </p:nvSpPr>
        <p:spPr>
          <a:xfrm>
            <a:off x="11507204" y="435037"/>
            <a:ext cx="6046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9" y="4260717"/>
            <a:ext cx="3990559" cy="2469747"/>
          </a:xfrm>
          <a:prstGeom prst="rect">
            <a:avLst/>
          </a:prstGeom>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828807"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D754A1D-06D2-C79D-30CB-0910D5FEE9E6}"/>
              </a:ext>
            </a:extLst>
          </p:cNvPr>
          <p:cNvPicPr>
            <a:picLocks noChangeAspect="1"/>
          </p:cNvPicPr>
          <p:nvPr/>
        </p:nvPicPr>
        <p:blipFill>
          <a:blip r:embed="rId7"/>
          <a:stretch>
            <a:fillRect/>
          </a:stretch>
        </p:blipFill>
        <p:spPr>
          <a:xfrm flipH="1">
            <a:off x="-74918" y="3589074"/>
            <a:ext cx="1494972" cy="2188654"/>
          </a:xfrm>
          <a:prstGeom prst="rect">
            <a:avLst/>
          </a:prstGeom>
        </p:spPr>
      </p:pic>
      <p:pic>
        <p:nvPicPr>
          <p:cNvPr id="4" name="Picture 3">
            <a:extLst>
              <a:ext uri="{FF2B5EF4-FFF2-40B4-BE49-F238E27FC236}">
                <a16:creationId xmlns="" xmlns:a16="http://schemas.microsoft.com/office/drawing/2014/main" id="{92C0AF15-528F-B3A5-F019-05DEF5E7F5A9}"/>
              </a:ext>
            </a:extLst>
          </p:cNvPr>
          <p:cNvPicPr>
            <a:picLocks noChangeAspect="1"/>
          </p:cNvPicPr>
          <p:nvPr/>
        </p:nvPicPr>
        <p:blipFill>
          <a:blip r:embed="rId8"/>
          <a:stretch>
            <a:fillRect/>
          </a:stretch>
        </p:blipFill>
        <p:spPr>
          <a:xfrm>
            <a:off x="1151509" y="3749349"/>
            <a:ext cx="1664352" cy="1969179"/>
          </a:xfrm>
          <a:prstGeom prst="rect">
            <a:avLst/>
          </a:prstGeom>
        </p:spPr>
      </p:pic>
      <p:pic>
        <p:nvPicPr>
          <p:cNvPr id="6" name="Picture 5">
            <a:extLst>
              <a:ext uri="{FF2B5EF4-FFF2-40B4-BE49-F238E27FC236}">
                <a16:creationId xmlns="" xmlns:a16="http://schemas.microsoft.com/office/drawing/2014/main" id="{E4EBD6A1-8809-1914-7987-B28E54CF2AFA}"/>
              </a:ext>
            </a:extLst>
          </p:cNvPr>
          <p:cNvPicPr>
            <a:picLocks noChangeAspect="1"/>
          </p:cNvPicPr>
          <p:nvPr/>
        </p:nvPicPr>
        <p:blipFill>
          <a:blip r:embed="rId9"/>
          <a:stretch>
            <a:fillRect/>
          </a:stretch>
        </p:blipFill>
        <p:spPr>
          <a:xfrm>
            <a:off x="2743161" y="3875828"/>
            <a:ext cx="1658256" cy="1877731"/>
          </a:xfrm>
          <a:prstGeom prst="rect">
            <a:avLst/>
          </a:prstGeom>
        </p:spPr>
      </p:pic>
      <p:pic>
        <p:nvPicPr>
          <p:cNvPr id="5" name="Picture 4">
            <a:extLst>
              <a:ext uri="{FF2B5EF4-FFF2-40B4-BE49-F238E27FC236}">
                <a16:creationId xmlns=""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32" y="3609017"/>
            <a:ext cx="1003853" cy="2027611"/>
          </a:xfrm>
          <a:prstGeom prst="rect">
            <a:avLst/>
          </a:prstGeom>
        </p:spPr>
      </p:pic>
      <p:sp>
        <p:nvSpPr>
          <p:cNvPr id="13" name="ô 9">
            <a:extLst>
              <a:ext uri="{FF2B5EF4-FFF2-40B4-BE49-F238E27FC236}">
                <a16:creationId xmlns="" xmlns:a16="http://schemas.microsoft.com/office/drawing/2014/main" id="{67151DD9-2951-6216-802F-D671E1FD4DD4}"/>
              </a:ext>
            </a:extLst>
          </p:cNvPr>
          <p:cNvSpPr/>
          <p:nvPr/>
        </p:nvSpPr>
        <p:spPr>
          <a:xfrm>
            <a:off x="1219205" y="941531"/>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smtClean="0">
                <a:latin typeface="Cambria" panose="02040503050406030204" pitchFamily="18" charset="0"/>
                <a:ea typeface="Cambria" panose="02040503050406030204" pitchFamily="18" charset="0"/>
              </a:rPr>
              <a:t>4a2 </a:t>
            </a:r>
          </a:p>
          <a:p>
            <a:pPr algn="ctr"/>
            <a:r>
              <a:rPr lang="en-US" sz="4800" b="1" dirty="0" err="1" smtClean="0">
                <a:latin typeface="Cambria" panose="02040503050406030204" pitchFamily="18" charset="0"/>
                <a:ea typeface="Cambria" panose="02040503050406030204" pitchFamily="18" charset="0"/>
              </a:rPr>
              <a:t>nhiều</a:t>
            </a:r>
            <a:r>
              <a:rPr lang="en-US" sz="4800" b="1" dirty="0" smtClean="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267BB29-94C1-1E62-799A-50C923A2CF39}"/>
              </a:ext>
            </a:extLst>
          </p:cNvPr>
          <p:cNvPicPr>
            <a:picLocks noChangeAspect="1"/>
          </p:cNvPicPr>
          <p:nvPr/>
        </p:nvPicPr>
        <p:blipFill>
          <a:blip r:embed="rId3"/>
          <a:stretch>
            <a:fillRect/>
          </a:stretch>
        </p:blipFill>
        <p:spPr>
          <a:xfrm>
            <a:off x="3430363"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35200" y="3733800"/>
            <a:ext cx="1190580" cy="707886"/>
          </a:xfrm>
          <a:prstGeom prst="rect">
            <a:avLst/>
          </a:prstGeom>
          <a:solidFill>
            <a:srgbClr val="FFFF00"/>
          </a:solidFill>
        </p:spPr>
        <p:txBody>
          <a:bodyPr wrap="square" rtlCol="0">
            <a:spAutoFit/>
          </a:bodyPr>
          <a:lstStyle/>
          <a:p>
            <a:pPr eaLnBrk="0" fontAlgn="base" hangingPunct="0">
              <a:spcBef>
                <a:spcPct val="0"/>
              </a:spcBef>
              <a:spcAft>
                <a:spcPct val="0"/>
              </a:spcAft>
            </a:pPr>
            <a:r>
              <a:rPr lang="en-US" sz="4000" dirty="0" err="1" smtClean="0">
                <a:solidFill>
                  <a:srgbClr val="FF0000"/>
                </a:solidFill>
                <a:latin typeface="Times New Roman" panose="02020603050405020304" pitchFamily="18" charset="0"/>
                <a:cs typeface="Times New Roman" panose="02020603050405020304" pitchFamily="18" charset="0"/>
              </a:rPr>
              <a:t>Tàu</a:t>
            </a:r>
            <a:r>
              <a:rPr lang="en-US" sz="4000" dirty="0" smtClean="0">
                <a:solidFill>
                  <a:srgbClr val="FF0000"/>
                </a:solidFill>
                <a:latin typeface="Times New Roman" panose="02020603050405020304" pitchFamily="18" charset="0"/>
                <a:cs typeface="Times New Roman" panose="02020603050405020304" pitchFamily="18" charset="0"/>
              </a:rPr>
              <a:t> </a:t>
            </a:r>
          </a:p>
        </p:txBody>
      </p:sp>
      <p:sp>
        <p:nvSpPr>
          <p:cNvPr id="4" name="TextBox 3"/>
          <p:cNvSpPr txBox="1"/>
          <p:nvPr/>
        </p:nvSpPr>
        <p:spPr>
          <a:xfrm>
            <a:off x="6749965" y="3581400"/>
            <a:ext cx="4467534" cy="707886"/>
          </a:xfrm>
          <a:prstGeom prst="rect">
            <a:avLst/>
          </a:prstGeom>
          <a:solidFill>
            <a:srgbClr val="FFFF00"/>
          </a:solidFill>
        </p:spPr>
        <p:txBody>
          <a:bodyPr wrap="square" rtlCol="0">
            <a:spAutoFit/>
          </a:bodyPr>
          <a:lstStyle/>
          <a:p>
            <a:pPr eaLnBrk="0" fontAlgn="base" hangingPunct="0">
              <a:spcBef>
                <a:spcPct val="0"/>
              </a:spcBef>
              <a:spcAft>
                <a:spcPct val="0"/>
              </a:spcAft>
            </a:pPr>
            <a:r>
              <a:rPr lang="en-US" sz="4000" dirty="0" err="1" smtClean="0">
                <a:solidFill>
                  <a:srgbClr val="FF0000"/>
                </a:solidFill>
                <a:latin typeface="Times New Roman" panose="02020603050405020304" pitchFamily="18" charset="0"/>
                <a:cs typeface="Times New Roman" panose="02020603050405020304" pitchFamily="18" charset="0"/>
              </a:rPr>
              <a:t>Xuồng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ghe</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thuyền</a:t>
            </a:r>
            <a:r>
              <a:rPr lang="en-US" sz="4000" dirty="0" smtClean="0">
                <a:solidFill>
                  <a:srgbClr val="FF0000"/>
                </a:solidFill>
                <a:latin typeface="Times New Roman" panose="02020603050405020304" pitchFamily="18" charset="0"/>
                <a:cs typeface="Times New Roman" panose="02020603050405020304" pitchFamily="18" charset="0"/>
              </a:rPr>
              <a:t> </a:t>
            </a:r>
          </a:p>
        </p:txBody>
      </p:sp>
      <p:sp>
        <p:nvSpPr>
          <p:cNvPr id="5" name="TextBox 4"/>
          <p:cNvSpPr txBox="1"/>
          <p:nvPr/>
        </p:nvSpPr>
        <p:spPr>
          <a:xfrm>
            <a:off x="2488486" y="6205244"/>
            <a:ext cx="1169114" cy="707886"/>
          </a:xfrm>
          <a:prstGeom prst="rect">
            <a:avLst/>
          </a:prstGeom>
          <a:solidFill>
            <a:srgbClr val="FFFF00"/>
          </a:solidFill>
        </p:spPr>
        <p:txBody>
          <a:bodyPr wrap="square" rtlCol="0">
            <a:spAutoFit/>
          </a:bodyPr>
          <a:lstStyle/>
          <a:p>
            <a:pPr eaLnBrk="0" fontAlgn="base" hangingPunct="0">
              <a:spcBef>
                <a:spcPct val="0"/>
              </a:spcBef>
              <a:spcAft>
                <a:spcPct val="0"/>
              </a:spcAft>
            </a:pPr>
            <a:r>
              <a:rPr lang="en-US" sz="4000" dirty="0" err="1" smtClean="0">
                <a:solidFill>
                  <a:srgbClr val="FF0000"/>
                </a:solidFill>
                <a:latin typeface="Times New Roman" panose="02020603050405020304" pitchFamily="18" charset="0"/>
                <a:cs typeface="Times New Roman" panose="02020603050405020304" pitchFamily="18" charset="0"/>
              </a:rPr>
              <a:t>phà</a:t>
            </a:r>
            <a:r>
              <a:rPr lang="en-US" sz="4000" dirty="0" smtClean="0">
                <a:solidFill>
                  <a:srgbClr val="FF0000"/>
                </a:solidFill>
                <a:latin typeface="Times New Roman" panose="02020603050405020304" pitchFamily="18" charset="0"/>
                <a:cs typeface="Times New Roman" panose="02020603050405020304" pitchFamily="18" charset="0"/>
              </a:rPr>
              <a:t> </a:t>
            </a:r>
          </a:p>
        </p:txBody>
      </p:sp>
      <p:sp>
        <p:nvSpPr>
          <p:cNvPr id="6" name="TextBox 5"/>
          <p:cNvSpPr txBox="1"/>
          <p:nvPr/>
        </p:nvSpPr>
        <p:spPr>
          <a:xfrm>
            <a:off x="9161172" y="6222642"/>
            <a:ext cx="897228" cy="707886"/>
          </a:xfrm>
          <a:prstGeom prst="rect">
            <a:avLst/>
          </a:prstGeom>
          <a:solidFill>
            <a:srgbClr val="FFFF00"/>
          </a:solidFill>
        </p:spPr>
        <p:txBody>
          <a:bodyPr wrap="square" rtlCol="0">
            <a:spAutoFit/>
          </a:bodyPr>
          <a:lstStyle/>
          <a:p>
            <a:pPr eaLnBrk="0" fontAlgn="base" hangingPunct="0">
              <a:spcBef>
                <a:spcPct val="0"/>
              </a:spcBef>
              <a:spcAft>
                <a:spcPct val="0"/>
              </a:spcAft>
            </a:pPr>
            <a:r>
              <a:rPr lang="en-US" sz="4000" dirty="0" err="1" smtClean="0">
                <a:solidFill>
                  <a:srgbClr val="FF0000"/>
                </a:solidFill>
                <a:latin typeface="Times New Roman" panose="02020603050405020304" pitchFamily="18" charset="0"/>
                <a:cs typeface="Times New Roman" panose="02020603050405020304" pitchFamily="18" charset="0"/>
              </a:rPr>
              <a:t>bè</a:t>
            </a:r>
            <a:r>
              <a:rPr lang="en-US" sz="4000" dirty="0" smtClean="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8247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p>
            <a:pPr marL="0" indent="0" algn="just" eaLnBrk="1" hangingPunct="1">
              <a:buFont typeface="Arial" charset="0"/>
              <a:buNone/>
              <a:defRPr/>
            </a:pPr>
            <a:r>
              <a:rPr lang="en-US" sz="3600" smtClean="0">
                <a:solidFill>
                  <a:srgbClr val="0000FF"/>
                </a:solidFill>
                <a:latin typeface="Times New Roman" pitchFamily="18" charset="0"/>
                <a:cs typeface="Times New Roman" pitchFamily="18" charset="0"/>
              </a:rPr>
              <a:t>	</a:t>
            </a:r>
            <a:r>
              <a:rPr lang="en-US" sz="4000" smtClean="0">
                <a:solidFill>
                  <a:srgbClr val="0000FF"/>
                </a:solidFill>
                <a:latin typeface="Times New Roman" pitchFamily="18" charset="0"/>
                <a:cs typeface="Times New Roman" pitchFamily="18" charset="0"/>
              </a:rPr>
              <a:t>Khi </a:t>
            </a:r>
            <a:r>
              <a:rPr lang="en-US" sz="4000">
                <a:solidFill>
                  <a:srgbClr val="0000FF"/>
                </a:solidFill>
                <a:latin typeface="Times New Roman" pitchFamily="18" charset="0"/>
                <a:cs typeface="Times New Roman" pitchFamily="18" charset="0"/>
              </a:rPr>
              <a:t>tham gia giao thông đường thủy, em cần làm gì để đảm bảo an toàn ?	</a:t>
            </a:r>
          </a:p>
          <a:p>
            <a:pPr marL="0" indent="0" algn="just">
              <a:spcBef>
                <a:spcPct val="0"/>
              </a:spcBef>
              <a:buFont typeface="Arial" charset="0"/>
              <a:buNone/>
              <a:defRPr/>
            </a:pPr>
            <a:r>
              <a:rPr lang="en-US" sz="4000" smtClean="0">
                <a:solidFill>
                  <a:srgbClr val="FF0000"/>
                </a:solidFill>
                <a:latin typeface="Times New Roman" pitchFamily="18" charset="0"/>
                <a:cs typeface="Times New Roman" pitchFamily="18" charset="0"/>
              </a:rPr>
              <a:t>	- </a:t>
            </a:r>
            <a:r>
              <a:rPr lang="en-US" sz="4000">
                <a:solidFill>
                  <a:srgbClr val="FF0000"/>
                </a:solidFill>
                <a:latin typeface="Times New Roman" pitchFamily="18" charset="0"/>
                <a:cs typeface="Times New Roman" pitchFamily="18" charset="0"/>
              </a:rPr>
              <a:t>Mặc áo phao</a:t>
            </a:r>
          </a:p>
          <a:p>
            <a:pPr marL="0" indent="0" algn="just">
              <a:spcBef>
                <a:spcPct val="0"/>
              </a:spcBef>
              <a:buFont typeface="Arial" charset="0"/>
              <a:buNone/>
              <a:defRPr/>
            </a:pPr>
            <a:r>
              <a:rPr lang="en-US" sz="4000">
                <a:solidFill>
                  <a:srgbClr val="FF0000"/>
                </a:solidFill>
                <a:latin typeface="Times New Roman" pitchFamily="18" charset="0"/>
                <a:cs typeface="Times New Roman" pitchFamily="18" charset="0"/>
              </a:rPr>
              <a:t>	- Chấp hành theo người hướng dẫn người lái thuyền, lái xuồng</a:t>
            </a:r>
          </a:p>
          <a:p>
            <a:pPr marL="0" indent="0" algn="just">
              <a:spcBef>
                <a:spcPct val="0"/>
              </a:spcBef>
              <a:buFont typeface="Arial" charset="0"/>
              <a:buNone/>
              <a:defRPr/>
            </a:pPr>
            <a:r>
              <a:rPr lang="en-US" sz="4000">
                <a:solidFill>
                  <a:srgbClr val="FF0000"/>
                </a:solidFill>
                <a:latin typeface="Times New Roman" pitchFamily="18" charset="0"/>
                <a:cs typeface="Times New Roman" pitchFamily="18" charset="0"/>
              </a:rPr>
              <a:t>	- Ngồi ngay ngắn, giữ trật tự</a:t>
            </a:r>
          </a:p>
          <a:p>
            <a:pPr marL="0" indent="0" algn="just">
              <a:spcBef>
                <a:spcPct val="0"/>
              </a:spcBef>
              <a:buFont typeface="Arial" charset="0"/>
              <a:buNone/>
              <a:defRPr/>
            </a:pPr>
            <a:r>
              <a:rPr lang="en-US" sz="4000">
                <a:solidFill>
                  <a:srgbClr val="FF0000"/>
                </a:solidFill>
                <a:latin typeface="Times New Roman" pitchFamily="18" charset="0"/>
                <a:cs typeface="Times New Roman" pitchFamily="18" charset="0"/>
              </a:rPr>
              <a:t>	- Không đùa giỡn hoặc dùng tay chân nghịch nước</a:t>
            </a:r>
          </a:p>
          <a:p>
            <a:pPr marL="0" indent="0" algn="just">
              <a:spcBef>
                <a:spcPct val="0"/>
              </a:spcBef>
              <a:buFont typeface="Arial" charset="0"/>
              <a:buNone/>
              <a:defRPr/>
            </a:pPr>
            <a:r>
              <a:rPr lang="en-US" sz="4000">
                <a:solidFill>
                  <a:srgbClr val="FF0000"/>
                </a:solidFill>
                <a:latin typeface="Times New Roman" pitchFamily="18" charset="0"/>
                <a:cs typeface="Times New Roman" pitchFamily="18" charset="0"/>
              </a:rPr>
              <a:t>	- Khi tàu thuyền cập bến, neo đậu an toàn mới được bước lên…</a:t>
            </a:r>
          </a:p>
          <a:p>
            <a:pPr>
              <a:defRPr/>
            </a:pPr>
            <a:endParaRPr lang="en-US"/>
          </a:p>
        </p:txBody>
      </p:sp>
    </p:spTree>
    <p:extLst>
      <p:ext uri="{BB962C8B-B14F-4D97-AF65-F5344CB8AC3E}">
        <p14:creationId xmlns:p14="http://schemas.microsoft.com/office/powerpoint/2010/main" val="3824871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ẩm nang cho mentee - Vietnam Alumni Mentoring">
            <a:extLst>
              <a:ext uri="{FF2B5EF4-FFF2-40B4-BE49-F238E27FC236}">
                <a16:creationId xmlns="" xmlns:a16="http://schemas.microsoft.com/office/drawing/2014/main" id="{903461B4-AE7E-FADC-FF2B-E8FFDFA71D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69" r="32391" b="16311"/>
          <a:stretch/>
        </p:blipFill>
        <p:spPr bwMode="auto">
          <a:xfrm>
            <a:off x="278837" y="3017632"/>
            <a:ext cx="3559710" cy="384036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 xmlns:a16="http://schemas.microsoft.com/office/drawing/2014/main" id="{0179A0BB-009B-3263-8574-69D2F4E06F52}"/>
              </a:ext>
            </a:extLst>
          </p:cNvPr>
          <p:cNvGrpSpPr/>
          <p:nvPr/>
        </p:nvGrpSpPr>
        <p:grpSpPr>
          <a:xfrm>
            <a:off x="4838420" y="685800"/>
            <a:ext cx="5856040" cy="2743200"/>
            <a:chOff x="6426647" y="1074601"/>
            <a:chExt cx="5163541" cy="2493662"/>
          </a:xfrm>
        </p:grpSpPr>
        <p:sp>
          <p:nvSpPr>
            <p:cNvPr id="3" name="Thought Bubble: Cloud 2">
              <a:extLst>
                <a:ext uri="{FF2B5EF4-FFF2-40B4-BE49-F238E27FC236}">
                  <a16:creationId xmlns="" xmlns:a16="http://schemas.microsoft.com/office/drawing/2014/main" id="{37E1FCCB-C964-8B61-DA11-FA1148149333}"/>
                </a:ext>
              </a:extLst>
            </p:cNvPr>
            <p:cNvSpPr/>
            <p:nvPr/>
          </p:nvSpPr>
          <p:spPr>
            <a:xfrm>
              <a:off x="6426647" y="1074601"/>
              <a:ext cx="5163541" cy="2493662"/>
            </a:xfrm>
            <a:prstGeom prst="cloudCallout">
              <a:avLst>
                <a:gd name="adj1" fmla="val -68651"/>
                <a:gd name="adj2" fmla="val 36279"/>
              </a:avLst>
            </a:prstGeom>
            <a:solidFill>
              <a:srgbClr val="FDF8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800" kern="0">
                <a:solidFill>
                  <a:srgbClr val="000000"/>
                </a:solidFill>
                <a:ea typeface="AvantGarde" panose="00000400000000000000" pitchFamily="2" charset="0"/>
                <a:cs typeface="AvantGarde" panose="00000400000000000000" pitchFamily="2" charset="0"/>
                <a:sym typeface="Arial"/>
              </a:endParaRPr>
            </a:p>
          </p:txBody>
        </p:sp>
        <p:sp>
          <p:nvSpPr>
            <p:cNvPr id="7" name="TextBox 6">
              <a:extLst>
                <a:ext uri="{FF2B5EF4-FFF2-40B4-BE49-F238E27FC236}">
                  <a16:creationId xmlns="" xmlns:a16="http://schemas.microsoft.com/office/drawing/2014/main" id="{C76C822D-5BF6-6B99-7E01-5F7F065F9CDD}"/>
                </a:ext>
              </a:extLst>
            </p:cNvPr>
            <p:cNvSpPr txBox="1"/>
            <p:nvPr/>
          </p:nvSpPr>
          <p:spPr>
            <a:xfrm>
              <a:off x="7243903" y="1524061"/>
              <a:ext cx="3529027" cy="1594742"/>
            </a:xfrm>
            <a:prstGeom prst="rect">
              <a:avLst/>
            </a:prstGeom>
            <a:noFill/>
          </p:spPr>
          <p:txBody>
            <a:bodyPr wrap="square">
              <a:spAutoFit/>
            </a:bodyPr>
            <a:lstStyle/>
            <a:p>
              <a:pPr algn="ctr">
                <a:buClr>
                  <a:srgbClr val="000000"/>
                </a:buClr>
                <a:buFont typeface="Arial"/>
                <a:buNone/>
              </a:pPr>
              <a:r>
                <a:rPr lang="en-US" sz="3600" kern="0">
                  <a:solidFill>
                    <a:srgbClr val="000000"/>
                  </a:solidFill>
                  <a:ea typeface="AvantGarde" panose="00000400000000000000" pitchFamily="2" charset="0"/>
                  <a:cs typeface="AvantGarde" panose="00000400000000000000" pitchFamily="2" charset="0"/>
                  <a:sym typeface="Arial"/>
                </a:rPr>
                <a:t>Cảm nhận của bạn về bài đọc như thế nào?</a:t>
              </a:r>
            </a:p>
          </p:txBody>
        </p:sp>
      </p:grpSp>
    </p:spTree>
    <p:extLst>
      <p:ext uri="{BB962C8B-B14F-4D97-AF65-F5344CB8AC3E}">
        <p14:creationId xmlns:p14="http://schemas.microsoft.com/office/powerpoint/2010/main" val="3824763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5608B9-60E4-33A1-E4A1-C50AF77C0D94}"/>
              </a:ext>
            </a:extLst>
          </p:cNvPr>
          <p:cNvSpPr>
            <a:spLocks noGrp="1"/>
          </p:cNvSpPr>
          <p:nvPr>
            <p:ph type="title"/>
          </p:nvPr>
        </p:nvSpPr>
        <p:spPr/>
        <p:txBody>
          <a:bodyPr/>
          <a:lstStyle/>
          <a:p>
            <a:endParaRPr lang="en-US"/>
          </a:p>
        </p:txBody>
      </p:sp>
      <p:sp>
        <p:nvSpPr>
          <p:cNvPr id="3" name="Rectangle: Rounded Corners 2">
            <a:extLst>
              <a:ext uri="{FF2B5EF4-FFF2-40B4-BE49-F238E27FC236}">
                <a16:creationId xmlns="" xmlns:a16="http://schemas.microsoft.com/office/drawing/2014/main" id="{BB6B61FF-A473-5FEF-1BA3-2C7DC4AAF74F}"/>
              </a:ext>
            </a:extLst>
          </p:cNvPr>
          <p:cNvSpPr/>
          <p:nvPr/>
        </p:nvSpPr>
        <p:spPr>
          <a:xfrm>
            <a:off x="642889" y="421978"/>
            <a:ext cx="10906222" cy="6014045"/>
          </a:xfrm>
          <a:prstGeom prst="roundRect">
            <a:avLst/>
          </a:prstGeom>
          <a:solidFill>
            <a:schemeClr val="bg2">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buClr>
                <a:srgbClr val="000000"/>
              </a:buClr>
              <a:buFont typeface="Arial"/>
              <a:buNone/>
            </a:pPr>
            <a:r>
              <a:rPr lang="en-US" sz="5400" kern="0">
                <a:solidFill>
                  <a:srgbClr val="000000"/>
                </a:solidFill>
                <a:sym typeface="Arial"/>
              </a:rPr>
              <a:t>   Mỗi người cần phải làm tốt công việc của mình, bởi mỗi công việc có một giá trị riêng, việc nào cũng mang lại lợi ích cho cuộc sống, việc nào cũng đáng quý đáng trân trọng.</a:t>
            </a:r>
          </a:p>
        </p:txBody>
      </p:sp>
    </p:spTree>
    <p:extLst>
      <p:ext uri="{BB962C8B-B14F-4D97-AF65-F5344CB8AC3E}">
        <p14:creationId xmlns:p14="http://schemas.microsoft.com/office/powerpoint/2010/main" val="246908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3031" y="502279"/>
            <a:ext cx="7774885" cy="830997"/>
          </a:xfrm>
          <a:prstGeom prst="rect">
            <a:avLst/>
          </a:prstGeom>
          <a:noFill/>
        </p:spPr>
        <p:txBody>
          <a:bodyPr wrap="none" rtlCol="0">
            <a:spAutoFit/>
          </a:bodyPr>
          <a:lstStyle/>
          <a:p>
            <a:r>
              <a:rPr lang="en-US" sz="4800" dirty="0" err="1" smtClean="0">
                <a:latin typeface="Times New Roman" panose="02020603050405020304" pitchFamily="18" charset="0"/>
                <a:cs typeface="Times New Roman" panose="02020603050405020304" pitchFamily="18" charset="0"/>
              </a:rPr>
              <a:t>Em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hãy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chọn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câu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trả</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lời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đúng</a:t>
            </a:r>
            <a:r>
              <a:rPr lang="en-US" sz="4800" dirty="0" smtClean="0">
                <a:latin typeface="Times New Roman" panose="02020603050405020304" pitchFamily="18" charset="0"/>
                <a:cs typeface="Times New Roman" panose="02020603050405020304" pitchFamily="18" charset="0"/>
              </a:rPr>
              <a:t>: </a:t>
            </a:r>
            <a:endParaRPr lang="en-US" sz="4800" dirty="0">
              <a:latin typeface="Times New Roman" panose="02020603050405020304" pitchFamily="18" charset="0"/>
              <a:cs typeface="Times New Roman" panose="02020603050405020304" pitchFamily="18" charset="0"/>
            </a:endParaRPr>
          </a:p>
        </p:txBody>
      </p:sp>
      <p:sp>
        <p:nvSpPr>
          <p:cNvPr id="5" name="Rectangle 4"/>
          <p:cNvSpPr/>
          <p:nvPr/>
        </p:nvSpPr>
        <p:spPr>
          <a:xfrm>
            <a:off x="2816182" y="1793539"/>
            <a:ext cx="9272789" cy="3724096"/>
          </a:xfrm>
          <a:prstGeom prst="rect">
            <a:avLst/>
          </a:prstGeom>
        </p:spPr>
        <p:txBody>
          <a:bodyPr wrap="square">
            <a:spAutoFit/>
          </a:bodyPr>
          <a:lstStyle/>
          <a:p>
            <a:pPr>
              <a:lnSpc>
                <a:spcPct val="135000"/>
              </a:lnSpc>
              <a:spcAft>
                <a:spcPts val="600"/>
              </a:spcAft>
            </a:pPr>
            <a:r>
              <a:rPr lang="en-US" sz="3200" dirty="0" err="1">
                <a:solidFill>
                  <a:srgbClr val="000000"/>
                </a:solidFill>
                <a:latin typeface="Times New Roman" panose="02020603050405020304" pitchFamily="18" charset="0"/>
                <a:ea typeface="Times New Roman"/>
                <a:cs typeface="Times New Roman" panose="02020603050405020304" pitchFamily="18" charset="0"/>
              </a:rPr>
              <a:t>Câu</a:t>
            </a:r>
            <a:r>
              <a:rPr lang="en-US" sz="3200" dirty="0">
                <a:solidFill>
                  <a:srgbClr val="000000"/>
                </a:solidFill>
                <a:latin typeface="Times New Roman" panose="02020603050405020304" pitchFamily="18" charset="0"/>
                <a:ea typeface="Times New Roman"/>
                <a:cs typeface="Times New Roman" panose="02020603050405020304" pitchFamily="18" charset="0"/>
              </a:rPr>
              <a:t> 1: </a:t>
            </a:r>
            <a:r>
              <a:rPr lang="en-US" sz="3200" dirty="0" err="1">
                <a:solidFill>
                  <a:srgbClr val="000000"/>
                </a:solidFill>
                <a:latin typeface="Times New Roman" panose="02020603050405020304" pitchFamily="18" charset="0"/>
                <a:ea typeface="Times New Roman"/>
                <a:cs typeface="Times New Roman" panose="02020603050405020304" pitchFamily="18" charset="0"/>
              </a:rPr>
              <a:t>Đò</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ngang</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làm</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nhiệm</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vụ</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gì</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trên</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sông</a:t>
            </a:r>
            <a:r>
              <a:rPr lang="en-US" sz="3200" dirty="0">
                <a:solidFill>
                  <a:srgbClr val="000000"/>
                </a:solidFill>
                <a:latin typeface="Times New Roman" panose="02020603050405020304" pitchFamily="18" charset="0"/>
                <a:ea typeface="Times New Roman"/>
                <a:cs typeface="Times New Roman" panose="02020603050405020304" pitchFamily="18" charset="0"/>
              </a:rPr>
              <a:t>?</a:t>
            </a:r>
            <a:endParaRPr lang="en-US" sz="3200" dirty="0">
              <a:latin typeface="Times New Roman" panose="02020603050405020304" pitchFamily="18" charset="0"/>
              <a:ea typeface="Calibri"/>
              <a:cs typeface="Times New Roman" panose="02020603050405020304" pitchFamily="18" charset="0"/>
            </a:endParaRPr>
          </a:p>
          <a:p>
            <a:pPr marL="342900" lvl="0" indent="-342900">
              <a:lnSpc>
                <a:spcPct val="135000"/>
              </a:lnSpc>
              <a:spcAft>
                <a:spcPts val="600"/>
              </a:spcAft>
              <a:buFont typeface="+mj-lt"/>
              <a:buAutoNum type="alphaLcPeriod"/>
              <a:tabLst>
                <a:tab pos="457200" algn="l"/>
              </a:tabLst>
            </a:pPr>
            <a:r>
              <a:rPr lang="en-US" sz="3200" dirty="0" err="1">
                <a:solidFill>
                  <a:srgbClr val="000000"/>
                </a:solidFill>
                <a:latin typeface="Times New Roman" panose="02020603050405020304" pitchFamily="18" charset="0"/>
                <a:ea typeface="Times New Roman"/>
                <a:cs typeface="Times New Roman" panose="02020603050405020304" pitchFamily="18" charset="0"/>
              </a:rPr>
              <a:t>Chở</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hàng</a:t>
            </a:r>
            <a:r>
              <a:rPr lang="en-US" sz="3200" dirty="0">
                <a:solidFill>
                  <a:srgbClr val="000000"/>
                </a:solidFill>
                <a:latin typeface="Times New Roman" panose="02020603050405020304" pitchFamily="18" charset="0"/>
                <a:ea typeface="Times New Roman"/>
                <a:cs typeface="Times New Roman" panose="02020603050405020304" pitchFamily="18" charset="0"/>
              </a:rPr>
              <a:t> qua </a:t>
            </a:r>
            <a:r>
              <a:rPr lang="en-US" sz="3200" dirty="0" err="1">
                <a:solidFill>
                  <a:srgbClr val="000000"/>
                </a:solidFill>
                <a:latin typeface="Times New Roman" panose="02020603050405020304" pitchFamily="18" charset="0"/>
                <a:ea typeface="Times New Roman"/>
                <a:cs typeface="Times New Roman" panose="02020603050405020304" pitchFamily="18" charset="0"/>
              </a:rPr>
              <a:t>sông</a:t>
            </a:r>
            <a:r>
              <a:rPr lang="en-US" sz="3200" dirty="0">
                <a:solidFill>
                  <a:srgbClr val="000000"/>
                </a:solidFill>
                <a:latin typeface="Times New Roman" panose="02020603050405020304" pitchFamily="18" charset="0"/>
                <a:ea typeface="Times New Roman"/>
                <a:cs typeface="Times New Roman" panose="02020603050405020304" pitchFamily="18" charset="0"/>
              </a:rPr>
              <a:t>.</a:t>
            </a:r>
            <a:endParaRPr lang="en-US" sz="3200" dirty="0">
              <a:latin typeface="Times New Roman" panose="02020603050405020304" pitchFamily="18" charset="0"/>
              <a:ea typeface="Times New Roman"/>
              <a:cs typeface="Times New Roman" panose="02020603050405020304" pitchFamily="18" charset="0"/>
            </a:endParaRPr>
          </a:p>
          <a:p>
            <a:pPr marL="342900" lvl="0" indent="-342900">
              <a:lnSpc>
                <a:spcPct val="135000"/>
              </a:lnSpc>
              <a:spcAft>
                <a:spcPts val="600"/>
              </a:spcAft>
              <a:buFont typeface="+mj-lt"/>
              <a:buAutoNum type="alphaLcPeriod"/>
              <a:tabLst>
                <a:tab pos="457200" algn="l"/>
              </a:tabLst>
            </a:pPr>
            <a:r>
              <a:rPr lang="en-US" sz="3200" dirty="0" err="1">
                <a:solidFill>
                  <a:srgbClr val="000000"/>
                </a:solidFill>
                <a:latin typeface="Times New Roman" panose="02020603050405020304" pitchFamily="18" charset="0"/>
                <a:ea typeface="Times New Roman"/>
                <a:cs typeface="Times New Roman" panose="02020603050405020304" pitchFamily="18" charset="0"/>
              </a:rPr>
              <a:t>Làm</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nhà</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trên</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sông</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cho</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người</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dân</a:t>
            </a:r>
            <a:r>
              <a:rPr lang="en-US" sz="3200" dirty="0">
                <a:solidFill>
                  <a:srgbClr val="000000"/>
                </a:solidFill>
                <a:latin typeface="Times New Roman" panose="02020603050405020304" pitchFamily="18" charset="0"/>
                <a:ea typeface="Times New Roman"/>
                <a:cs typeface="Times New Roman" panose="02020603050405020304" pitchFamily="18" charset="0"/>
              </a:rPr>
              <a:t>.</a:t>
            </a:r>
            <a:endParaRPr lang="en-US" sz="3200" dirty="0">
              <a:latin typeface="Times New Roman" panose="02020603050405020304" pitchFamily="18" charset="0"/>
              <a:ea typeface="Times New Roman"/>
              <a:cs typeface="Times New Roman" panose="02020603050405020304" pitchFamily="18" charset="0"/>
            </a:endParaRPr>
          </a:p>
          <a:p>
            <a:pPr marL="342900" lvl="0" indent="-342900">
              <a:lnSpc>
                <a:spcPct val="135000"/>
              </a:lnSpc>
              <a:spcAft>
                <a:spcPts val="600"/>
              </a:spcAft>
              <a:buFont typeface="+mj-lt"/>
              <a:buAutoNum type="alphaLcPeriod"/>
              <a:tabLst>
                <a:tab pos="457200" algn="l"/>
              </a:tabLst>
            </a:pPr>
            <a:r>
              <a:rPr lang="en-US" sz="3200" dirty="0">
                <a:solidFill>
                  <a:srgbClr val="000000"/>
                </a:solidFill>
                <a:latin typeface="Times New Roman" panose="02020603050405020304" pitchFamily="18" charset="0"/>
                <a:ea typeface="Times New Roman"/>
                <a:cs typeface="Times New Roman" panose="02020603050405020304" pitchFamily="18" charset="0"/>
              </a:rPr>
              <a:t>Lo </a:t>
            </a:r>
            <a:r>
              <a:rPr lang="en-US" sz="3200" dirty="0" err="1">
                <a:solidFill>
                  <a:srgbClr val="000000"/>
                </a:solidFill>
                <a:latin typeface="Times New Roman" panose="02020603050405020304" pitchFamily="18" charset="0"/>
                <a:ea typeface="Times New Roman"/>
                <a:cs typeface="Times New Roman" panose="02020603050405020304" pitchFamily="18" charset="0"/>
              </a:rPr>
              <a:t>việc</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đưa</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đò</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giữa</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hai</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bờ</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sông</a:t>
            </a:r>
            <a:r>
              <a:rPr lang="en-US" sz="3200" dirty="0">
                <a:solidFill>
                  <a:srgbClr val="000000"/>
                </a:solidFill>
                <a:latin typeface="Times New Roman" panose="02020603050405020304" pitchFamily="18" charset="0"/>
                <a:ea typeface="Times New Roman"/>
                <a:cs typeface="Times New Roman" panose="02020603050405020304" pitchFamily="18" charset="0"/>
              </a:rPr>
              <a:t>.</a:t>
            </a:r>
            <a:endParaRPr lang="en-US" sz="3200" dirty="0">
              <a:latin typeface="Times New Roman" panose="02020603050405020304" pitchFamily="18" charset="0"/>
              <a:ea typeface="Times New Roman"/>
              <a:cs typeface="Times New Roman" panose="02020603050405020304" pitchFamily="18" charset="0"/>
            </a:endParaRPr>
          </a:p>
          <a:p>
            <a:pPr marL="342900" lvl="0" indent="-342900">
              <a:lnSpc>
                <a:spcPct val="135000"/>
              </a:lnSpc>
              <a:spcAft>
                <a:spcPts val="600"/>
              </a:spcAft>
              <a:buFont typeface="+mj-lt"/>
              <a:buAutoNum type="alphaLcPeriod"/>
              <a:tabLst>
                <a:tab pos="457200" algn="l"/>
              </a:tabLst>
            </a:pPr>
            <a:r>
              <a:rPr lang="en-US" sz="3200" dirty="0" err="1">
                <a:solidFill>
                  <a:srgbClr val="000000"/>
                </a:solidFill>
                <a:latin typeface="Times New Roman" panose="02020603050405020304" pitchFamily="18" charset="0"/>
                <a:ea typeface="Times New Roman"/>
                <a:cs typeface="Times New Roman" panose="02020603050405020304" pitchFamily="18" charset="0"/>
              </a:rPr>
              <a:t>Tất</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cả</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các</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đáp</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án</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trên</a:t>
            </a:r>
            <a:r>
              <a:rPr lang="en-US" sz="3200" dirty="0">
                <a:solidFill>
                  <a:srgbClr val="000000"/>
                </a:solidFill>
                <a:latin typeface="Times New Roman" panose="02020603050405020304" pitchFamily="18" charset="0"/>
                <a:ea typeface="Times New Roman"/>
                <a:cs typeface="Times New Roman" panose="02020603050405020304" pitchFamily="18" charset="0"/>
              </a:rPr>
              <a:t>.</a:t>
            </a:r>
            <a:endParaRPr lang="en-US" sz="3200" dirty="0">
              <a:effectLst/>
              <a:latin typeface="Times New Roman" panose="02020603050405020304" pitchFamily="18" charset="0"/>
              <a:ea typeface="Times New Roman"/>
              <a:cs typeface="Times New Roman" panose="02020603050405020304" pitchFamily="18" charset="0"/>
            </a:endParaRPr>
          </a:p>
        </p:txBody>
      </p:sp>
      <p:sp>
        <p:nvSpPr>
          <p:cNvPr id="6" name="TextBox 5"/>
          <p:cNvSpPr txBox="1"/>
          <p:nvPr/>
        </p:nvSpPr>
        <p:spPr>
          <a:xfrm>
            <a:off x="2829057" y="4837095"/>
            <a:ext cx="389850" cy="584775"/>
          </a:xfrm>
          <a:prstGeom prst="rect">
            <a:avLst/>
          </a:prstGeom>
          <a:noFill/>
        </p:spPr>
        <p:txBody>
          <a:bodyPr wrap="none" rtlCol="0">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d</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149332" y="4849974"/>
            <a:ext cx="3776996" cy="584775"/>
          </a:xfrm>
          <a:prstGeom prst="rect">
            <a:avLst/>
          </a:prstGeom>
          <a:noFill/>
        </p:spPr>
        <p:txBody>
          <a:bodyPr wrap="none" rtlCol="0">
            <a:spAutoFit/>
          </a:bodyPr>
          <a:lstStyle/>
          <a:p>
            <a:r>
              <a:rPr lang="en-US" sz="3200" dirty="0" err="1" smtClean="0">
                <a:solidFill>
                  <a:srgbClr val="FF0000"/>
                </a:solidFill>
                <a:latin typeface="Times New Roman" panose="02020603050405020304" pitchFamily="18" charset="0"/>
                <a:cs typeface="Times New Roman" panose="02020603050405020304" pitchFamily="18" charset="0"/>
              </a:rPr>
              <a:t>Tất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cả</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các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đáp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án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trên</a:t>
            </a:r>
            <a:endParaRPr lang="en-US" sz="320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6902891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extLst mod="1">
    <p:ext uri="{E180D4A7-C9FB-4DFB-919C-405C955672EB}">
      <p14:showEvtLst xmlns:p14="http://schemas.microsoft.com/office/powerpoint/2010/main">
        <p14:playEvt time="264" objId="20"/>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60127" y="741945"/>
            <a:ext cx="8542987" cy="4388894"/>
          </a:xfrm>
          <a:prstGeom prst="rect">
            <a:avLst/>
          </a:prstGeom>
        </p:spPr>
        <p:txBody>
          <a:bodyPr wrap="square">
            <a:spAutoFit/>
          </a:bodyPr>
          <a:lstStyle/>
          <a:p>
            <a:pPr>
              <a:lnSpc>
                <a:spcPct val="135000"/>
              </a:lnSpc>
              <a:spcAft>
                <a:spcPts val="600"/>
              </a:spcAft>
            </a:pPr>
            <a:r>
              <a:rPr lang="en-US" sz="3200" b="1" dirty="0" err="1">
                <a:solidFill>
                  <a:srgbClr val="000000"/>
                </a:solidFill>
                <a:latin typeface="Times New Roman" panose="02020603050405020304" pitchFamily="18" charset="0"/>
                <a:ea typeface="Times New Roman"/>
                <a:cs typeface="Times New Roman" panose="02020603050405020304" pitchFamily="18" charset="0"/>
              </a:rPr>
              <a:t>Câu</a:t>
            </a:r>
            <a:r>
              <a:rPr lang="en-US" sz="3200" b="1" dirty="0">
                <a:solidFill>
                  <a:srgbClr val="000000"/>
                </a:solidFill>
                <a:latin typeface="Times New Roman" panose="02020603050405020304" pitchFamily="18" charset="0"/>
                <a:ea typeface="Times New Roman"/>
                <a:cs typeface="Times New Roman" panose="02020603050405020304" pitchFamily="18" charset="0"/>
              </a:rPr>
              <a:t> 2:</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Trong</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cảm</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nhận</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của</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đò</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ngang</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thuyền</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mành</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có</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dáng</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vẻ</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như</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thế</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nào</a:t>
            </a:r>
            <a:r>
              <a:rPr lang="en-US" sz="3200" dirty="0">
                <a:solidFill>
                  <a:srgbClr val="000000"/>
                </a:solidFill>
                <a:latin typeface="Times New Roman" panose="02020603050405020304" pitchFamily="18" charset="0"/>
                <a:ea typeface="Times New Roman"/>
                <a:cs typeface="Times New Roman" panose="02020603050405020304" pitchFamily="18" charset="0"/>
              </a:rPr>
              <a:t>?</a:t>
            </a:r>
            <a:endParaRPr lang="en-US" sz="3200" dirty="0">
              <a:latin typeface="Times New Roman" panose="02020603050405020304" pitchFamily="18" charset="0"/>
              <a:ea typeface="Calibri"/>
              <a:cs typeface="Times New Roman" panose="02020603050405020304" pitchFamily="18" charset="0"/>
            </a:endParaRPr>
          </a:p>
          <a:p>
            <a:pPr marL="342900" lvl="0" indent="-342900">
              <a:lnSpc>
                <a:spcPct val="135000"/>
              </a:lnSpc>
              <a:spcAft>
                <a:spcPts val="600"/>
              </a:spcAft>
              <a:buFont typeface="+mj-lt"/>
              <a:buAutoNum type="alphaLcPeriod"/>
              <a:tabLst>
                <a:tab pos="457200" algn="l"/>
              </a:tabLst>
            </a:pPr>
            <a:r>
              <a:rPr lang="en-US" sz="3200" dirty="0" err="1">
                <a:solidFill>
                  <a:srgbClr val="000000"/>
                </a:solidFill>
                <a:latin typeface="Times New Roman" panose="02020603050405020304" pitchFamily="18" charset="0"/>
                <a:ea typeface="Times New Roman"/>
                <a:cs typeface="Times New Roman" panose="02020603050405020304" pitchFamily="18" charset="0"/>
              </a:rPr>
              <a:t>Bé</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nhỏ</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yếu</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đuối</a:t>
            </a:r>
            <a:r>
              <a:rPr lang="en-US" sz="3200" dirty="0">
                <a:solidFill>
                  <a:srgbClr val="000000"/>
                </a:solidFill>
                <a:latin typeface="Times New Roman" panose="02020603050405020304" pitchFamily="18" charset="0"/>
                <a:ea typeface="Times New Roman"/>
                <a:cs typeface="Times New Roman" panose="02020603050405020304" pitchFamily="18" charset="0"/>
              </a:rPr>
              <a:t>.</a:t>
            </a:r>
            <a:endParaRPr lang="en-US" sz="3200" dirty="0">
              <a:latin typeface="Times New Roman" panose="02020603050405020304" pitchFamily="18" charset="0"/>
              <a:ea typeface="Times New Roman"/>
              <a:cs typeface="Times New Roman" panose="02020603050405020304" pitchFamily="18" charset="0"/>
            </a:endParaRPr>
          </a:p>
          <a:p>
            <a:pPr marL="342900" lvl="0" indent="-342900">
              <a:lnSpc>
                <a:spcPct val="135000"/>
              </a:lnSpc>
              <a:spcAft>
                <a:spcPts val="600"/>
              </a:spcAft>
              <a:buFont typeface="+mj-lt"/>
              <a:buAutoNum type="alphaLcPeriod"/>
              <a:tabLst>
                <a:tab pos="457200" algn="l"/>
              </a:tabLst>
            </a:pPr>
            <a:r>
              <a:rPr lang="en-US" sz="3200" dirty="0" err="1">
                <a:solidFill>
                  <a:srgbClr val="000000"/>
                </a:solidFill>
                <a:latin typeface="Times New Roman" panose="02020603050405020304" pitchFamily="18" charset="0"/>
                <a:ea typeface="Times New Roman"/>
                <a:cs typeface="Times New Roman" panose="02020603050405020304" pitchFamily="18" charset="0"/>
              </a:rPr>
              <a:t>Săn</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chắc</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đi</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nhanh</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như</a:t>
            </a:r>
            <a:r>
              <a:rPr lang="en-US" sz="3200" dirty="0">
                <a:solidFill>
                  <a:srgbClr val="000000"/>
                </a:solidFill>
                <a:latin typeface="Times New Roman" panose="02020603050405020304" pitchFamily="18" charset="0"/>
                <a:ea typeface="Times New Roman"/>
                <a:cs typeface="Times New Roman" panose="02020603050405020304" pitchFamily="18" charset="0"/>
              </a:rPr>
              <a:t> bay.</a:t>
            </a:r>
            <a:endParaRPr lang="en-US" sz="3200" dirty="0">
              <a:latin typeface="Times New Roman" panose="02020603050405020304" pitchFamily="18" charset="0"/>
              <a:ea typeface="Times New Roman"/>
              <a:cs typeface="Times New Roman" panose="02020603050405020304" pitchFamily="18" charset="0"/>
            </a:endParaRPr>
          </a:p>
          <a:p>
            <a:pPr marL="342900" lvl="0" indent="-342900">
              <a:lnSpc>
                <a:spcPct val="135000"/>
              </a:lnSpc>
              <a:spcAft>
                <a:spcPts val="600"/>
              </a:spcAft>
              <a:buFont typeface="+mj-lt"/>
              <a:buAutoNum type="alphaLcPeriod"/>
              <a:tabLst>
                <a:tab pos="457200" algn="l"/>
              </a:tabLst>
            </a:pPr>
            <a:r>
              <a:rPr lang="en-US" sz="3200" dirty="0" err="1">
                <a:solidFill>
                  <a:srgbClr val="000000"/>
                </a:solidFill>
                <a:latin typeface="Times New Roman" panose="02020603050405020304" pitchFamily="18" charset="0"/>
                <a:ea typeface="Times New Roman"/>
                <a:cs typeface="Times New Roman" panose="02020603050405020304" pitchFamily="18" charset="0"/>
              </a:rPr>
              <a:t>Vạm</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vỡ</a:t>
            </a:r>
            <a:r>
              <a:rPr lang="en-US" sz="3200" dirty="0">
                <a:solidFill>
                  <a:srgbClr val="000000"/>
                </a:solidFill>
                <a:latin typeface="Times New Roman" panose="02020603050405020304" pitchFamily="18" charset="0"/>
                <a:ea typeface="Times New Roman"/>
                <a:cs typeface="Times New Roman" panose="02020603050405020304" pitchFamily="18" charset="0"/>
              </a:rPr>
              <a:t>, to </a:t>
            </a:r>
            <a:r>
              <a:rPr lang="en-US" sz="3200" dirty="0" err="1">
                <a:solidFill>
                  <a:srgbClr val="000000"/>
                </a:solidFill>
                <a:latin typeface="Times New Roman" panose="02020603050405020304" pitchFamily="18" charset="0"/>
                <a:ea typeface="Times New Roman"/>
                <a:cs typeface="Times New Roman" panose="02020603050405020304" pitchFamily="18" charset="0"/>
              </a:rPr>
              <a:t>lớn</a:t>
            </a:r>
            <a:r>
              <a:rPr lang="en-US" sz="3200" dirty="0">
                <a:solidFill>
                  <a:srgbClr val="000000"/>
                </a:solidFill>
                <a:latin typeface="Times New Roman" panose="02020603050405020304" pitchFamily="18" charset="0"/>
                <a:ea typeface="Times New Roman"/>
                <a:cs typeface="Times New Roman" panose="02020603050405020304" pitchFamily="18" charset="0"/>
              </a:rPr>
              <a:t>.</a:t>
            </a:r>
            <a:endParaRPr lang="en-US" sz="3200" dirty="0">
              <a:latin typeface="Times New Roman" panose="02020603050405020304" pitchFamily="18" charset="0"/>
              <a:ea typeface="Times New Roman"/>
              <a:cs typeface="Times New Roman" panose="02020603050405020304" pitchFamily="18" charset="0"/>
            </a:endParaRPr>
          </a:p>
          <a:p>
            <a:pPr marL="342900" lvl="0" indent="-342900">
              <a:lnSpc>
                <a:spcPct val="135000"/>
              </a:lnSpc>
              <a:spcAft>
                <a:spcPts val="600"/>
              </a:spcAft>
              <a:buFont typeface="+mj-lt"/>
              <a:buAutoNum type="alphaLcPeriod"/>
              <a:tabLst>
                <a:tab pos="457200" algn="l"/>
              </a:tabLst>
            </a:pPr>
            <a:r>
              <a:rPr lang="en-US" sz="3200" dirty="0" err="1">
                <a:solidFill>
                  <a:srgbClr val="000000"/>
                </a:solidFill>
                <a:latin typeface="Times New Roman" panose="02020603050405020304" pitchFamily="18" charset="0"/>
                <a:ea typeface="Times New Roman"/>
                <a:cs typeface="Times New Roman" panose="02020603050405020304" pitchFamily="18" charset="0"/>
              </a:rPr>
              <a:t>Bé</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nhỏ</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đi</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nhanh</a:t>
            </a:r>
            <a:r>
              <a:rPr lang="en-US" sz="3200" dirty="0">
                <a:solidFill>
                  <a:srgbClr val="000000"/>
                </a:solidFill>
                <a:latin typeface="Times New Roman" panose="02020603050405020304" pitchFamily="18" charset="0"/>
                <a:ea typeface="Times New Roman"/>
                <a:cs typeface="Times New Roman" panose="02020603050405020304" pitchFamily="18" charset="0"/>
              </a:rPr>
              <a:t> </a:t>
            </a:r>
            <a:r>
              <a:rPr lang="en-US" sz="3200" dirty="0" err="1">
                <a:solidFill>
                  <a:srgbClr val="000000"/>
                </a:solidFill>
                <a:latin typeface="Times New Roman" panose="02020603050405020304" pitchFamily="18" charset="0"/>
                <a:ea typeface="Times New Roman"/>
                <a:cs typeface="Times New Roman" panose="02020603050405020304" pitchFamily="18" charset="0"/>
              </a:rPr>
              <a:t>như</a:t>
            </a:r>
            <a:r>
              <a:rPr lang="en-US" sz="3200" dirty="0">
                <a:solidFill>
                  <a:srgbClr val="000000"/>
                </a:solidFill>
                <a:latin typeface="Times New Roman" panose="02020603050405020304" pitchFamily="18" charset="0"/>
                <a:ea typeface="Times New Roman"/>
                <a:cs typeface="Times New Roman" panose="02020603050405020304" pitchFamily="18" charset="0"/>
              </a:rPr>
              <a:t> bay.</a:t>
            </a:r>
            <a:endParaRPr lang="en-US" sz="3200" dirty="0">
              <a:effectLst/>
              <a:latin typeface="Times New Roman" panose="02020603050405020304" pitchFamily="18" charset="0"/>
              <a:ea typeface="Times New Roman"/>
              <a:cs typeface="Times New Roman" panose="02020603050405020304" pitchFamily="18" charset="0"/>
            </a:endParaRPr>
          </a:p>
        </p:txBody>
      </p:sp>
      <p:sp>
        <p:nvSpPr>
          <p:cNvPr id="7" name="TextBox 6"/>
          <p:cNvSpPr txBox="1"/>
          <p:nvPr/>
        </p:nvSpPr>
        <p:spPr>
          <a:xfrm>
            <a:off x="3460129" y="3716621"/>
            <a:ext cx="367408" cy="584775"/>
          </a:xfrm>
          <a:prstGeom prst="rect">
            <a:avLst/>
          </a:prstGeom>
          <a:noFill/>
        </p:spPr>
        <p:txBody>
          <a:bodyPr wrap="non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c</a:t>
            </a:r>
          </a:p>
        </p:txBody>
      </p:sp>
      <p:sp>
        <p:nvSpPr>
          <p:cNvPr id="8" name="TextBox 7"/>
          <p:cNvSpPr txBox="1"/>
          <p:nvPr/>
        </p:nvSpPr>
        <p:spPr>
          <a:xfrm>
            <a:off x="3827538" y="3716621"/>
            <a:ext cx="2771913" cy="584775"/>
          </a:xfrm>
          <a:prstGeom prst="rect">
            <a:avLst/>
          </a:prstGeom>
          <a:noFill/>
        </p:spPr>
        <p:txBody>
          <a:bodyPr wrap="none" rtlCol="0">
            <a:spAutoFit/>
          </a:bodyPr>
          <a:lstStyle/>
          <a:p>
            <a:r>
              <a:rPr lang="en-US" sz="3200" dirty="0" err="1" smtClean="0">
                <a:solidFill>
                  <a:srgbClr val="FF0000"/>
                </a:solidFill>
                <a:latin typeface="Times New Roman" panose="02020603050405020304" pitchFamily="18" charset="0"/>
                <a:cs typeface="Times New Roman" panose="02020603050405020304" pitchFamily="18" charset="0"/>
              </a:rPr>
              <a:t>Vạm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vỡ</a:t>
            </a:r>
            <a:r>
              <a:rPr lang="en-US" sz="3200" dirty="0" smtClean="0">
                <a:solidFill>
                  <a:srgbClr val="FF0000"/>
                </a:solidFill>
                <a:latin typeface="Times New Roman" panose="02020603050405020304" pitchFamily="18" charset="0"/>
                <a:cs typeface="Times New Roman" panose="02020603050405020304" pitchFamily="18" charset="0"/>
              </a:rPr>
              <a:t>, to </a:t>
            </a:r>
            <a:r>
              <a:rPr lang="en-US" sz="3200" dirty="0" err="1" smtClean="0">
                <a:solidFill>
                  <a:srgbClr val="FF0000"/>
                </a:solidFill>
                <a:latin typeface="Times New Roman" panose="02020603050405020304" pitchFamily="18" charset="0"/>
                <a:cs typeface="Times New Roman" panose="02020603050405020304" pitchFamily="18" charset="0"/>
              </a:rPr>
              <a:t>lớn</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8663017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extLst mod="1">
    <p:ext uri="{E180D4A7-C9FB-4DFB-919C-405C955672EB}">
      <p14:showEvtLst xmlns:p14="http://schemas.microsoft.com/office/powerpoint/2010/main">
        <p14:playEvt time="264" objId="20"/>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8508" y="-57049"/>
            <a:ext cx="9594761" cy="4158061"/>
          </a:xfrm>
          <a:prstGeom prst="rect">
            <a:avLst/>
          </a:prstGeom>
        </p:spPr>
        <p:txBody>
          <a:bodyPr wrap="square">
            <a:spAutoFit/>
          </a:bodyPr>
          <a:lstStyle/>
          <a:p>
            <a:pPr algn="just">
              <a:lnSpc>
                <a:spcPct val="135000"/>
              </a:lnSpc>
              <a:spcAft>
                <a:spcPts val="600"/>
              </a:spcAft>
            </a:pPr>
            <a:r>
              <a:rPr lang="en-US" sz="3200" dirty="0" err="1">
                <a:latin typeface="Times New Roman"/>
                <a:ea typeface="Calibri"/>
                <a:cs typeface="Times New Roman"/>
              </a:rPr>
              <a:t>Câu</a:t>
            </a:r>
            <a:r>
              <a:rPr lang="en-US" sz="3200" dirty="0">
                <a:latin typeface="Times New Roman"/>
                <a:ea typeface="Calibri"/>
                <a:cs typeface="Times New Roman"/>
              </a:rPr>
              <a:t> 3: </a:t>
            </a:r>
            <a:r>
              <a:rPr lang="en-US" sz="3200" dirty="0" err="1">
                <a:latin typeface="Times New Roman"/>
                <a:ea typeface="Calibri"/>
                <a:cs typeface="Times New Roman"/>
              </a:rPr>
              <a:t>Câu</a:t>
            </a:r>
            <a:r>
              <a:rPr lang="en-US" sz="3200" dirty="0">
                <a:latin typeface="Times New Roman"/>
                <a:ea typeface="Calibri"/>
                <a:cs typeface="Times New Roman"/>
              </a:rPr>
              <a:t> </a:t>
            </a:r>
            <a:r>
              <a:rPr lang="en-US" sz="3200" dirty="0" err="1">
                <a:latin typeface="Times New Roman"/>
                <a:ea typeface="Calibri"/>
                <a:cs typeface="Times New Roman"/>
              </a:rPr>
              <a:t>chuyện</a:t>
            </a:r>
            <a:r>
              <a:rPr lang="en-US" sz="3200" dirty="0">
                <a:latin typeface="Times New Roman"/>
                <a:ea typeface="Calibri"/>
                <a:cs typeface="Times New Roman"/>
              </a:rPr>
              <a:t> </a:t>
            </a:r>
            <a:r>
              <a:rPr lang="en-US" sz="3200" dirty="0" err="1">
                <a:latin typeface="Times New Roman"/>
                <a:ea typeface="Calibri"/>
                <a:cs typeface="Times New Roman"/>
              </a:rPr>
              <a:t>gửi</a:t>
            </a:r>
            <a:r>
              <a:rPr lang="en-US" sz="3200" dirty="0">
                <a:latin typeface="Times New Roman"/>
                <a:ea typeface="Calibri"/>
                <a:cs typeface="Times New Roman"/>
              </a:rPr>
              <a:t> </a:t>
            </a:r>
            <a:r>
              <a:rPr lang="en-US" sz="3200" dirty="0" err="1">
                <a:latin typeface="Times New Roman"/>
                <a:ea typeface="Calibri"/>
                <a:cs typeface="Times New Roman"/>
              </a:rPr>
              <a:t>gắm</a:t>
            </a:r>
            <a:r>
              <a:rPr lang="en-US" sz="3200" dirty="0">
                <a:latin typeface="Times New Roman"/>
                <a:ea typeface="Calibri"/>
                <a:cs typeface="Times New Roman"/>
              </a:rPr>
              <a:t> </a:t>
            </a:r>
            <a:r>
              <a:rPr lang="en-US" sz="3200" dirty="0" err="1">
                <a:latin typeface="Times New Roman"/>
                <a:ea typeface="Calibri"/>
                <a:cs typeface="Times New Roman"/>
              </a:rPr>
              <a:t>thông</a:t>
            </a:r>
            <a:r>
              <a:rPr lang="en-US" sz="3200" dirty="0">
                <a:latin typeface="Times New Roman"/>
                <a:ea typeface="Calibri"/>
                <a:cs typeface="Times New Roman"/>
              </a:rPr>
              <a:t> </a:t>
            </a:r>
            <a:r>
              <a:rPr lang="en-US" sz="3200" dirty="0" err="1">
                <a:latin typeface="Times New Roman"/>
                <a:ea typeface="Calibri"/>
                <a:cs typeface="Times New Roman"/>
              </a:rPr>
              <a:t>điệp</a:t>
            </a:r>
            <a:r>
              <a:rPr lang="en-US" sz="3200" dirty="0">
                <a:latin typeface="Times New Roman"/>
                <a:ea typeface="Calibri"/>
                <a:cs typeface="Times New Roman"/>
              </a:rPr>
              <a:t> </a:t>
            </a:r>
            <a:r>
              <a:rPr lang="en-US" sz="3200" dirty="0" err="1">
                <a:latin typeface="Times New Roman"/>
                <a:ea typeface="Calibri"/>
                <a:cs typeface="Times New Roman"/>
              </a:rPr>
              <a:t>gì</a:t>
            </a:r>
            <a:r>
              <a:rPr lang="en-US" sz="3200" dirty="0">
                <a:latin typeface="Times New Roman"/>
                <a:ea typeface="Calibri"/>
                <a:cs typeface="Times New Roman"/>
              </a:rPr>
              <a:t>?</a:t>
            </a:r>
          </a:p>
          <a:p>
            <a:pPr marL="342900" lvl="0" indent="-342900" algn="just">
              <a:lnSpc>
                <a:spcPct val="135000"/>
              </a:lnSpc>
              <a:spcAft>
                <a:spcPts val="0"/>
              </a:spcAft>
              <a:buFont typeface="+mj-lt"/>
              <a:buAutoNum type="alphaLcPeriod"/>
            </a:pPr>
            <a:r>
              <a:rPr lang="en-US" sz="3200" dirty="0">
                <a:latin typeface="Times New Roman"/>
                <a:ea typeface="Calibri"/>
                <a:cs typeface="Times New Roman"/>
              </a:rPr>
              <a:t>Ở </a:t>
            </a:r>
            <a:r>
              <a:rPr lang="en-US" sz="3200" dirty="0" err="1">
                <a:latin typeface="Times New Roman"/>
                <a:ea typeface="Calibri"/>
                <a:cs typeface="Times New Roman"/>
              </a:rPr>
              <a:t>đâu</a:t>
            </a:r>
            <a:r>
              <a:rPr lang="en-US" sz="3200" dirty="0">
                <a:latin typeface="Times New Roman"/>
                <a:ea typeface="Calibri"/>
                <a:cs typeface="Times New Roman"/>
              </a:rPr>
              <a:t> </a:t>
            </a:r>
            <a:r>
              <a:rPr lang="en-US" sz="3200" dirty="0" err="1">
                <a:latin typeface="Times New Roman"/>
                <a:ea typeface="Calibri"/>
                <a:cs typeface="Times New Roman"/>
              </a:rPr>
              <a:t>cũng</a:t>
            </a:r>
            <a:r>
              <a:rPr lang="en-US" sz="3200" dirty="0">
                <a:latin typeface="Times New Roman"/>
                <a:ea typeface="Calibri"/>
                <a:cs typeface="Times New Roman"/>
              </a:rPr>
              <a:t> </a:t>
            </a:r>
            <a:r>
              <a:rPr lang="en-US" sz="3200" dirty="0" err="1">
                <a:latin typeface="Times New Roman"/>
                <a:ea typeface="Calibri"/>
                <a:cs typeface="Times New Roman"/>
              </a:rPr>
              <a:t>có</a:t>
            </a:r>
            <a:r>
              <a:rPr lang="en-US" sz="3200" dirty="0">
                <a:latin typeface="Times New Roman"/>
                <a:ea typeface="Calibri"/>
                <a:cs typeface="Times New Roman"/>
              </a:rPr>
              <a:t> </a:t>
            </a:r>
            <a:r>
              <a:rPr lang="en-US" sz="3200" dirty="0" err="1">
                <a:latin typeface="Times New Roman"/>
                <a:ea typeface="Calibri"/>
                <a:cs typeface="Times New Roman"/>
              </a:rPr>
              <a:t>những</a:t>
            </a:r>
            <a:r>
              <a:rPr lang="en-US" sz="3200" dirty="0">
                <a:latin typeface="Times New Roman"/>
                <a:ea typeface="Calibri"/>
                <a:cs typeface="Times New Roman"/>
              </a:rPr>
              <a:t> </a:t>
            </a:r>
            <a:r>
              <a:rPr lang="en-US" sz="3200" dirty="0" err="1">
                <a:latin typeface="Times New Roman"/>
                <a:ea typeface="Calibri"/>
                <a:cs typeface="Times New Roman"/>
              </a:rPr>
              <a:t>điều</a:t>
            </a:r>
            <a:r>
              <a:rPr lang="en-US" sz="3200" dirty="0">
                <a:latin typeface="Times New Roman"/>
                <a:ea typeface="Calibri"/>
                <a:cs typeface="Times New Roman"/>
              </a:rPr>
              <a:t> </a:t>
            </a:r>
            <a:r>
              <a:rPr lang="en-US" sz="3200" dirty="0" err="1">
                <a:latin typeface="Times New Roman"/>
                <a:ea typeface="Calibri"/>
                <a:cs typeface="Times New Roman"/>
              </a:rPr>
              <a:t>mới</a:t>
            </a:r>
            <a:r>
              <a:rPr lang="en-US" sz="3200" dirty="0">
                <a:latin typeface="Times New Roman"/>
                <a:ea typeface="Calibri"/>
                <a:cs typeface="Times New Roman"/>
              </a:rPr>
              <a:t> </a:t>
            </a:r>
            <a:r>
              <a:rPr lang="en-US" sz="3200" dirty="0" err="1">
                <a:latin typeface="Times New Roman"/>
                <a:ea typeface="Calibri"/>
                <a:cs typeface="Times New Roman"/>
              </a:rPr>
              <a:t>lạ</a:t>
            </a:r>
            <a:r>
              <a:rPr lang="en-US" sz="3200" dirty="0">
                <a:latin typeface="Times New Roman"/>
                <a:ea typeface="Calibri"/>
                <a:cs typeface="Times New Roman"/>
              </a:rPr>
              <a:t> </a:t>
            </a:r>
            <a:r>
              <a:rPr lang="en-US" sz="3200" dirty="0" err="1">
                <a:latin typeface="Times New Roman"/>
                <a:ea typeface="Calibri"/>
                <a:cs typeface="Times New Roman"/>
              </a:rPr>
              <a:t>cho</a:t>
            </a:r>
            <a:r>
              <a:rPr lang="en-US" sz="3200" dirty="0">
                <a:latin typeface="Times New Roman"/>
                <a:ea typeface="Calibri"/>
                <a:cs typeface="Times New Roman"/>
              </a:rPr>
              <a:t> </a:t>
            </a:r>
            <a:r>
              <a:rPr lang="en-US" sz="3200" dirty="0" err="1">
                <a:latin typeface="Times New Roman"/>
                <a:ea typeface="Calibri"/>
                <a:cs typeface="Times New Roman"/>
              </a:rPr>
              <a:t>chúng</a:t>
            </a:r>
            <a:r>
              <a:rPr lang="en-US" sz="3200" dirty="0">
                <a:latin typeface="Times New Roman"/>
                <a:ea typeface="Calibri"/>
                <a:cs typeface="Times New Roman"/>
              </a:rPr>
              <a:t> ta </a:t>
            </a:r>
            <a:r>
              <a:rPr lang="en-US" sz="3200" dirty="0" err="1">
                <a:latin typeface="Times New Roman"/>
                <a:ea typeface="Calibri"/>
                <a:cs typeface="Times New Roman"/>
              </a:rPr>
              <a:t>học</a:t>
            </a:r>
            <a:r>
              <a:rPr lang="en-US" sz="3200" dirty="0">
                <a:latin typeface="Times New Roman"/>
                <a:ea typeface="Calibri"/>
                <a:cs typeface="Times New Roman"/>
              </a:rPr>
              <a:t> </a:t>
            </a:r>
            <a:r>
              <a:rPr lang="en-US" sz="3200" dirty="0" err="1">
                <a:latin typeface="Times New Roman"/>
                <a:ea typeface="Calibri"/>
                <a:cs typeface="Times New Roman"/>
              </a:rPr>
              <a:t>hỏi</a:t>
            </a:r>
            <a:r>
              <a:rPr lang="en-US" sz="3200" dirty="0">
                <a:latin typeface="Times New Roman"/>
                <a:ea typeface="Calibri"/>
                <a:cs typeface="Times New Roman"/>
              </a:rPr>
              <a:t>.</a:t>
            </a:r>
          </a:p>
          <a:p>
            <a:pPr marL="342900" lvl="0" indent="-342900" algn="just">
              <a:lnSpc>
                <a:spcPct val="135000"/>
              </a:lnSpc>
              <a:spcAft>
                <a:spcPts val="0"/>
              </a:spcAft>
              <a:buFont typeface="+mj-lt"/>
              <a:buAutoNum type="alphaLcPeriod"/>
            </a:pPr>
            <a:r>
              <a:rPr lang="en-US" sz="3200" dirty="0" err="1">
                <a:latin typeface="Times New Roman"/>
                <a:ea typeface="Calibri"/>
                <a:cs typeface="Times New Roman"/>
              </a:rPr>
              <a:t>Mỗi</a:t>
            </a:r>
            <a:r>
              <a:rPr lang="en-US" sz="3200" dirty="0">
                <a:latin typeface="Times New Roman"/>
                <a:ea typeface="Calibri"/>
                <a:cs typeface="Times New Roman"/>
              </a:rPr>
              <a:t> </a:t>
            </a:r>
            <a:r>
              <a:rPr lang="en-US" sz="3200" dirty="0" err="1">
                <a:latin typeface="Times New Roman"/>
                <a:ea typeface="Calibri"/>
                <a:cs typeface="Times New Roman"/>
              </a:rPr>
              <a:t>người</a:t>
            </a:r>
            <a:r>
              <a:rPr lang="en-US" sz="3200" dirty="0">
                <a:latin typeface="Times New Roman"/>
                <a:ea typeface="Calibri"/>
                <a:cs typeface="Times New Roman"/>
              </a:rPr>
              <a:t> </a:t>
            </a:r>
            <a:r>
              <a:rPr lang="en-US" sz="3200" dirty="0" err="1">
                <a:latin typeface="Times New Roman"/>
                <a:ea typeface="Calibri"/>
                <a:cs typeface="Times New Roman"/>
              </a:rPr>
              <a:t>một</a:t>
            </a:r>
            <a:r>
              <a:rPr lang="en-US" sz="3200" dirty="0">
                <a:latin typeface="Times New Roman"/>
                <a:ea typeface="Calibri"/>
                <a:cs typeface="Times New Roman"/>
              </a:rPr>
              <a:t> </a:t>
            </a:r>
            <a:r>
              <a:rPr lang="en-US" sz="3200" dirty="0" err="1">
                <a:latin typeface="Times New Roman"/>
                <a:ea typeface="Calibri"/>
                <a:cs typeface="Times New Roman"/>
              </a:rPr>
              <a:t>việc</a:t>
            </a:r>
            <a:r>
              <a:rPr lang="en-US" sz="3200" dirty="0">
                <a:latin typeface="Times New Roman"/>
                <a:ea typeface="Calibri"/>
                <a:cs typeface="Times New Roman"/>
              </a:rPr>
              <a:t>, </a:t>
            </a:r>
            <a:r>
              <a:rPr lang="en-US" sz="3200" dirty="0" err="1">
                <a:latin typeface="Times New Roman"/>
                <a:ea typeface="Calibri"/>
                <a:cs typeface="Times New Roman"/>
              </a:rPr>
              <a:t>việc</a:t>
            </a:r>
            <a:r>
              <a:rPr lang="en-US" sz="3200" dirty="0">
                <a:latin typeface="Times New Roman"/>
                <a:ea typeface="Calibri"/>
                <a:cs typeface="Times New Roman"/>
              </a:rPr>
              <a:t> </a:t>
            </a:r>
            <a:r>
              <a:rPr lang="en-US" sz="3200" dirty="0" err="1">
                <a:latin typeface="Times New Roman"/>
                <a:ea typeface="Calibri"/>
                <a:cs typeface="Times New Roman"/>
              </a:rPr>
              <a:t>nào</a:t>
            </a:r>
            <a:r>
              <a:rPr lang="en-US" sz="3200" dirty="0">
                <a:latin typeface="Times New Roman"/>
                <a:ea typeface="Calibri"/>
                <a:cs typeface="Times New Roman"/>
              </a:rPr>
              <a:t> </a:t>
            </a:r>
            <a:r>
              <a:rPr lang="en-US" sz="3200" dirty="0" err="1">
                <a:latin typeface="Times New Roman"/>
                <a:ea typeface="Calibri"/>
                <a:cs typeface="Times New Roman"/>
              </a:rPr>
              <a:t>cũng</a:t>
            </a:r>
            <a:r>
              <a:rPr lang="en-US" sz="3200" dirty="0">
                <a:latin typeface="Times New Roman"/>
                <a:ea typeface="Calibri"/>
                <a:cs typeface="Times New Roman"/>
              </a:rPr>
              <a:t> </a:t>
            </a:r>
            <a:r>
              <a:rPr lang="en-US" sz="3200" dirty="0" err="1">
                <a:latin typeface="Times New Roman"/>
                <a:ea typeface="Calibri"/>
                <a:cs typeface="Times New Roman"/>
              </a:rPr>
              <a:t>đáng</a:t>
            </a:r>
            <a:r>
              <a:rPr lang="en-US" sz="3200" dirty="0">
                <a:latin typeface="Times New Roman"/>
                <a:ea typeface="Calibri"/>
                <a:cs typeface="Times New Roman"/>
              </a:rPr>
              <a:t> </a:t>
            </a:r>
            <a:r>
              <a:rPr lang="en-US" sz="3200" dirty="0" err="1">
                <a:latin typeface="Times New Roman"/>
                <a:ea typeface="Calibri"/>
                <a:cs typeface="Times New Roman"/>
              </a:rPr>
              <a:t>quý</a:t>
            </a:r>
            <a:r>
              <a:rPr lang="en-US" sz="3200" dirty="0">
                <a:latin typeface="Times New Roman"/>
                <a:ea typeface="Calibri"/>
                <a:cs typeface="Times New Roman"/>
              </a:rPr>
              <a:t>.</a:t>
            </a:r>
          </a:p>
          <a:p>
            <a:pPr marL="342900" lvl="0" indent="-342900" algn="just">
              <a:lnSpc>
                <a:spcPct val="135000"/>
              </a:lnSpc>
              <a:spcAft>
                <a:spcPts val="0"/>
              </a:spcAft>
              <a:buFont typeface="+mj-lt"/>
              <a:buAutoNum type="alphaLcPeriod"/>
            </a:pPr>
            <a:r>
              <a:rPr lang="en-US" sz="3200" dirty="0" err="1">
                <a:latin typeface="Times New Roman"/>
                <a:ea typeface="Calibri"/>
                <a:cs typeface="Times New Roman"/>
              </a:rPr>
              <a:t>Người</a:t>
            </a:r>
            <a:r>
              <a:rPr lang="en-US" sz="3200" dirty="0">
                <a:latin typeface="Times New Roman"/>
                <a:ea typeface="Calibri"/>
                <a:cs typeface="Times New Roman"/>
              </a:rPr>
              <a:t> </a:t>
            </a:r>
            <a:r>
              <a:rPr lang="en-US" sz="3200" dirty="0" err="1">
                <a:latin typeface="Times New Roman"/>
                <a:ea typeface="Calibri"/>
                <a:cs typeface="Times New Roman"/>
              </a:rPr>
              <a:t>chăm</a:t>
            </a:r>
            <a:r>
              <a:rPr lang="en-US" sz="3200" dirty="0">
                <a:latin typeface="Times New Roman"/>
                <a:ea typeface="Calibri"/>
                <a:cs typeface="Times New Roman"/>
              </a:rPr>
              <a:t> </a:t>
            </a:r>
            <a:r>
              <a:rPr lang="en-US" sz="3200" dirty="0" err="1">
                <a:latin typeface="Times New Roman"/>
                <a:ea typeface="Calibri"/>
                <a:cs typeface="Times New Roman"/>
              </a:rPr>
              <a:t>chỉ</a:t>
            </a:r>
            <a:r>
              <a:rPr lang="en-US" sz="3200" dirty="0">
                <a:latin typeface="Times New Roman"/>
                <a:ea typeface="Calibri"/>
                <a:cs typeface="Times New Roman"/>
              </a:rPr>
              <a:t>, </a:t>
            </a:r>
            <a:r>
              <a:rPr lang="en-US" sz="3200" dirty="0" err="1">
                <a:latin typeface="Times New Roman"/>
                <a:ea typeface="Calibri"/>
                <a:cs typeface="Times New Roman"/>
              </a:rPr>
              <a:t>làm</a:t>
            </a:r>
            <a:r>
              <a:rPr lang="en-US" sz="3200" dirty="0">
                <a:latin typeface="Times New Roman"/>
                <a:ea typeface="Calibri"/>
                <a:cs typeface="Times New Roman"/>
              </a:rPr>
              <a:t> </a:t>
            </a:r>
            <a:r>
              <a:rPr lang="en-US" sz="3200" dirty="0" err="1">
                <a:latin typeface="Times New Roman"/>
                <a:ea typeface="Calibri"/>
                <a:cs typeface="Times New Roman"/>
              </a:rPr>
              <a:t>tốt</a:t>
            </a:r>
            <a:r>
              <a:rPr lang="en-US" sz="3200" dirty="0">
                <a:latin typeface="Times New Roman"/>
                <a:ea typeface="Calibri"/>
                <a:cs typeface="Times New Roman"/>
              </a:rPr>
              <a:t> </a:t>
            </a:r>
            <a:r>
              <a:rPr lang="en-US" sz="3200" dirty="0" err="1">
                <a:latin typeface="Times New Roman"/>
                <a:ea typeface="Calibri"/>
                <a:cs typeface="Times New Roman"/>
              </a:rPr>
              <a:t>công</a:t>
            </a:r>
            <a:r>
              <a:rPr lang="en-US" sz="3200" dirty="0">
                <a:latin typeface="Times New Roman"/>
                <a:ea typeface="Calibri"/>
                <a:cs typeface="Times New Roman"/>
              </a:rPr>
              <a:t> </a:t>
            </a:r>
            <a:r>
              <a:rPr lang="en-US" sz="3200" dirty="0" err="1">
                <a:latin typeface="Times New Roman"/>
                <a:ea typeface="Calibri"/>
                <a:cs typeface="Times New Roman"/>
              </a:rPr>
              <a:t>việc</a:t>
            </a:r>
            <a:r>
              <a:rPr lang="en-US" sz="3200" dirty="0">
                <a:latin typeface="Times New Roman"/>
                <a:ea typeface="Calibri"/>
                <a:cs typeface="Times New Roman"/>
              </a:rPr>
              <a:t> </a:t>
            </a:r>
            <a:r>
              <a:rPr lang="en-US" sz="3200" dirty="0" err="1">
                <a:latin typeface="Times New Roman"/>
                <a:ea typeface="Calibri"/>
                <a:cs typeface="Times New Roman"/>
              </a:rPr>
              <a:t>của</a:t>
            </a:r>
            <a:r>
              <a:rPr lang="en-US" sz="3200" dirty="0">
                <a:latin typeface="Times New Roman"/>
                <a:ea typeface="Calibri"/>
                <a:cs typeface="Times New Roman"/>
              </a:rPr>
              <a:t> </a:t>
            </a:r>
            <a:r>
              <a:rPr lang="en-US" sz="3200" dirty="0" err="1">
                <a:latin typeface="Times New Roman"/>
                <a:ea typeface="Calibri"/>
                <a:cs typeface="Times New Roman"/>
              </a:rPr>
              <a:t>mình</a:t>
            </a:r>
            <a:r>
              <a:rPr lang="en-US" sz="3200" dirty="0">
                <a:latin typeface="Times New Roman"/>
                <a:ea typeface="Calibri"/>
                <a:cs typeface="Times New Roman"/>
              </a:rPr>
              <a:t> </a:t>
            </a:r>
            <a:r>
              <a:rPr lang="en-US" sz="3200" dirty="0" err="1">
                <a:latin typeface="Times New Roman"/>
                <a:ea typeface="Calibri"/>
                <a:cs typeface="Times New Roman"/>
              </a:rPr>
              <a:t>sẽ</a:t>
            </a:r>
            <a:r>
              <a:rPr lang="en-US" sz="3200" dirty="0">
                <a:latin typeface="Times New Roman"/>
                <a:ea typeface="Calibri"/>
                <a:cs typeface="Times New Roman"/>
              </a:rPr>
              <a:t> </a:t>
            </a:r>
            <a:r>
              <a:rPr lang="en-US" sz="3200" dirty="0" err="1">
                <a:latin typeface="Times New Roman"/>
                <a:ea typeface="Calibri"/>
                <a:cs typeface="Times New Roman"/>
              </a:rPr>
              <a:t>được</a:t>
            </a:r>
            <a:r>
              <a:rPr lang="en-US" sz="3200" dirty="0">
                <a:latin typeface="Times New Roman"/>
                <a:ea typeface="Calibri"/>
                <a:cs typeface="Times New Roman"/>
              </a:rPr>
              <a:t> </a:t>
            </a:r>
            <a:r>
              <a:rPr lang="en-US" sz="3200" dirty="0" err="1">
                <a:latin typeface="Times New Roman"/>
                <a:ea typeface="Calibri"/>
                <a:cs typeface="Times New Roman"/>
              </a:rPr>
              <a:t>mọi</a:t>
            </a:r>
            <a:r>
              <a:rPr lang="en-US" sz="3200" dirty="0">
                <a:latin typeface="Times New Roman"/>
                <a:ea typeface="Calibri"/>
                <a:cs typeface="Times New Roman"/>
              </a:rPr>
              <a:t> </a:t>
            </a:r>
            <a:r>
              <a:rPr lang="en-US" sz="3200" dirty="0" err="1">
                <a:latin typeface="Times New Roman"/>
                <a:ea typeface="Calibri"/>
                <a:cs typeface="Times New Roman"/>
              </a:rPr>
              <a:t>người</a:t>
            </a:r>
            <a:r>
              <a:rPr lang="en-US" sz="3200" dirty="0">
                <a:latin typeface="Times New Roman"/>
                <a:ea typeface="Calibri"/>
                <a:cs typeface="Times New Roman"/>
              </a:rPr>
              <a:t> </a:t>
            </a:r>
            <a:r>
              <a:rPr lang="en-US" sz="3200" dirty="0" err="1">
                <a:latin typeface="Times New Roman"/>
                <a:ea typeface="Calibri"/>
                <a:cs typeface="Times New Roman"/>
              </a:rPr>
              <a:t>yêu</a:t>
            </a:r>
            <a:r>
              <a:rPr lang="en-US" sz="3200" dirty="0">
                <a:latin typeface="Times New Roman"/>
                <a:ea typeface="Calibri"/>
                <a:cs typeface="Times New Roman"/>
              </a:rPr>
              <a:t> </a:t>
            </a:r>
            <a:r>
              <a:rPr lang="en-US" sz="3200" dirty="0" err="1">
                <a:latin typeface="Times New Roman"/>
                <a:ea typeface="Calibri"/>
                <a:cs typeface="Times New Roman"/>
              </a:rPr>
              <a:t>quý</a:t>
            </a:r>
            <a:r>
              <a:rPr lang="en-US" sz="3200" dirty="0">
                <a:latin typeface="Times New Roman"/>
                <a:ea typeface="Calibri"/>
                <a:cs typeface="Times New Roman"/>
              </a:rPr>
              <a:t> </a:t>
            </a:r>
            <a:r>
              <a:rPr lang="en-US" sz="3200" dirty="0" err="1">
                <a:latin typeface="Times New Roman"/>
                <a:ea typeface="Calibri"/>
                <a:cs typeface="Times New Roman"/>
              </a:rPr>
              <a:t>và</a:t>
            </a:r>
            <a:r>
              <a:rPr lang="en-US" sz="3200" dirty="0">
                <a:latin typeface="Times New Roman"/>
                <a:ea typeface="Calibri"/>
                <a:cs typeface="Times New Roman"/>
              </a:rPr>
              <a:t> </a:t>
            </a:r>
            <a:r>
              <a:rPr lang="en-US" sz="3200" dirty="0" err="1">
                <a:latin typeface="Times New Roman"/>
                <a:ea typeface="Calibri"/>
                <a:cs typeface="Times New Roman"/>
              </a:rPr>
              <a:t>tôn</a:t>
            </a:r>
            <a:r>
              <a:rPr lang="en-US" sz="3200" dirty="0">
                <a:latin typeface="Times New Roman"/>
                <a:ea typeface="Calibri"/>
                <a:cs typeface="Times New Roman"/>
              </a:rPr>
              <a:t> </a:t>
            </a:r>
            <a:r>
              <a:rPr lang="en-US" sz="3200" dirty="0" err="1">
                <a:latin typeface="Times New Roman"/>
                <a:ea typeface="Calibri"/>
                <a:cs typeface="Times New Roman"/>
              </a:rPr>
              <a:t>trọng</a:t>
            </a:r>
            <a:r>
              <a:rPr lang="en-US" sz="3200" dirty="0">
                <a:latin typeface="Times New Roman"/>
                <a:ea typeface="Calibri"/>
                <a:cs typeface="Times New Roman"/>
              </a:rPr>
              <a:t>.</a:t>
            </a:r>
          </a:p>
          <a:p>
            <a:pPr marL="342900" lvl="0" indent="-342900" algn="just">
              <a:lnSpc>
                <a:spcPct val="135000"/>
              </a:lnSpc>
              <a:spcAft>
                <a:spcPts val="600"/>
              </a:spcAft>
              <a:buFont typeface="+mj-lt"/>
              <a:buAutoNum type="alphaLcPeriod"/>
            </a:pPr>
            <a:r>
              <a:rPr lang="en-US" sz="3200" dirty="0" err="1">
                <a:latin typeface="Times New Roman"/>
                <a:ea typeface="Calibri"/>
                <a:cs typeface="Times New Roman"/>
              </a:rPr>
              <a:t>Tất</a:t>
            </a:r>
            <a:r>
              <a:rPr lang="en-US" sz="3200" dirty="0">
                <a:latin typeface="Times New Roman"/>
                <a:ea typeface="Calibri"/>
                <a:cs typeface="Times New Roman"/>
              </a:rPr>
              <a:t> </a:t>
            </a:r>
            <a:r>
              <a:rPr lang="en-US" sz="3200" dirty="0" err="1">
                <a:latin typeface="Times New Roman"/>
                <a:ea typeface="Calibri"/>
                <a:cs typeface="Times New Roman"/>
              </a:rPr>
              <a:t>cả</a:t>
            </a:r>
            <a:r>
              <a:rPr lang="en-US" sz="3200" dirty="0">
                <a:latin typeface="Times New Roman"/>
                <a:ea typeface="Calibri"/>
                <a:cs typeface="Times New Roman"/>
              </a:rPr>
              <a:t> </a:t>
            </a:r>
            <a:r>
              <a:rPr lang="en-US" sz="3200" dirty="0" err="1">
                <a:latin typeface="Times New Roman"/>
                <a:ea typeface="Calibri"/>
                <a:cs typeface="Times New Roman"/>
              </a:rPr>
              <a:t>các</a:t>
            </a:r>
            <a:r>
              <a:rPr lang="en-US" sz="3200" dirty="0">
                <a:latin typeface="Times New Roman"/>
                <a:ea typeface="Calibri"/>
                <a:cs typeface="Times New Roman"/>
              </a:rPr>
              <a:t> </a:t>
            </a:r>
            <a:r>
              <a:rPr lang="en-US" sz="3200" dirty="0" err="1">
                <a:latin typeface="Times New Roman"/>
                <a:ea typeface="Calibri"/>
                <a:cs typeface="Times New Roman"/>
              </a:rPr>
              <a:t>đáp</a:t>
            </a:r>
            <a:r>
              <a:rPr lang="en-US" sz="3200" dirty="0">
                <a:latin typeface="Times New Roman"/>
                <a:ea typeface="Calibri"/>
                <a:cs typeface="Times New Roman"/>
              </a:rPr>
              <a:t> </a:t>
            </a:r>
            <a:r>
              <a:rPr lang="en-US" sz="3200" dirty="0" err="1">
                <a:latin typeface="Times New Roman"/>
                <a:ea typeface="Calibri"/>
                <a:cs typeface="Times New Roman"/>
              </a:rPr>
              <a:t>án</a:t>
            </a:r>
            <a:r>
              <a:rPr lang="en-US" sz="3200" dirty="0">
                <a:latin typeface="Times New Roman"/>
                <a:ea typeface="Calibri"/>
                <a:cs typeface="Times New Roman"/>
              </a:rPr>
              <a:t> </a:t>
            </a:r>
            <a:r>
              <a:rPr lang="en-US" sz="3200" dirty="0" err="1">
                <a:latin typeface="Times New Roman"/>
                <a:ea typeface="Calibri"/>
                <a:cs typeface="Times New Roman"/>
              </a:rPr>
              <a:t>trên</a:t>
            </a:r>
            <a:r>
              <a:rPr lang="en-US" sz="3200" dirty="0">
                <a:latin typeface="Times New Roman"/>
                <a:ea typeface="Calibri"/>
                <a:cs typeface="Times New Roman"/>
              </a:rPr>
              <a:t> </a:t>
            </a:r>
            <a:r>
              <a:rPr lang="en-US" sz="3200" dirty="0" err="1">
                <a:latin typeface="Times New Roman"/>
                <a:ea typeface="Calibri"/>
                <a:cs typeface="Times New Roman"/>
              </a:rPr>
              <a:t>đều</a:t>
            </a:r>
            <a:r>
              <a:rPr lang="en-US" sz="3200" dirty="0">
                <a:latin typeface="Times New Roman"/>
                <a:ea typeface="Calibri"/>
                <a:cs typeface="Times New Roman"/>
              </a:rPr>
              <a:t> </a:t>
            </a:r>
            <a:r>
              <a:rPr lang="en-US" sz="3200" dirty="0" err="1">
                <a:latin typeface="Times New Roman"/>
                <a:ea typeface="Calibri"/>
                <a:cs typeface="Times New Roman"/>
              </a:rPr>
              <a:t>đúng</a:t>
            </a:r>
            <a:r>
              <a:rPr lang="en-US" sz="3200" dirty="0">
                <a:latin typeface="Times New Roman"/>
                <a:ea typeface="Calibri"/>
                <a:cs typeface="Times New Roman"/>
              </a:rPr>
              <a:t>.</a:t>
            </a:r>
            <a:endParaRPr lang="en-US" sz="3200" dirty="0">
              <a:effectLst/>
              <a:latin typeface="Times New Roman"/>
              <a:ea typeface="Calibri"/>
              <a:cs typeface="Times New Roman"/>
            </a:endParaRPr>
          </a:p>
        </p:txBody>
      </p:sp>
      <p:sp>
        <p:nvSpPr>
          <p:cNvPr id="3" name="TextBox 2"/>
          <p:cNvSpPr txBox="1"/>
          <p:nvPr/>
        </p:nvSpPr>
        <p:spPr>
          <a:xfrm>
            <a:off x="2515669" y="3425944"/>
            <a:ext cx="389850" cy="584775"/>
          </a:xfrm>
          <a:prstGeom prst="rect">
            <a:avLst/>
          </a:prstGeom>
          <a:noFill/>
        </p:spPr>
        <p:txBody>
          <a:bodyPr wrap="none" rtlCol="0">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d</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54011" y="3405714"/>
            <a:ext cx="5396029" cy="584775"/>
          </a:xfrm>
          <a:prstGeom prst="rect">
            <a:avLst/>
          </a:prstGeom>
          <a:noFill/>
        </p:spPr>
        <p:txBody>
          <a:bodyPr wrap="none" rtlCol="0">
            <a:spAutoFit/>
          </a:bodyPr>
          <a:lstStyle/>
          <a:p>
            <a:r>
              <a:rPr lang="en-US" sz="3200" dirty="0" err="1" smtClean="0">
                <a:solidFill>
                  <a:srgbClr val="FF0000"/>
                </a:solidFill>
                <a:latin typeface="Times New Roman" panose="02020603050405020304" pitchFamily="18" charset="0"/>
                <a:cs typeface="Times New Roman" panose="02020603050405020304" pitchFamily="18" charset="0"/>
              </a:rPr>
              <a:t>Tất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cả</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các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đáp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án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trên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đều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đúng</a:t>
            </a:r>
            <a:endParaRPr lang="en-US" sz="320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5312474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extLst mod="1">
    <p:ext uri="{E180D4A7-C9FB-4DFB-919C-405C955672EB}">
      <p14:showEvtLst xmlns:p14="http://schemas.microsoft.com/office/powerpoint/2010/main">
        <p14:playEvt time="264" objId="20"/>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663" y="1576007"/>
            <a:ext cx="12103891" cy="3139321"/>
          </a:xfrm>
          <a:prstGeom prst="rect">
            <a:avLst/>
          </a:prstGeom>
          <a:noFill/>
        </p:spPr>
        <p:txBody>
          <a:bodyPr wrap="none" lIns="91440" tIns="45720" rIns="91440" bIns="45720">
            <a:spAutoFit/>
          </a:bodyPr>
          <a:lstStyle/>
          <a:p>
            <a:pPr algn="ctr"/>
            <a:r>
              <a:rPr lang="en-US" sz="66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CÁM ƠN CÁC CÔ ĐÃ ĐẾN DỰ GIỜ </a:t>
            </a:r>
          </a:p>
          <a:p>
            <a:pPr algn="ctr"/>
            <a:r>
              <a:rPr lang="en-US" sz="66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THĂM LỚP CHÚNG EM.</a:t>
            </a:r>
          </a:p>
          <a:p>
            <a:pPr algn="ctr"/>
            <a:r>
              <a:rPr lang="en-US" sz="66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CHÚC CÁC CÔ NHIỀU SỨC KHỎE</a:t>
            </a:r>
            <a:endParaRPr lang="en-US" sz="66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Tree>
    <p:custDataLst>
      <p:tags r:id="rId1"/>
    </p:custDataLst>
    <p:extLst>
      <p:ext uri="{BB962C8B-B14F-4D97-AF65-F5344CB8AC3E}">
        <p14:creationId xmlns:p14="http://schemas.microsoft.com/office/powerpoint/2010/main" val="95312474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extLst mod="1">
    <p:ext uri="{E180D4A7-C9FB-4DFB-919C-405C955672EB}">
      <p14:showEvtLst xmlns:p14="http://schemas.microsoft.com/office/powerpoint/2010/main">
        <p14:playEvt time="264" objId="20"/>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E3359A1-A079-9EDE-F1BB-4E90E39DB5C1}"/>
              </a:ext>
            </a:extLst>
          </p:cNvPr>
          <p:cNvPicPr>
            <a:picLocks noChangeAspect="1"/>
          </p:cNvPicPr>
          <p:nvPr/>
        </p:nvPicPr>
        <p:blipFill>
          <a:blip r:embed="rId3"/>
          <a:stretch>
            <a:fillRect/>
          </a:stretch>
        </p:blipFill>
        <p:spPr>
          <a:xfrm>
            <a:off x="1399934" y="1373603"/>
            <a:ext cx="10412871"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9" y="3485828"/>
            <a:ext cx="2366551" cy="1804010"/>
          </a:xfrm>
          <a:prstGeom prst="rect">
            <a:avLst/>
          </a:prstGeom>
        </p:spPr>
      </p:pic>
      <p:sp>
        <p:nvSpPr>
          <p:cNvPr id="4" name="Rectangle 3">
            <a:extLst>
              <a:ext uri="{FF2B5EF4-FFF2-40B4-BE49-F238E27FC236}">
                <a16:creationId xmlns="" xmlns:a16="http://schemas.microsoft.com/office/drawing/2014/main" id="{85918A6B-584B-31A7-37FB-DC03C91DC86D}"/>
              </a:ext>
            </a:extLst>
          </p:cNvPr>
          <p:cNvSpPr/>
          <p:nvPr/>
        </p:nvSpPr>
        <p:spPr>
          <a:xfrm>
            <a:off x="239489" y="340242"/>
            <a:ext cx="11801827"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 xmlns:a16="http://schemas.microsoft.com/office/drawing/2014/main" id="{70254933-CA7B-DF36-49FD-CF9CF2EEC55B}"/>
              </a:ext>
            </a:extLst>
          </p:cNvPr>
          <p:cNvSpPr txBox="1"/>
          <p:nvPr/>
        </p:nvSpPr>
        <p:spPr>
          <a:xfrm>
            <a:off x="659223" y="510373"/>
            <a:ext cx="11015331"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 xmlns:a16="http://schemas.microsoft.com/office/drawing/2014/main" id="{22009BD2-3D0D-F13D-A6D5-8166F461C155}"/>
              </a:ext>
            </a:extLst>
          </p:cNvPr>
          <p:cNvPicPr>
            <a:picLocks noChangeAspect="1"/>
          </p:cNvPicPr>
          <p:nvPr/>
        </p:nvPicPr>
        <p:blipFill>
          <a:blip r:embed="rId4"/>
          <a:stretch>
            <a:fillRect/>
          </a:stretch>
        </p:blipFill>
        <p:spPr>
          <a:xfrm>
            <a:off x="1572627" y="1264280"/>
            <a:ext cx="8896475" cy="4424141"/>
          </a:xfrm>
          <a:prstGeom prst="rect">
            <a:avLst/>
          </a:prstGeom>
        </p:spPr>
      </p:pic>
      <p:cxnSp>
        <p:nvCxnSpPr>
          <p:cNvPr id="10" name="Straight Arrow Connector 9">
            <a:extLst>
              <a:ext uri="{FF2B5EF4-FFF2-40B4-BE49-F238E27FC236}">
                <a16:creationId xmlns="" xmlns:a16="http://schemas.microsoft.com/office/drawing/2014/main" id="{96D1F46C-B79E-43A9-66C3-6700AF7BA425}"/>
              </a:ext>
            </a:extLst>
          </p:cNvPr>
          <p:cNvCxnSpPr>
            <a:cxnSpLocks/>
          </p:cNvCxnSpPr>
          <p:nvPr/>
        </p:nvCxnSpPr>
        <p:spPr>
          <a:xfrm>
            <a:off x="4008483" y="2530553"/>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98EC9E4C-83A3-8486-3AF5-1CBB8FC6E91C}"/>
              </a:ext>
            </a:extLst>
          </p:cNvPr>
          <p:cNvCxnSpPr>
            <a:cxnSpLocks/>
          </p:cNvCxnSpPr>
          <p:nvPr/>
        </p:nvCxnSpPr>
        <p:spPr>
          <a:xfrm flipV="1">
            <a:off x="4157335" y="2434870"/>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5DF1F2CD-73D0-50F8-2EDE-A473DB1B3D0B}"/>
              </a:ext>
            </a:extLst>
          </p:cNvPr>
          <p:cNvCxnSpPr>
            <a:cxnSpLocks/>
          </p:cNvCxnSpPr>
          <p:nvPr/>
        </p:nvCxnSpPr>
        <p:spPr>
          <a:xfrm>
            <a:off x="4061644"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329E7F48-91C5-F681-BD4A-FC8794C2D316}"/>
              </a:ext>
            </a:extLst>
          </p:cNvPr>
          <p:cNvCxnSpPr>
            <a:cxnSpLocks/>
          </p:cNvCxnSpPr>
          <p:nvPr/>
        </p:nvCxnSpPr>
        <p:spPr>
          <a:xfrm flipV="1">
            <a:off x="3912786"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7" y="4846443"/>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 xmlns:a16="http://schemas.microsoft.com/office/drawing/2014/main" id="{0BBD37B1-9CA8-2794-421A-77043F8F93E5}"/>
              </a:ext>
            </a:extLst>
          </p:cNvPr>
          <p:cNvSpPr/>
          <p:nvPr/>
        </p:nvSpPr>
        <p:spPr>
          <a:xfrm>
            <a:off x="201389"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 xmlns:a16="http://schemas.microsoft.com/office/drawing/2014/main" id="{5149555A-B198-A9D5-21B2-3C3DBBC50A69}"/>
              </a:ext>
            </a:extLst>
          </p:cNvPr>
          <p:cNvPicPr>
            <a:picLocks noChangeAspect="1"/>
          </p:cNvPicPr>
          <p:nvPr/>
        </p:nvPicPr>
        <p:blipFill>
          <a:blip r:embed="rId3"/>
          <a:stretch>
            <a:fillRect/>
          </a:stretch>
        </p:blipFill>
        <p:spPr>
          <a:xfrm>
            <a:off x="8101235" y="1692303"/>
            <a:ext cx="4090771" cy="2597121"/>
          </a:xfrm>
          <a:prstGeom prst="rect">
            <a:avLst/>
          </a:prstGeom>
        </p:spPr>
      </p:pic>
      <p:sp>
        <p:nvSpPr>
          <p:cNvPr id="5" name="Rounded Rectangle 26">
            <a:extLst>
              <a:ext uri="{FF2B5EF4-FFF2-40B4-BE49-F238E27FC236}">
                <a16:creationId xmlns="" xmlns:a16="http://schemas.microsoft.com/office/drawing/2014/main" id="{A764DA22-49DB-2AD9-CA93-37D860BE798E}"/>
              </a:ext>
            </a:extLst>
          </p:cNvPr>
          <p:cNvSpPr/>
          <p:nvPr/>
        </p:nvSpPr>
        <p:spPr>
          <a:xfrm>
            <a:off x="975800"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 xmlns:a16="http://schemas.microsoft.com/office/drawing/2014/main" id="{7539773D-54A7-22A1-9C84-F26C116B3E85}"/>
              </a:ext>
            </a:extLst>
          </p:cNvPr>
          <p:cNvPicPr>
            <a:picLocks noChangeAspect="1"/>
          </p:cNvPicPr>
          <p:nvPr/>
        </p:nvPicPr>
        <p:blipFill>
          <a:blip r:embed="rId4"/>
          <a:stretch>
            <a:fillRect/>
          </a:stretch>
        </p:blipFill>
        <p:spPr>
          <a:xfrm>
            <a:off x="435674" y="2005014"/>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9" y="340242"/>
            <a:ext cx="11801827"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 xmlns:a16="http://schemas.microsoft.com/office/drawing/2014/main" id="{70254933-CA7B-DF36-49FD-CF9CF2EEC55B}"/>
              </a:ext>
            </a:extLst>
          </p:cNvPr>
          <p:cNvSpPr txBox="1"/>
          <p:nvPr/>
        </p:nvSpPr>
        <p:spPr>
          <a:xfrm>
            <a:off x="659223" y="510373"/>
            <a:ext cx="11015331"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 xmlns:a16="http://schemas.microsoft.com/office/drawing/2014/main" id="{3068DF79-9DBF-FBE6-DCF4-BD314F137EFB}"/>
              </a:ext>
            </a:extLst>
          </p:cNvPr>
          <p:cNvSpPr txBox="1"/>
          <p:nvPr/>
        </p:nvSpPr>
        <p:spPr>
          <a:xfrm>
            <a:off x="712383" y="1807539"/>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 xmlns:a16="http://schemas.microsoft.com/office/drawing/2014/main" id="{174F3A4C-06D6-ED40-9194-201A38D83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993" y="3452426"/>
            <a:ext cx="574159" cy="624085"/>
          </a:xfrm>
          <a:prstGeom prst="rect">
            <a:avLst/>
          </a:prstGeom>
        </p:spPr>
      </p:pic>
      <p:pic>
        <p:nvPicPr>
          <p:cNvPr id="9" name="Picture 8" descr="A pink flower with a black background&#10;&#10;Description automatically generated">
            <a:extLst>
              <a:ext uri="{FF2B5EF4-FFF2-40B4-BE49-F238E27FC236}">
                <a16:creationId xmlns="" xmlns:a16="http://schemas.microsoft.com/office/drawing/2014/main" id="{B044F5F9-7E7B-62EC-393D-F77D2E30C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4864" y="4079757"/>
            <a:ext cx="574159" cy="624085"/>
          </a:xfrm>
          <a:prstGeom prst="rect">
            <a:avLst/>
          </a:prstGeom>
        </p:spPr>
      </p:pic>
      <p:pic>
        <p:nvPicPr>
          <p:cNvPr id="11" name="Picture 10" descr="A pink flower with a black background&#10;&#10;Description automatically generated">
            <a:extLst>
              <a:ext uri="{FF2B5EF4-FFF2-40B4-BE49-F238E27FC236}">
                <a16:creationId xmlns="" xmlns:a16="http://schemas.microsoft.com/office/drawing/2014/main" id="{1A90486F-569C-89A3-8F99-5283C465C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1421" y="1825655"/>
            <a:ext cx="574159" cy="624085"/>
          </a:xfrm>
          <a:prstGeom prst="rect">
            <a:avLst/>
          </a:prstGeom>
        </p:spPr>
      </p:pic>
      <p:sp>
        <p:nvSpPr>
          <p:cNvPr id="17" name="Rectangle: Rounded Corners 16">
            <a:extLst>
              <a:ext uri="{FF2B5EF4-FFF2-40B4-BE49-F238E27FC236}">
                <a16:creationId xmlns="" xmlns:a16="http://schemas.microsoft.com/office/drawing/2014/main" id="{2B2D10CA-0A91-1B32-1D37-344FD12E8CFB}"/>
              </a:ext>
            </a:extLst>
          </p:cNvPr>
          <p:cNvSpPr/>
          <p:nvPr/>
        </p:nvSpPr>
        <p:spPr>
          <a:xfrm>
            <a:off x="563531" y="1573620"/>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mod="1">
    <p:ext uri="{E180D4A7-C9FB-4DFB-919C-405C955672EB}">
      <p14:showEvtLst xmlns:p14="http://schemas.microsoft.com/office/powerpoint/2010/main">
        <p14:playEvt time="264" objId="20"/>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5918A6B-584B-31A7-37FB-DC03C91DC86D}"/>
              </a:ext>
            </a:extLst>
          </p:cNvPr>
          <p:cNvSpPr/>
          <p:nvPr/>
        </p:nvSpPr>
        <p:spPr>
          <a:xfrm>
            <a:off x="239489" y="340242"/>
            <a:ext cx="11801827"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text&#10;&#10;Description automatically generated">
            <a:extLst>
              <a:ext uri="{FF2B5EF4-FFF2-40B4-BE49-F238E27FC236}">
                <a16:creationId xmlns="" xmlns:a16="http://schemas.microsoft.com/office/drawing/2014/main" id="{AD5C313D-0ECE-7A4D-9235-B7F6698E5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10" y="1981205"/>
            <a:ext cx="3550585" cy="3867751"/>
          </a:xfrm>
          <a:prstGeom prst="rect">
            <a:avLst/>
          </a:prstGeom>
        </p:spPr>
      </p:pic>
      <p:sp>
        <p:nvSpPr>
          <p:cNvPr id="6" name="Rectangle: Rounded Corners 5">
            <a:extLst>
              <a:ext uri="{FF2B5EF4-FFF2-40B4-BE49-F238E27FC236}">
                <a16:creationId xmlns="" xmlns:a16="http://schemas.microsoft.com/office/drawing/2014/main" id="{6FA9652B-D439-B691-3DEF-2FBFBDB5D0CA}"/>
              </a:ext>
            </a:extLst>
          </p:cNvPr>
          <p:cNvSpPr/>
          <p:nvPr/>
        </p:nvSpPr>
        <p:spPr>
          <a:xfrm>
            <a:off x="5116293"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7" name="TextBox 6">
            <a:extLst>
              <a:ext uri="{FF2B5EF4-FFF2-40B4-BE49-F238E27FC236}">
                <a16:creationId xmlns="" xmlns:a16="http://schemas.microsoft.com/office/drawing/2014/main" id="{ED466C20-DCAC-F0A9-4D08-27F46F551540}"/>
              </a:ext>
            </a:extLst>
          </p:cNvPr>
          <p:cNvSpPr txBox="1"/>
          <p:nvPr/>
        </p:nvSpPr>
        <p:spPr>
          <a:xfrm>
            <a:off x="6419612" y="1396440"/>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 xmlns:a16="http://schemas.microsoft.com/office/drawing/2014/main" id="{2CF7319F-C006-D813-DEC3-27E38BF0712F}"/>
              </a:ext>
            </a:extLst>
          </p:cNvPr>
          <p:cNvSpPr txBox="1"/>
          <p:nvPr/>
        </p:nvSpPr>
        <p:spPr>
          <a:xfrm>
            <a:off x="6419611" y="231424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 xmlns:a16="http://schemas.microsoft.com/office/drawing/2014/main" id="{43EDCE91-1305-9C44-F315-C41C75AB9864}"/>
              </a:ext>
            </a:extLst>
          </p:cNvPr>
          <p:cNvSpPr txBox="1"/>
          <p:nvPr/>
        </p:nvSpPr>
        <p:spPr>
          <a:xfrm>
            <a:off x="6419611" y="3269310"/>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3" name="TextBox 12">
            <a:extLst>
              <a:ext uri="{FF2B5EF4-FFF2-40B4-BE49-F238E27FC236}">
                <a16:creationId xmlns="" xmlns:a16="http://schemas.microsoft.com/office/drawing/2014/main" id="{B97EF7AF-F489-C8ED-45D7-E0B5A3563870}"/>
              </a:ext>
            </a:extLst>
          </p:cNvPr>
          <p:cNvSpPr txBox="1"/>
          <p:nvPr/>
        </p:nvSpPr>
        <p:spPr>
          <a:xfrm>
            <a:off x="6419609" y="422439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5" name="TextBox 14">
            <a:extLst>
              <a:ext uri="{FF2B5EF4-FFF2-40B4-BE49-F238E27FC236}">
                <a16:creationId xmlns="" xmlns:a16="http://schemas.microsoft.com/office/drawing/2014/main" id="{AEA33484-F2A6-280C-6073-D9152997919B}"/>
              </a:ext>
            </a:extLst>
          </p:cNvPr>
          <p:cNvSpPr txBox="1"/>
          <p:nvPr/>
        </p:nvSpPr>
        <p:spPr>
          <a:xfrm>
            <a:off x="6419608" y="517947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7" name="Picture 16" descr="A picture containing text&#10;&#10;Description automatically generated">
            <a:extLst>
              <a:ext uri="{FF2B5EF4-FFF2-40B4-BE49-F238E27FC236}">
                <a16:creationId xmlns="" xmlns:a16="http://schemas.microsoft.com/office/drawing/2014/main" id="{0E6AEB6A-677C-CC02-8F6D-84BA5086A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83" y="935890"/>
            <a:ext cx="759241" cy="1073891"/>
          </a:xfrm>
          <a:prstGeom prst="rect">
            <a:avLst/>
          </a:prstGeom>
        </p:spPr>
      </p:pic>
      <p:pic>
        <p:nvPicPr>
          <p:cNvPr id="18" name="Picture 17" descr="A picture containing text&#10;&#10;Description automatically generated">
            <a:extLst>
              <a:ext uri="{FF2B5EF4-FFF2-40B4-BE49-F238E27FC236}">
                <a16:creationId xmlns="" xmlns:a16="http://schemas.microsoft.com/office/drawing/2014/main" id="{E7F50074-01E2-A19C-6E25-EFE9F6BD3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82" y="1826174"/>
            <a:ext cx="759241" cy="1073891"/>
          </a:xfrm>
          <a:prstGeom prst="rect">
            <a:avLst/>
          </a:prstGeom>
        </p:spPr>
      </p:pic>
      <p:pic>
        <p:nvPicPr>
          <p:cNvPr id="19" name="Picture 18" descr="A picture containing text&#10;&#10;Description automatically generated">
            <a:extLst>
              <a:ext uri="{FF2B5EF4-FFF2-40B4-BE49-F238E27FC236}">
                <a16:creationId xmlns="" xmlns:a16="http://schemas.microsoft.com/office/drawing/2014/main" id="{F7B28878-4C9F-0422-B889-474A0011B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82" y="2793098"/>
            <a:ext cx="759241" cy="1073891"/>
          </a:xfrm>
          <a:prstGeom prst="rect">
            <a:avLst/>
          </a:prstGeom>
        </p:spPr>
      </p:pic>
      <p:pic>
        <p:nvPicPr>
          <p:cNvPr id="20" name="Picture 19" descr="A picture containing text&#10;&#10;Description automatically generated">
            <a:extLst>
              <a:ext uri="{FF2B5EF4-FFF2-40B4-BE49-F238E27FC236}">
                <a16:creationId xmlns="" xmlns:a16="http://schemas.microsoft.com/office/drawing/2014/main" id="{7896B85F-790C-2A76-7E4A-1EE3777D6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82" y="3779958"/>
            <a:ext cx="759241" cy="1073891"/>
          </a:xfrm>
          <a:prstGeom prst="rect">
            <a:avLst/>
          </a:prstGeom>
        </p:spPr>
      </p:pic>
      <p:pic>
        <p:nvPicPr>
          <p:cNvPr id="21" name="Picture 20" descr="A picture containing text&#10;&#10;Description automatically generated">
            <a:extLst>
              <a:ext uri="{FF2B5EF4-FFF2-40B4-BE49-F238E27FC236}">
                <a16:creationId xmlns="" xmlns:a16="http://schemas.microsoft.com/office/drawing/2014/main" id="{C8B3C9EA-3717-3A59-CDFE-D4FF47E87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80" y="4766818"/>
            <a:ext cx="759241" cy="1073891"/>
          </a:xfrm>
          <a:prstGeom prst="rect">
            <a:avLst/>
          </a:prstGeom>
        </p:spPr>
      </p:pic>
      <p:pic>
        <p:nvPicPr>
          <p:cNvPr id="25" name="Picture 24">
            <a:extLst>
              <a:ext uri="{FF2B5EF4-FFF2-40B4-BE49-F238E27FC236}">
                <a16:creationId xmlns="" xmlns:a16="http://schemas.microsoft.com/office/drawing/2014/main" id="{5F7E91FF-AF9B-4C3E-E43D-410E9241A54E}"/>
              </a:ext>
            </a:extLst>
          </p:cNvPr>
          <p:cNvPicPr>
            <a:picLocks noChangeAspect="1"/>
          </p:cNvPicPr>
          <p:nvPr/>
        </p:nvPicPr>
        <p:blipFill>
          <a:blip r:embed="rId5"/>
          <a:stretch>
            <a:fillRect/>
          </a:stretch>
        </p:blipFill>
        <p:spPr>
          <a:xfrm>
            <a:off x="6" y="546968"/>
            <a:ext cx="4974767" cy="1255885"/>
          </a:xfrm>
          <a:prstGeom prst="rect">
            <a:avLst/>
          </a:prstGeom>
        </p:spPr>
      </p:pic>
    </p:spTree>
    <p:custDataLst>
      <p:tags r:id="rId1"/>
    </p:custDataLst>
    <p:extLst>
      <p:ext uri="{BB962C8B-B14F-4D97-AF65-F5344CB8AC3E}">
        <p14:creationId xmlns:p14="http://schemas.microsoft.com/office/powerpoint/2010/main" val="375595586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3" grpId="0"/>
      <p:bldP spid="15" grpId="0"/>
    </p:bldLst>
  </p:timing>
  <p:extLst mod="1">
    <p:ext uri="{E180D4A7-C9FB-4DFB-919C-405C955672EB}">
      <p14:showEvtLst xmlns:p14="http://schemas.microsoft.com/office/powerpoint/2010/main">
        <p14:playEvt time="264" objId="20"/>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67" y="2922302"/>
            <a:ext cx="2366551" cy="1804010"/>
          </a:xfrm>
          <a:prstGeom prst="rect">
            <a:avLst/>
          </a:prstGeom>
        </p:spPr>
      </p:pic>
      <p:sp>
        <p:nvSpPr>
          <p:cNvPr id="29" name="TextBox 28">
            <a:extLst>
              <a:ext uri="{FF2B5EF4-FFF2-40B4-BE49-F238E27FC236}">
                <a16:creationId xmlns="" xmlns:a16="http://schemas.microsoft.com/office/drawing/2014/main" id="{546E0BC6-C75E-15D6-03B8-BEC6AF0CDECD}"/>
              </a:ext>
            </a:extLst>
          </p:cNvPr>
          <p:cNvSpPr txBox="1"/>
          <p:nvPr/>
        </p:nvSpPr>
        <p:spPr>
          <a:xfrm>
            <a:off x="8380859" y="5008364"/>
            <a:ext cx="46588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Hương</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Thảo</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 </a:t>
            </a: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Zalo</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0972.115.126</a:t>
            </a:r>
          </a:p>
        </p:txBody>
      </p:sp>
      <p:pic>
        <p:nvPicPr>
          <p:cNvPr id="4" name="Picture 3" descr="A close-up of a barrel&#10;&#10;Description automatically generated">
            <a:extLst>
              <a:ext uri="{FF2B5EF4-FFF2-40B4-BE49-F238E27FC236}">
                <a16:creationId xmlns=""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9" y="4667471"/>
            <a:ext cx="2466975" cy="819150"/>
          </a:xfrm>
          <a:prstGeom prst="rect">
            <a:avLst/>
          </a:prstGeom>
        </p:spPr>
      </p:pic>
      <p:pic>
        <p:nvPicPr>
          <p:cNvPr id="7" name="Picture 6">
            <a:extLst>
              <a:ext uri="{FF2B5EF4-FFF2-40B4-BE49-F238E27FC236}">
                <a16:creationId xmlns="" xmlns:a16="http://schemas.microsoft.com/office/drawing/2014/main" id="{15B92495-365E-B33B-3DD1-FFD0FB410076}"/>
              </a:ext>
            </a:extLst>
          </p:cNvPr>
          <p:cNvPicPr>
            <a:picLocks noChangeAspect="1"/>
          </p:cNvPicPr>
          <p:nvPr/>
        </p:nvPicPr>
        <p:blipFill>
          <a:blip r:embed="rId5"/>
          <a:stretch>
            <a:fillRect/>
          </a:stretch>
        </p:blipFill>
        <p:spPr>
          <a:xfrm>
            <a:off x="1819290"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264" objId="20"/>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7" y="101296"/>
            <a:ext cx="11312648" cy="2566008"/>
          </a:xfrm>
          <a:prstGeom prst="rect">
            <a:avLst/>
          </a:prstGeom>
        </p:spPr>
      </p:pic>
      <p:sp>
        <p:nvSpPr>
          <p:cNvPr id="12" name="Title 1">
            <a:extLst>
              <a:ext uri="{FF2B5EF4-FFF2-40B4-BE49-F238E27FC236}">
                <a16:creationId xmlns="" xmlns:a16="http://schemas.microsoft.com/office/drawing/2014/main" id="{3AF47FBC-6C6A-4571-99CA-79A4E7CAE81D}"/>
              </a:ext>
            </a:extLst>
          </p:cNvPr>
          <p:cNvSpPr txBox="1">
            <a:spLocks/>
          </p:cNvSpPr>
          <p:nvPr/>
        </p:nvSpPr>
        <p:spPr>
          <a:xfrm>
            <a:off x="1190629" y="2400529"/>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1" cy="1923810"/>
          </a:xfrm>
          <a:prstGeom prst="rect">
            <a:avLst/>
          </a:prstGeom>
        </p:spPr>
      </p:pic>
      <p:pic>
        <p:nvPicPr>
          <p:cNvPr id="19" name="Picture 18">
            <a:extLst>
              <a:ext uri="{FF2B5EF4-FFF2-40B4-BE49-F238E27FC236}">
                <a16:creationId xmlns="" xmlns:a16="http://schemas.microsoft.com/office/drawing/2014/main" id="{08B159E5-B2F6-7A6C-02D2-E898E43272EF}"/>
              </a:ext>
            </a:extLst>
          </p:cNvPr>
          <p:cNvPicPr>
            <a:picLocks noChangeAspect="1"/>
          </p:cNvPicPr>
          <p:nvPr/>
        </p:nvPicPr>
        <p:blipFill>
          <a:blip r:embed="rId7"/>
          <a:stretch>
            <a:fillRect/>
          </a:stretch>
        </p:blipFill>
        <p:spPr>
          <a:xfrm>
            <a:off x="663615"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7" y="4846443"/>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 xmlns:a16="http://schemas.microsoft.com/office/drawing/2014/main" id="{0BBD37B1-9CA8-2794-421A-77043F8F93E5}"/>
              </a:ext>
            </a:extLst>
          </p:cNvPr>
          <p:cNvSpPr/>
          <p:nvPr/>
        </p:nvSpPr>
        <p:spPr>
          <a:xfrm>
            <a:off x="201389"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 xmlns:a16="http://schemas.microsoft.com/office/drawing/2014/main" id="{7539773D-54A7-22A1-9C84-F26C116B3E85}"/>
              </a:ext>
            </a:extLst>
          </p:cNvPr>
          <p:cNvPicPr>
            <a:picLocks noChangeAspect="1"/>
          </p:cNvPicPr>
          <p:nvPr/>
        </p:nvPicPr>
        <p:blipFill>
          <a:blip r:embed="rId3"/>
          <a:stretch>
            <a:fillRect/>
          </a:stretch>
        </p:blipFill>
        <p:spPr>
          <a:xfrm>
            <a:off x="254701" y="471488"/>
            <a:ext cx="5736971" cy="2767012"/>
          </a:xfrm>
          <a:prstGeom prst="rect">
            <a:avLst/>
          </a:prstGeom>
        </p:spPr>
      </p:pic>
      <p:pic>
        <p:nvPicPr>
          <p:cNvPr id="2" name="Picture 1" descr="A picture containing text&#10;&#10;Description automatically generated">
            <a:extLst>
              <a:ext uri="{FF2B5EF4-FFF2-40B4-BE49-F238E27FC236}">
                <a16:creationId xmlns="" xmlns:a16="http://schemas.microsoft.com/office/drawing/2014/main"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47" y="2800364"/>
            <a:ext cx="3099455" cy="3822125"/>
          </a:xfrm>
          <a:prstGeom prst="rect">
            <a:avLst/>
          </a:prstGeom>
        </p:spPr>
      </p:pic>
      <p:sp>
        <p:nvSpPr>
          <p:cNvPr id="6" name="Speech Bubble: Rectangle with Corners Rounded 5">
            <a:extLst>
              <a:ext uri="{FF2B5EF4-FFF2-40B4-BE49-F238E27FC236}">
                <a16:creationId xmlns="" xmlns:a16="http://schemas.microsoft.com/office/drawing/2014/main" id="{B77E85D3-7CE4-8B63-32CB-3B00E4801D72}"/>
              </a:ext>
            </a:extLst>
          </p:cNvPr>
          <p:cNvSpPr/>
          <p:nvPr/>
        </p:nvSpPr>
        <p:spPr>
          <a:xfrm>
            <a:off x="6038854"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 xmlns:a16="http://schemas.microsoft.com/office/drawing/2014/main" id="{613A9CDA-407A-F32C-A658-726AB50ECFFF}"/>
              </a:ext>
            </a:extLst>
          </p:cNvPr>
          <p:cNvPicPr>
            <a:picLocks noChangeAspect="1"/>
          </p:cNvPicPr>
          <p:nvPr/>
        </p:nvPicPr>
        <p:blipFill>
          <a:blip r:embed="rId5"/>
          <a:stretch>
            <a:fillRect/>
          </a:stretch>
        </p:blipFill>
        <p:spPr>
          <a:xfrm>
            <a:off x="6385319"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7" y="4846443"/>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 xmlns:a16="http://schemas.microsoft.com/office/drawing/2014/main" id="{0BBD37B1-9CA8-2794-421A-77043F8F93E5}"/>
              </a:ext>
            </a:extLst>
          </p:cNvPr>
          <p:cNvSpPr/>
          <p:nvPr/>
        </p:nvSpPr>
        <p:spPr>
          <a:xfrm>
            <a:off x="201389"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 xmlns:a16="http://schemas.microsoft.com/office/drawing/2014/main" id="{7539773D-54A7-22A1-9C84-F26C116B3E85}"/>
              </a:ext>
            </a:extLst>
          </p:cNvPr>
          <p:cNvPicPr>
            <a:picLocks noChangeAspect="1"/>
          </p:cNvPicPr>
          <p:nvPr/>
        </p:nvPicPr>
        <p:blipFill>
          <a:blip r:embed="rId4"/>
          <a:stretch>
            <a:fillRect/>
          </a:stretch>
        </p:blipFill>
        <p:spPr>
          <a:xfrm>
            <a:off x="254701" y="471488"/>
            <a:ext cx="5736971" cy="2767012"/>
          </a:xfrm>
          <a:prstGeom prst="rect">
            <a:avLst/>
          </a:prstGeom>
        </p:spPr>
      </p:pic>
      <p:pic>
        <p:nvPicPr>
          <p:cNvPr id="2" name="Picture 1" descr="A picture containing text&#10;&#10;Description automatically generated">
            <a:extLst>
              <a:ext uri="{FF2B5EF4-FFF2-40B4-BE49-F238E27FC236}">
                <a16:creationId xmlns="" xmlns:a16="http://schemas.microsoft.com/office/drawing/2014/main"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3" y="3152575"/>
            <a:ext cx="2775219" cy="3422289"/>
          </a:xfrm>
          <a:prstGeom prst="rect">
            <a:avLst/>
          </a:prstGeom>
        </p:spPr>
      </p:pic>
      <p:sp>
        <p:nvSpPr>
          <p:cNvPr id="6" name="Speech Bubble: Rectangle with Corners Rounded 5">
            <a:extLst>
              <a:ext uri="{FF2B5EF4-FFF2-40B4-BE49-F238E27FC236}">
                <a16:creationId xmlns="" xmlns:a16="http://schemas.microsoft.com/office/drawing/2014/main" id="{B77E85D3-7CE4-8B63-32CB-3B00E4801D72}"/>
              </a:ext>
            </a:extLst>
          </p:cNvPr>
          <p:cNvSpPr/>
          <p:nvPr/>
        </p:nvSpPr>
        <p:spPr>
          <a:xfrm>
            <a:off x="6038857" y="1371600"/>
            <a:ext cx="6000751"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 xmlns:a16="http://schemas.microsoft.com/office/drawing/2014/main" id="{229EEEBA-4147-F960-C275-AE66C99BD4AB}"/>
              </a:ext>
            </a:extLst>
          </p:cNvPr>
          <p:cNvPicPr>
            <a:picLocks noChangeAspect="1"/>
          </p:cNvPicPr>
          <p:nvPr/>
        </p:nvPicPr>
        <p:blipFill>
          <a:blip r:embed="rId6"/>
          <a:stretch>
            <a:fillRect/>
          </a:stretch>
        </p:blipFill>
        <p:spPr>
          <a:xfrm>
            <a:off x="6671065" y="422489"/>
            <a:ext cx="5669771" cy="926672"/>
          </a:xfrm>
          <a:prstGeom prst="rect">
            <a:avLst/>
          </a:prstGeom>
        </p:spPr>
      </p:pic>
      <p:pic>
        <p:nvPicPr>
          <p:cNvPr id="12" name="Picture 11">
            <a:extLst>
              <a:ext uri="{FF2B5EF4-FFF2-40B4-BE49-F238E27FC236}">
                <a16:creationId xmlns="" xmlns:a16="http://schemas.microsoft.com/office/drawing/2014/main" id="{1FD28E77-C72D-813E-D7D1-B330FAB4C796}"/>
              </a:ext>
            </a:extLst>
          </p:cNvPr>
          <p:cNvPicPr>
            <a:picLocks noChangeAspect="1"/>
          </p:cNvPicPr>
          <p:nvPr/>
        </p:nvPicPr>
        <p:blipFill>
          <a:blip r:embed="rId7"/>
          <a:stretch>
            <a:fillRect/>
          </a:stretch>
        </p:blipFill>
        <p:spPr>
          <a:xfrm>
            <a:off x="963039" y="1105125"/>
            <a:ext cx="2030144" cy="749873"/>
          </a:xfrm>
          <a:prstGeom prst="rect">
            <a:avLst/>
          </a:prstGeom>
        </p:spPr>
      </p:pic>
      <p:pic>
        <p:nvPicPr>
          <p:cNvPr id="14" name="Picture 13">
            <a:extLst>
              <a:ext uri="{FF2B5EF4-FFF2-40B4-BE49-F238E27FC236}">
                <a16:creationId xmlns="" xmlns:a16="http://schemas.microsoft.com/office/drawing/2014/main" id="{E0255A68-767A-C2EA-812B-8D86EA9276FB}"/>
              </a:ext>
            </a:extLst>
          </p:cNvPr>
          <p:cNvPicPr>
            <a:picLocks noChangeAspect="1"/>
          </p:cNvPicPr>
          <p:nvPr/>
        </p:nvPicPr>
        <p:blipFill>
          <a:blip r:embed="rId8"/>
          <a:stretch>
            <a:fillRect/>
          </a:stretch>
        </p:blipFill>
        <p:spPr>
          <a:xfrm>
            <a:off x="3352803" y="2723478"/>
            <a:ext cx="2286199"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D859CA57-1FF1-D572-C6BC-FA01D512566F}"/>
              </a:ext>
            </a:extLst>
          </p:cNvPr>
          <p:cNvPicPr>
            <a:picLocks noChangeAspect="1"/>
          </p:cNvPicPr>
          <p:nvPr/>
        </p:nvPicPr>
        <p:blipFill>
          <a:blip r:embed="rId3"/>
          <a:stretch>
            <a:fillRect/>
          </a:stretch>
        </p:blipFill>
        <p:spPr>
          <a:xfrm>
            <a:off x="3261111" y="3709718"/>
            <a:ext cx="5669780" cy="2605613"/>
          </a:xfrm>
          <a:prstGeom prst="rect">
            <a:avLst/>
          </a:prstGeom>
        </p:spPr>
      </p:pic>
      <p:grpSp>
        <p:nvGrpSpPr>
          <p:cNvPr id="2" name="Group 1">
            <a:extLst>
              <a:ext uri="{FF2B5EF4-FFF2-40B4-BE49-F238E27FC236}">
                <a16:creationId xmlns="" xmlns:a16="http://schemas.microsoft.com/office/drawing/2014/main" id="{1A2340DA-AE23-370E-6385-9CE3214EA2DA}"/>
              </a:ext>
            </a:extLst>
          </p:cNvPr>
          <p:cNvGrpSpPr/>
          <p:nvPr/>
        </p:nvGrpSpPr>
        <p:grpSpPr>
          <a:xfrm>
            <a:off x="2634042" y="154953"/>
            <a:ext cx="6923918" cy="1671506"/>
            <a:chOff x="1519678" y="600821"/>
            <a:chExt cx="9192937" cy="1521598"/>
          </a:xfrm>
          <a:solidFill>
            <a:schemeClr val="tx2">
              <a:lumMod val="20000"/>
              <a:lumOff val="80000"/>
            </a:schemeClr>
          </a:solidFill>
        </p:grpSpPr>
        <p:grpSp>
          <p:nvGrpSpPr>
            <p:cNvPr id="3" name="Google Shape;1177;p37">
              <a:extLst>
                <a:ext uri="{FF2B5EF4-FFF2-40B4-BE49-F238E27FC236}">
                  <a16:creationId xmlns="" xmlns:a16="http://schemas.microsoft.com/office/drawing/2014/main" id="{3D3D57BA-9203-E67C-353E-442F81C4CC05}"/>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 xmlns:a16="http://schemas.microsoft.com/office/drawing/2014/main" id="{C4571FC8-9590-AFBD-86CE-C2F98B208DC1}"/>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buFont typeface="Arial"/>
                  <a:buNone/>
                </a:pPr>
                <a:endParaRPr kern="0">
                  <a:solidFill>
                    <a:srgbClr val="000000"/>
                  </a:solidFill>
                  <a:cs typeface="Arial"/>
                  <a:sym typeface="Arial"/>
                </a:endParaRPr>
              </a:p>
            </p:txBody>
          </p:sp>
          <p:sp>
            <p:nvSpPr>
              <p:cNvPr id="6" name="Google Shape;1179;p37">
                <a:extLst>
                  <a:ext uri="{FF2B5EF4-FFF2-40B4-BE49-F238E27FC236}">
                    <a16:creationId xmlns="" xmlns:a16="http://schemas.microsoft.com/office/drawing/2014/main" id="{20CFDE47-0432-EA32-98E6-12AC5984F4E2}"/>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buFont typeface="Arial"/>
                  <a:buNone/>
                </a:pPr>
                <a:endParaRPr kern="0">
                  <a:solidFill>
                    <a:srgbClr val="000000"/>
                  </a:solidFill>
                  <a:cs typeface="Arial"/>
                  <a:sym typeface="Arial"/>
                </a:endParaRPr>
              </a:p>
            </p:txBody>
          </p:sp>
          <p:sp>
            <p:nvSpPr>
              <p:cNvPr id="7" name="Google Shape;1180;p37">
                <a:extLst>
                  <a:ext uri="{FF2B5EF4-FFF2-40B4-BE49-F238E27FC236}">
                    <a16:creationId xmlns="" xmlns:a16="http://schemas.microsoft.com/office/drawing/2014/main" id="{18F3CB38-F788-CF05-7FF8-EBDD01B8D890}"/>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buFont typeface="Arial"/>
                  <a:buNone/>
                </a:pPr>
                <a:endParaRPr kern="0">
                  <a:solidFill>
                    <a:srgbClr val="000000"/>
                  </a:solidFill>
                  <a:cs typeface="Arial"/>
                  <a:sym typeface="Arial"/>
                </a:endParaRPr>
              </a:p>
            </p:txBody>
          </p:sp>
          <p:sp>
            <p:nvSpPr>
              <p:cNvPr id="8" name="Google Shape;1179;p37">
                <a:extLst>
                  <a:ext uri="{FF2B5EF4-FFF2-40B4-BE49-F238E27FC236}">
                    <a16:creationId xmlns="" xmlns:a16="http://schemas.microsoft.com/office/drawing/2014/main" id="{F04134E8-362D-363A-92B8-97EBC406E9D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buFont typeface="Arial"/>
                  <a:buNone/>
                </a:pPr>
                <a:endParaRPr kern="0">
                  <a:solidFill>
                    <a:srgbClr val="000000"/>
                  </a:solidFill>
                  <a:cs typeface="Arial"/>
                  <a:sym typeface="Arial"/>
                </a:endParaRPr>
              </a:p>
            </p:txBody>
          </p:sp>
          <p:sp>
            <p:nvSpPr>
              <p:cNvPr id="9" name="Google Shape;1180;p37">
                <a:extLst>
                  <a:ext uri="{FF2B5EF4-FFF2-40B4-BE49-F238E27FC236}">
                    <a16:creationId xmlns="" xmlns:a16="http://schemas.microsoft.com/office/drawing/2014/main" id="{01EB9683-6BBC-9C27-B2D8-EEFAA79A09B7}"/>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buFont typeface="Arial"/>
                  <a:buNone/>
                </a:pPr>
                <a:endParaRPr kern="0">
                  <a:solidFill>
                    <a:srgbClr val="000000"/>
                  </a:solidFill>
                  <a:cs typeface="Arial"/>
                  <a:sym typeface="Arial"/>
                </a:endParaRPr>
              </a:p>
            </p:txBody>
          </p:sp>
          <p:sp>
            <p:nvSpPr>
              <p:cNvPr id="10" name="Google Shape;1179;p37">
                <a:extLst>
                  <a:ext uri="{FF2B5EF4-FFF2-40B4-BE49-F238E27FC236}">
                    <a16:creationId xmlns="" xmlns:a16="http://schemas.microsoft.com/office/drawing/2014/main" id="{573A1316-A6F3-616D-A747-739332F4AA89}"/>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buFont typeface="Arial"/>
                  <a:buNone/>
                </a:pPr>
                <a:endParaRPr kern="0">
                  <a:solidFill>
                    <a:srgbClr val="000000"/>
                  </a:solidFill>
                  <a:cs typeface="Arial"/>
                  <a:sym typeface="Arial"/>
                </a:endParaRPr>
              </a:p>
            </p:txBody>
          </p:sp>
          <p:sp>
            <p:nvSpPr>
              <p:cNvPr id="11" name="Google Shape;1180;p37">
                <a:extLst>
                  <a:ext uri="{FF2B5EF4-FFF2-40B4-BE49-F238E27FC236}">
                    <a16:creationId xmlns="" xmlns:a16="http://schemas.microsoft.com/office/drawing/2014/main" id="{B4A9F14D-7E14-0EA9-F0E6-B26583AE8917}"/>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buFont typeface="Arial"/>
                  <a:buNone/>
                </a:pPr>
                <a:endParaRPr kern="0">
                  <a:solidFill>
                    <a:srgbClr val="000000"/>
                  </a:solidFill>
                  <a:cs typeface="Arial"/>
                  <a:sym typeface="Arial"/>
                </a:endParaRPr>
              </a:p>
            </p:txBody>
          </p:sp>
        </p:grpSp>
        <p:sp>
          <p:nvSpPr>
            <p:cNvPr id="4" name="TextBox 3">
              <a:extLst>
                <a:ext uri="{FF2B5EF4-FFF2-40B4-BE49-F238E27FC236}">
                  <a16:creationId xmlns="" xmlns:a16="http://schemas.microsoft.com/office/drawing/2014/main" id="{6EFCF7FB-ABA0-2275-C567-7268E08EFD65}"/>
                </a:ext>
              </a:extLst>
            </p:cNvPr>
            <p:cNvSpPr txBox="1"/>
            <p:nvPr/>
          </p:nvSpPr>
          <p:spPr>
            <a:xfrm>
              <a:off x="1519678" y="673920"/>
              <a:ext cx="9192937" cy="1204747"/>
            </a:xfrm>
            <a:prstGeom prst="rect">
              <a:avLst/>
            </a:prstGeom>
            <a:noFill/>
          </p:spPr>
          <p:txBody>
            <a:bodyPr wrap="square">
              <a:spAutoFit/>
            </a:bodyPr>
            <a:lstStyle/>
            <a:p>
              <a:pPr algn="ctr">
                <a:buClr>
                  <a:srgbClr val="000000"/>
                </a:buClr>
                <a:buFont typeface="Arial"/>
                <a:buNone/>
              </a:pPr>
              <a:r>
                <a:rPr lang="en-US" sz="4000" b="1" kern="0">
                  <a:solidFill>
                    <a:srgbClr val="000000"/>
                  </a:solidFill>
                  <a:cs typeface="Arial"/>
                  <a:sym typeface="Arial"/>
                </a:rPr>
                <a:t>CHỦ ĐIỂM 1:</a:t>
              </a:r>
            </a:p>
            <a:p>
              <a:pPr algn="ctr">
                <a:buClr>
                  <a:srgbClr val="000000"/>
                </a:buClr>
                <a:buFont typeface="Arial"/>
                <a:buNone/>
              </a:pPr>
              <a:r>
                <a:rPr lang="en-US" sz="4000" b="1" kern="0">
                  <a:solidFill>
                    <a:srgbClr val="000000"/>
                  </a:solidFill>
                  <a:cs typeface="Arial"/>
                  <a:sym typeface="Arial"/>
                </a:rPr>
                <a:t>MỖI NGƯỜI MỘT VẺ</a:t>
              </a:r>
            </a:p>
          </p:txBody>
        </p:sp>
      </p:grpSp>
      <p:sp>
        <p:nvSpPr>
          <p:cNvPr id="23" name="TextBox 22">
            <a:extLst>
              <a:ext uri="{FF2B5EF4-FFF2-40B4-BE49-F238E27FC236}">
                <a16:creationId xmlns="" xmlns:a16="http://schemas.microsoft.com/office/drawing/2014/main" id="{59449833-7B1B-C1B1-77E9-B422606F7DC4}"/>
              </a:ext>
            </a:extLst>
          </p:cNvPr>
          <p:cNvSpPr txBox="1"/>
          <p:nvPr/>
        </p:nvSpPr>
        <p:spPr>
          <a:xfrm>
            <a:off x="1869104" y="1826459"/>
            <a:ext cx="8377941" cy="1754326"/>
          </a:xfrm>
          <a:prstGeom prst="rect">
            <a:avLst/>
          </a:prstGeom>
          <a:noFill/>
        </p:spPr>
        <p:txBody>
          <a:bodyPr wrap="square">
            <a:spAutoFit/>
          </a:bodyPr>
          <a:lstStyle/>
          <a:p>
            <a:pPr algn="ctr">
              <a:buClr>
                <a:srgbClr val="000000"/>
              </a:buClr>
              <a:buFont typeface="Arial"/>
              <a:buNone/>
            </a:pPr>
            <a:r>
              <a:rPr lang="en-US" sz="4800" b="1" kern="0">
                <a:solidFill>
                  <a:srgbClr val="000000"/>
                </a:solidFill>
                <a:cs typeface="Arial"/>
                <a:sym typeface="Arial"/>
              </a:rPr>
              <a:t>BÀI 8:</a:t>
            </a:r>
          </a:p>
          <a:p>
            <a:pPr algn="ctr">
              <a:buClr>
                <a:srgbClr val="000000"/>
              </a:buClr>
              <a:buFont typeface="Arial"/>
              <a:buNone/>
            </a:pPr>
            <a:r>
              <a:rPr lang="en-US" sz="6000" b="1" kern="0">
                <a:solidFill>
                  <a:srgbClr val="C00000"/>
                </a:solidFill>
                <a:cs typeface="Arial"/>
                <a:sym typeface="Arial"/>
              </a:rPr>
              <a:t>ĐÒ NGANG</a:t>
            </a:r>
            <a:endParaRPr lang="en-US" sz="4800" b="1" kern="0">
              <a:solidFill>
                <a:srgbClr val="C00000"/>
              </a:solidFill>
              <a:cs typeface="Arial"/>
              <a:sym typeface="Arial"/>
            </a:endParaRPr>
          </a:p>
        </p:txBody>
      </p:sp>
      <p:sp>
        <p:nvSpPr>
          <p:cNvPr id="26" name="Rectangle: Rounded Corners 25">
            <a:extLst>
              <a:ext uri="{FF2B5EF4-FFF2-40B4-BE49-F238E27FC236}">
                <a16:creationId xmlns="" xmlns:a16="http://schemas.microsoft.com/office/drawing/2014/main" id="{6F93D87D-EA8A-919E-3DB2-4C0874D63353}"/>
              </a:ext>
            </a:extLst>
          </p:cNvPr>
          <p:cNvSpPr/>
          <p:nvPr/>
        </p:nvSpPr>
        <p:spPr>
          <a:xfrm>
            <a:off x="9084205" y="5762874"/>
            <a:ext cx="2325679" cy="552450"/>
          </a:xfrm>
          <a:prstGeom prst="roundRect">
            <a:avLst/>
          </a:prstGeom>
          <a:noFill/>
          <a:ln>
            <a:solidFill>
              <a:srgbClr val="56A5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en-US" sz="2800" kern="0">
                <a:solidFill>
                  <a:srgbClr val="000000"/>
                </a:solidFill>
                <a:sym typeface="Arial"/>
              </a:rPr>
              <a:t>Trang 34</a:t>
            </a:r>
          </a:p>
        </p:txBody>
      </p:sp>
    </p:spTree>
    <p:extLst>
      <p:ext uri="{BB962C8B-B14F-4D97-AF65-F5344CB8AC3E}">
        <p14:creationId xmlns:p14="http://schemas.microsoft.com/office/powerpoint/2010/main" val="13059975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63A4A3D5-8A9F-6ACC-0AC8-5ED150AE9368}"/>
              </a:ext>
            </a:extLst>
          </p:cNvPr>
          <p:cNvSpPr txBox="1"/>
          <p:nvPr/>
        </p:nvSpPr>
        <p:spPr>
          <a:xfrm rot="20629819">
            <a:off x="5381627" y="4846443"/>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 xmlns:a16="http://schemas.microsoft.com/office/drawing/2014/main" id="{54292CFF-EA5D-348D-8D8B-F9BF7C33A61D}"/>
              </a:ext>
            </a:extLst>
          </p:cNvPr>
          <p:cNvSpPr/>
          <p:nvPr/>
        </p:nvSpPr>
        <p:spPr>
          <a:xfrm>
            <a:off x="628655" y="1496295"/>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 xmlns:a16="http://schemas.microsoft.com/office/drawing/2014/main"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5" y="1923839"/>
            <a:ext cx="521448" cy="521448"/>
          </a:xfrm>
          <a:prstGeom prst="rect">
            <a:avLst/>
          </a:prstGeom>
        </p:spPr>
      </p:pic>
      <p:pic>
        <p:nvPicPr>
          <p:cNvPr id="10" name="Picture 9" descr="Icon&#10;&#10;Description automatically generated">
            <a:extLst>
              <a:ext uri="{FF2B5EF4-FFF2-40B4-BE49-F238E27FC236}">
                <a16:creationId xmlns="" xmlns:a16="http://schemas.microsoft.com/office/drawing/2014/main"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 xmlns:a16="http://schemas.microsoft.com/office/drawing/2014/main" id="{FFF9AFA8-53F0-9DE9-DB85-49E912AD0AE6}"/>
              </a:ext>
            </a:extLst>
          </p:cNvPr>
          <p:cNvPicPr>
            <a:picLocks noChangeAspect="1"/>
          </p:cNvPicPr>
          <p:nvPr/>
        </p:nvPicPr>
        <p:blipFill>
          <a:blip r:embed="rId4"/>
          <a:stretch>
            <a:fillRect/>
          </a:stretch>
        </p:blipFill>
        <p:spPr>
          <a:xfrm>
            <a:off x="2851488" y="-125052"/>
            <a:ext cx="6889077" cy="1926503"/>
          </a:xfrm>
          <a:prstGeom prst="rect">
            <a:avLst/>
          </a:prstGeom>
        </p:spPr>
      </p:pic>
      <p:pic>
        <p:nvPicPr>
          <p:cNvPr id="12" name="Picture 11" descr="Icon&#10;&#10;Description automatically generated">
            <a:extLst>
              <a:ext uri="{FF2B5EF4-FFF2-40B4-BE49-F238E27FC236}">
                <a16:creationId xmlns="" xmlns:a16="http://schemas.microsoft.com/office/drawing/2014/main"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5" y="4430559"/>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 xmlns:a16="http://schemas.microsoft.com/office/drawing/2014/main"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61" y="5421086"/>
            <a:ext cx="1436915" cy="1436914"/>
          </a:xfrm>
          <a:prstGeom prst="rect">
            <a:avLst/>
          </a:prstGeom>
        </p:spPr>
      </p:pic>
      <p:pic>
        <p:nvPicPr>
          <p:cNvPr id="11" name="Picture 10">
            <a:extLst>
              <a:ext uri="{FF2B5EF4-FFF2-40B4-BE49-F238E27FC236}">
                <a16:creationId xmlns="" xmlns:a16="http://schemas.microsoft.com/office/drawing/2014/main" id="{C95DC5CE-D5A3-3F68-21E8-DC5222D5E880}"/>
              </a:ext>
            </a:extLst>
          </p:cNvPr>
          <p:cNvPicPr>
            <a:picLocks noChangeAspect="1"/>
          </p:cNvPicPr>
          <p:nvPr/>
        </p:nvPicPr>
        <p:blipFill>
          <a:blip r:embed="rId5"/>
          <a:stretch>
            <a:fillRect/>
          </a:stretch>
        </p:blipFill>
        <p:spPr>
          <a:xfrm>
            <a:off x="5031845" y="5149814"/>
            <a:ext cx="1436915" cy="1436914"/>
          </a:xfrm>
          <a:prstGeom prst="rect">
            <a:avLst/>
          </a:prstGeom>
        </p:spPr>
      </p:pic>
      <p:grpSp>
        <p:nvGrpSpPr>
          <p:cNvPr id="18" name="Group 17">
            <a:extLst>
              <a:ext uri="{FF2B5EF4-FFF2-40B4-BE49-F238E27FC236}">
                <a16:creationId xmlns="" xmlns:a16="http://schemas.microsoft.com/office/drawing/2014/main" id="{B915DF83-55FC-2C91-22D3-5A747877A9AE}"/>
              </a:ext>
            </a:extLst>
          </p:cNvPr>
          <p:cNvGrpSpPr/>
          <p:nvPr/>
        </p:nvGrpSpPr>
        <p:grpSpPr>
          <a:xfrm>
            <a:off x="2959017" y="1830741"/>
            <a:ext cx="3562719" cy="812800"/>
            <a:chOff x="4439920" y="1656080"/>
            <a:chExt cx="3562718" cy="812800"/>
          </a:xfrm>
        </p:grpSpPr>
        <p:sp>
          <p:nvSpPr>
            <p:cNvPr id="19" name="Rounded Rectangle 6">
              <a:extLst>
                <a:ext uri="{FF2B5EF4-FFF2-40B4-BE49-F238E27FC236}">
                  <a16:creationId xmlns="" xmlns:a16="http://schemas.microsoft.com/office/drawing/2014/main"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 xmlns:a16="http://schemas.microsoft.com/office/drawing/2014/main"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 xmlns:a16="http://schemas.microsoft.com/office/drawing/2014/main"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 xmlns:a16="http://schemas.microsoft.com/office/drawing/2014/main"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 xmlns:a16="http://schemas.microsoft.com/office/drawing/2014/main" id="{E1AB4CAF-48CA-5D2B-20C0-DB14D14EB1E4}"/>
              </a:ext>
            </a:extLst>
          </p:cNvPr>
          <p:cNvGrpSpPr/>
          <p:nvPr/>
        </p:nvGrpSpPr>
        <p:grpSpPr>
          <a:xfrm>
            <a:off x="1307324" y="3655192"/>
            <a:ext cx="3633839" cy="971666"/>
            <a:chOff x="4368799" y="3593748"/>
            <a:chExt cx="3633839" cy="971666"/>
          </a:xfrm>
        </p:grpSpPr>
        <p:sp>
          <p:nvSpPr>
            <p:cNvPr id="24" name="Rounded Rectangle 11">
              <a:extLst>
                <a:ext uri="{FF2B5EF4-FFF2-40B4-BE49-F238E27FC236}">
                  <a16:creationId xmlns="" xmlns:a16="http://schemas.microsoft.com/office/drawing/2014/main"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 xmlns:a16="http://schemas.microsoft.com/office/drawing/2014/main"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 xmlns:a16="http://schemas.microsoft.com/office/drawing/2014/main"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 xmlns:a16="http://schemas.microsoft.com/office/drawing/2014/main"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 xmlns:a16="http://schemas.microsoft.com/office/drawing/2014/main" id="{EE6BC5FC-3A00-1F7E-FF34-3B1F464FB62A}"/>
              </a:ext>
            </a:extLst>
          </p:cNvPr>
          <p:cNvGrpSpPr/>
          <p:nvPr/>
        </p:nvGrpSpPr>
        <p:grpSpPr>
          <a:xfrm>
            <a:off x="2448739" y="5489324"/>
            <a:ext cx="3562719" cy="881219"/>
            <a:chOff x="4439920" y="2533283"/>
            <a:chExt cx="3562718" cy="881219"/>
          </a:xfrm>
        </p:grpSpPr>
        <p:sp>
          <p:nvSpPr>
            <p:cNvPr id="29" name="Rounded Rectangle 16">
              <a:extLst>
                <a:ext uri="{FF2B5EF4-FFF2-40B4-BE49-F238E27FC236}">
                  <a16:creationId xmlns="" xmlns:a16="http://schemas.microsoft.com/office/drawing/2014/main"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 xmlns:a16="http://schemas.microsoft.com/office/drawing/2014/main"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 xmlns:a16="http://schemas.microsoft.com/office/drawing/2014/main"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 xmlns:a16="http://schemas.microsoft.com/office/drawing/2014/main"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 xmlns:a16="http://schemas.microsoft.com/office/drawing/2014/main" id="{95C94D53-C323-2489-9626-58F09F207DB4}"/>
              </a:ext>
            </a:extLst>
          </p:cNvPr>
          <p:cNvCxnSpPr/>
          <p:nvPr/>
        </p:nvCxnSpPr>
        <p:spPr>
          <a:xfrm flipH="1" flipV="1">
            <a:off x="5966375" y="2237155"/>
            <a:ext cx="721915"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 xmlns:a16="http://schemas.microsoft.com/office/drawing/2014/main" id="{24F29567-31BB-4EEF-7233-DF8721863582}"/>
              </a:ext>
            </a:extLst>
          </p:cNvPr>
          <p:cNvCxnSpPr/>
          <p:nvPr/>
        </p:nvCxnSpPr>
        <p:spPr>
          <a:xfrm flipH="1">
            <a:off x="4456925" y="3979566"/>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9718F6D4-2CA2-2B35-B650-81BA9B0C8DAA}"/>
              </a:ext>
            </a:extLst>
          </p:cNvPr>
          <p:cNvCxnSpPr/>
          <p:nvPr/>
        </p:nvCxnSpPr>
        <p:spPr>
          <a:xfrm flipH="1">
            <a:off x="5070020" y="3979576"/>
            <a:ext cx="1608759"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 xmlns:a16="http://schemas.microsoft.com/office/drawing/2014/main" id="{92A58CEC-DD3B-5E35-1E53-35DCFC2C93E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flipH="1">
            <a:off x="6827340" y="3349446"/>
            <a:ext cx="3314917" cy="2727703"/>
          </a:xfrm>
          <a:prstGeom prst="rect">
            <a:avLst/>
          </a:prstGeom>
        </p:spPr>
      </p:pic>
      <p:pic>
        <p:nvPicPr>
          <p:cNvPr id="38" name="Picture 37">
            <a:extLst>
              <a:ext uri="{FF2B5EF4-FFF2-40B4-BE49-F238E27FC236}">
                <a16:creationId xmlns="" xmlns:a16="http://schemas.microsoft.com/office/drawing/2014/main" id="{AD761D07-0875-28B3-D67E-101FF8CE4C3E}"/>
              </a:ext>
            </a:extLst>
          </p:cNvPr>
          <p:cNvPicPr>
            <a:picLocks noChangeAspect="1"/>
          </p:cNvPicPr>
          <p:nvPr/>
        </p:nvPicPr>
        <p:blipFill>
          <a:blip r:embed="rId12"/>
          <a:stretch>
            <a:fillRect/>
          </a:stretch>
        </p:blipFill>
        <p:spPr>
          <a:xfrm>
            <a:off x="2665707" y="111161"/>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ags/tag10.xml><?xml version="1.0" encoding="utf-8"?>
<p:tagLst xmlns:a="http://schemas.openxmlformats.org/drawingml/2006/main" xmlns:r="http://schemas.openxmlformats.org/officeDocument/2006/relationships" xmlns:p="http://schemas.openxmlformats.org/presentationml/2006/main">
  <p:tag name="TIMING" val="|1.7|2.9"/>
</p:tagLst>
</file>

<file path=ppt/tags/tag11.xml><?xml version="1.0" encoding="utf-8"?>
<p:tagLst xmlns:a="http://schemas.openxmlformats.org/drawingml/2006/main" xmlns:r="http://schemas.openxmlformats.org/officeDocument/2006/relationships" xmlns:p="http://schemas.openxmlformats.org/presentationml/2006/main">
  <p:tag name="TIMING" val="|1.7|2.9"/>
</p:tagLst>
</file>

<file path=ppt/tags/tag12.xml><?xml version="1.0" encoding="utf-8"?>
<p:tagLst xmlns:a="http://schemas.openxmlformats.org/drawingml/2006/main" xmlns:r="http://schemas.openxmlformats.org/officeDocument/2006/relationships" xmlns:p="http://schemas.openxmlformats.org/presentationml/2006/main">
  <p:tag name="TIMING" val="|1.7|2.9"/>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0.7"/>
</p:tagLst>
</file>

<file path=ppt/tags/tag16.xml><?xml version="1.0" encoding="utf-8"?>
<p:tagLst xmlns:a="http://schemas.openxmlformats.org/drawingml/2006/main" xmlns:r="http://schemas.openxmlformats.org/officeDocument/2006/relationships" xmlns:p="http://schemas.openxmlformats.org/presentationml/2006/main">
  <p:tag name="TIMING" val="|0.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4|1.4|1.5|0.8|2.1"/>
</p:tagLst>
</file>

<file path=ppt/tags/tag19.xml><?xml version="1.0" encoding="utf-8"?>
<p:tagLst xmlns:a="http://schemas.openxmlformats.org/drawingml/2006/main" xmlns:r="http://schemas.openxmlformats.org/officeDocument/2006/relationships" xmlns:p="http://schemas.openxmlformats.org/presentationml/2006/main">
  <p:tag name="TIMING" val="|1.2|2|1.7|0.9|2.1"/>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1.1|1.8|2.5|1.2|1.6"/>
</p:tagLst>
</file>

<file path=ppt/tags/tag21.xml><?xml version="1.0" encoding="utf-8"?>
<p:tagLst xmlns:a="http://schemas.openxmlformats.org/drawingml/2006/main" xmlns:r="http://schemas.openxmlformats.org/officeDocument/2006/relationships" xmlns:p="http://schemas.openxmlformats.org/presentationml/2006/main">
  <p:tag name="TIMING" val="|0.7|1.5|1.4|1.1|1.8"/>
</p:tagLst>
</file>

<file path=ppt/tags/tag22.xml><?xml version="1.0" encoding="utf-8"?>
<p:tagLst xmlns:a="http://schemas.openxmlformats.org/drawingml/2006/main" xmlns:r="http://schemas.openxmlformats.org/officeDocument/2006/relationships" xmlns:p="http://schemas.openxmlformats.org/presentationml/2006/main">
  <p:tag name="TIMING" val="|1.1|2.4"/>
</p:tagLst>
</file>

<file path=ppt/tags/tag23.xml><?xml version="1.0" encoding="utf-8"?>
<p:tagLst xmlns:a="http://schemas.openxmlformats.org/drawingml/2006/main" xmlns:r="http://schemas.openxmlformats.org/officeDocument/2006/relationships" xmlns:p="http://schemas.openxmlformats.org/presentationml/2006/main">
  <p:tag name="TIMING" val="|1.1"/>
</p:tagLst>
</file>

<file path=ppt/tags/tag24.xml><?xml version="1.0" encoding="utf-8"?>
<p:tagLst xmlns:a="http://schemas.openxmlformats.org/drawingml/2006/main" xmlns:r="http://schemas.openxmlformats.org/officeDocument/2006/relationships" xmlns:p="http://schemas.openxmlformats.org/presentationml/2006/main">
  <p:tag name="TIMING" val="|1.7|2.9"/>
</p:tagLst>
</file>

<file path=ppt/tags/tag25.xml><?xml version="1.0" encoding="utf-8"?>
<p:tagLst xmlns:a="http://schemas.openxmlformats.org/drawingml/2006/main" xmlns:r="http://schemas.openxmlformats.org/officeDocument/2006/relationships" xmlns:p="http://schemas.openxmlformats.org/presentationml/2006/main">
  <p:tag name="TIMING" val="|1.7|2.9"/>
</p:tagLst>
</file>

<file path=ppt/tags/tag26.xml><?xml version="1.0" encoding="utf-8"?>
<p:tagLst xmlns:a="http://schemas.openxmlformats.org/drawingml/2006/main" xmlns:r="http://schemas.openxmlformats.org/officeDocument/2006/relationships" xmlns:p="http://schemas.openxmlformats.org/presentationml/2006/main">
  <p:tag name="TIMING" val="|1.7|2.9"/>
</p:tagLst>
</file>

<file path=ppt/tags/tag27.xml><?xml version="1.0" encoding="utf-8"?>
<p:tagLst xmlns:a="http://schemas.openxmlformats.org/drawingml/2006/main" xmlns:r="http://schemas.openxmlformats.org/officeDocument/2006/relationships" xmlns:p="http://schemas.openxmlformats.org/presentationml/2006/main">
  <p:tag name="TIMING" val="|1.7|2.9"/>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32.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1.7|2.9"/>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inosaur Weekly Planner for Elementary by Slidesgo">
  <a:themeElements>
    <a:clrScheme name="Simple Light">
      <a:dk1>
        <a:srgbClr val="FFFFFF"/>
      </a:dk1>
      <a:lt1>
        <a:srgbClr val="FDF8E7"/>
      </a:lt1>
      <a:dk2>
        <a:srgbClr val="FFC942"/>
      </a:dk2>
      <a:lt2>
        <a:srgbClr val="FF8969"/>
      </a:lt2>
      <a:accent1>
        <a:srgbClr val="F36565"/>
      </a:accent1>
      <a:accent2>
        <a:srgbClr val="8FB86A"/>
      </a:accent2>
      <a:accent3>
        <a:srgbClr val="1D8A6B"/>
      </a:accent3>
      <a:accent4>
        <a:srgbClr val="718AAC"/>
      </a:accent4>
      <a:accent5>
        <a:srgbClr val="5C6A72"/>
      </a:accent5>
      <a:accent6>
        <a:srgbClr val="423330"/>
      </a:accent6>
      <a:hlink>
        <a:srgbClr val="4233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inosaur Weekly Planner for Elementary by Slidesgo">
  <a:themeElements>
    <a:clrScheme name="Simple Light">
      <a:dk1>
        <a:srgbClr val="FFFFFF"/>
      </a:dk1>
      <a:lt1>
        <a:srgbClr val="FDF8E7"/>
      </a:lt1>
      <a:dk2>
        <a:srgbClr val="FFC942"/>
      </a:dk2>
      <a:lt2>
        <a:srgbClr val="FF8969"/>
      </a:lt2>
      <a:accent1>
        <a:srgbClr val="F36565"/>
      </a:accent1>
      <a:accent2>
        <a:srgbClr val="8FB86A"/>
      </a:accent2>
      <a:accent3>
        <a:srgbClr val="1D8A6B"/>
      </a:accent3>
      <a:accent4>
        <a:srgbClr val="718AAC"/>
      </a:accent4>
      <a:accent5>
        <a:srgbClr val="5C6A72"/>
      </a:accent5>
      <a:accent6>
        <a:srgbClr val="423330"/>
      </a:accent6>
      <a:hlink>
        <a:srgbClr val="4233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2518</Words>
  <Application>Microsoft Office PowerPoint</Application>
  <PresentationFormat>Custom</PresentationFormat>
  <Paragraphs>172</Paragraphs>
  <Slides>43</Slides>
  <Notes>8</Notes>
  <HiddenSlides>0</HiddenSlides>
  <MMClips>1</MMClips>
  <ScaleCrop>false</ScaleCrop>
  <HeadingPairs>
    <vt:vector size="4" baseType="variant">
      <vt:variant>
        <vt:lpstr>Theme</vt:lpstr>
      </vt:variant>
      <vt:variant>
        <vt:i4>8</vt:i4>
      </vt:variant>
      <vt:variant>
        <vt:lpstr>Slide Titles</vt:lpstr>
      </vt:variant>
      <vt:variant>
        <vt:i4>43</vt:i4>
      </vt:variant>
    </vt:vector>
  </HeadingPairs>
  <TitlesOfParts>
    <vt:vector size="51" baseType="lpstr">
      <vt:lpstr>1_Office Theme</vt:lpstr>
      <vt:lpstr>2-0927-4</vt:lpstr>
      <vt:lpstr>Custom Design</vt:lpstr>
      <vt:lpstr>3_Office 主题</vt:lpstr>
      <vt:lpstr>2_Office Theme</vt:lpstr>
      <vt:lpstr>3_Office Theme</vt:lpstr>
      <vt:lpstr>Dinosaur Weekly Planner for Elementary by Slidesgo</vt:lpstr>
      <vt:lpstr>1_Dinosaur Weekly Planner for Elementary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126</cp:revision>
  <dcterms:created xsi:type="dcterms:W3CDTF">2023-07-02T00:29:01Z</dcterms:created>
  <dcterms:modified xsi:type="dcterms:W3CDTF">2024-10-02T00:16:04Z</dcterms:modified>
</cp:coreProperties>
</file>