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452" r:id="rId4"/>
    <p:sldId id="290" r:id="rId5"/>
    <p:sldId id="453" r:id="rId6"/>
    <p:sldId id="291" r:id="rId7"/>
    <p:sldId id="288" r:id="rId8"/>
    <p:sldId id="296" r:id="rId9"/>
    <p:sldId id="292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297" r:id="rId18"/>
    <p:sldId id="461" r:id="rId19"/>
    <p:sldId id="298" r:id="rId20"/>
    <p:sldId id="299" r:id="rId21"/>
    <p:sldId id="257" r:id="rId22"/>
    <p:sldId id="258" r:id="rId23"/>
    <p:sldId id="260" r:id="rId24"/>
    <p:sldId id="261" r:id="rId25"/>
    <p:sldId id="262" r:id="rId26"/>
    <p:sldId id="44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5B3B5-6A73-4699-BDE3-FD187C24E3BB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3B580-A243-4A07-905A-BC0C44A61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2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3B580-A243-4A07-905A-BC0C44A61D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0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4056B7-353F-4605-A0A2-46AB4DCF18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4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3B580-A243-4A07-905A-BC0C44A61D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16E3A-085F-465D-BEC3-4E6332DE14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8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4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60B44-220C-1183-BDAC-3D8690745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69125-7AE5-619D-CA57-7F1FE49D2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5762B-0576-0687-1565-B9378E1B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F29C5-56BC-87E5-76CD-62D3130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11827-B16F-936D-B602-83CBFD99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1590-601F-EB75-E16B-4DBA045E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EE5E3-497C-84CA-0CAC-CC5701C5D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99063-51E7-E043-01E1-44A9E356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C9B70-B640-24F2-6BF1-E216652C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47F23-17BD-8B79-39F5-1F1040BC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C679A-059D-86CA-EB60-07724EDDC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12AF7-CA96-B016-7E62-44159EFB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E113E-8358-4D2A-ED6E-CE74B516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D14FF-1441-23FD-819C-E25A2AAF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D0742-C8BB-757B-AFDA-12DF0A94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5008" y="280633"/>
            <a:ext cx="12578703" cy="7836291"/>
            <a:chOff x="-86256" y="210475"/>
            <a:chExt cx="9434027" cy="5877218"/>
          </a:xfrm>
        </p:grpSpPr>
        <p:sp>
          <p:nvSpPr>
            <p:cNvPr id="10" name="Google Shape;10;p2"/>
            <p:cNvSpPr/>
            <p:nvPr/>
          </p:nvSpPr>
          <p:spPr>
            <a:xfrm>
              <a:off x="-38725" y="3703550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" name="Google Shape;221;p2"/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259" name="Google Shape;259;p2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60" name="Google Shape;260;p2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74" name="Google Shape;274;p2"/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2"/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307372" y="1822591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0925" y="372711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" name="Google Shape;301;p2"/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1080467" y="1832800"/>
            <a:ext cx="100540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>
                <a:solidFill>
                  <a:srgbClr val="3D85C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subTitle" idx="1"/>
          </p:nvPr>
        </p:nvSpPr>
        <p:spPr>
          <a:xfrm>
            <a:off x="3162800" y="4286833"/>
            <a:ext cx="5866400" cy="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8527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/>
        </p:nvGrpSpPr>
        <p:grpSpPr>
          <a:xfrm>
            <a:off x="-87267" y="624834"/>
            <a:ext cx="12584067" cy="6723367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6111876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6111876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6111867" y="4006133"/>
            <a:ext cx="3577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37389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p5"/>
          <p:cNvGrpSpPr/>
          <p:nvPr/>
        </p:nvGrpSpPr>
        <p:grpSpPr>
          <a:xfrm>
            <a:off x="-563002" y="1373449"/>
            <a:ext cx="13306611" cy="6075257"/>
            <a:chOff x="-422251" y="1030086"/>
            <a:chExt cx="9979958" cy="4556443"/>
          </a:xfrm>
        </p:grpSpPr>
        <p:sp>
          <p:nvSpPr>
            <p:cNvPr id="564" name="Google Shape;564;p5"/>
            <p:cNvSpPr/>
            <p:nvPr/>
          </p:nvSpPr>
          <p:spPr>
            <a:xfrm rot="185956" flipH="1">
              <a:off x="-65461" y="4295850"/>
              <a:ext cx="8413153" cy="886635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 flipH="1">
              <a:off x="-38783" y="4372478"/>
              <a:ext cx="9209483" cy="809623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5718001" y="184211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68" name="Google Shape;568;p5"/>
            <p:cNvGrpSpPr/>
            <p:nvPr/>
          </p:nvGrpSpPr>
          <p:grpSpPr>
            <a:xfrm>
              <a:off x="89891" y="3293244"/>
              <a:ext cx="1083850" cy="1919243"/>
              <a:chOff x="207725" y="2276150"/>
              <a:chExt cx="1299425" cy="2300975"/>
            </a:xfrm>
          </p:grpSpPr>
          <p:sp>
            <p:nvSpPr>
              <p:cNvPr id="569" name="Google Shape;569;p5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70" name="Google Shape;570;p5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71" name="Google Shape;571;p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2" name="Google Shape;572;p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3" name="Google Shape;573;p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4" name="Google Shape;574;p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5" name="Google Shape;575;p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6" name="Google Shape;576;p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7" name="Google Shape;577;p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8" name="Google Shape;578;p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9" name="Google Shape;579;p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0" name="Google Shape;580;p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1" name="Google Shape;581;p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2" name="Google Shape;582;p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3" name="Google Shape;583;p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84" name="Google Shape;584;p5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85" name="Google Shape;585;p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4" name="Google Shape;594;p5"/>
            <p:cNvGrpSpPr/>
            <p:nvPr/>
          </p:nvGrpSpPr>
          <p:grpSpPr>
            <a:xfrm rot="2164417">
              <a:off x="-356405" y="4496357"/>
              <a:ext cx="1198047" cy="613775"/>
              <a:chOff x="4976050" y="4611525"/>
              <a:chExt cx="1664950" cy="852975"/>
            </a:xfrm>
          </p:grpSpPr>
          <p:sp>
            <p:nvSpPr>
              <p:cNvPr id="595" name="Google Shape;595;p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7" name="Google Shape;597;p5"/>
            <p:cNvGrpSpPr/>
            <p:nvPr/>
          </p:nvGrpSpPr>
          <p:grpSpPr>
            <a:xfrm rot="749415" flipH="1">
              <a:off x="8317467" y="3491063"/>
              <a:ext cx="583337" cy="1417573"/>
              <a:chOff x="1535425" y="492925"/>
              <a:chExt cx="524575" cy="1274775"/>
            </a:xfrm>
          </p:grpSpPr>
          <p:sp>
            <p:nvSpPr>
              <p:cNvPr id="598" name="Google Shape;598;p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4" name="Google Shape;614;p5"/>
            <p:cNvGrpSpPr/>
            <p:nvPr/>
          </p:nvGrpSpPr>
          <p:grpSpPr>
            <a:xfrm>
              <a:off x="359146" y="4519984"/>
              <a:ext cx="954154" cy="975956"/>
              <a:chOff x="1356975" y="1865675"/>
              <a:chExt cx="1024100" cy="1047500"/>
            </a:xfrm>
          </p:grpSpPr>
          <p:sp>
            <p:nvSpPr>
              <p:cNvPr id="615" name="Google Shape;615;p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3" name="Google Shape;643;p5"/>
            <p:cNvGrpSpPr/>
            <p:nvPr/>
          </p:nvGrpSpPr>
          <p:grpSpPr>
            <a:xfrm rot="1719346">
              <a:off x="8395820" y="4093192"/>
              <a:ext cx="889403" cy="1363591"/>
              <a:chOff x="2235100" y="548200"/>
              <a:chExt cx="759725" cy="1164775"/>
            </a:xfrm>
          </p:grpSpPr>
          <p:sp>
            <p:nvSpPr>
              <p:cNvPr id="644" name="Google Shape;644;p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3" name="Google Shape;653;p5"/>
            <p:cNvGrpSpPr/>
            <p:nvPr/>
          </p:nvGrpSpPr>
          <p:grpSpPr>
            <a:xfrm>
              <a:off x="8658482" y="4447303"/>
              <a:ext cx="250313" cy="312391"/>
              <a:chOff x="5920600" y="4383325"/>
              <a:chExt cx="334375" cy="417300"/>
            </a:xfrm>
          </p:grpSpPr>
          <p:sp>
            <p:nvSpPr>
              <p:cNvPr id="654" name="Google Shape;654;p5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5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5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5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5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5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5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5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4" name="Google Shape;674;p5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675" name="Google Shape;675;p5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7" name="Google Shape;677;p5"/>
            <p:cNvGrpSpPr/>
            <p:nvPr/>
          </p:nvGrpSpPr>
          <p:grpSpPr>
            <a:xfrm rot="-1031996" flipH="1">
              <a:off x="7702196" y="4528557"/>
              <a:ext cx="988287" cy="895065"/>
              <a:chOff x="4048900" y="1919750"/>
              <a:chExt cx="1060775" cy="960715"/>
            </a:xfrm>
          </p:grpSpPr>
          <p:sp>
            <p:nvSpPr>
              <p:cNvPr id="678" name="Google Shape;678;p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01" name="Google Shape;701;p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2" name="Google Shape;702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5"/>
          <p:cNvSpPr txBox="1">
            <a:spLocks noGrp="1"/>
          </p:cNvSpPr>
          <p:nvPr>
            <p:ph type="subTitle" idx="1"/>
          </p:nvPr>
        </p:nvSpPr>
        <p:spPr>
          <a:xfrm>
            <a:off x="3438539" y="2868396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5"/>
          <p:cNvSpPr txBox="1">
            <a:spLocks noGrp="1"/>
          </p:cNvSpPr>
          <p:nvPr>
            <p:ph type="subTitle" idx="2"/>
          </p:nvPr>
        </p:nvSpPr>
        <p:spPr>
          <a:xfrm>
            <a:off x="5676087" y="5006277"/>
            <a:ext cx="3074000" cy="9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5"/>
          <p:cNvSpPr txBox="1">
            <a:spLocks noGrp="1"/>
          </p:cNvSpPr>
          <p:nvPr>
            <p:ph type="subTitle" idx="3"/>
          </p:nvPr>
        </p:nvSpPr>
        <p:spPr>
          <a:xfrm>
            <a:off x="3438539" y="20831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6" name="Google Shape;706;p5"/>
          <p:cNvSpPr txBox="1">
            <a:spLocks noGrp="1"/>
          </p:cNvSpPr>
          <p:nvPr>
            <p:ph type="subTitle" idx="4"/>
          </p:nvPr>
        </p:nvSpPr>
        <p:spPr>
          <a:xfrm>
            <a:off x="5676087" y="4216777"/>
            <a:ext cx="3074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2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0149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6"/>
          <p:cNvGrpSpPr/>
          <p:nvPr/>
        </p:nvGrpSpPr>
        <p:grpSpPr>
          <a:xfrm>
            <a:off x="-87266" y="330497"/>
            <a:ext cx="12550225" cy="6981196"/>
            <a:chOff x="-65450" y="247872"/>
            <a:chExt cx="9412669" cy="5235897"/>
          </a:xfrm>
        </p:grpSpPr>
        <p:sp>
          <p:nvSpPr>
            <p:cNvPr id="709" name="Google Shape;709;p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1" name="Google Shape;711;p6"/>
            <p:cNvGrpSpPr/>
            <p:nvPr/>
          </p:nvGrpSpPr>
          <p:grpSpPr>
            <a:xfrm>
              <a:off x="7731244" y="2914021"/>
              <a:ext cx="1615975" cy="2569748"/>
              <a:chOff x="7731244" y="2914021"/>
              <a:chExt cx="1615975" cy="2569748"/>
            </a:xfrm>
          </p:grpSpPr>
          <p:grpSp>
            <p:nvGrpSpPr>
              <p:cNvPr id="712" name="Google Shape;712;p6"/>
              <p:cNvGrpSpPr/>
              <p:nvPr/>
            </p:nvGrpSpPr>
            <p:grpSpPr>
              <a:xfrm>
                <a:off x="8169825" y="398204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713" name="Google Shape;713;p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1" name="Google Shape;721;p6"/>
              <p:cNvGrpSpPr/>
              <p:nvPr/>
            </p:nvGrpSpPr>
            <p:grpSpPr>
              <a:xfrm>
                <a:off x="8761521" y="291402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722" name="Google Shape;722;p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3" name="Google Shape;723;p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0" name="Google Shape;730;p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1" name="Google Shape;731;p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8" name="Google Shape;738;p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9" name="Google Shape;739;p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0" name="Google Shape;740;p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1" name="Google Shape;741;p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8" name="Google Shape;748;p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9" name="Google Shape;749;p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5" name="Google Shape;765;p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6" name="Google Shape;766;p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3" name="Google Shape;773;p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4" name="Google Shape;774;p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5" name="Google Shape;775;p6"/>
              <p:cNvGrpSpPr/>
              <p:nvPr/>
            </p:nvGrpSpPr>
            <p:grpSpPr>
              <a:xfrm>
                <a:off x="7731244" y="463499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776" name="Google Shape;776;p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8" name="Google Shape;778;p6"/>
              <p:cNvGrpSpPr/>
              <p:nvPr/>
            </p:nvGrpSpPr>
            <p:grpSpPr>
              <a:xfrm>
                <a:off x="8298132" y="440626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779" name="Google Shape;779;p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807" name="Google Shape;807;p6"/>
            <p:cNvSpPr/>
            <p:nvPr/>
          </p:nvSpPr>
          <p:spPr>
            <a:xfrm flipH="1">
              <a:off x="790584" y="247872"/>
              <a:ext cx="592193" cy="292133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8551799" y="1051784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0" name="Google Shape;810;p6"/>
            <p:cNvGrpSpPr/>
            <p:nvPr/>
          </p:nvGrpSpPr>
          <p:grpSpPr>
            <a:xfrm>
              <a:off x="88300" y="2474350"/>
              <a:ext cx="752650" cy="753525"/>
              <a:chOff x="1200675" y="4314750"/>
              <a:chExt cx="752650" cy="753525"/>
            </a:xfrm>
          </p:grpSpPr>
          <p:sp>
            <p:nvSpPr>
              <p:cNvPr id="811" name="Google Shape;811;p6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3" name="Google Shape;813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51000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"/>
          <p:cNvGrpSpPr/>
          <p:nvPr/>
        </p:nvGrpSpPr>
        <p:grpSpPr>
          <a:xfrm>
            <a:off x="-215332" y="254833"/>
            <a:ext cx="12442947" cy="7383683"/>
            <a:chOff x="-161499" y="191125"/>
            <a:chExt cx="9332210" cy="5537762"/>
          </a:xfrm>
        </p:grpSpPr>
        <p:grpSp>
          <p:nvGrpSpPr>
            <p:cNvPr id="1004" name="Google Shape;1004;p8"/>
            <p:cNvGrpSpPr/>
            <p:nvPr/>
          </p:nvGrpSpPr>
          <p:grpSpPr>
            <a:xfrm>
              <a:off x="-65450" y="3697900"/>
              <a:ext cx="9236161" cy="1484501"/>
              <a:chOff x="-65450" y="3697900"/>
              <a:chExt cx="9236161" cy="1484501"/>
            </a:xfrm>
          </p:grpSpPr>
          <p:sp>
            <p:nvSpPr>
              <p:cNvPr id="1005" name="Google Shape;1005;p8"/>
              <p:cNvSpPr/>
              <p:nvPr/>
            </p:nvSpPr>
            <p:spPr>
              <a:xfrm flipH="1">
                <a:off x="-65450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flipH="1">
                <a:off x="-38772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161499" y="2884614"/>
              <a:ext cx="3523719" cy="2844273"/>
              <a:chOff x="-58250" y="1860425"/>
              <a:chExt cx="4896775" cy="3952575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3311125" y="3194100"/>
                <a:ext cx="1527400" cy="2491250"/>
              </a:xfrm>
              <a:custGeom>
                <a:avLst/>
                <a:gdLst/>
                <a:ahLst/>
                <a:cxnLst/>
                <a:rect l="l" t="t" r="r" b="b"/>
                <a:pathLst>
                  <a:path w="61096" h="99650" extrusionOk="0">
                    <a:moveTo>
                      <a:pt x="37995" y="1"/>
                    </a:moveTo>
                    <a:cubicBezTo>
                      <a:pt x="37964" y="6749"/>
                      <a:pt x="39484" y="13436"/>
                      <a:pt x="40396" y="20123"/>
                    </a:cubicBezTo>
                    <a:cubicBezTo>
                      <a:pt x="41673" y="29788"/>
                      <a:pt x="41703" y="39576"/>
                      <a:pt x="41703" y="49363"/>
                    </a:cubicBezTo>
                    <a:cubicBezTo>
                      <a:pt x="41703" y="60002"/>
                      <a:pt x="41703" y="70670"/>
                      <a:pt x="39940" y="81157"/>
                    </a:cubicBezTo>
                    <a:cubicBezTo>
                      <a:pt x="38147" y="64622"/>
                      <a:pt x="33648" y="48360"/>
                      <a:pt x="26748" y="33254"/>
                    </a:cubicBezTo>
                    <a:cubicBezTo>
                      <a:pt x="24803" y="29029"/>
                      <a:pt x="22675" y="24895"/>
                      <a:pt x="19970" y="21126"/>
                    </a:cubicBezTo>
                    <a:lnTo>
                      <a:pt x="19970" y="21126"/>
                    </a:lnTo>
                    <a:cubicBezTo>
                      <a:pt x="26323" y="40001"/>
                      <a:pt x="29910" y="59789"/>
                      <a:pt x="30578" y="79698"/>
                    </a:cubicBezTo>
                    <a:cubicBezTo>
                      <a:pt x="24803" y="62281"/>
                      <a:pt x="14104" y="46506"/>
                      <a:pt x="0" y="34712"/>
                    </a:cubicBezTo>
                    <a:lnTo>
                      <a:pt x="0" y="34712"/>
                    </a:lnTo>
                    <a:cubicBezTo>
                      <a:pt x="6961" y="41521"/>
                      <a:pt x="11399" y="50427"/>
                      <a:pt x="15198" y="59333"/>
                    </a:cubicBezTo>
                    <a:cubicBezTo>
                      <a:pt x="19818" y="70184"/>
                      <a:pt x="23770" y="81765"/>
                      <a:pt x="22554" y="93467"/>
                    </a:cubicBezTo>
                    <a:cubicBezTo>
                      <a:pt x="24871" y="93023"/>
                      <a:pt x="27193" y="92826"/>
                      <a:pt x="29512" y="92826"/>
                    </a:cubicBezTo>
                    <a:cubicBezTo>
                      <a:pt x="37658" y="92826"/>
                      <a:pt x="45756" y="95255"/>
                      <a:pt x="53375" y="97905"/>
                    </a:cubicBezTo>
                    <a:cubicBezTo>
                      <a:pt x="54617" y="98319"/>
                      <a:pt x="56931" y="99649"/>
                      <a:pt x="58607" y="99649"/>
                    </a:cubicBezTo>
                    <a:cubicBezTo>
                      <a:pt x="59391" y="99649"/>
                      <a:pt x="60036" y="99358"/>
                      <a:pt x="60366" y="98543"/>
                    </a:cubicBezTo>
                    <a:cubicBezTo>
                      <a:pt x="61096" y="96811"/>
                      <a:pt x="58269" y="92373"/>
                      <a:pt x="57661" y="90792"/>
                    </a:cubicBezTo>
                    <a:cubicBezTo>
                      <a:pt x="54287" y="82251"/>
                      <a:pt x="55229" y="72859"/>
                      <a:pt x="54378" y="63831"/>
                    </a:cubicBezTo>
                    <a:cubicBezTo>
                      <a:pt x="53345" y="53467"/>
                      <a:pt x="51551" y="43162"/>
                      <a:pt x="49059" y="33041"/>
                    </a:cubicBezTo>
                    <a:cubicBezTo>
                      <a:pt x="47630" y="27387"/>
                      <a:pt x="46019" y="21794"/>
                      <a:pt x="44165" y="16293"/>
                    </a:cubicBezTo>
                    <a:cubicBezTo>
                      <a:pt x="43223" y="13436"/>
                      <a:pt x="42220" y="10609"/>
                      <a:pt x="41126" y="7782"/>
                    </a:cubicBezTo>
                    <a:cubicBezTo>
                      <a:pt x="40335" y="5685"/>
                      <a:pt x="37995" y="2189"/>
                      <a:pt x="37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54275" y="3868125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879500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8"/>
              <p:cNvGrpSpPr/>
              <p:nvPr/>
            </p:nvGrpSpPr>
            <p:grpSpPr>
              <a:xfrm>
                <a:off x="1518525" y="2153325"/>
                <a:ext cx="1656600" cy="3659675"/>
                <a:chOff x="1518525" y="2153325"/>
                <a:chExt cx="1656600" cy="3659675"/>
              </a:xfrm>
            </p:grpSpPr>
            <p:sp>
              <p:nvSpPr>
                <p:cNvPr id="1034" name="Google Shape;1034;p8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699400" y="385825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8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8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2" name="Google Shape;1052;p8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5898626" y="3488379"/>
              <a:ext cx="3271555" cy="1998789"/>
              <a:chOff x="4857056" y="3407478"/>
              <a:chExt cx="2841618" cy="1736115"/>
            </a:xfrm>
          </p:grpSpPr>
          <p:grpSp>
            <p:nvGrpSpPr>
              <p:cNvPr id="1110" name="Google Shape;1110;p8"/>
              <p:cNvGrpSpPr/>
              <p:nvPr/>
            </p:nvGrpSpPr>
            <p:grpSpPr>
              <a:xfrm rot="10800000">
                <a:off x="6915080" y="3610099"/>
                <a:ext cx="708239" cy="1031699"/>
                <a:chOff x="4553225" y="727525"/>
                <a:chExt cx="1005450" cy="1464650"/>
              </a:xfrm>
            </p:grpSpPr>
            <p:sp>
              <p:nvSpPr>
                <p:cNvPr id="1111" name="Google Shape;1111;p8"/>
                <p:cNvSpPr/>
                <p:nvPr/>
              </p:nvSpPr>
              <p:spPr>
                <a:xfrm>
                  <a:off x="4668775" y="727525"/>
                  <a:ext cx="889900" cy="12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" h="48789" extrusionOk="0">
                      <a:moveTo>
                        <a:pt x="35421" y="1"/>
                      </a:moveTo>
                      <a:cubicBezTo>
                        <a:pt x="35332" y="1"/>
                        <a:pt x="35152" y="98"/>
                        <a:pt x="34875" y="334"/>
                      </a:cubicBezTo>
                      <a:cubicBezTo>
                        <a:pt x="30985" y="3526"/>
                        <a:pt x="27367" y="7325"/>
                        <a:pt x="24024" y="11185"/>
                      </a:cubicBezTo>
                      <a:cubicBezTo>
                        <a:pt x="20346" y="15441"/>
                        <a:pt x="16881" y="19909"/>
                        <a:pt x="13750" y="24499"/>
                      </a:cubicBezTo>
                      <a:cubicBezTo>
                        <a:pt x="11106" y="28328"/>
                        <a:pt x="8765" y="32249"/>
                        <a:pt x="6546" y="36170"/>
                      </a:cubicBezTo>
                      <a:cubicBezTo>
                        <a:pt x="4358" y="40122"/>
                        <a:pt x="2261" y="44104"/>
                        <a:pt x="163" y="48268"/>
                      </a:cubicBezTo>
                      <a:cubicBezTo>
                        <a:pt x="19" y="48577"/>
                        <a:pt x="1" y="48788"/>
                        <a:pt x="79" y="48788"/>
                      </a:cubicBezTo>
                      <a:cubicBezTo>
                        <a:pt x="117" y="48788"/>
                        <a:pt x="176" y="48740"/>
                        <a:pt x="255" y="48633"/>
                      </a:cubicBezTo>
                      <a:cubicBezTo>
                        <a:pt x="2261" y="45471"/>
                        <a:pt x="4328" y="41520"/>
                        <a:pt x="6516" y="37569"/>
                      </a:cubicBezTo>
                      <a:cubicBezTo>
                        <a:pt x="8735" y="33587"/>
                        <a:pt x="11045" y="29575"/>
                        <a:pt x="13233" y="26292"/>
                      </a:cubicBezTo>
                      <a:cubicBezTo>
                        <a:pt x="19465" y="17052"/>
                        <a:pt x="27003" y="8541"/>
                        <a:pt x="34936" y="820"/>
                      </a:cubicBezTo>
                      <a:cubicBezTo>
                        <a:pt x="35419" y="377"/>
                        <a:pt x="35596" y="1"/>
                        <a:pt x="354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771875" y="1591075"/>
                  <a:ext cx="14367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199" extrusionOk="0">
                      <a:moveTo>
                        <a:pt x="1351" y="0"/>
                      </a:moveTo>
                      <a:cubicBezTo>
                        <a:pt x="433" y="0"/>
                        <a:pt x="1" y="1301"/>
                        <a:pt x="659" y="1932"/>
                      </a:cubicBezTo>
                      <a:cubicBezTo>
                        <a:pt x="264" y="2449"/>
                        <a:pt x="356" y="3361"/>
                        <a:pt x="1146" y="3604"/>
                      </a:cubicBezTo>
                      <a:cubicBezTo>
                        <a:pt x="1249" y="3636"/>
                        <a:pt x="1348" y="3651"/>
                        <a:pt x="1444" y="3651"/>
                      </a:cubicBezTo>
                      <a:cubicBezTo>
                        <a:pt x="1802" y="3651"/>
                        <a:pt x="2103" y="3449"/>
                        <a:pt x="2270" y="3209"/>
                      </a:cubicBezTo>
                      <a:cubicBezTo>
                        <a:pt x="2362" y="3543"/>
                        <a:pt x="2544" y="3847"/>
                        <a:pt x="3000" y="3969"/>
                      </a:cubicBezTo>
                      <a:cubicBezTo>
                        <a:pt x="3091" y="3969"/>
                        <a:pt x="3122" y="3999"/>
                        <a:pt x="3182" y="3999"/>
                      </a:cubicBezTo>
                      <a:cubicBezTo>
                        <a:pt x="3122" y="4455"/>
                        <a:pt x="3334" y="4972"/>
                        <a:pt x="3912" y="5154"/>
                      </a:cubicBezTo>
                      <a:cubicBezTo>
                        <a:pt x="4022" y="5184"/>
                        <a:pt x="4128" y="5198"/>
                        <a:pt x="4228" y="5198"/>
                      </a:cubicBezTo>
                      <a:cubicBezTo>
                        <a:pt x="5336" y="5198"/>
                        <a:pt x="5747" y="3478"/>
                        <a:pt x="4520" y="3087"/>
                      </a:cubicBezTo>
                      <a:cubicBezTo>
                        <a:pt x="4459" y="3087"/>
                        <a:pt x="4398" y="3057"/>
                        <a:pt x="4337" y="3057"/>
                      </a:cubicBezTo>
                      <a:cubicBezTo>
                        <a:pt x="4398" y="2601"/>
                        <a:pt x="4185" y="2115"/>
                        <a:pt x="3608" y="1932"/>
                      </a:cubicBezTo>
                      <a:cubicBezTo>
                        <a:pt x="3497" y="1898"/>
                        <a:pt x="3389" y="1882"/>
                        <a:pt x="3287" y="1882"/>
                      </a:cubicBezTo>
                      <a:cubicBezTo>
                        <a:pt x="2939" y="1882"/>
                        <a:pt x="2648" y="2062"/>
                        <a:pt x="2483" y="2297"/>
                      </a:cubicBezTo>
                      <a:cubicBezTo>
                        <a:pt x="2422" y="2084"/>
                        <a:pt x="2331" y="1872"/>
                        <a:pt x="2179" y="1720"/>
                      </a:cubicBezTo>
                      <a:cubicBezTo>
                        <a:pt x="2544" y="1203"/>
                        <a:pt x="2483" y="291"/>
                        <a:pt x="1663" y="48"/>
                      </a:cubicBezTo>
                      <a:cubicBezTo>
                        <a:pt x="1554" y="15"/>
                        <a:pt x="1449" y="0"/>
                        <a:pt x="13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707600" y="1631275"/>
                  <a:ext cx="755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9" extrusionOk="0">
                      <a:moveTo>
                        <a:pt x="1479" y="1"/>
                      </a:moveTo>
                      <a:cubicBezTo>
                        <a:pt x="404" y="1"/>
                        <a:pt x="0" y="1754"/>
                        <a:pt x="1194" y="2087"/>
                      </a:cubicBezTo>
                      <a:cubicBezTo>
                        <a:pt x="1313" y="2122"/>
                        <a:pt x="1426" y="2139"/>
                        <a:pt x="1532" y="2139"/>
                      </a:cubicBezTo>
                      <a:cubicBezTo>
                        <a:pt x="2624" y="2139"/>
                        <a:pt x="3020" y="439"/>
                        <a:pt x="1802" y="51"/>
                      </a:cubicBezTo>
                      <a:cubicBezTo>
                        <a:pt x="1689" y="17"/>
                        <a:pt x="1581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48100" y="1682375"/>
                  <a:ext cx="213100" cy="3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12187" extrusionOk="0">
                      <a:moveTo>
                        <a:pt x="3696" y="1381"/>
                      </a:moveTo>
                      <a:cubicBezTo>
                        <a:pt x="3787" y="1685"/>
                        <a:pt x="4000" y="1989"/>
                        <a:pt x="4425" y="2110"/>
                      </a:cubicBezTo>
                      <a:lnTo>
                        <a:pt x="4455" y="2110"/>
                      </a:lnTo>
                      <a:cubicBezTo>
                        <a:pt x="4455" y="2414"/>
                        <a:pt x="4607" y="2718"/>
                        <a:pt x="4881" y="2901"/>
                      </a:cubicBezTo>
                      <a:cubicBezTo>
                        <a:pt x="4759" y="3083"/>
                        <a:pt x="4729" y="3326"/>
                        <a:pt x="4759" y="3539"/>
                      </a:cubicBezTo>
                      <a:cubicBezTo>
                        <a:pt x="4729" y="3539"/>
                        <a:pt x="4699" y="3508"/>
                        <a:pt x="4699" y="3508"/>
                      </a:cubicBezTo>
                      <a:cubicBezTo>
                        <a:pt x="4577" y="3478"/>
                        <a:pt x="4471" y="3463"/>
                        <a:pt x="4372" y="3463"/>
                      </a:cubicBezTo>
                      <a:cubicBezTo>
                        <a:pt x="4273" y="3463"/>
                        <a:pt x="4182" y="3478"/>
                        <a:pt x="4091" y="3508"/>
                      </a:cubicBezTo>
                      <a:cubicBezTo>
                        <a:pt x="3969" y="3265"/>
                        <a:pt x="3787" y="3053"/>
                        <a:pt x="3422" y="2931"/>
                      </a:cubicBezTo>
                      <a:cubicBezTo>
                        <a:pt x="3361" y="2901"/>
                        <a:pt x="3270" y="2901"/>
                        <a:pt x="3209" y="2901"/>
                      </a:cubicBezTo>
                      <a:cubicBezTo>
                        <a:pt x="3118" y="2718"/>
                        <a:pt x="2966" y="2505"/>
                        <a:pt x="2753" y="2414"/>
                      </a:cubicBezTo>
                      <a:cubicBezTo>
                        <a:pt x="3270" y="2414"/>
                        <a:pt x="3665" y="1867"/>
                        <a:pt x="3696" y="1381"/>
                      </a:cubicBezTo>
                      <a:close/>
                      <a:moveTo>
                        <a:pt x="4761" y="0"/>
                      </a:moveTo>
                      <a:cubicBezTo>
                        <a:pt x="4169" y="0"/>
                        <a:pt x="3778" y="527"/>
                        <a:pt x="3726" y="1077"/>
                      </a:cubicBezTo>
                      <a:cubicBezTo>
                        <a:pt x="3665" y="773"/>
                        <a:pt x="3422" y="469"/>
                        <a:pt x="3027" y="347"/>
                      </a:cubicBezTo>
                      <a:cubicBezTo>
                        <a:pt x="2899" y="309"/>
                        <a:pt x="2778" y="291"/>
                        <a:pt x="2664" y="291"/>
                      </a:cubicBezTo>
                      <a:cubicBezTo>
                        <a:pt x="1611" y="291"/>
                        <a:pt x="1186" y="1799"/>
                        <a:pt x="2145" y="2293"/>
                      </a:cubicBezTo>
                      <a:cubicBezTo>
                        <a:pt x="1082" y="2323"/>
                        <a:pt x="686" y="4025"/>
                        <a:pt x="1902" y="4390"/>
                      </a:cubicBezTo>
                      <a:cubicBezTo>
                        <a:pt x="1993" y="4420"/>
                        <a:pt x="2054" y="4420"/>
                        <a:pt x="2145" y="4420"/>
                      </a:cubicBezTo>
                      <a:cubicBezTo>
                        <a:pt x="2267" y="4694"/>
                        <a:pt x="2449" y="4907"/>
                        <a:pt x="2784" y="4998"/>
                      </a:cubicBezTo>
                      <a:cubicBezTo>
                        <a:pt x="2905" y="5028"/>
                        <a:pt x="3027" y="5028"/>
                        <a:pt x="3118" y="5028"/>
                      </a:cubicBezTo>
                      <a:cubicBezTo>
                        <a:pt x="2936" y="5393"/>
                        <a:pt x="2966" y="5849"/>
                        <a:pt x="3209" y="6214"/>
                      </a:cubicBezTo>
                      <a:cubicBezTo>
                        <a:pt x="3148" y="6244"/>
                        <a:pt x="3118" y="6305"/>
                        <a:pt x="3088" y="6366"/>
                      </a:cubicBezTo>
                      <a:cubicBezTo>
                        <a:pt x="2966" y="6153"/>
                        <a:pt x="2784" y="5970"/>
                        <a:pt x="2480" y="5910"/>
                      </a:cubicBezTo>
                      <a:cubicBezTo>
                        <a:pt x="2362" y="5875"/>
                        <a:pt x="2251" y="5859"/>
                        <a:pt x="2146" y="5859"/>
                      </a:cubicBezTo>
                      <a:cubicBezTo>
                        <a:pt x="1051" y="5859"/>
                        <a:pt x="652" y="7586"/>
                        <a:pt x="1872" y="7946"/>
                      </a:cubicBezTo>
                      <a:cubicBezTo>
                        <a:pt x="2005" y="7991"/>
                        <a:pt x="2139" y="8019"/>
                        <a:pt x="2260" y="8019"/>
                      </a:cubicBezTo>
                      <a:cubicBezTo>
                        <a:pt x="2305" y="8019"/>
                        <a:pt x="2348" y="8015"/>
                        <a:pt x="2389" y="8007"/>
                      </a:cubicBezTo>
                      <a:cubicBezTo>
                        <a:pt x="2389" y="8037"/>
                        <a:pt x="2389" y="8068"/>
                        <a:pt x="2449" y="8068"/>
                      </a:cubicBezTo>
                      <a:cubicBezTo>
                        <a:pt x="2237" y="8129"/>
                        <a:pt x="2085" y="8281"/>
                        <a:pt x="1993" y="8433"/>
                      </a:cubicBezTo>
                      <a:cubicBezTo>
                        <a:pt x="1902" y="8402"/>
                        <a:pt x="1872" y="8372"/>
                        <a:pt x="1781" y="8372"/>
                      </a:cubicBezTo>
                      <a:cubicBezTo>
                        <a:pt x="1671" y="8340"/>
                        <a:pt x="1566" y="8326"/>
                        <a:pt x="1467" y="8326"/>
                      </a:cubicBezTo>
                      <a:cubicBezTo>
                        <a:pt x="413" y="8326"/>
                        <a:pt x="1" y="9961"/>
                        <a:pt x="1112" y="10378"/>
                      </a:cubicBezTo>
                      <a:cubicBezTo>
                        <a:pt x="656" y="10925"/>
                        <a:pt x="686" y="11867"/>
                        <a:pt x="1568" y="12141"/>
                      </a:cubicBezTo>
                      <a:cubicBezTo>
                        <a:pt x="1678" y="12172"/>
                        <a:pt x="1783" y="12187"/>
                        <a:pt x="1882" y="12187"/>
                      </a:cubicBezTo>
                      <a:cubicBezTo>
                        <a:pt x="2936" y="12187"/>
                        <a:pt x="3348" y="10549"/>
                        <a:pt x="2237" y="10104"/>
                      </a:cubicBezTo>
                      <a:cubicBezTo>
                        <a:pt x="2297" y="10074"/>
                        <a:pt x="2297" y="10043"/>
                        <a:pt x="2328" y="10013"/>
                      </a:cubicBezTo>
                      <a:cubicBezTo>
                        <a:pt x="2389" y="10043"/>
                        <a:pt x="2449" y="10074"/>
                        <a:pt x="2510" y="10074"/>
                      </a:cubicBezTo>
                      <a:cubicBezTo>
                        <a:pt x="2626" y="10111"/>
                        <a:pt x="2737" y="10128"/>
                        <a:pt x="2842" y="10128"/>
                      </a:cubicBezTo>
                      <a:cubicBezTo>
                        <a:pt x="3589" y="10128"/>
                        <a:pt x="4030" y="9258"/>
                        <a:pt x="3817" y="8645"/>
                      </a:cubicBezTo>
                      <a:cubicBezTo>
                        <a:pt x="4121" y="8524"/>
                        <a:pt x="4334" y="8220"/>
                        <a:pt x="4455" y="7885"/>
                      </a:cubicBezTo>
                      <a:cubicBezTo>
                        <a:pt x="5063" y="7612"/>
                        <a:pt x="5276" y="6730"/>
                        <a:pt x="4881" y="6214"/>
                      </a:cubicBezTo>
                      <a:cubicBezTo>
                        <a:pt x="4942" y="6122"/>
                        <a:pt x="4972" y="6062"/>
                        <a:pt x="5033" y="5970"/>
                      </a:cubicBezTo>
                      <a:cubicBezTo>
                        <a:pt x="5148" y="6004"/>
                        <a:pt x="5259" y="6020"/>
                        <a:pt x="5363" y="6020"/>
                      </a:cubicBezTo>
                      <a:cubicBezTo>
                        <a:pt x="5729" y="6020"/>
                        <a:pt x="6023" y="5828"/>
                        <a:pt x="6188" y="5545"/>
                      </a:cubicBezTo>
                      <a:cubicBezTo>
                        <a:pt x="6310" y="5636"/>
                        <a:pt x="6431" y="5667"/>
                        <a:pt x="6553" y="5758"/>
                      </a:cubicBezTo>
                      <a:cubicBezTo>
                        <a:pt x="6661" y="5788"/>
                        <a:pt x="6764" y="5802"/>
                        <a:pt x="6862" y="5802"/>
                      </a:cubicBezTo>
                      <a:cubicBezTo>
                        <a:pt x="7947" y="5802"/>
                        <a:pt x="8360" y="4081"/>
                        <a:pt x="7161" y="3691"/>
                      </a:cubicBezTo>
                      <a:cubicBezTo>
                        <a:pt x="7039" y="3660"/>
                        <a:pt x="6917" y="3660"/>
                        <a:pt x="6796" y="3660"/>
                      </a:cubicBezTo>
                      <a:cubicBezTo>
                        <a:pt x="6857" y="3539"/>
                        <a:pt x="6857" y="3417"/>
                        <a:pt x="6857" y="3356"/>
                      </a:cubicBezTo>
                      <a:cubicBezTo>
                        <a:pt x="6920" y="3368"/>
                        <a:pt x="6982" y="3373"/>
                        <a:pt x="7042" y="3373"/>
                      </a:cubicBezTo>
                      <a:cubicBezTo>
                        <a:pt x="8122" y="3373"/>
                        <a:pt x="8524" y="1634"/>
                        <a:pt x="7343" y="1259"/>
                      </a:cubicBezTo>
                      <a:cubicBezTo>
                        <a:pt x="7373" y="803"/>
                        <a:pt x="7191" y="317"/>
                        <a:pt x="6614" y="165"/>
                      </a:cubicBezTo>
                      <a:cubicBezTo>
                        <a:pt x="6502" y="133"/>
                        <a:pt x="6394" y="118"/>
                        <a:pt x="6292" y="118"/>
                      </a:cubicBezTo>
                      <a:cubicBezTo>
                        <a:pt x="6005" y="118"/>
                        <a:pt x="5759" y="237"/>
                        <a:pt x="5580" y="438"/>
                      </a:cubicBezTo>
                      <a:cubicBezTo>
                        <a:pt x="5489" y="287"/>
                        <a:pt x="5276" y="135"/>
                        <a:pt x="5063" y="43"/>
                      </a:cubicBezTo>
                      <a:cubicBezTo>
                        <a:pt x="4958" y="14"/>
                        <a:pt x="4857" y="0"/>
                        <a:pt x="47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4639000" y="1990875"/>
                  <a:ext cx="757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2" extrusionOk="0">
                      <a:moveTo>
                        <a:pt x="1515" y="1"/>
                      </a:moveTo>
                      <a:cubicBezTo>
                        <a:pt x="443" y="1"/>
                        <a:pt x="1" y="1775"/>
                        <a:pt x="1202" y="2111"/>
                      </a:cubicBezTo>
                      <a:cubicBezTo>
                        <a:pt x="1320" y="2145"/>
                        <a:pt x="1431" y="2161"/>
                        <a:pt x="1536" y="2161"/>
                      </a:cubicBezTo>
                      <a:cubicBezTo>
                        <a:pt x="2631" y="2161"/>
                        <a:pt x="3030" y="432"/>
                        <a:pt x="1810" y="44"/>
                      </a:cubicBezTo>
                      <a:cubicBezTo>
                        <a:pt x="1707" y="15"/>
                        <a:pt x="1609" y="1"/>
                        <a:pt x="15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4605975" y="2052900"/>
                  <a:ext cx="8970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8" h="2508" extrusionOk="0">
                      <a:moveTo>
                        <a:pt x="2104" y="0"/>
                      </a:moveTo>
                      <a:cubicBezTo>
                        <a:pt x="1790" y="0"/>
                        <a:pt x="1528" y="154"/>
                        <a:pt x="1368" y="359"/>
                      </a:cubicBezTo>
                      <a:cubicBezTo>
                        <a:pt x="335" y="481"/>
                        <a:pt x="1" y="2092"/>
                        <a:pt x="1156" y="2457"/>
                      </a:cubicBezTo>
                      <a:cubicBezTo>
                        <a:pt x="1262" y="2492"/>
                        <a:pt x="1365" y="2508"/>
                        <a:pt x="1463" y="2508"/>
                      </a:cubicBezTo>
                      <a:cubicBezTo>
                        <a:pt x="1786" y="2508"/>
                        <a:pt x="2056" y="2339"/>
                        <a:pt x="2219" y="2153"/>
                      </a:cubicBezTo>
                      <a:cubicBezTo>
                        <a:pt x="3253" y="2031"/>
                        <a:pt x="3587" y="390"/>
                        <a:pt x="2432" y="55"/>
                      </a:cubicBezTo>
                      <a:cubicBezTo>
                        <a:pt x="2318" y="17"/>
                        <a:pt x="2208" y="0"/>
                        <a:pt x="2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560075" y="19855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3" y="2155"/>
                        <a:pt x="3036" y="435"/>
                        <a:pt x="1837" y="44"/>
                      </a:cubicBezTo>
                      <a:cubicBezTo>
                        <a:pt x="1730" y="14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7150" y="1928225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85" y="0"/>
                      </a:moveTo>
                      <a:cubicBezTo>
                        <a:pt x="439" y="0"/>
                        <a:pt x="1" y="1738"/>
                        <a:pt x="1214" y="2124"/>
                      </a:cubicBezTo>
                      <a:cubicBezTo>
                        <a:pt x="1325" y="2155"/>
                        <a:pt x="1430" y="2168"/>
                        <a:pt x="1530" y="2168"/>
                      </a:cubicBezTo>
                      <a:cubicBezTo>
                        <a:pt x="2639" y="2168"/>
                        <a:pt x="3049" y="448"/>
                        <a:pt x="1822" y="58"/>
                      </a:cubicBezTo>
                      <a:cubicBezTo>
                        <a:pt x="1704" y="18"/>
                        <a:pt x="1591" y="0"/>
                        <a:pt x="14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598725" y="1857900"/>
                  <a:ext cx="750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162" extrusionOk="0">
                      <a:moveTo>
                        <a:pt x="1509" y="1"/>
                      </a:moveTo>
                      <a:cubicBezTo>
                        <a:pt x="418" y="1"/>
                        <a:pt x="1" y="1775"/>
                        <a:pt x="1202" y="2111"/>
                      </a:cubicBezTo>
                      <a:cubicBezTo>
                        <a:pt x="1317" y="2145"/>
                        <a:pt x="1426" y="2161"/>
                        <a:pt x="1529" y="2161"/>
                      </a:cubicBezTo>
                      <a:cubicBezTo>
                        <a:pt x="2601" y="2161"/>
                        <a:pt x="3003" y="432"/>
                        <a:pt x="1810" y="44"/>
                      </a:cubicBezTo>
                      <a:cubicBezTo>
                        <a:pt x="1705" y="14"/>
                        <a:pt x="1604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622325" y="1780375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3" y="1"/>
                      </a:moveTo>
                      <a:cubicBezTo>
                        <a:pt x="415" y="1"/>
                        <a:pt x="0" y="1748"/>
                        <a:pt x="1201" y="2111"/>
                      </a:cubicBezTo>
                      <a:cubicBezTo>
                        <a:pt x="1311" y="2141"/>
                        <a:pt x="1417" y="2155"/>
                        <a:pt x="1516" y="2155"/>
                      </a:cubicBezTo>
                      <a:cubicBezTo>
                        <a:pt x="2625" y="2155"/>
                        <a:pt x="3035" y="435"/>
                        <a:pt x="1809" y="44"/>
                      </a:cubicBezTo>
                      <a:cubicBezTo>
                        <a:pt x="1702" y="15"/>
                        <a:pt x="1600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645350" y="1715625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13" y="1"/>
                      </a:moveTo>
                      <a:cubicBezTo>
                        <a:pt x="452" y="1"/>
                        <a:pt x="0" y="1757"/>
                        <a:pt x="1222" y="2118"/>
                      </a:cubicBezTo>
                      <a:cubicBezTo>
                        <a:pt x="1332" y="2148"/>
                        <a:pt x="1438" y="2162"/>
                        <a:pt x="1538" y="2162"/>
                      </a:cubicBezTo>
                      <a:cubicBezTo>
                        <a:pt x="2646" y="2162"/>
                        <a:pt x="3057" y="441"/>
                        <a:pt x="1830" y="51"/>
                      </a:cubicBezTo>
                      <a:cubicBezTo>
                        <a:pt x="1719" y="17"/>
                        <a:pt x="1613" y="1"/>
                        <a:pt x="1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642875" y="1800125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05" y="1"/>
                      </a:moveTo>
                      <a:cubicBezTo>
                        <a:pt x="438" y="1"/>
                        <a:pt x="0" y="1721"/>
                        <a:pt x="1199" y="2112"/>
                      </a:cubicBezTo>
                      <a:cubicBezTo>
                        <a:pt x="1310" y="2142"/>
                        <a:pt x="1415" y="2156"/>
                        <a:pt x="1515" y="2156"/>
                      </a:cubicBezTo>
                      <a:cubicBezTo>
                        <a:pt x="2624" y="2156"/>
                        <a:pt x="3034" y="435"/>
                        <a:pt x="1807" y="45"/>
                      </a:cubicBezTo>
                      <a:cubicBezTo>
                        <a:pt x="1702" y="15"/>
                        <a:pt x="1601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636275" y="1824875"/>
                  <a:ext cx="74700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2145" extrusionOk="0">
                      <a:moveTo>
                        <a:pt x="1431" y="0"/>
                      </a:moveTo>
                      <a:cubicBezTo>
                        <a:pt x="394" y="0"/>
                        <a:pt x="1" y="1736"/>
                        <a:pt x="1159" y="2094"/>
                      </a:cubicBezTo>
                      <a:cubicBezTo>
                        <a:pt x="1277" y="2129"/>
                        <a:pt x="1388" y="2145"/>
                        <a:pt x="1494" y="2145"/>
                      </a:cubicBezTo>
                      <a:cubicBezTo>
                        <a:pt x="2588" y="2145"/>
                        <a:pt x="2987" y="41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605650" y="1909575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25" y="0"/>
                      </a:moveTo>
                      <a:cubicBezTo>
                        <a:pt x="414" y="0"/>
                        <a:pt x="1" y="1748"/>
                        <a:pt x="1229" y="2111"/>
                      </a:cubicBezTo>
                      <a:cubicBezTo>
                        <a:pt x="1337" y="2141"/>
                        <a:pt x="1441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598025" y="1933900"/>
                  <a:ext cx="75775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1" extrusionOk="0">
                      <a:moveTo>
                        <a:pt x="1530" y="0"/>
                      </a:moveTo>
                      <a:cubicBezTo>
                        <a:pt x="416" y="0"/>
                        <a:pt x="1" y="1775"/>
                        <a:pt x="1230" y="2110"/>
                      </a:cubicBezTo>
                      <a:cubicBezTo>
                        <a:pt x="1345" y="2145"/>
                        <a:pt x="1454" y="2161"/>
                        <a:pt x="1557" y="2161"/>
                      </a:cubicBezTo>
                      <a:cubicBezTo>
                        <a:pt x="2629" y="2161"/>
                        <a:pt x="3031" y="432"/>
                        <a:pt x="1838" y="43"/>
                      </a:cubicBezTo>
                      <a:cubicBezTo>
                        <a:pt x="1731" y="14"/>
                        <a:pt x="1628" y="0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02800" y="1962600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06" y="0"/>
                      </a:moveTo>
                      <a:cubicBezTo>
                        <a:pt x="427" y="0"/>
                        <a:pt x="0" y="1756"/>
                        <a:pt x="1222" y="2117"/>
                      </a:cubicBezTo>
                      <a:cubicBezTo>
                        <a:pt x="1332" y="2147"/>
                        <a:pt x="1438" y="2161"/>
                        <a:pt x="1538" y="2161"/>
                      </a:cubicBezTo>
                      <a:cubicBezTo>
                        <a:pt x="2646" y="2161"/>
                        <a:pt x="3057" y="441"/>
                        <a:pt x="1830" y="50"/>
                      </a:cubicBezTo>
                      <a:cubicBezTo>
                        <a:pt x="1717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606025" y="1999650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71" y="0"/>
                      </a:moveTo>
                      <a:cubicBezTo>
                        <a:pt x="389" y="0"/>
                        <a:pt x="1" y="1736"/>
                        <a:pt x="1214" y="2094"/>
                      </a:cubicBezTo>
                      <a:cubicBezTo>
                        <a:pt x="1329" y="2129"/>
                        <a:pt x="1438" y="2145"/>
                        <a:pt x="1541" y="2145"/>
                      </a:cubicBezTo>
                      <a:cubicBezTo>
                        <a:pt x="2613" y="2145"/>
                        <a:pt x="3015" y="41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614925" y="199752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9"/>
                        <a:pt x="1409" y="2162"/>
                        <a:pt x="1509" y="2162"/>
                      </a:cubicBezTo>
                      <a:cubicBezTo>
                        <a:pt x="2617" y="2162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4603750" y="203460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1" y="1"/>
                      </a:moveTo>
                      <a:cubicBezTo>
                        <a:pt x="389" y="1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8" y="19"/>
                        <a:pt x="1581" y="1"/>
                        <a:pt x="1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4613250" y="2077500"/>
                  <a:ext cx="7592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6" extrusionOk="0">
                      <a:moveTo>
                        <a:pt x="1525" y="1"/>
                      </a:moveTo>
                      <a:cubicBezTo>
                        <a:pt x="414" y="1"/>
                        <a:pt x="1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4618000" y="210622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1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4621625" y="213830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4"/>
                        <a:pt x="1837" y="44"/>
                      </a:cubicBezTo>
                      <a:cubicBezTo>
                        <a:pt x="1727" y="14"/>
                        <a:pt x="162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4637625" y="2009100"/>
                  <a:ext cx="76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2156" extrusionOk="0">
                      <a:moveTo>
                        <a:pt x="1532" y="0"/>
                      </a:moveTo>
                      <a:cubicBezTo>
                        <a:pt x="461" y="0"/>
                        <a:pt x="0" y="1721"/>
                        <a:pt x="1227" y="2111"/>
                      </a:cubicBezTo>
                      <a:cubicBezTo>
                        <a:pt x="1337" y="2141"/>
                        <a:pt x="1443" y="2155"/>
                        <a:pt x="1543" y="2155"/>
                      </a:cubicBezTo>
                      <a:cubicBezTo>
                        <a:pt x="2652" y="2155"/>
                        <a:pt x="3062" y="435"/>
                        <a:pt x="1835" y="44"/>
                      </a:cubicBezTo>
                      <a:cubicBezTo>
                        <a:pt x="1729" y="14"/>
                        <a:pt x="1628" y="0"/>
                        <a:pt x="15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4694575" y="1864725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25" y="1"/>
                      </a:moveTo>
                      <a:cubicBezTo>
                        <a:pt x="413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5"/>
                        <a:pt x="1837" y="44"/>
                      </a:cubicBezTo>
                      <a:cubicBezTo>
                        <a:pt x="1727" y="15"/>
                        <a:pt x="1623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4675500" y="1796350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04" y="0"/>
                      </a:moveTo>
                      <a:cubicBezTo>
                        <a:pt x="416" y="0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3" y="14"/>
                        <a:pt x="1601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4679550" y="175287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4713175" y="170025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8" y="0"/>
                      </a:moveTo>
                      <a:cubicBezTo>
                        <a:pt x="414" y="0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701" y="18"/>
                        <a:pt x="1586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4739375" y="1819900"/>
                  <a:ext cx="764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2162" extrusionOk="0">
                      <a:moveTo>
                        <a:pt x="1536" y="1"/>
                      </a:moveTo>
                      <a:cubicBezTo>
                        <a:pt x="441" y="1"/>
                        <a:pt x="0" y="1775"/>
                        <a:pt x="1230" y="2111"/>
                      </a:cubicBezTo>
                      <a:cubicBezTo>
                        <a:pt x="1347" y="2145"/>
                        <a:pt x="1459" y="2161"/>
                        <a:pt x="1564" y="2161"/>
                      </a:cubicBezTo>
                      <a:cubicBezTo>
                        <a:pt x="2659" y="2161"/>
                        <a:pt x="3058" y="432"/>
                        <a:pt x="1838" y="44"/>
                      </a:cubicBezTo>
                      <a:cubicBezTo>
                        <a:pt x="1733" y="15"/>
                        <a:pt x="1632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4696225" y="1891900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1" y="1730"/>
                        <a:pt x="1193" y="2118"/>
                      </a:cubicBezTo>
                      <a:cubicBezTo>
                        <a:pt x="1304" y="2149"/>
                        <a:pt x="1409" y="2163"/>
                        <a:pt x="1509" y="2163"/>
                      </a:cubicBezTo>
                      <a:cubicBezTo>
                        <a:pt x="2618" y="2163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4673225" y="19969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4" y="1"/>
                      </a:moveTo>
                      <a:cubicBezTo>
                        <a:pt x="416" y="1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2" y="14"/>
                        <a:pt x="1601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4685525" y="1942825"/>
                  <a:ext cx="7485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2" y="2122"/>
                        <a:pt x="1394" y="2138"/>
                        <a:pt x="1499" y="2138"/>
                      </a:cubicBezTo>
                      <a:cubicBezTo>
                        <a:pt x="2594" y="2138"/>
                        <a:pt x="2993" y="412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4764650" y="1828075"/>
                  <a:ext cx="755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39" extrusionOk="0">
                      <a:moveTo>
                        <a:pt x="1475" y="0"/>
                      </a:moveTo>
                      <a:cubicBezTo>
                        <a:pt x="425" y="0"/>
                        <a:pt x="1" y="1700"/>
                        <a:pt x="1192" y="2088"/>
                      </a:cubicBezTo>
                      <a:cubicBezTo>
                        <a:pt x="1309" y="2122"/>
                        <a:pt x="1421" y="2138"/>
                        <a:pt x="1526" y="2138"/>
                      </a:cubicBezTo>
                      <a:cubicBezTo>
                        <a:pt x="2621" y="2138"/>
                        <a:pt x="3020" y="412"/>
                        <a:pt x="1800" y="51"/>
                      </a:cubicBezTo>
                      <a:cubicBezTo>
                        <a:pt x="1686" y="16"/>
                        <a:pt x="1578" y="0"/>
                        <a:pt x="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4834425" y="1727925"/>
                  <a:ext cx="7657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2157" extrusionOk="0">
                      <a:moveTo>
                        <a:pt x="1526" y="1"/>
                      </a:moveTo>
                      <a:cubicBezTo>
                        <a:pt x="436" y="1"/>
                        <a:pt x="1" y="1722"/>
                        <a:pt x="1227" y="2112"/>
                      </a:cubicBezTo>
                      <a:cubicBezTo>
                        <a:pt x="1338" y="2142"/>
                        <a:pt x="1443" y="2156"/>
                        <a:pt x="1543" y="2156"/>
                      </a:cubicBezTo>
                      <a:cubicBezTo>
                        <a:pt x="2652" y="2156"/>
                        <a:pt x="3062" y="435"/>
                        <a:pt x="1835" y="45"/>
                      </a:cubicBezTo>
                      <a:cubicBezTo>
                        <a:pt x="1727" y="15"/>
                        <a:pt x="1624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4696225" y="1699650"/>
                  <a:ext cx="75500" cy="5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40" extrusionOk="0">
                      <a:moveTo>
                        <a:pt x="1474" y="1"/>
                      </a:moveTo>
                      <a:cubicBezTo>
                        <a:pt x="402" y="1"/>
                        <a:pt x="1" y="1727"/>
                        <a:pt x="1193" y="2088"/>
                      </a:cubicBezTo>
                      <a:cubicBezTo>
                        <a:pt x="1312" y="2123"/>
                        <a:pt x="1425" y="2139"/>
                        <a:pt x="1531" y="2139"/>
                      </a:cubicBezTo>
                      <a:cubicBezTo>
                        <a:pt x="2623" y="2139"/>
                        <a:pt x="3020" y="439"/>
                        <a:pt x="1801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4772875" y="1606350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19" y="1"/>
                      </a:moveTo>
                      <a:cubicBezTo>
                        <a:pt x="411" y="1"/>
                        <a:pt x="0" y="1721"/>
                        <a:pt x="1227" y="2112"/>
                      </a:cubicBezTo>
                      <a:cubicBezTo>
                        <a:pt x="1335" y="2142"/>
                        <a:pt x="1439" y="2156"/>
                        <a:pt x="1536" y="2156"/>
                      </a:cubicBezTo>
                      <a:cubicBezTo>
                        <a:pt x="2622" y="2156"/>
                        <a:pt x="3034" y="435"/>
                        <a:pt x="1835" y="45"/>
                      </a:cubicBezTo>
                      <a:cubicBezTo>
                        <a:pt x="1725" y="15"/>
                        <a:pt x="1619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4812000" y="1672125"/>
                  <a:ext cx="760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2146" extrusionOk="0">
                      <a:moveTo>
                        <a:pt x="1465" y="0"/>
                      </a:moveTo>
                      <a:cubicBezTo>
                        <a:pt x="386" y="0"/>
                        <a:pt x="0" y="1709"/>
                        <a:pt x="1213" y="2095"/>
                      </a:cubicBezTo>
                      <a:cubicBezTo>
                        <a:pt x="1330" y="2129"/>
                        <a:pt x="1442" y="2145"/>
                        <a:pt x="1547" y="2145"/>
                      </a:cubicBezTo>
                      <a:cubicBezTo>
                        <a:pt x="2642" y="2145"/>
                        <a:pt x="3041" y="419"/>
                        <a:pt x="1820" y="58"/>
                      </a:cubicBezTo>
                      <a:cubicBezTo>
                        <a:pt x="1695" y="18"/>
                        <a:pt x="1576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4829150" y="1600875"/>
                  <a:ext cx="74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4" y="2123"/>
                        <a:pt x="1397" y="2139"/>
                        <a:pt x="1503" y="2139"/>
                      </a:cubicBezTo>
                      <a:cubicBezTo>
                        <a:pt x="2595" y="2139"/>
                        <a:pt x="2991" y="439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4742800" y="1574875"/>
                  <a:ext cx="755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5" y="2124"/>
                      </a:cubicBezTo>
                      <a:cubicBezTo>
                        <a:pt x="1323" y="2155"/>
                        <a:pt x="1426" y="2169"/>
                        <a:pt x="1523" y="2169"/>
                      </a:cubicBezTo>
                      <a:cubicBezTo>
                        <a:pt x="2609" y="2169"/>
                        <a:pt x="3022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4700825" y="1593300"/>
                  <a:ext cx="755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8" extrusionOk="0">
                      <a:moveTo>
                        <a:pt x="1500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8" y="2122"/>
                        <a:pt x="1448" y="2138"/>
                        <a:pt x="1553" y="2138"/>
                      </a:cubicBezTo>
                      <a:cubicBezTo>
                        <a:pt x="2622" y="2138"/>
                        <a:pt x="3021" y="438"/>
                        <a:pt x="1830" y="50"/>
                      </a:cubicBezTo>
                      <a:cubicBezTo>
                        <a:pt x="1714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4654175" y="1659550"/>
                  <a:ext cx="752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156" extrusionOk="0">
                      <a:moveTo>
                        <a:pt x="1482" y="1"/>
                      </a:moveTo>
                      <a:cubicBezTo>
                        <a:pt x="418" y="1"/>
                        <a:pt x="0" y="1748"/>
                        <a:pt x="1173" y="2111"/>
                      </a:cubicBezTo>
                      <a:cubicBezTo>
                        <a:pt x="1283" y="2142"/>
                        <a:pt x="1389" y="2155"/>
                        <a:pt x="1489" y="2155"/>
                      </a:cubicBezTo>
                      <a:cubicBezTo>
                        <a:pt x="2597" y="2155"/>
                        <a:pt x="3008" y="435"/>
                        <a:pt x="1781" y="44"/>
                      </a:cubicBezTo>
                      <a:cubicBezTo>
                        <a:pt x="1677" y="15"/>
                        <a:pt x="1577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4641525" y="170117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8"/>
                        <a:pt x="1409" y="2162"/>
                        <a:pt x="1508" y="2162"/>
                      </a:cubicBezTo>
                      <a:cubicBezTo>
                        <a:pt x="2617" y="2162"/>
                        <a:pt x="3027" y="442"/>
                        <a:pt x="1800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4606625" y="1815925"/>
                  <a:ext cx="7640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162" extrusionOk="0">
                      <a:moveTo>
                        <a:pt x="1501" y="0"/>
                      </a:moveTo>
                      <a:cubicBezTo>
                        <a:pt x="425" y="0"/>
                        <a:pt x="1" y="1730"/>
                        <a:pt x="1221" y="2118"/>
                      </a:cubicBezTo>
                      <a:cubicBezTo>
                        <a:pt x="1331" y="2148"/>
                        <a:pt x="1437" y="2162"/>
                        <a:pt x="1537" y="2162"/>
                      </a:cubicBezTo>
                      <a:cubicBezTo>
                        <a:pt x="2645" y="2162"/>
                        <a:pt x="3056" y="441"/>
                        <a:pt x="1829" y="51"/>
                      </a:cubicBezTo>
                      <a:cubicBezTo>
                        <a:pt x="1714" y="16"/>
                        <a:pt x="1605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4639400" y="1843875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50" y="0"/>
                      </a:moveTo>
                      <a:cubicBezTo>
                        <a:pt x="391" y="0"/>
                        <a:pt x="0" y="1736"/>
                        <a:pt x="1186" y="2094"/>
                      </a:cubicBezTo>
                      <a:cubicBezTo>
                        <a:pt x="1304" y="2129"/>
                        <a:pt x="1415" y="2145"/>
                        <a:pt x="1521" y="2145"/>
                      </a:cubicBezTo>
                      <a:cubicBezTo>
                        <a:pt x="2615" y="2145"/>
                        <a:pt x="3014" y="418"/>
                        <a:pt x="1794" y="58"/>
                      </a:cubicBezTo>
                      <a:cubicBezTo>
                        <a:pt x="1673" y="18"/>
                        <a:pt x="1558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4644575" y="1943600"/>
                  <a:ext cx="7645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162" extrusionOk="0">
                      <a:moveTo>
                        <a:pt x="1500" y="0"/>
                      </a:moveTo>
                      <a:cubicBezTo>
                        <a:pt x="402" y="0"/>
                        <a:pt x="1" y="1756"/>
                        <a:pt x="1223" y="2117"/>
                      </a:cubicBezTo>
                      <a:cubicBezTo>
                        <a:pt x="1333" y="2147"/>
                        <a:pt x="1439" y="2161"/>
                        <a:pt x="1538" y="2161"/>
                      </a:cubicBezTo>
                      <a:cubicBezTo>
                        <a:pt x="2647" y="2161"/>
                        <a:pt x="3057" y="441"/>
                        <a:pt x="1830" y="50"/>
                      </a:cubicBezTo>
                      <a:cubicBezTo>
                        <a:pt x="1715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4719150" y="1729100"/>
                  <a:ext cx="74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146" extrusionOk="0">
                      <a:moveTo>
                        <a:pt x="1425" y="1"/>
                      </a:moveTo>
                      <a:cubicBezTo>
                        <a:pt x="391" y="1"/>
                        <a:pt x="0" y="1710"/>
                        <a:pt x="1158" y="2095"/>
                      </a:cubicBezTo>
                      <a:cubicBezTo>
                        <a:pt x="1275" y="2130"/>
                        <a:pt x="1386" y="2146"/>
                        <a:pt x="1492" y="2146"/>
                      </a:cubicBezTo>
                      <a:cubicBezTo>
                        <a:pt x="2587" y="2146"/>
                        <a:pt x="2986" y="419"/>
                        <a:pt x="1765" y="59"/>
                      </a:cubicBezTo>
                      <a:cubicBezTo>
                        <a:pt x="1646" y="19"/>
                        <a:pt x="1532" y="1"/>
                        <a:pt x="1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4766000" y="1613200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5" y="2155"/>
                      </a:cubicBezTo>
                      <a:cubicBezTo>
                        <a:pt x="2653" y="2155"/>
                        <a:pt x="3064" y="435"/>
                        <a:pt x="1837" y="44"/>
                      </a:cubicBezTo>
                      <a:cubicBezTo>
                        <a:pt x="1730" y="15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4716025" y="1660925"/>
                  <a:ext cx="755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" h="2138" extrusionOk="0">
                      <a:moveTo>
                        <a:pt x="1506" y="0"/>
                      </a:moveTo>
                      <a:cubicBezTo>
                        <a:pt x="427" y="0"/>
                        <a:pt x="0" y="1754"/>
                        <a:pt x="1222" y="2087"/>
                      </a:cubicBezTo>
                      <a:cubicBezTo>
                        <a:pt x="1336" y="2121"/>
                        <a:pt x="1446" y="2137"/>
                        <a:pt x="1549" y="2137"/>
                      </a:cubicBezTo>
                      <a:cubicBezTo>
                        <a:pt x="2621" y="2137"/>
                        <a:pt x="3022" y="411"/>
                        <a:pt x="1830" y="50"/>
                      </a:cubicBezTo>
                      <a:cubicBezTo>
                        <a:pt x="1716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4682350" y="1655000"/>
                  <a:ext cx="7500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132" extrusionOk="0">
                      <a:moveTo>
                        <a:pt x="1504" y="1"/>
                      </a:moveTo>
                      <a:cubicBezTo>
                        <a:pt x="415" y="1"/>
                        <a:pt x="1" y="1746"/>
                        <a:pt x="1201" y="2081"/>
                      </a:cubicBezTo>
                      <a:cubicBezTo>
                        <a:pt x="1317" y="2116"/>
                        <a:pt x="1428" y="2132"/>
                        <a:pt x="1532" y="2132"/>
                      </a:cubicBezTo>
                      <a:cubicBezTo>
                        <a:pt x="2601" y="2132"/>
                        <a:pt x="3000" y="432"/>
                        <a:pt x="1809" y="44"/>
                      </a:cubicBezTo>
                      <a:cubicBezTo>
                        <a:pt x="1702" y="14"/>
                        <a:pt x="1600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4553225" y="202355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1" y="1748"/>
                        <a:pt x="1229" y="2111"/>
                      </a:cubicBezTo>
                      <a:cubicBezTo>
                        <a:pt x="1340" y="2141"/>
                        <a:pt x="1445" y="2155"/>
                        <a:pt x="1545" y="2155"/>
                      </a:cubicBezTo>
                      <a:cubicBezTo>
                        <a:pt x="2654" y="2155"/>
                        <a:pt x="3064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4640075" y="2049800"/>
                  <a:ext cx="748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2169" extrusionOk="0">
                      <a:moveTo>
                        <a:pt x="1431" y="0"/>
                      </a:moveTo>
                      <a:cubicBezTo>
                        <a:pt x="394" y="0"/>
                        <a:pt x="1" y="1739"/>
                        <a:pt x="1159" y="2125"/>
                      </a:cubicBezTo>
                      <a:cubicBezTo>
                        <a:pt x="1270" y="2155"/>
                        <a:pt x="1375" y="2169"/>
                        <a:pt x="1475" y="2169"/>
                      </a:cubicBezTo>
                      <a:cubicBezTo>
                        <a:pt x="2584" y="2169"/>
                        <a:pt x="2994" y="44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4591525" y="2106800"/>
                  <a:ext cx="748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69" extrusionOk="0">
                      <a:moveTo>
                        <a:pt x="1451" y="0"/>
                      </a:moveTo>
                      <a:cubicBezTo>
                        <a:pt x="391" y="0"/>
                        <a:pt x="0" y="1738"/>
                        <a:pt x="1186" y="2124"/>
                      </a:cubicBezTo>
                      <a:cubicBezTo>
                        <a:pt x="1294" y="2154"/>
                        <a:pt x="1398" y="2168"/>
                        <a:pt x="1495" y="2168"/>
                      </a:cubicBezTo>
                      <a:cubicBezTo>
                        <a:pt x="2581" y="2168"/>
                        <a:pt x="2993" y="448"/>
                        <a:pt x="1794" y="57"/>
                      </a:cubicBezTo>
                      <a:cubicBezTo>
                        <a:pt x="1673" y="18"/>
                        <a:pt x="1559" y="0"/>
                        <a:pt x="1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4573350" y="2061200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4726525" y="1851650"/>
                  <a:ext cx="748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" h="2139" extrusionOk="0">
                      <a:moveTo>
                        <a:pt x="1459" y="1"/>
                      </a:moveTo>
                      <a:cubicBezTo>
                        <a:pt x="407" y="1"/>
                        <a:pt x="0" y="1754"/>
                        <a:pt x="1166" y="2087"/>
                      </a:cubicBezTo>
                      <a:cubicBezTo>
                        <a:pt x="1285" y="2122"/>
                        <a:pt x="1398" y="2138"/>
                        <a:pt x="1505" y="2138"/>
                      </a:cubicBezTo>
                      <a:cubicBezTo>
                        <a:pt x="2597" y="2138"/>
                        <a:pt x="2993" y="438"/>
                        <a:pt x="1774" y="51"/>
                      </a:cubicBezTo>
                      <a:cubicBezTo>
                        <a:pt x="1664" y="16"/>
                        <a:pt x="1558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64" name="Google Shape;1164;p8"/>
              <p:cNvGrpSpPr/>
              <p:nvPr/>
            </p:nvGrpSpPr>
            <p:grpSpPr>
              <a:xfrm rot="10800000">
                <a:off x="5480939" y="3407478"/>
                <a:ext cx="973657" cy="1303387"/>
                <a:chOff x="6212400" y="629475"/>
                <a:chExt cx="1382250" cy="1850350"/>
              </a:xfrm>
            </p:grpSpPr>
            <p:sp>
              <p:nvSpPr>
                <p:cNvPr id="1165" name="Google Shape;1165;p8"/>
                <p:cNvSpPr/>
                <p:nvPr/>
              </p:nvSpPr>
              <p:spPr>
                <a:xfrm>
                  <a:off x="6874250" y="1681775"/>
                  <a:ext cx="605675" cy="28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7" h="11278" extrusionOk="0">
                      <a:moveTo>
                        <a:pt x="10186" y="0"/>
                      </a:moveTo>
                      <a:cubicBezTo>
                        <a:pt x="6459" y="0"/>
                        <a:pt x="2387" y="864"/>
                        <a:pt x="1" y="2499"/>
                      </a:cubicBezTo>
                      <a:cubicBezTo>
                        <a:pt x="1004" y="6876"/>
                        <a:pt x="6901" y="10402"/>
                        <a:pt x="11308" y="11101"/>
                      </a:cubicBezTo>
                      <a:cubicBezTo>
                        <a:pt x="12102" y="11221"/>
                        <a:pt x="12900" y="11278"/>
                        <a:pt x="13699" y="11278"/>
                      </a:cubicBezTo>
                      <a:cubicBezTo>
                        <a:pt x="17330" y="11278"/>
                        <a:pt x="20962" y="10112"/>
                        <a:pt x="24226" y="8517"/>
                      </a:cubicBezTo>
                      <a:cubicBezTo>
                        <a:pt x="22402" y="4414"/>
                        <a:pt x="18542" y="1283"/>
                        <a:pt x="14135" y="371"/>
                      </a:cubicBezTo>
                      <a:cubicBezTo>
                        <a:pt x="12939" y="122"/>
                        <a:pt x="11587" y="0"/>
                        <a:pt x="101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475725" y="1079125"/>
                  <a:ext cx="510250" cy="3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0" h="12910" extrusionOk="0">
                      <a:moveTo>
                        <a:pt x="5317" y="0"/>
                      </a:moveTo>
                      <a:cubicBezTo>
                        <a:pt x="3687" y="0"/>
                        <a:pt x="2074" y="321"/>
                        <a:pt x="622" y="1012"/>
                      </a:cubicBezTo>
                      <a:cubicBezTo>
                        <a:pt x="622" y="1012"/>
                        <a:pt x="0" y="12910"/>
                        <a:pt x="11126" y="12910"/>
                      </a:cubicBezTo>
                      <a:cubicBezTo>
                        <a:pt x="11796" y="12910"/>
                        <a:pt x="12509" y="12867"/>
                        <a:pt x="13267" y="12775"/>
                      </a:cubicBezTo>
                      <a:cubicBezTo>
                        <a:pt x="13653" y="12799"/>
                        <a:pt x="14038" y="12811"/>
                        <a:pt x="14423" y="12811"/>
                      </a:cubicBezTo>
                      <a:cubicBezTo>
                        <a:pt x="16466" y="12811"/>
                        <a:pt x="18492" y="12477"/>
                        <a:pt x="20410" y="11863"/>
                      </a:cubicBezTo>
                      <a:cubicBezTo>
                        <a:pt x="18404" y="8216"/>
                        <a:pt x="16124" y="4568"/>
                        <a:pt x="12659" y="2258"/>
                      </a:cubicBezTo>
                      <a:cubicBezTo>
                        <a:pt x="10566" y="819"/>
                        <a:pt x="7920" y="0"/>
                        <a:pt x="5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640975" y="1966125"/>
                  <a:ext cx="237875" cy="4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16962" extrusionOk="0">
                      <a:moveTo>
                        <a:pt x="3405" y="0"/>
                      </a:moveTo>
                      <a:cubicBezTo>
                        <a:pt x="1034" y="2432"/>
                        <a:pt x="0" y="6080"/>
                        <a:pt x="669" y="9362"/>
                      </a:cubicBezTo>
                      <a:cubicBezTo>
                        <a:pt x="1338" y="12706"/>
                        <a:pt x="3708" y="15654"/>
                        <a:pt x="6809" y="16961"/>
                      </a:cubicBezTo>
                      <a:cubicBezTo>
                        <a:pt x="8754" y="14317"/>
                        <a:pt x="9514" y="10821"/>
                        <a:pt x="8876" y="7599"/>
                      </a:cubicBezTo>
                      <a:cubicBezTo>
                        <a:pt x="8207" y="4347"/>
                        <a:pt x="6171" y="1459"/>
                        <a:pt x="3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7102225" y="2064275"/>
                  <a:ext cx="492425" cy="2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9238" extrusionOk="0">
                      <a:moveTo>
                        <a:pt x="8905" y="0"/>
                      </a:moveTo>
                      <a:cubicBezTo>
                        <a:pt x="5653" y="0"/>
                        <a:pt x="2346" y="1414"/>
                        <a:pt x="0" y="4281"/>
                      </a:cubicBezTo>
                      <a:cubicBezTo>
                        <a:pt x="1584" y="7508"/>
                        <a:pt x="5400" y="9237"/>
                        <a:pt x="9023" y="9237"/>
                      </a:cubicBezTo>
                      <a:cubicBezTo>
                        <a:pt x="9085" y="9237"/>
                        <a:pt x="9148" y="9237"/>
                        <a:pt x="9210" y="9236"/>
                      </a:cubicBezTo>
                      <a:cubicBezTo>
                        <a:pt x="12919" y="9205"/>
                        <a:pt x="16414" y="7716"/>
                        <a:pt x="19697" y="6105"/>
                      </a:cubicBezTo>
                      <a:cubicBezTo>
                        <a:pt x="17539" y="3065"/>
                        <a:pt x="14226" y="695"/>
                        <a:pt x="10517" y="117"/>
                      </a:cubicBezTo>
                      <a:cubicBezTo>
                        <a:pt x="9984" y="39"/>
                        <a:pt x="9445" y="0"/>
                        <a:pt x="8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012550" y="2202450"/>
                  <a:ext cx="299425" cy="2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11095" extrusionOk="0">
                      <a:moveTo>
                        <a:pt x="852" y="1"/>
                      </a:moveTo>
                      <a:lnTo>
                        <a:pt x="852" y="1"/>
                      </a:lnTo>
                      <a:cubicBezTo>
                        <a:pt x="1" y="1855"/>
                        <a:pt x="396" y="4104"/>
                        <a:pt x="1460" y="5806"/>
                      </a:cubicBezTo>
                      <a:cubicBezTo>
                        <a:pt x="2554" y="7508"/>
                        <a:pt x="4256" y="8724"/>
                        <a:pt x="6110" y="9545"/>
                      </a:cubicBezTo>
                      <a:cubicBezTo>
                        <a:pt x="7995" y="10335"/>
                        <a:pt x="10001" y="10700"/>
                        <a:pt x="11977" y="11095"/>
                      </a:cubicBezTo>
                      <a:cubicBezTo>
                        <a:pt x="10822" y="7660"/>
                        <a:pt x="8815" y="4560"/>
                        <a:pt x="6171" y="2128"/>
                      </a:cubicBezTo>
                      <a:cubicBezTo>
                        <a:pt x="5472" y="1490"/>
                        <a:pt x="4712" y="912"/>
                        <a:pt x="3831" y="578"/>
                      </a:cubicBezTo>
                      <a:cubicBezTo>
                        <a:pt x="2979" y="213"/>
                        <a:pt x="1916" y="213"/>
                        <a:pt x="8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6212400" y="629475"/>
                  <a:ext cx="1260675" cy="16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7" h="67958" extrusionOk="0">
                      <a:moveTo>
                        <a:pt x="61" y="1"/>
                      </a:moveTo>
                      <a:cubicBezTo>
                        <a:pt x="0" y="1"/>
                        <a:pt x="0" y="31"/>
                        <a:pt x="0" y="61"/>
                      </a:cubicBezTo>
                      <a:cubicBezTo>
                        <a:pt x="243" y="1703"/>
                        <a:pt x="517" y="3344"/>
                        <a:pt x="730" y="4955"/>
                      </a:cubicBezTo>
                      <a:lnTo>
                        <a:pt x="1763" y="9818"/>
                      </a:lnTo>
                      <a:cubicBezTo>
                        <a:pt x="2128" y="11460"/>
                        <a:pt x="2584" y="13071"/>
                        <a:pt x="3009" y="14651"/>
                      </a:cubicBezTo>
                      <a:lnTo>
                        <a:pt x="4529" y="19393"/>
                      </a:lnTo>
                      <a:cubicBezTo>
                        <a:pt x="5015" y="20852"/>
                        <a:pt x="5593" y="22281"/>
                        <a:pt x="6170" y="23740"/>
                      </a:cubicBezTo>
                      <a:cubicBezTo>
                        <a:pt x="6322" y="25107"/>
                        <a:pt x="6383" y="26506"/>
                        <a:pt x="6383" y="27873"/>
                      </a:cubicBezTo>
                      <a:cubicBezTo>
                        <a:pt x="6444" y="30153"/>
                        <a:pt x="6292" y="32402"/>
                        <a:pt x="6018" y="34621"/>
                      </a:cubicBezTo>
                      <a:cubicBezTo>
                        <a:pt x="5745" y="36810"/>
                        <a:pt x="5167" y="38968"/>
                        <a:pt x="4772" y="41187"/>
                      </a:cubicBezTo>
                      <a:cubicBezTo>
                        <a:pt x="4316" y="43375"/>
                        <a:pt x="3769" y="45564"/>
                        <a:pt x="3313" y="47783"/>
                      </a:cubicBezTo>
                      <a:cubicBezTo>
                        <a:pt x="3283" y="47843"/>
                        <a:pt x="3313" y="47874"/>
                        <a:pt x="3344" y="47874"/>
                      </a:cubicBezTo>
                      <a:cubicBezTo>
                        <a:pt x="3404" y="47874"/>
                        <a:pt x="3435" y="47874"/>
                        <a:pt x="3435" y="47843"/>
                      </a:cubicBezTo>
                      <a:cubicBezTo>
                        <a:pt x="4651" y="45898"/>
                        <a:pt x="5471" y="43740"/>
                        <a:pt x="6140" y="41521"/>
                      </a:cubicBezTo>
                      <a:cubicBezTo>
                        <a:pt x="6778" y="39302"/>
                        <a:pt x="6961" y="36992"/>
                        <a:pt x="7113" y="34712"/>
                      </a:cubicBezTo>
                      <a:cubicBezTo>
                        <a:pt x="7265" y="32433"/>
                        <a:pt x="7265" y="30153"/>
                        <a:pt x="7082" y="27873"/>
                      </a:cubicBezTo>
                      <a:cubicBezTo>
                        <a:pt x="6991" y="26962"/>
                        <a:pt x="6900" y="26110"/>
                        <a:pt x="6778" y="25229"/>
                      </a:cubicBezTo>
                      <a:lnTo>
                        <a:pt x="6778" y="25229"/>
                      </a:lnTo>
                      <a:cubicBezTo>
                        <a:pt x="8572" y="29424"/>
                        <a:pt x="10639" y="33497"/>
                        <a:pt x="12918" y="37448"/>
                      </a:cubicBezTo>
                      <a:cubicBezTo>
                        <a:pt x="14347" y="39971"/>
                        <a:pt x="15897" y="42403"/>
                        <a:pt x="17478" y="44804"/>
                      </a:cubicBezTo>
                      <a:cubicBezTo>
                        <a:pt x="17782" y="45716"/>
                        <a:pt x="18085" y="46658"/>
                        <a:pt x="18359" y="47600"/>
                      </a:cubicBezTo>
                      <a:cubicBezTo>
                        <a:pt x="18906" y="49424"/>
                        <a:pt x="19362" y="51278"/>
                        <a:pt x="19727" y="53163"/>
                      </a:cubicBezTo>
                      <a:cubicBezTo>
                        <a:pt x="20122" y="55017"/>
                        <a:pt x="20304" y="56901"/>
                        <a:pt x="20730" y="58786"/>
                      </a:cubicBezTo>
                      <a:cubicBezTo>
                        <a:pt x="21095" y="60640"/>
                        <a:pt x="21490" y="62494"/>
                        <a:pt x="22007" y="64348"/>
                      </a:cubicBezTo>
                      <a:cubicBezTo>
                        <a:pt x="22007" y="64409"/>
                        <a:pt x="22037" y="64409"/>
                        <a:pt x="22098" y="64409"/>
                      </a:cubicBezTo>
                      <a:cubicBezTo>
                        <a:pt x="22098" y="64348"/>
                        <a:pt x="22128" y="64348"/>
                        <a:pt x="22128" y="64318"/>
                      </a:cubicBezTo>
                      <a:cubicBezTo>
                        <a:pt x="22371" y="62372"/>
                        <a:pt x="22310" y="60457"/>
                        <a:pt x="22098" y="58512"/>
                      </a:cubicBezTo>
                      <a:cubicBezTo>
                        <a:pt x="21885" y="56567"/>
                        <a:pt x="21338" y="54713"/>
                        <a:pt x="20791" y="52828"/>
                      </a:cubicBezTo>
                      <a:cubicBezTo>
                        <a:pt x="20274" y="50974"/>
                        <a:pt x="19666" y="49120"/>
                        <a:pt x="18967" y="47327"/>
                      </a:cubicBezTo>
                      <a:cubicBezTo>
                        <a:pt x="18876" y="47083"/>
                        <a:pt x="18754" y="46749"/>
                        <a:pt x="18633" y="46506"/>
                      </a:cubicBezTo>
                      <a:lnTo>
                        <a:pt x="18633" y="46506"/>
                      </a:lnTo>
                      <a:cubicBezTo>
                        <a:pt x="20396" y="48968"/>
                        <a:pt x="22219" y="51400"/>
                        <a:pt x="24134" y="53740"/>
                      </a:cubicBezTo>
                      <a:cubicBezTo>
                        <a:pt x="28359" y="58877"/>
                        <a:pt x="33010" y="63649"/>
                        <a:pt x="38025" y="67935"/>
                      </a:cubicBezTo>
                      <a:cubicBezTo>
                        <a:pt x="38040" y="67950"/>
                        <a:pt x="38055" y="67958"/>
                        <a:pt x="38071" y="67958"/>
                      </a:cubicBezTo>
                      <a:cubicBezTo>
                        <a:pt x="38086" y="67958"/>
                        <a:pt x="38101" y="67950"/>
                        <a:pt x="38116" y="67935"/>
                      </a:cubicBezTo>
                      <a:cubicBezTo>
                        <a:pt x="38177" y="67874"/>
                        <a:pt x="38177" y="67844"/>
                        <a:pt x="38116" y="67813"/>
                      </a:cubicBezTo>
                      <a:cubicBezTo>
                        <a:pt x="34894" y="64895"/>
                        <a:pt x="31855" y="61734"/>
                        <a:pt x="28967" y="58482"/>
                      </a:cubicBezTo>
                      <a:lnTo>
                        <a:pt x="28967" y="58482"/>
                      </a:lnTo>
                      <a:cubicBezTo>
                        <a:pt x="30153" y="59272"/>
                        <a:pt x="31368" y="60002"/>
                        <a:pt x="32645" y="60670"/>
                      </a:cubicBezTo>
                      <a:cubicBezTo>
                        <a:pt x="34469" y="61582"/>
                        <a:pt x="36384" y="62372"/>
                        <a:pt x="38329" y="63041"/>
                      </a:cubicBezTo>
                      <a:cubicBezTo>
                        <a:pt x="40244" y="63679"/>
                        <a:pt x="42220" y="64287"/>
                        <a:pt x="44287" y="64439"/>
                      </a:cubicBezTo>
                      <a:cubicBezTo>
                        <a:pt x="44927" y="64487"/>
                        <a:pt x="45571" y="64514"/>
                        <a:pt x="46215" y="64514"/>
                      </a:cubicBezTo>
                      <a:cubicBezTo>
                        <a:pt x="47618" y="64514"/>
                        <a:pt x="49021" y="64387"/>
                        <a:pt x="50396" y="64075"/>
                      </a:cubicBezTo>
                      <a:cubicBezTo>
                        <a:pt x="50426" y="64075"/>
                        <a:pt x="50426" y="64044"/>
                        <a:pt x="50426" y="64014"/>
                      </a:cubicBezTo>
                      <a:cubicBezTo>
                        <a:pt x="50396" y="64014"/>
                        <a:pt x="50396" y="63983"/>
                        <a:pt x="50366" y="63983"/>
                      </a:cubicBezTo>
                      <a:cubicBezTo>
                        <a:pt x="48360" y="63649"/>
                        <a:pt x="46384" y="63375"/>
                        <a:pt x="44439" y="63041"/>
                      </a:cubicBezTo>
                      <a:cubicBezTo>
                        <a:pt x="42493" y="62676"/>
                        <a:pt x="40518" y="62464"/>
                        <a:pt x="38572" y="61977"/>
                      </a:cubicBezTo>
                      <a:cubicBezTo>
                        <a:pt x="36657" y="61461"/>
                        <a:pt x="34742" y="60853"/>
                        <a:pt x="32919" y="60062"/>
                      </a:cubicBezTo>
                      <a:cubicBezTo>
                        <a:pt x="31338" y="59394"/>
                        <a:pt x="29818" y="58634"/>
                        <a:pt x="28298" y="57752"/>
                      </a:cubicBezTo>
                      <a:cubicBezTo>
                        <a:pt x="27083" y="56293"/>
                        <a:pt x="25867" y="54865"/>
                        <a:pt x="24681" y="53345"/>
                      </a:cubicBezTo>
                      <a:cubicBezTo>
                        <a:pt x="20608" y="48178"/>
                        <a:pt x="16991" y="42676"/>
                        <a:pt x="13952" y="36931"/>
                      </a:cubicBezTo>
                      <a:cubicBezTo>
                        <a:pt x="13769" y="36536"/>
                        <a:pt x="13526" y="36111"/>
                        <a:pt x="13344" y="35746"/>
                      </a:cubicBezTo>
                      <a:lnTo>
                        <a:pt x="13344" y="35746"/>
                      </a:lnTo>
                      <a:cubicBezTo>
                        <a:pt x="14742" y="37235"/>
                        <a:pt x="16262" y="38603"/>
                        <a:pt x="17873" y="39880"/>
                      </a:cubicBezTo>
                      <a:cubicBezTo>
                        <a:pt x="19909" y="41521"/>
                        <a:pt x="22098" y="42950"/>
                        <a:pt x="24377" y="44257"/>
                      </a:cubicBezTo>
                      <a:cubicBezTo>
                        <a:pt x="26657" y="45533"/>
                        <a:pt x="28998" y="46749"/>
                        <a:pt x="31520" y="47509"/>
                      </a:cubicBezTo>
                      <a:cubicBezTo>
                        <a:pt x="34013" y="48269"/>
                        <a:pt x="36596" y="48816"/>
                        <a:pt x="39210" y="48846"/>
                      </a:cubicBezTo>
                      <a:cubicBezTo>
                        <a:pt x="39271" y="48846"/>
                        <a:pt x="39302" y="48816"/>
                        <a:pt x="39302" y="48786"/>
                      </a:cubicBezTo>
                      <a:cubicBezTo>
                        <a:pt x="39302" y="48725"/>
                        <a:pt x="39302" y="48694"/>
                        <a:pt x="39271" y="48694"/>
                      </a:cubicBezTo>
                      <a:cubicBezTo>
                        <a:pt x="36779" y="47874"/>
                        <a:pt x="34347" y="47053"/>
                        <a:pt x="31976" y="46141"/>
                      </a:cubicBezTo>
                      <a:cubicBezTo>
                        <a:pt x="29605" y="45199"/>
                        <a:pt x="27174" y="44378"/>
                        <a:pt x="24894" y="43223"/>
                      </a:cubicBezTo>
                      <a:cubicBezTo>
                        <a:pt x="22584" y="42099"/>
                        <a:pt x="20365" y="40761"/>
                        <a:pt x="18298" y="39272"/>
                      </a:cubicBezTo>
                      <a:cubicBezTo>
                        <a:pt x="16383" y="37934"/>
                        <a:pt x="14590" y="36506"/>
                        <a:pt x="12918" y="34956"/>
                      </a:cubicBezTo>
                      <a:cubicBezTo>
                        <a:pt x="10243" y="29728"/>
                        <a:pt x="7964" y="24348"/>
                        <a:pt x="5897" y="18876"/>
                      </a:cubicBezTo>
                      <a:lnTo>
                        <a:pt x="4255" y="14226"/>
                      </a:lnTo>
                      <a:cubicBezTo>
                        <a:pt x="3921" y="13101"/>
                        <a:pt x="3587" y="12007"/>
                        <a:pt x="3192" y="10852"/>
                      </a:cubicBezTo>
                      <a:lnTo>
                        <a:pt x="3192" y="10852"/>
                      </a:lnTo>
                      <a:cubicBezTo>
                        <a:pt x="4012" y="12037"/>
                        <a:pt x="4833" y="13132"/>
                        <a:pt x="5714" y="14226"/>
                      </a:cubicBezTo>
                      <a:cubicBezTo>
                        <a:pt x="7113" y="15958"/>
                        <a:pt x="8632" y="17569"/>
                        <a:pt x="10243" y="19150"/>
                      </a:cubicBezTo>
                      <a:cubicBezTo>
                        <a:pt x="11824" y="20670"/>
                        <a:pt x="13465" y="22220"/>
                        <a:pt x="15350" y="23436"/>
                      </a:cubicBezTo>
                      <a:cubicBezTo>
                        <a:pt x="17234" y="24651"/>
                        <a:pt x="19210" y="25715"/>
                        <a:pt x="21338" y="26445"/>
                      </a:cubicBezTo>
                      <a:cubicBezTo>
                        <a:pt x="21346" y="26453"/>
                        <a:pt x="21354" y="26457"/>
                        <a:pt x="21362" y="26457"/>
                      </a:cubicBezTo>
                      <a:cubicBezTo>
                        <a:pt x="21382" y="26457"/>
                        <a:pt x="21399" y="26429"/>
                        <a:pt x="21399" y="26384"/>
                      </a:cubicBezTo>
                      <a:cubicBezTo>
                        <a:pt x="21399" y="26354"/>
                        <a:pt x="21399" y="26323"/>
                        <a:pt x="21368" y="26323"/>
                      </a:cubicBezTo>
                      <a:cubicBezTo>
                        <a:pt x="19605" y="24925"/>
                        <a:pt x="17842" y="23618"/>
                        <a:pt x="16110" y="22281"/>
                      </a:cubicBezTo>
                      <a:cubicBezTo>
                        <a:pt x="14408" y="20974"/>
                        <a:pt x="12584" y="19697"/>
                        <a:pt x="10912" y="18299"/>
                      </a:cubicBezTo>
                      <a:cubicBezTo>
                        <a:pt x="9240" y="16901"/>
                        <a:pt x="7690" y="15381"/>
                        <a:pt x="6170" y="13770"/>
                      </a:cubicBezTo>
                      <a:cubicBezTo>
                        <a:pt x="4985" y="12554"/>
                        <a:pt x="3860" y="11277"/>
                        <a:pt x="2796" y="9940"/>
                      </a:cubicBezTo>
                      <a:cubicBezTo>
                        <a:pt x="2736" y="9788"/>
                        <a:pt x="2705" y="9666"/>
                        <a:pt x="2675" y="9575"/>
                      </a:cubicBezTo>
                      <a:lnTo>
                        <a:pt x="1337" y="4803"/>
                      </a:lnTo>
                      <a:cubicBezTo>
                        <a:pt x="912" y="3223"/>
                        <a:pt x="547" y="1612"/>
                        <a:pt x="122" y="31"/>
                      </a:cubicBezTo>
                      <a:cubicBezTo>
                        <a:pt x="122" y="1"/>
                        <a:pt x="91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 rot="10800000">
                <a:off x="6380176" y="3468497"/>
                <a:ext cx="901949" cy="1162507"/>
                <a:chOff x="5037600" y="742850"/>
                <a:chExt cx="1280450" cy="1650350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87" name="Google Shape;1187;p8"/>
              <p:cNvGrpSpPr/>
              <p:nvPr/>
            </p:nvGrpSpPr>
            <p:grpSpPr>
              <a:xfrm rot="10800000">
                <a:off x="4857056" y="4291799"/>
                <a:ext cx="1146446" cy="623412"/>
                <a:chOff x="6449650" y="376500"/>
                <a:chExt cx="1627550" cy="885025"/>
              </a:xfrm>
            </p:grpSpPr>
            <p:sp>
              <p:nvSpPr>
                <p:cNvPr id="1188" name="Google Shape;1188;p8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94" name="Google Shape;1194;p8"/>
              <p:cNvGrpSpPr/>
              <p:nvPr/>
            </p:nvGrpSpPr>
            <p:grpSpPr>
              <a:xfrm rot="10800000">
                <a:off x="5127214" y="37331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1195" name="Google Shape;1195;p8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5" name="Google Shape;1205;p8"/>
              <p:cNvGrpSpPr/>
              <p:nvPr/>
            </p:nvGrpSpPr>
            <p:grpSpPr>
              <a:xfrm rot="10800000">
                <a:off x="5622624" y="4254499"/>
                <a:ext cx="901941" cy="889094"/>
                <a:chOff x="5918300" y="218850"/>
                <a:chExt cx="986375" cy="972325"/>
              </a:xfrm>
            </p:grpSpPr>
            <p:sp>
              <p:nvSpPr>
                <p:cNvPr id="1206" name="Google Shape;1206;p8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8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8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3" name="Google Shape;1233;p8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4" name="Google Shape;1234;p8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39" name="Google Shape;1239;p8"/>
              <p:cNvGrpSpPr/>
              <p:nvPr/>
            </p:nvGrpSpPr>
            <p:grpSpPr>
              <a:xfrm flipH="1">
                <a:off x="6909553" y="4318619"/>
                <a:ext cx="789121" cy="760835"/>
                <a:chOff x="-142600" y="4343675"/>
                <a:chExt cx="1219850" cy="1176125"/>
              </a:xfrm>
            </p:grpSpPr>
            <p:sp>
              <p:nvSpPr>
                <p:cNvPr id="1240" name="Google Shape;1240;p8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46" name="Google Shape;1246;p8"/>
              <p:cNvGrpSpPr/>
              <p:nvPr/>
            </p:nvGrpSpPr>
            <p:grpSpPr>
              <a:xfrm flipH="1">
                <a:off x="6204756" y="4225837"/>
                <a:ext cx="1113088" cy="817471"/>
                <a:chOff x="446100" y="4200250"/>
                <a:chExt cx="1720650" cy="1263675"/>
              </a:xfrm>
            </p:grpSpPr>
            <p:sp>
              <p:nvSpPr>
                <p:cNvPr id="1247" name="Google Shape;1247;p8"/>
                <p:cNvSpPr/>
                <p:nvPr/>
              </p:nvSpPr>
              <p:spPr>
                <a:xfrm>
                  <a:off x="1162900" y="4295950"/>
                  <a:ext cx="1003850" cy="10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4" h="43050" extrusionOk="0">
                      <a:moveTo>
                        <a:pt x="11765" y="1"/>
                      </a:moveTo>
                      <a:cubicBezTo>
                        <a:pt x="10731" y="1"/>
                        <a:pt x="9655" y="415"/>
                        <a:pt x="8876" y="1125"/>
                      </a:cubicBezTo>
                      <a:cubicBezTo>
                        <a:pt x="7539" y="2371"/>
                        <a:pt x="6992" y="4286"/>
                        <a:pt x="6840" y="6140"/>
                      </a:cubicBezTo>
                      <a:cubicBezTo>
                        <a:pt x="6748" y="7964"/>
                        <a:pt x="6931" y="9818"/>
                        <a:pt x="6809" y="11642"/>
                      </a:cubicBezTo>
                      <a:cubicBezTo>
                        <a:pt x="6536" y="15806"/>
                        <a:pt x="4621" y="19636"/>
                        <a:pt x="2979" y="23466"/>
                      </a:cubicBezTo>
                      <a:cubicBezTo>
                        <a:pt x="1338" y="27326"/>
                        <a:pt x="1" y="31521"/>
                        <a:pt x="973" y="35594"/>
                      </a:cubicBezTo>
                      <a:cubicBezTo>
                        <a:pt x="2007" y="39636"/>
                        <a:pt x="6141" y="42737"/>
                        <a:pt x="10669" y="43010"/>
                      </a:cubicBezTo>
                      <a:cubicBezTo>
                        <a:pt x="11098" y="43037"/>
                        <a:pt x="11524" y="43049"/>
                        <a:pt x="11950" y="43049"/>
                      </a:cubicBezTo>
                      <a:cubicBezTo>
                        <a:pt x="18352" y="43049"/>
                        <a:pt x="24460" y="40146"/>
                        <a:pt x="30275" y="37296"/>
                      </a:cubicBezTo>
                      <a:cubicBezTo>
                        <a:pt x="32767" y="36080"/>
                        <a:pt x="35320" y="34834"/>
                        <a:pt x="37175" y="32797"/>
                      </a:cubicBezTo>
                      <a:cubicBezTo>
                        <a:pt x="39029" y="30730"/>
                        <a:pt x="40153" y="27721"/>
                        <a:pt x="39120" y="25137"/>
                      </a:cubicBezTo>
                      <a:cubicBezTo>
                        <a:pt x="37965" y="22189"/>
                        <a:pt x="34469" y="20578"/>
                        <a:pt x="33375" y="17630"/>
                      </a:cubicBezTo>
                      <a:cubicBezTo>
                        <a:pt x="32554" y="15411"/>
                        <a:pt x="32950" y="12493"/>
                        <a:pt x="30974" y="11216"/>
                      </a:cubicBezTo>
                      <a:cubicBezTo>
                        <a:pt x="29241" y="10031"/>
                        <a:pt x="26566" y="11064"/>
                        <a:pt x="24986" y="9697"/>
                      </a:cubicBezTo>
                      <a:cubicBezTo>
                        <a:pt x="23253" y="8207"/>
                        <a:pt x="23922" y="4894"/>
                        <a:pt x="21946" y="3769"/>
                      </a:cubicBezTo>
                      <a:cubicBezTo>
                        <a:pt x="21483" y="3501"/>
                        <a:pt x="20973" y="3415"/>
                        <a:pt x="20443" y="3415"/>
                      </a:cubicBezTo>
                      <a:cubicBezTo>
                        <a:pt x="19509" y="3415"/>
                        <a:pt x="18510" y="3680"/>
                        <a:pt x="17578" y="3680"/>
                      </a:cubicBezTo>
                      <a:cubicBezTo>
                        <a:pt x="17061" y="3680"/>
                        <a:pt x="16564" y="3598"/>
                        <a:pt x="16110" y="3344"/>
                      </a:cubicBezTo>
                      <a:cubicBezTo>
                        <a:pt x="15138" y="2766"/>
                        <a:pt x="14742" y="1520"/>
                        <a:pt x="13891" y="760"/>
                      </a:cubicBezTo>
                      <a:cubicBezTo>
                        <a:pt x="13303" y="237"/>
                        <a:pt x="12546" y="1"/>
                        <a:pt x="11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446100" y="4200250"/>
                  <a:ext cx="1037300" cy="10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2" h="43765" extrusionOk="0">
                      <a:moveTo>
                        <a:pt x="12294" y="0"/>
                      </a:moveTo>
                      <a:cubicBezTo>
                        <a:pt x="11244" y="0"/>
                        <a:pt x="10341" y="914"/>
                        <a:pt x="9788" y="1853"/>
                      </a:cubicBezTo>
                      <a:cubicBezTo>
                        <a:pt x="9180" y="2856"/>
                        <a:pt x="8664" y="4041"/>
                        <a:pt x="7600" y="4588"/>
                      </a:cubicBezTo>
                      <a:cubicBezTo>
                        <a:pt x="6475" y="5135"/>
                        <a:pt x="5077" y="4801"/>
                        <a:pt x="3952" y="5348"/>
                      </a:cubicBezTo>
                      <a:cubicBezTo>
                        <a:pt x="2767" y="5895"/>
                        <a:pt x="2189" y="7233"/>
                        <a:pt x="1825" y="8479"/>
                      </a:cubicBezTo>
                      <a:cubicBezTo>
                        <a:pt x="1" y="14528"/>
                        <a:pt x="548" y="21215"/>
                        <a:pt x="3071" y="27020"/>
                      </a:cubicBezTo>
                      <a:cubicBezTo>
                        <a:pt x="5563" y="32856"/>
                        <a:pt x="10032" y="37750"/>
                        <a:pt x="15412" y="41063"/>
                      </a:cubicBezTo>
                      <a:cubicBezTo>
                        <a:pt x="17539" y="42340"/>
                        <a:pt x="19849" y="43434"/>
                        <a:pt x="22342" y="43707"/>
                      </a:cubicBezTo>
                      <a:cubicBezTo>
                        <a:pt x="22682" y="43746"/>
                        <a:pt x="23027" y="43764"/>
                        <a:pt x="23369" y="43764"/>
                      </a:cubicBezTo>
                      <a:cubicBezTo>
                        <a:pt x="25442" y="43764"/>
                        <a:pt x="27456" y="43105"/>
                        <a:pt x="28239" y="42400"/>
                      </a:cubicBezTo>
                      <a:cubicBezTo>
                        <a:pt x="32220" y="38662"/>
                        <a:pt x="34561" y="33525"/>
                        <a:pt x="36172" y="28327"/>
                      </a:cubicBezTo>
                      <a:cubicBezTo>
                        <a:pt x="37752" y="23130"/>
                        <a:pt x="38756" y="17719"/>
                        <a:pt x="40458" y="12552"/>
                      </a:cubicBezTo>
                      <a:cubicBezTo>
                        <a:pt x="40944" y="11123"/>
                        <a:pt x="41491" y="9664"/>
                        <a:pt x="41491" y="8145"/>
                      </a:cubicBezTo>
                      <a:cubicBezTo>
                        <a:pt x="41491" y="6625"/>
                        <a:pt x="40792" y="5044"/>
                        <a:pt x="39455" y="4345"/>
                      </a:cubicBezTo>
                      <a:cubicBezTo>
                        <a:pt x="38997" y="4127"/>
                        <a:pt x="38530" y="4037"/>
                        <a:pt x="38054" y="4037"/>
                      </a:cubicBezTo>
                      <a:cubicBezTo>
                        <a:pt x="35906" y="4037"/>
                        <a:pt x="33595" y="5864"/>
                        <a:pt x="31290" y="5864"/>
                      </a:cubicBezTo>
                      <a:cubicBezTo>
                        <a:pt x="31124" y="5864"/>
                        <a:pt x="30958" y="5855"/>
                        <a:pt x="30792" y="5834"/>
                      </a:cubicBezTo>
                      <a:cubicBezTo>
                        <a:pt x="28907" y="5591"/>
                        <a:pt x="27509" y="3980"/>
                        <a:pt x="26141" y="2643"/>
                      </a:cubicBezTo>
                      <a:cubicBezTo>
                        <a:pt x="25045" y="1571"/>
                        <a:pt x="23578" y="558"/>
                        <a:pt x="22115" y="558"/>
                      </a:cubicBezTo>
                      <a:cubicBezTo>
                        <a:pt x="21753" y="558"/>
                        <a:pt x="21391" y="620"/>
                        <a:pt x="21035" y="758"/>
                      </a:cubicBezTo>
                      <a:cubicBezTo>
                        <a:pt x="19502" y="1344"/>
                        <a:pt x="18429" y="3208"/>
                        <a:pt x="16901" y="3208"/>
                      </a:cubicBezTo>
                      <a:cubicBezTo>
                        <a:pt x="16763" y="3208"/>
                        <a:pt x="16622" y="3192"/>
                        <a:pt x="16475" y="3160"/>
                      </a:cubicBezTo>
                      <a:cubicBezTo>
                        <a:pt x="14804" y="2825"/>
                        <a:pt x="14287" y="333"/>
                        <a:pt x="12615" y="29"/>
                      </a:cubicBezTo>
                      <a:cubicBezTo>
                        <a:pt x="12507" y="9"/>
                        <a:pt x="12399" y="0"/>
                        <a:pt x="122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265475" y="4916625"/>
                  <a:ext cx="750700" cy="5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8" h="20569" extrusionOk="0">
                      <a:moveTo>
                        <a:pt x="29897" y="0"/>
                      </a:moveTo>
                      <a:cubicBezTo>
                        <a:pt x="29890" y="0"/>
                        <a:pt x="29884" y="2"/>
                        <a:pt x="29880" y="7"/>
                      </a:cubicBezTo>
                      <a:cubicBezTo>
                        <a:pt x="25564" y="3715"/>
                        <a:pt x="20944" y="6997"/>
                        <a:pt x="16141" y="9976"/>
                      </a:cubicBezTo>
                      <a:cubicBezTo>
                        <a:pt x="11308" y="12925"/>
                        <a:pt x="6293" y="15569"/>
                        <a:pt x="1156" y="17879"/>
                      </a:cubicBezTo>
                      <a:cubicBezTo>
                        <a:pt x="0" y="18402"/>
                        <a:pt x="688" y="20569"/>
                        <a:pt x="1866" y="20569"/>
                      </a:cubicBezTo>
                      <a:cubicBezTo>
                        <a:pt x="1989" y="20569"/>
                        <a:pt x="2118" y="20545"/>
                        <a:pt x="2250" y="20493"/>
                      </a:cubicBezTo>
                      <a:cubicBezTo>
                        <a:pt x="7691" y="18457"/>
                        <a:pt x="12798" y="15447"/>
                        <a:pt x="17387" y="11922"/>
                      </a:cubicBezTo>
                      <a:cubicBezTo>
                        <a:pt x="22007" y="8365"/>
                        <a:pt x="26172" y="4353"/>
                        <a:pt x="30002" y="128"/>
                      </a:cubicBezTo>
                      <a:cubicBezTo>
                        <a:pt x="30028" y="76"/>
                        <a:pt x="29941" y="0"/>
                        <a:pt x="298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208400" y="4783650"/>
                  <a:ext cx="655050" cy="6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5740" extrusionOk="0">
                      <a:moveTo>
                        <a:pt x="26071" y="0"/>
                      </a:moveTo>
                      <a:cubicBezTo>
                        <a:pt x="26064" y="0"/>
                        <a:pt x="26058" y="2"/>
                        <a:pt x="26053" y="6"/>
                      </a:cubicBezTo>
                      <a:cubicBezTo>
                        <a:pt x="18363" y="8487"/>
                        <a:pt x="9822" y="16177"/>
                        <a:pt x="947" y="23259"/>
                      </a:cubicBezTo>
                      <a:cubicBezTo>
                        <a:pt x="0" y="24026"/>
                        <a:pt x="990" y="25740"/>
                        <a:pt x="2052" y="25740"/>
                      </a:cubicBezTo>
                      <a:cubicBezTo>
                        <a:pt x="2253" y="25740"/>
                        <a:pt x="2456" y="25679"/>
                        <a:pt x="2649" y="25539"/>
                      </a:cubicBezTo>
                      <a:cubicBezTo>
                        <a:pt x="7390" y="22195"/>
                        <a:pt x="11646" y="18122"/>
                        <a:pt x="15537" y="13806"/>
                      </a:cubicBezTo>
                      <a:cubicBezTo>
                        <a:pt x="19397" y="9429"/>
                        <a:pt x="22862" y="4809"/>
                        <a:pt x="26175" y="97"/>
                      </a:cubicBezTo>
                      <a:cubicBezTo>
                        <a:pt x="26201" y="71"/>
                        <a:pt x="26115" y="0"/>
                        <a:pt x="26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157225" y="4641500"/>
                  <a:ext cx="635425" cy="7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7" h="30650" extrusionOk="0">
                      <a:moveTo>
                        <a:pt x="25333" y="0"/>
                      </a:moveTo>
                      <a:cubicBezTo>
                        <a:pt x="25313" y="0"/>
                        <a:pt x="25292" y="11"/>
                        <a:pt x="25274" y="39"/>
                      </a:cubicBezTo>
                      <a:cubicBezTo>
                        <a:pt x="18556" y="10556"/>
                        <a:pt x="10197" y="19948"/>
                        <a:pt x="927" y="28185"/>
                      </a:cubicBezTo>
                      <a:cubicBezTo>
                        <a:pt x="1" y="29036"/>
                        <a:pt x="991" y="30650"/>
                        <a:pt x="2049" y="30650"/>
                      </a:cubicBezTo>
                      <a:cubicBezTo>
                        <a:pt x="2276" y="30650"/>
                        <a:pt x="2505" y="30576"/>
                        <a:pt x="2720" y="30404"/>
                      </a:cubicBezTo>
                      <a:cubicBezTo>
                        <a:pt x="7735" y="26392"/>
                        <a:pt x="12052" y="21620"/>
                        <a:pt x="15790" y="16452"/>
                      </a:cubicBezTo>
                      <a:cubicBezTo>
                        <a:pt x="19559" y="11285"/>
                        <a:pt x="22660" y="5723"/>
                        <a:pt x="25395" y="100"/>
                      </a:cubicBezTo>
                      <a:cubicBezTo>
                        <a:pt x="25416" y="57"/>
                        <a:pt x="25379" y="0"/>
                        <a:pt x="25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079725" y="4567375"/>
                  <a:ext cx="547950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33571" extrusionOk="0">
                      <a:moveTo>
                        <a:pt x="21846" y="0"/>
                      </a:moveTo>
                      <a:cubicBezTo>
                        <a:pt x="21819" y="0"/>
                        <a:pt x="21790" y="17"/>
                        <a:pt x="21778" y="55"/>
                      </a:cubicBezTo>
                      <a:cubicBezTo>
                        <a:pt x="19164" y="5831"/>
                        <a:pt x="16033" y="11302"/>
                        <a:pt x="12507" y="16499"/>
                      </a:cubicBezTo>
                      <a:cubicBezTo>
                        <a:pt x="8951" y="21697"/>
                        <a:pt x="5060" y="26591"/>
                        <a:pt x="835" y="31241"/>
                      </a:cubicBezTo>
                      <a:cubicBezTo>
                        <a:pt x="0" y="32172"/>
                        <a:pt x="1019" y="33570"/>
                        <a:pt x="2069" y="33570"/>
                      </a:cubicBezTo>
                      <a:cubicBezTo>
                        <a:pt x="2357" y="33570"/>
                        <a:pt x="2647" y="33465"/>
                        <a:pt x="2902" y="33217"/>
                      </a:cubicBezTo>
                      <a:cubicBezTo>
                        <a:pt x="7522" y="28658"/>
                        <a:pt x="11322" y="23338"/>
                        <a:pt x="14452" y="17715"/>
                      </a:cubicBezTo>
                      <a:cubicBezTo>
                        <a:pt x="17522" y="12062"/>
                        <a:pt x="19954" y="6074"/>
                        <a:pt x="21899" y="86"/>
                      </a:cubicBezTo>
                      <a:cubicBezTo>
                        <a:pt x="21917" y="33"/>
                        <a:pt x="21883" y="0"/>
                        <a:pt x="2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47250" y="4536975"/>
                  <a:ext cx="448200" cy="8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8" h="33788" extrusionOk="0">
                      <a:moveTo>
                        <a:pt x="17856" y="0"/>
                      </a:moveTo>
                      <a:cubicBezTo>
                        <a:pt x="17829" y="0"/>
                        <a:pt x="17801" y="17"/>
                        <a:pt x="17788" y="56"/>
                      </a:cubicBezTo>
                      <a:cubicBezTo>
                        <a:pt x="13563" y="11363"/>
                        <a:pt x="7605" y="21910"/>
                        <a:pt x="645" y="31667"/>
                      </a:cubicBezTo>
                      <a:cubicBezTo>
                        <a:pt x="0" y="32588"/>
                        <a:pt x="1081" y="33787"/>
                        <a:pt x="2040" y="33787"/>
                      </a:cubicBezTo>
                      <a:cubicBezTo>
                        <a:pt x="2348" y="33787"/>
                        <a:pt x="2642" y="33664"/>
                        <a:pt x="2864" y="33369"/>
                      </a:cubicBezTo>
                      <a:cubicBezTo>
                        <a:pt x="6724" y="28567"/>
                        <a:pt x="9824" y="23156"/>
                        <a:pt x="12256" y="17472"/>
                      </a:cubicBezTo>
                      <a:cubicBezTo>
                        <a:pt x="14688" y="11819"/>
                        <a:pt x="16451" y="5983"/>
                        <a:pt x="17909" y="86"/>
                      </a:cubicBezTo>
                      <a:cubicBezTo>
                        <a:pt x="17927" y="33"/>
                        <a:pt x="17893" y="0"/>
                        <a:pt x="178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644650" y="4436900"/>
                  <a:ext cx="480050" cy="8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34982" extrusionOk="0">
                      <a:moveTo>
                        <a:pt x="96" y="1"/>
                      </a:moveTo>
                      <a:cubicBezTo>
                        <a:pt x="61" y="1"/>
                        <a:pt x="31" y="16"/>
                        <a:pt x="31" y="46"/>
                      </a:cubicBezTo>
                      <a:cubicBezTo>
                        <a:pt x="1" y="6551"/>
                        <a:pt x="1460" y="13177"/>
                        <a:pt x="4256" y="19165"/>
                      </a:cubicBezTo>
                      <a:cubicBezTo>
                        <a:pt x="7083" y="25153"/>
                        <a:pt x="11217" y="30594"/>
                        <a:pt x="16414" y="34697"/>
                      </a:cubicBezTo>
                      <a:cubicBezTo>
                        <a:pt x="16665" y="34897"/>
                        <a:pt x="16928" y="34982"/>
                        <a:pt x="17181" y="34982"/>
                      </a:cubicBezTo>
                      <a:cubicBezTo>
                        <a:pt x="18278" y="34982"/>
                        <a:pt x="19201" y="33385"/>
                        <a:pt x="18238" y="32570"/>
                      </a:cubicBezTo>
                      <a:cubicBezTo>
                        <a:pt x="13588" y="28436"/>
                        <a:pt x="9515" y="23633"/>
                        <a:pt x="6323" y="18192"/>
                      </a:cubicBezTo>
                      <a:cubicBezTo>
                        <a:pt x="3131" y="12721"/>
                        <a:pt x="852" y="6521"/>
                        <a:pt x="183" y="46"/>
                      </a:cubicBezTo>
                      <a:cubicBezTo>
                        <a:pt x="168" y="16"/>
                        <a:pt x="130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833875" y="4562275"/>
                  <a:ext cx="347300" cy="7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29484" extrusionOk="0">
                      <a:moveTo>
                        <a:pt x="532" y="1"/>
                      </a:moveTo>
                      <a:cubicBezTo>
                        <a:pt x="494" y="1"/>
                        <a:pt x="456" y="16"/>
                        <a:pt x="456" y="47"/>
                      </a:cubicBezTo>
                      <a:cubicBezTo>
                        <a:pt x="0" y="5305"/>
                        <a:pt x="760" y="10685"/>
                        <a:pt x="2584" y="15761"/>
                      </a:cubicBezTo>
                      <a:cubicBezTo>
                        <a:pt x="4408" y="20807"/>
                        <a:pt x="7326" y="25488"/>
                        <a:pt x="11155" y="29226"/>
                      </a:cubicBezTo>
                      <a:cubicBezTo>
                        <a:pt x="11341" y="29406"/>
                        <a:pt x="11557" y="29483"/>
                        <a:pt x="11781" y="29483"/>
                      </a:cubicBezTo>
                      <a:cubicBezTo>
                        <a:pt x="12764" y="29483"/>
                        <a:pt x="13891" y="27994"/>
                        <a:pt x="13222" y="27251"/>
                      </a:cubicBezTo>
                      <a:cubicBezTo>
                        <a:pt x="9909" y="23542"/>
                        <a:pt x="6991" y="19469"/>
                        <a:pt x="4712" y="14910"/>
                      </a:cubicBezTo>
                      <a:cubicBezTo>
                        <a:pt x="2432" y="10351"/>
                        <a:pt x="882" y="5305"/>
                        <a:pt x="608" y="47"/>
                      </a:cubicBezTo>
                      <a:cubicBezTo>
                        <a:pt x="608" y="16"/>
                        <a:pt x="570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975200" y="4323275"/>
                  <a:ext cx="213150" cy="9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37685" extrusionOk="0">
                      <a:moveTo>
                        <a:pt x="1686" y="0"/>
                      </a:moveTo>
                      <a:cubicBezTo>
                        <a:pt x="1661" y="0"/>
                        <a:pt x="1642" y="10"/>
                        <a:pt x="1642" y="32"/>
                      </a:cubicBezTo>
                      <a:cubicBezTo>
                        <a:pt x="335" y="6111"/>
                        <a:pt x="1" y="12494"/>
                        <a:pt x="639" y="18786"/>
                      </a:cubicBezTo>
                      <a:cubicBezTo>
                        <a:pt x="1247" y="25078"/>
                        <a:pt x="2888" y="31279"/>
                        <a:pt x="5502" y="37023"/>
                      </a:cubicBezTo>
                      <a:cubicBezTo>
                        <a:pt x="5721" y="37490"/>
                        <a:pt x="6138" y="37684"/>
                        <a:pt x="6581" y="37684"/>
                      </a:cubicBezTo>
                      <a:cubicBezTo>
                        <a:pt x="7495" y="37684"/>
                        <a:pt x="8525" y="36860"/>
                        <a:pt x="8177" y="35899"/>
                      </a:cubicBezTo>
                      <a:cubicBezTo>
                        <a:pt x="5958" y="30276"/>
                        <a:pt x="4104" y="24500"/>
                        <a:pt x="2919" y="18512"/>
                      </a:cubicBezTo>
                      <a:cubicBezTo>
                        <a:pt x="1764" y="12494"/>
                        <a:pt x="1217" y="6263"/>
                        <a:pt x="1794" y="93"/>
                      </a:cubicBezTo>
                      <a:cubicBezTo>
                        <a:pt x="1794" y="34"/>
                        <a:pt x="1731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35550" y="4439350"/>
                  <a:ext cx="177600" cy="8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32738" extrusionOk="0">
                      <a:moveTo>
                        <a:pt x="7007" y="1"/>
                      </a:moveTo>
                      <a:cubicBezTo>
                        <a:pt x="6988" y="1"/>
                        <a:pt x="6970" y="12"/>
                        <a:pt x="6961" y="39"/>
                      </a:cubicBezTo>
                      <a:cubicBezTo>
                        <a:pt x="4104" y="4720"/>
                        <a:pt x="2098" y="9948"/>
                        <a:pt x="1064" y="15389"/>
                      </a:cubicBezTo>
                      <a:cubicBezTo>
                        <a:pt x="61" y="20830"/>
                        <a:pt x="0" y="26484"/>
                        <a:pt x="1064" y="31924"/>
                      </a:cubicBezTo>
                      <a:cubicBezTo>
                        <a:pt x="1176" y="32497"/>
                        <a:pt x="1695" y="32738"/>
                        <a:pt x="2261" y="32738"/>
                      </a:cubicBezTo>
                      <a:cubicBezTo>
                        <a:pt x="3078" y="32738"/>
                        <a:pt x="3993" y="32235"/>
                        <a:pt x="3921" y="31499"/>
                      </a:cubicBezTo>
                      <a:cubicBezTo>
                        <a:pt x="3253" y="26332"/>
                        <a:pt x="2949" y="21073"/>
                        <a:pt x="3344" y="15754"/>
                      </a:cubicBezTo>
                      <a:cubicBezTo>
                        <a:pt x="3739" y="10435"/>
                        <a:pt x="4864" y="5085"/>
                        <a:pt x="7083" y="100"/>
                      </a:cubicBezTo>
                      <a:cubicBezTo>
                        <a:pt x="7104" y="58"/>
                        <a:pt x="7051" y="1"/>
                        <a:pt x="70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048150" y="4444050"/>
                  <a:ext cx="151750" cy="7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1779" extrusionOk="0">
                      <a:moveTo>
                        <a:pt x="2178" y="1"/>
                      </a:moveTo>
                      <a:cubicBezTo>
                        <a:pt x="2151" y="1"/>
                        <a:pt x="2129" y="11"/>
                        <a:pt x="2129" y="34"/>
                      </a:cubicBezTo>
                      <a:cubicBezTo>
                        <a:pt x="700" y="5049"/>
                        <a:pt x="1" y="10368"/>
                        <a:pt x="153" y="15657"/>
                      </a:cubicBezTo>
                      <a:cubicBezTo>
                        <a:pt x="305" y="20946"/>
                        <a:pt x="1308" y="26265"/>
                        <a:pt x="3132" y="31189"/>
                      </a:cubicBezTo>
                      <a:cubicBezTo>
                        <a:pt x="3284" y="31606"/>
                        <a:pt x="3675" y="31778"/>
                        <a:pt x="4115" y="31778"/>
                      </a:cubicBezTo>
                      <a:cubicBezTo>
                        <a:pt x="4993" y="31778"/>
                        <a:pt x="6069" y="31097"/>
                        <a:pt x="5867" y="30308"/>
                      </a:cubicBezTo>
                      <a:cubicBezTo>
                        <a:pt x="4408" y="25505"/>
                        <a:pt x="3192" y="20581"/>
                        <a:pt x="2493" y="15536"/>
                      </a:cubicBezTo>
                      <a:cubicBezTo>
                        <a:pt x="1764" y="10490"/>
                        <a:pt x="1581" y="5232"/>
                        <a:pt x="2280" y="64"/>
                      </a:cubicBezTo>
                      <a:cubicBezTo>
                        <a:pt x="2280" y="27"/>
                        <a:pt x="2222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681125" y="4466425"/>
                  <a:ext cx="447525" cy="7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1" h="31267" extrusionOk="0">
                      <a:moveTo>
                        <a:pt x="70" y="0"/>
                      </a:moveTo>
                      <a:cubicBezTo>
                        <a:pt x="32" y="0"/>
                        <a:pt x="1" y="15"/>
                        <a:pt x="1" y="51"/>
                      </a:cubicBezTo>
                      <a:cubicBezTo>
                        <a:pt x="609" y="5826"/>
                        <a:pt x="2220" y="11540"/>
                        <a:pt x="4773" y="16799"/>
                      </a:cubicBezTo>
                      <a:cubicBezTo>
                        <a:pt x="7356" y="22088"/>
                        <a:pt x="10852" y="26951"/>
                        <a:pt x="15107" y="30993"/>
                      </a:cubicBezTo>
                      <a:cubicBezTo>
                        <a:pt x="15310" y="31184"/>
                        <a:pt x="15544" y="31266"/>
                        <a:pt x="15782" y="31266"/>
                      </a:cubicBezTo>
                      <a:cubicBezTo>
                        <a:pt x="16796" y="31266"/>
                        <a:pt x="17901" y="29788"/>
                        <a:pt x="17113" y="28927"/>
                      </a:cubicBezTo>
                      <a:cubicBezTo>
                        <a:pt x="13314" y="24854"/>
                        <a:pt x="9788" y="20537"/>
                        <a:pt x="6809" y="15704"/>
                      </a:cubicBezTo>
                      <a:cubicBezTo>
                        <a:pt x="3861" y="10902"/>
                        <a:pt x="1460" y="5644"/>
                        <a:pt x="153" y="20"/>
                      </a:cubicBezTo>
                      <a:cubicBezTo>
                        <a:pt x="127" y="8"/>
                        <a:pt x="97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891625" y="4545275"/>
                  <a:ext cx="235900" cy="6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26194" extrusionOk="0">
                      <a:moveTo>
                        <a:pt x="257" y="0"/>
                      </a:moveTo>
                      <a:cubicBezTo>
                        <a:pt x="219" y="0"/>
                        <a:pt x="183" y="25"/>
                        <a:pt x="183" y="58"/>
                      </a:cubicBezTo>
                      <a:cubicBezTo>
                        <a:pt x="0" y="4496"/>
                        <a:pt x="426" y="9025"/>
                        <a:pt x="1490" y="13402"/>
                      </a:cubicBezTo>
                      <a:cubicBezTo>
                        <a:pt x="2554" y="17748"/>
                        <a:pt x="4256" y="22003"/>
                        <a:pt x="6566" y="25864"/>
                      </a:cubicBezTo>
                      <a:cubicBezTo>
                        <a:pt x="6704" y="26097"/>
                        <a:pt x="6948" y="26194"/>
                        <a:pt x="7231" y="26194"/>
                      </a:cubicBezTo>
                      <a:cubicBezTo>
                        <a:pt x="8131" y="26194"/>
                        <a:pt x="9435" y="25220"/>
                        <a:pt x="9089" y="24526"/>
                      </a:cubicBezTo>
                      <a:cubicBezTo>
                        <a:pt x="7174" y="20696"/>
                        <a:pt x="5320" y="16836"/>
                        <a:pt x="3709" y="12794"/>
                      </a:cubicBezTo>
                      <a:cubicBezTo>
                        <a:pt x="2158" y="8721"/>
                        <a:pt x="882" y="4465"/>
                        <a:pt x="335" y="58"/>
                      </a:cubicBezTo>
                      <a:cubicBezTo>
                        <a:pt x="321" y="1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1189500" y="4528150"/>
                  <a:ext cx="188250" cy="6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27079" extrusionOk="0">
                      <a:moveTo>
                        <a:pt x="7431" y="1"/>
                      </a:moveTo>
                      <a:cubicBezTo>
                        <a:pt x="7412" y="1"/>
                        <a:pt x="7395" y="4"/>
                        <a:pt x="7387" y="13"/>
                      </a:cubicBezTo>
                      <a:cubicBezTo>
                        <a:pt x="5259" y="3965"/>
                        <a:pt x="3222" y="8068"/>
                        <a:pt x="1794" y="12476"/>
                      </a:cubicBezTo>
                      <a:cubicBezTo>
                        <a:pt x="1125" y="14694"/>
                        <a:pt x="548" y="16974"/>
                        <a:pt x="274" y="19315"/>
                      </a:cubicBezTo>
                      <a:cubicBezTo>
                        <a:pt x="0" y="21625"/>
                        <a:pt x="0" y="24026"/>
                        <a:pt x="365" y="26397"/>
                      </a:cubicBezTo>
                      <a:cubicBezTo>
                        <a:pt x="428" y="26877"/>
                        <a:pt x="937" y="27078"/>
                        <a:pt x="1505" y="27078"/>
                      </a:cubicBezTo>
                      <a:cubicBezTo>
                        <a:pt x="2302" y="27078"/>
                        <a:pt x="3215" y="26679"/>
                        <a:pt x="3162" y="26093"/>
                      </a:cubicBezTo>
                      <a:cubicBezTo>
                        <a:pt x="2858" y="21837"/>
                        <a:pt x="3222" y="17521"/>
                        <a:pt x="4013" y="13114"/>
                      </a:cubicBezTo>
                      <a:cubicBezTo>
                        <a:pt x="4803" y="8707"/>
                        <a:pt x="6049" y="4299"/>
                        <a:pt x="7508" y="44"/>
                      </a:cubicBezTo>
                      <a:cubicBezTo>
                        <a:pt x="7530" y="22"/>
                        <a:pt x="7475" y="1"/>
                        <a:pt x="7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1097550" y="4422550"/>
                  <a:ext cx="113050" cy="7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" h="29474" extrusionOk="0">
                      <a:moveTo>
                        <a:pt x="4417" y="0"/>
                      </a:moveTo>
                      <a:cubicBezTo>
                        <a:pt x="4400" y="0"/>
                        <a:pt x="4386" y="4"/>
                        <a:pt x="4378" y="12"/>
                      </a:cubicBezTo>
                      <a:cubicBezTo>
                        <a:pt x="2402" y="4420"/>
                        <a:pt x="1064" y="9222"/>
                        <a:pt x="548" y="14116"/>
                      </a:cubicBezTo>
                      <a:cubicBezTo>
                        <a:pt x="1" y="18979"/>
                        <a:pt x="244" y="23995"/>
                        <a:pt x="1338" y="28797"/>
                      </a:cubicBezTo>
                      <a:cubicBezTo>
                        <a:pt x="1445" y="29272"/>
                        <a:pt x="1928" y="29473"/>
                        <a:pt x="2462" y="29473"/>
                      </a:cubicBezTo>
                      <a:cubicBezTo>
                        <a:pt x="3295" y="29473"/>
                        <a:pt x="4252" y="28984"/>
                        <a:pt x="4104" y="28280"/>
                      </a:cubicBezTo>
                      <a:cubicBezTo>
                        <a:pt x="3435" y="23691"/>
                        <a:pt x="2888" y="19070"/>
                        <a:pt x="2827" y="14298"/>
                      </a:cubicBezTo>
                      <a:cubicBezTo>
                        <a:pt x="2736" y="9557"/>
                        <a:pt x="3192" y="4724"/>
                        <a:pt x="4499" y="73"/>
                      </a:cubicBezTo>
                      <a:cubicBezTo>
                        <a:pt x="4521" y="29"/>
                        <a:pt x="4462" y="0"/>
                        <a:pt x="44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1205650" y="4653650"/>
                  <a:ext cx="552900" cy="6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6" h="26029" extrusionOk="0">
                      <a:moveTo>
                        <a:pt x="21993" y="1"/>
                      </a:moveTo>
                      <a:cubicBezTo>
                        <a:pt x="21983" y="1"/>
                        <a:pt x="21974" y="3"/>
                        <a:pt x="21969" y="9"/>
                      </a:cubicBezTo>
                      <a:cubicBezTo>
                        <a:pt x="15495" y="8398"/>
                        <a:pt x="8260" y="16240"/>
                        <a:pt x="783" y="23687"/>
                      </a:cubicBezTo>
                      <a:cubicBezTo>
                        <a:pt x="0" y="24470"/>
                        <a:pt x="1147" y="26028"/>
                        <a:pt x="2151" y="26028"/>
                      </a:cubicBezTo>
                      <a:cubicBezTo>
                        <a:pt x="2355" y="26028"/>
                        <a:pt x="2553" y="25964"/>
                        <a:pt x="2728" y="25814"/>
                      </a:cubicBezTo>
                      <a:cubicBezTo>
                        <a:pt x="6771" y="22228"/>
                        <a:pt x="10358" y="18094"/>
                        <a:pt x="13519" y="13717"/>
                      </a:cubicBezTo>
                      <a:cubicBezTo>
                        <a:pt x="16650" y="9310"/>
                        <a:pt x="19446" y="4720"/>
                        <a:pt x="22090" y="100"/>
                      </a:cubicBezTo>
                      <a:cubicBezTo>
                        <a:pt x="22115" y="50"/>
                        <a:pt x="22039" y="1"/>
                        <a:pt x="21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1335875" y="4846725"/>
                  <a:ext cx="587500" cy="4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0" h="19693" extrusionOk="0">
                      <a:moveTo>
                        <a:pt x="23401" y="0"/>
                      </a:moveTo>
                      <a:cubicBezTo>
                        <a:pt x="23396" y="0"/>
                        <a:pt x="23390" y="2"/>
                        <a:pt x="23386" y="6"/>
                      </a:cubicBezTo>
                      <a:cubicBezTo>
                        <a:pt x="15848" y="5781"/>
                        <a:pt x="8219" y="11404"/>
                        <a:pt x="802" y="17210"/>
                      </a:cubicBezTo>
                      <a:cubicBezTo>
                        <a:pt x="0" y="17852"/>
                        <a:pt x="1150" y="19692"/>
                        <a:pt x="2100" y="19692"/>
                      </a:cubicBezTo>
                      <a:cubicBezTo>
                        <a:pt x="2230" y="19692"/>
                        <a:pt x="2357" y="19658"/>
                        <a:pt x="2474" y="19581"/>
                      </a:cubicBezTo>
                      <a:cubicBezTo>
                        <a:pt x="6425" y="16906"/>
                        <a:pt x="10073" y="13745"/>
                        <a:pt x="13507" y="10401"/>
                      </a:cubicBezTo>
                      <a:cubicBezTo>
                        <a:pt x="16942" y="7058"/>
                        <a:pt x="20195" y="3532"/>
                        <a:pt x="23447" y="128"/>
                      </a:cubicBezTo>
                      <a:cubicBezTo>
                        <a:pt x="23499" y="75"/>
                        <a:pt x="23439" y="0"/>
                        <a:pt x="234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1427775" y="4767625"/>
                  <a:ext cx="371950" cy="4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17662" extrusionOk="0">
                      <a:moveTo>
                        <a:pt x="14789" y="1"/>
                      </a:moveTo>
                      <a:cubicBezTo>
                        <a:pt x="14778" y="1"/>
                        <a:pt x="14767" y="3"/>
                        <a:pt x="14756" y="9"/>
                      </a:cubicBezTo>
                      <a:cubicBezTo>
                        <a:pt x="9680" y="4903"/>
                        <a:pt x="4725" y="10040"/>
                        <a:pt x="439" y="15663"/>
                      </a:cubicBezTo>
                      <a:cubicBezTo>
                        <a:pt x="0" y="16257"/>
                        <a:pt x="1425" y="17662"/>
                        <a:pt x="2237" y="17662"/>
                      </a:cubicBezTo>
                      <a:cubicBezTo>
                        <a:pt x="2381" y="17662"/>
                        <a:pt x="2506" y="17618"/>
                        <a:pt x="2597" y="17517"/>
                      </a:cubicBezTo>
                      <a:cubicBezTo>
                        <a:pt x="7430" y="12350"/>
                        <a:pt x="10895" y="5936"/>
                        <a:pt x="14877" y="100"/>
                      </a:cubicBezTo>
                      <a:cubicBezTo>
                        <a:pt x="14877" y="51"/>
                        <a:pt x="14837" y="1"/>
                        <a:pt x="147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723675" y="4419500"/>
                  <a:ext cx="294000" cy="6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7516" extrusionOk="0">
                      <a:moveTo>
                        <a:pt x="76" y="1"/>
                      </a:moveTo>
                      <a:cubicBezTo>
                        <a:pt x="38" y="1"/>
                        <a:pt x="1" y="23"/>
                        <a:pt x="1" y="74"/>
                      </a:cubicBezTo>
                      <a:cubicBezTo>
                        <a:pt x="1217" y="9466"/>
                        <a:pt x="4104" y="18828"/>
                        <a:pt x="8846" y="27126"/>
                      </a:cubicBezTo>
                      <a:cubicBezTo>
                        <a:pt x="9003" y="27401"/>
                        <a:pt x="9283" y="27516"/>
                        <a:pt x="9602" y="27516"/>
                      </a:cubicBezTo>
                      <a:cubicBezTo>
                        <a:pt x="10517" y="27516"/>
                        <a:pt x="11760" y="26577"/>
                        <a:pt x="11399" y="25788"/>
                      </a:cubicBezTo>
                      <a:cubicBezTo>
                        <a:pt x="9393" y="21624"/>
                        <a:pt x="7265" y="17460"/>
                        <a:pt x="5290" y="13204"/>
                      </a:cubicBezTo>
                      <a:cubicBezTo>
                        <a:pt x="3314" y="8949"/>
                        <a:pt x="1490" y="4603"/>
                        <a:pt x="153" y="43"/>
                      </a:cubicBezTo>
                      <a:cubicBezTo>
                        <a:pt x="139" y="16"/>
                        <a:pt x="107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1249950" y="4560525"/>
                  <a:ext cx="332975" cy="5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9" h="23250" extrusionOk="0">
                      <a:moveTo>
                        <a:pt x="13219" y="0"/>
                      </a:moveTo>
                      <a:cubicBezTo>
                        <a:pt x="13201" y="0"/>
                        <a:pt x="13184" y="8"/>
                        <a:pt x="13175" y="25"/>
                      </a:cubicBezTo>
                      <a:cubicBezTo>
                        <a:pt x="8798" y="7108"/>
                        <a:pt x="4391" y="14220"/>
                        <a:pt x="409" y="21485"/>
                      </a:cubicBezTo>
                      <a:cubicBezTo>
                        <a:pt x="1" y="22206"/>
                        <a:pt x="1378" y="23250"/>
                        <a:pt x="2273" y="23250"/>
                      </a:cubicBezTo>
                      <a:cubicBezTo>
                        <a:pt x="2510" y="23250"/>
                        <a:pt x="2714" y="23176"/>
                        <a:pt x="2841" y="23004"/>
                      </a:cubicBezTo>
                      <a:cubicBezTo>
                        <a:pt x="5151" y="19509"/>
                        <a:pt x="7035" y="15710"/>
                        <a:pt x="8646" y="11819"/>
                      </a:cubicBezTo>
                      <a:cubicBezTo>
                        <a:pt x="10318" y="7928"/>
                        <a:pt x="11777" y="3977"/>
                        <a:pt x="13297" y="86"/>
                      </a:cubicBezTo>
                      <a:cubicBezTo>
                        <a:pt x="13318" y="43"/>
                        <a:pt x="13264" y="0"/>
                        <a:pt x="13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887050" y="4628250"/>
                  <a:ext cx="737125" cy="6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5" h="27956" extrusionOk="0">
                      <a:moveTo>
                        <a:pt x="21138" y="1"/>
                      </a:moveTo>
                      <a:cubicBezTo>
                        <a:pt x="19419" y="1"/>
                        <a:pt x="17328" y="191"/>
                        <a:pt x="14773" y="538"/>
                      </a:cubicBezTo>
                      <a:cubicBezTo>
                        <a:pt x="13738" y="683"/>
                        <a:pt x="12831" y="729"/>
                        <a:pt x="12012" y="729"/>
                      </a:cubicBezTo>
                      <a:cubicBezTo>
                        <a:pt x="10533" y="729"/>
                        <a:pt x="9344" y="577"/>
                        <a:pt x="8214" y="577"/>
                      </a:cubicBezTo>
                      <a:cubicBezTo>
                        <a:pt x="5895" y="577"/>
                        <a:pt x="3825" y="1218"/>
                        <a:pt x="1" y="5128"/>
                      </a:cubicBezTo>
                      <a:cubicBezTo>
                        <a:pt x="1703" y="15858"/>
                        <a:pt x="5958" y="25675"/>
                        <a:pt x="15959" y="27955"/>
                      </a:cubicBezTo>
                      <a:cubicBezTo>
                        <a:pt x="23466" y="24095"/>
                        <a:pt x="28938" y="16496"/>
                        <a:pt x="29485" y="8198"/>
                      </a:cubicBezTo>
                      <a:cubicBezTo>
                        <a:pt x="28589" y="2279"/>
                        <a:pt x="27089" y="1"/>
                        <a:pt x="211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637600" y="4720500"/>
                  <a:ext cx="1257650" cy="7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6" h="29706" extrusionOk="0">
                      <a:moveTo>
                        <a:pt x="13199" y="0"/>
                      </a:moveTo>
                      <a:cubicBezTo>
                        <a:pt x="11306" y="0"/>
                        <a:pt x="9297" y="574"/>
                        <a:pt x="7356" y="982"/>
                      </a:cubicBezTo>
                      <a:cubicBezTo>
                        <a:pt x="6749" y="1104"/>
                        <a:pt x="6141" y="1225"/>
                        <a:pt x="5533" y="1286"/>
                      </a:cubicBezTo>
                      <a:cubicBezTo>
                        <a:pt x="2341" y="1742"/>
                        <a:pt x="1" y="4630"/>
                        <a:pt x="244" y="7821"/>
                      </a:cubicBezTo>
                      <a:cubicBezTo>
                        <a:pt x="426" y="10678"/>
                        <a:pt x="1125" y="13475"/>
                        <a:pt x="2250" y="16119"/>
                      </a:cubicBezTo>
                      <a:cubicBezTo>
                        <a:pt x="2797" y="17365"/>
                        <a:pt x="3435" y="18551"/>
                        <a:pt x="4195" y="19675"/>
                      </a:cubicBezTo>
                      <a:cubicBezTo>
                        <a:pt x="5624" y="21925"/>
                        <a:pt x="7508" y="23961"/>
                        <a:pt x="9575" y="25603"/>
                      </a:cubicBezTo>
                      <a:cubicBezTo>
                        <a:pt x="12220" y="27639"/>
                        <a:pt x="15259" y="29128"/>
                        <a:pt x="18512" y="29554"/>
                      </a:cubicBezTo>
                      <a:cubicBezTo>
                        <a:pt x="19241" y="29676"/>
                        <a:pt x="20001" y="29706"/>
                        <a:pt x="20731" y="29706"/>
                      </a:cubicBezTo>
                      <a:cubicBezTo>
                        <a:pt x="22342" y="29706"/>
                        <a:pt x="23922" y="29402"/>
                        <a:pt x="25472" y="28946"/>
                      </a:cubicBezTo>
                      <a:cubicBezTo>
                        <a:pt x="27630" y="28247"/>
                        <a:pt x="29728" y="27244"/>
                        <a:pt x="31703" y="25967"/>
                      </a:cubicBezTo>
                      <a:cubicBezTo>
                        <a:pt x="33892" y="24599"/>
                        <a:pt x="35989" y="23019"/>
                        <a:pt x="38026" y="21408"/>
                      </a:cubicBezTo>
                      <a:lnTo>
                        <a:pt x="48299" y="13444"/>
                      </a:lnTo>
                      <a:cubicBezTo>
                        <a:pt x="48938" y="12928"/>
                        <a:pt x="49485" y="12228"/>
                        <a:pt x="49698" y="11408"/>
                      </a:cubicBezTo>
                      <a:cubicBezTo>
                        <a:pt x="50306" y="9128"/>
                        <a:pt x="48208" y="7852"/>
                        <a:pt x="46445" y="7031"/>
                      </a:cubicBezTo>
                      <a:cubicBezTo>
                        <a:pt x="43193" y="5511"/>
                        <a:pt x="39758" y="3900"/>
                        <a:pt x="36293" y="3687"/>
                      </a:cubicBezTo>
                      <a:cubicBezTo>
                        <a:pt x="36015" y="3668"/>
                        <a:pt x="35735" y="3659"/>
                        <a:pt x="35455" y="3659"/>
                      </a:cubicBezTo>
                      <a:cubicBezTo>
                        <a:pt x="34390" y="3659"/>
                        <a:pt x="33322" y="3800"/>
                        <a:pt x="32311" y="4113"/>
                      </a:cubicBezTo>
                      <a:cubicBezTo>
                        <a:pt x="31247" y="4417"/>
                        <a:pt x="30184" y="4934"/>
                        <a:pt x="29120" y="5389"/>
                      </a:cubicBezTo>
                      <a:cubicBezTo>
                        <a:pt x="27703" y="6027"/>
                        <a:pt x="26249" y="6610"/>
                        <a:pt x="24801" y="6610"/>
                      </a:cubicBezTo>
                      <a:cubicBezTo>
                        <a:pt x="24386" y="6610"/>
                        <a:pt x="23971" y="6562"/>
                        <a:pt x="23557" y="6453"/>
                      </a:cubicBezTo>
                      <a:cubicBezTo>
                        <a:pt x="22767" y="6271"/>
                        <a:pt x="22068" y="5876"/>
                        <a:pt x="21490" y="5389"/>
                      </a:cubicBezTo>
                      <a:cubicBezTo>
                        <a:pt x="19545" y="3900"/>
                        <a:pt x="18147" y="1468"/>
                        <a:pt x="15867" y="496"/>
                      </a:cubicBezTo>
                      <a:cubicBezTo>
                        <a:pt x="15020" y="137"/>
                        <a:pt x="14123" y="0"/>
                        <a:pt x="13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911375" y="4991350"/>
                  <a:ext cx="690625" cy="4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18903" extrusionOk="0">
                      <a:moveTo>
                        <a:pt x="23470" y="1"/>
                      </a:moveTo>
                      <a:cubicBezTo>
                        <a:pt x="23450" y="1"/>
                        <a:pt x="23436" y="8"/>
                        <a:pt x="23436" y="27"/>
                      </a:cubicBezTo>
                      <a:cubicBezTo>
                        <a:pt x="20822" y="4586"/>
                        <a:pt x="17812" y="8872"/>
                        <a:pt x="14591" y="12914"/>
                      </a:cubicBezTo>
                      <a:cubicBezTo>
                        <a:pt x="14469" y="13036"/>
                        <a:pt x="14408" y="13127"/>
                        <a:pt x="14287" y="13249"/>
                      </a:cubicBezTo>
                      <a:lnTo>
                        <a:pt x="13253" y="14495"/>
                      </a:lnTo>
                      <a:cubicBezTo>
                        <a:pt x="13405" y="14009"/>
                        <a:pt x="13557" y="13553"/>
                        <a:pt x="13709" y="13066"/>
                      </a:cubicBezTo>
                      <a:lnTo>
                        <a:pt x="13831" y="12732"/>
                      </a:lnTo>
                      <a:cubicBezTo>
                        <a:pt x="13861" y="12610"/>
                        <a:pt x="13922" y="12458"/>
                        <a:pt x="13952" y="12337"/>
                      </a:cubicBezTo>
                      <a:cubicBezTo>
                        <a:pt x="14378" y="10939"/>
                        <a:pt x="14712" y="9480"/>
                        <a:pt x="15046" y="8082"/>
                      </a:cubicBezTo>
                      <a:cubicBezTo>
                        <a:pt x="15472" y="6349"/>
                        <a:pt x="15837" y="4586"/>
                        <a:pt x="16262" y="2853"/>
                      </a:cubicBezTo>
                      <a:cubicBezTo>
                        <a:pt x="16262" y="2809"/>
                        <a:pt x="16197" y="2781"/>
                        <a:pt x="16162" y="2781"/>
                      </a:cubicBezTo>
                      <a:cubicBezTo>
                        <a:pt x="16149" y="2781"/>
                        <a:pt x="16141" y="2785"/>
                        <a:pt x="16141" y="2793"/>
                      </a:cubicBezTo>
                      <a:cubicBezTo>
                        <a:pt x="14925" y="5437"/>
                        <a:pt x="13648" y="7960"/>
                        <a:pt x="12402" y="10544"/>
                      </a:cubicBezTo>
                      <a:cubicBezTo>
                        <a:pt x="12280" y="10787"/>
                        <a:pt x="12189" y="10969"/>
                        <a:pt x="12098" y="11151"/>
                      </a:cubicBezTo>
                      <a:cubicBezTo>
                        <a:pt x="11885" y="11516"/>
                        <a:pt x="11733" y="11881"/>
                        <a:pt x="11551" y="12215"/>
                      </a:cubicBezTo>
                      <a:cubicBezTo>
                        <a:pt x="11125" y="13097"/>
                        <a:pt x="10669" y="13978"/>
                        <a:pt x="10274" y="14860"/>
                      </a:cubicBezTo>
                      <a:cubicBezTo>
                        <a:pt x="10335" y="13826"/>
                        <a:pt x="10366" y="12793"/>
                        <a:pt x="10457" y="11759"/>
                      </a:cubicBezTo>
                      <a:lnTo>
                        <a:pt x="10457" y="11607"/>
                      </a:lnTo>
                      <a:lnTo>
                        <a:pt x="10457" y="11547"/>
                      </a:lnTo>
                      <a:cubicBezTo>
                        <a:pt x="10578" y="9784"/>
                        <a:pt x="10669" y="8051"/>
                        <a:pt x="10882" y="6258"/>
                      </a:cubicBezTo>
                      <a:cubicBezTo>
                        <a:pt x="11065" y="4616"/>
                        <a:pt x="11247" y="3005"/>
                        <a:pt x="11581" y="1364"/>
                      </a:cubicBezTo>
                      <a:cubicBezTo>
                        <a:pt x="11581" y="1343"/>
                        <a:pt x="11538" y="1308"/>
                        <a:pt x="11511" y="1308"/>
                      </a:cubicBezTo>
                      <a:cubicBezTo>
                        <a:pt x="11499" y="1308"/>
                        <a:pt x="11490" y="1315"/>
                        <a:pt x="11490" y="1334"/>
                      </a:cubicBezTo>
                      <a:cubicBezTo>
                        <a:pt x="11338" y="1668"/>
                        <a:pt x="11186" y="2033"/>
                        <a:pt x="11034" y="2398"/>
                      </a:cubicBezTo>
                      <a:cubicBezTo>
                        <a:pt x="10001" y="4920"/>
                        <a:pt x="9119" y="7565"/>
                        <a:pt x="8451" y="10209"/>
                      </a:cubicBezTo>
                      <a:cubicBezTo>
                        <a:pt x="8299" y="10817"/>
                        <a:pt x="8147" y="11425"/>
                        <a:pt x="7995" y="12063"/>
                      </a:cubicBezTo>
                      <a:cubicBezTo>
                        <a:pt x="7782" y="12975"/>
                        <a:pt x="7600" y="13857"/>
                        <a:pt x="7448" y="14769"/>
                      </a:cubicBezTo>
                      <a:cubicBezTo>
                        <a:pt x="7174" y="13857"/>
                        <a:pt x="6931" y="12945"/>
                        <a:pt x="6688" y="12003"/>
                      </a:cubicBezTo>
                      <a:cubicBezTo>
                        <a:pt x="6566" y="11577"/>
                        <a:pt x="6475" y="11212"/>
                        <a:pt x="6384" y="10787"/>
                      </a:cubicBezTo>
                      <a:cubicBezTo>
                        <a:pt x="6110" y="9692"/>
                        <a:pt x="5867" y="8537"/>
                        <a:pt x="5624" y="7413"/>
                      </a:cubicBezTo>
                      <a:cubicBezTo>
                        <a:pt x="5198" y="5224"/>
                        <a:pt x="4894" y="3005"/>
                        <a:pt x="4864" y="756"/>
                      </a:cubicBezTo>
                      <a:cubicBezTo>
                        <a:pt x="4864" y="741"/>
                        <a:pt x="4834" y="733"/>
                        <a:pt x="4799" y="733"/>
                      </a:cubicBezTo>
                      <a:cubicBezTo>
                        <a:pt x="4765" y="733"/>
                        <a:pt x="4727" y="741"/>
                        <a:pt x="4712" y="756"/>
                      </a:cubicBezTo>
                      <a:cubicBezTo>
                        <a:pt x="4408" y="2246"/>
                        <a:pt x="4226" y="3765"/>
                        <a:pt x="4104" y="5316"/>
                      </a:cubicBezTo>
                      <a:cubicBezTo>
                        <a:pt x="3952" y="7200"/>
                        <a:pt x="3952" y="9145"/>
                        <a:pt x="4104" y="11091"/>
                      </a:cubicBezTo>
                      <a:cubicBezTo>
                        <a:pt x="4104" y="11212"/>
                        <a:pt x="4134" y="11364"/>
                        <a:pt x="4134" y="11455"/>
                      </a:cubicBezTo>
                      <a:cubicBezTo>
                        <a:pt x="4226" y="12367"/>
                        <a:pt x="4347" y="13340"/>
                        <a:pt x="4499" y="14252"/>
                      </a:cubicBezTo>
                      <a:cubicBezTo>
                        <a:pt x="4074" y="13553"/>
                        <a:pt x="3678" y="12823"/>
                        <a:pt x="3314" y="12124"/>
                      </a:cubicBezTo>
                      <a:cubicBezTo>
                        <a:pt x="3131" y="11729"/>
                        <a:pt x="2888" y="11303"/>
                        <a:pt x="2706" y="10908"/>
                      </a:cubicBezTo>
                      <a:cubicBezTo>
                        <a:pt x="1612" y="8507"/>
                        <a:pt x="791" y="5893"/>
                        <a:pt x="609" y="3188"/>
                      </a:cubicBezTo>
                      <a:cubicBezTo>
                        <a:pt x="517" y="3218"/>
                        <a:pt x="365" y="3218"/>
                        <a:pt x="365" y="3249"/>
                      </a:cubicBezTo>
                      <a:cubicBezTo>
                        <a:pt x="1" y="5376"/>
                        <a:pt x="1" y="7626"/>
                        <a:pt x="365" y="9844"/>
                      </a:cubicBezTo>
                      <a:cubicBezTo>
                        <a:pt x="517" y="10908"/>
                        <a:pt x="730" y="11911"/>
                        <a:pt x="1034" y="12945"/>
                      </a:cubicBezTo>
                      <a:cubicBezTo>
                        <a:pt x="1216" y="13553"/>
                        <a:pt x="1399" y="14191"/>
                        <a:pt x="1672" y="14799"/>
                      </a:cubicBezTo>
                      <a:cubicBezTo>
                        <a:pt x="4317" y="16866"/>
                        <a:pt x="7356" y="18325"/>
                        <a:pt x="10609" y="18750"/>
                      </a:cubicBezTo>
                      <a:cubicBezTo>
                        <a:pt x="11338" y="18872"/>
                        <a:pt x="12098" y="18902"/>
                        <a:pt x="12828" y="18902"/>
                      </a:cubicBezTo>
                      <a:cubicBezTo>
                        <a:pt x="14439" y="18902"/>
                        <a:pt x="16019" y="18598"/>
                        <a:pt x="17569" y="18142"/>
                      </a:cubicBezTo>
                      <a:cubicBezTo>
                        <a:pt x="18512" y="17200"/>
                        <a:pt x="19393" y="16197"/>
                        <a:pt x="20214" y="15194"/>
                      </a:cubicBezTo>
                      <a:cubicBezTo>
                        <a:pt x="20609" y="14738"/>
                        <a:pt x="20974" y="14252"/>
                        <a:pt x="21338" y="13735"/>
                      </a:cubicBezTo>
                      <a:cubicBezTo>
                        <a:pt x="23831" y="10392"/>
                        <a:pt x="25837" y="6744"/>
                        <a:pt x="27600" y="3097"/>
                      </a:cubicBezTo>
                      <a:cubicBezTo>
                        <a:pt x="27624" y="3072"/>
                        <a:pt x="27550" y="3028"/>
                        <a:pt x="27504" y="3028"/>
                      </a:cubicBezTo>
                      <a:cubicBezTo>
                        <a:pt x="27493" y="3028"/>
                        <a:pt x="27484" y="3030"/>
                        <a:pt x="27478" y="3036"/>
                      </a:cubicBezTo>
                      <a:cubicBezTo>
                        <a:pt x="25138" y="6288"/>
                        <a:pt x="22463" y="9328"/>
                        <a:pt x="19667" y="12185"/>
                      </a:cubicBezTo>
                      <a:cubicBezTo>
                        <a:pt x="18907" y="12945"/>
                        <a:pt x="18086" y="13705"/>
                        <a:pt x="17296" y="14465"/>
                      </a:cubicBezTo>
                      <a:cubicBezTo>
                        <a:pt x="17144" y="14617"/>
                        <a:pt x="16992" y="14769"/>
                        <a:pt x="16840" y="14890"/>
                      </a:cubicBezTo>
                      <a:cubicBezTo>
                        <a:pt x="16931" y="14769"/>
                        <a:pt x="16961" y="14708"/>
                        <a:pt x="17022" y="14586"/>
                      </a:cubicBezTo>
                      <a:cubicBezTo>
                        <a:pt x="17053" y="14495"/>
                        <a:pt x="17113" y="14465"/>
                        <a:pt x="17144" y="14404"/>
                      </a:cubicBezTo>
                      <a:cubicBezTo>
                        <a:pt x="17752" y="13370"/>
                        <a:pt x="18268" y="12306"/>
                        <a:pt x="18816" y="11243"/>
                      </a:cubicBezTo>
                      <a:lnTo>
                        <a:pt x="18816" y="11212"/>
                      </a:lnTo>
                      <a:cubicBezTo>
                        <a:pt x="18907" y="11091"/>
                        <a:pt x="18937" y="10969"/>
                        <a:pt x="18998" y="10848"/>
                      </a:cubicBezTo>
                      <a:cubicBezTo>
                        <a:pt x="20882" y="7352"/>
                        <a:pt x="22311" y="3705"/>
                        <a:pt x="23557" y="57"/>
                      </a:cubicBezTo>
                      <a:cubicBezTo>
                        <a:pt x="23578" y="36"/>
                        <a:pt x="23512" y="1"/>
                        <a:pt x="234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1469100" y="4358415"/>
                  <a:ext cx="17825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18149" extrusionOk="0">
                      <a:moveTo>
                        <a:pt x="7077" y="0"/>
                      </a:moveTo>
                      <a:cubicBezTo>
                        <a:pt x="7046" y="0"/>
                        <a:pt x="7008" y="61"/>
                        <a:pt x="6993" y="183"/>
                      </a:cubicBezTo>
                      <a:cubicBezTo>
                        <a:pt x="6568" y="6171"/>
                        <a:pt x="4349" y="11885"/>
                        <a:pt x="762" y="16596"/>
                      </a:cubicBezTo>
                      <a:cubicBezTo>
                        <a:pt x="24" y="17532"/>
                        <a:pt x="0" y="18148"/>
                        <a:pt x="356" y="18148"/>
                      </a:cubicBezTo>
                      <a:cubicBezTo>
                        <a:pt x="601" y="18148"/>
                        <a:pt x="1026" y="17856"/>
                        <a:pt x="1522" y="17174"/>
                      </a:cubicBezTo>
                      <a:cubicBezTo>
                        <a:pt x="5017" y="12189"/>
                        <a:pt x="6963" y="6201"/>
                        <a:pt x="7115" y="183"/>
                      </a:cubicBezTo>
                      <a:cubicBezTo>
                        <a:pt x="7130" y="61"/>
                        <a:pt x="7107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1339300" y="4302500"/>
                  <a:ext cx="98700" cy="4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841" extrusionOk="0">
                      <a:moveTo>
                        <a:pt x="3205" y="0"/>
                      </a:moveTo>
                      <a:cubicBezTo>
                        <a:pt x="3182" y="0"/>
                        <a:pt x="3158" y="69"/>
                        <a:pt x="3158" y="194"/>
                      </a:cubicBezTo>
                      <a:cubicBezTo>
                        <a:pt x="3553" y="5726"/>
                        <a:pt x="2550" y="11319"/>
                        <a:pt x="422" y="16334"/>
                      </a:cubicBezTo>
                      <a:cubicBezTo>
                        <a:pt x="0" y="17279"/>
                        <a:pt x="93" y="17840"/>
                        <a:pt x="390" y="17840"/>
                      </a:cubicBezTo>
                      <a:cubicBezTo>
                        <a:pt x="628" y="17840"/>
                        <a:pt x="996" y="17480"/>
                        <a:pt x="1334" y="16669"/>
                      </a:cubicBezTo>
                      <a:cubicBezTo>
                        <a:pt x="3310" y="11441"/>
                        <a:pt x="3948" y="5696"/>
                        <a:pt x="3249" y="194"/>
                      </a:cubicBezTo>
                      <a:cubicBezTo>
                        <a:pt x="3249" y="61"/>
                        <a:pt x="3227" y="0"/>
                        <a:pt x="3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1169975" y="4269200"/>
                  <a:ext cx="60575" cy="4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17084" extrusionOk="0">
                      <a:moveTo>
                        <a:pt x="277" y="1"/>
                      </a:moveTo>
                      <a:cubicBezTo>
                        <a:pt x="244" y="1"/>
                        <a:pt x="231" y="72"/>
                        <a:pt x="265" y="189"/>
                      </a:cubicBezTo>
                      <a:cubicBezTo>
                        <a:pt x="1754" y="5235"/>
                        <a:pt x="1663" y="10675"/>
                        <a:pt x="265" y="15660"/>
                      </a:cubicBezTo>
                      <a:cubicBezTo>
                        <a:pt x="0" y="16570"/>
                        <a:pt x="158" y="17084"/>
                        <a:pt x="431" y="17084"/>
                      </a:cubicBezTo>
                      <a:cubicBezTo>
                        <a:pt x="660" y="17084"/>
                        <a:pt x="969" y="16723"/>
                        <a:pt x="1177" y="15934"/>
                      </a:cubicBezTo>
                      <a:cubicBezTo>
                        <a:pt x="2423" y="10675"/>
                        <a:pt x="2088" y="5174"/>
                        <a:pt x="386" y="158"/>
                      </a:cubicBezTo>
                      <a:cubicBezTo>
                        <a:pt x="345" y="49"/>
                        <a:pt x="304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971325" y="4322200"/>
                  <a:ext cx="121475" cy="3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13828" extrusionOk="0">
                      <a:moveTo>
                        <a:pt x="35" y="1"/>
                      </a:moveTo>
                      <a:cubicBezTo>
                        <a:pt x="4" y="1"/>
                        <a:pt x="0" y="65"/>
                        <a:pt x="34" y="166"/>
                      </a:cubicBezTo>
                      <a:cubicBezTo>
                        <a:pt x="1949" y="4148"/>
                        <a:pt x="3165" y="8434"/>
                        <a:pt x="3773" y="12780"/>
                      </a:cubicBezTo>
                      <a:cubicBezTo>
                        <a:pt x="3860" y="13491"/>
                        <a:pt x="4140" y="13828"/>
                        <a:pt x="4380" y="13828"/>
                      </a:cubicBezTo>
                      <a:cubicBezTo>
                        <a:pt x="4644" y="13828"/>
                        <a:pt x="4858" y="13422"/>
                        <a:pt x="4715" y="12659"/>
                      </a:cubicBezTo>
                      <a:cubicBezTo>
                        <a:pt x="3895" y="8251"/>
                        <a:pt x="2284" y="4026"/>
                        <a:pt x="156" y="136"/>
                      </a:cubicBezTo>
                      <a:cubicBezTo>
                        <a:pt x="102" y="41"/>
                        <a:pt x="60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1601725" y="4321040"/>
                  <a:ext cx="958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2684" extrusionOk="0">
                      <a:moveTo>
                        <a:pt x="1943" y="1"/>
                      </a:moveTo>
                      <a:cubicBezTo>
                        <a:pt x="852" y="1"/>
                        <a:pt x="1" y="1544"/>
                        <a:pt x="1111" y="2407"/>
                      </a:cubicBezTo>
                      <a:cubicBezTo>
                        <a:pt x="1366" y="2600"/>
                        <a:pt x="1631" y="2683"/>
                        <a:pt x="1882" y="2683"/>
                      </a:cubicBezTo>
                      <a:cubicBezTo>
                        <a:pt x="2977" y="2683"/>
                        <a:pt x="3834" y="1120"/>
                        <a:pt x="2722" y="279"/>
                      </a:cubicBezTo>
                      <a:cubicBezTo>
                        <a:pt x="2463" y="84"/>
                        <a:pt x="2197" y="1"/>
                        <a:pt x="1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1376125" y="4262450"/>
                  <a:ext cx="9652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2681" extrusionOk="0">
                      <a:moveTo>
                        <a:pt x="1974" y="1"/>
                      </a:moveTo>
                      <a:cubicBezTo>
                        <a:pt x="873" y="1"/>
                        <a:pt x="1" y="1564"/>
                        <a:pt x="1137" y="2404"/>
                      </a:cubicBezTo>
                      <a:cubicBezTo>
                        <a:pt x="1393" y="2597"/>
                        <a:pt x="1657" y="2680"/>
                        <a:pt x="1909" y="2680"/>
                      </a:cubicBezTo>
                      <a:cubicBezTo>
                        <a:pt x="3004" y="2680"/>
                        <a:pt x="3860" y="1117"/>
                        <a:pt x="2748" y="276"/>
                      </a:cubicBezTo>
                      <a:cubicBezTo>
                        <a:pt x="2493" y="83"/>
                        <a:pt x="2227" y="1"/>
                        <a:pt x="19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8"/>
                <p:cNvSpPr/>
                <p:nvPr/>
              </p:nvSpPr>
              <p:spPr>
                <a:xfrm>
                  <a:off x="1133875" y="4251475"/>
                  <a:ext cx="9637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2694" extrusionOk="0">
                      <a:moveTo>
                        <a:pt x="1952" y="0"/>
                      </a:moveTo>
                      <a:cubicBezTo>
                        <a:pt x="858" y="0"/>
                        <a:pt x="0" y="1557"/>
                        <a:pt x="1131" y="2418"/>
                      </a:cubicBezTo>
                      <a:cubicBezTo>
                        <a:pt x="1387" y="2611"/>
                        <a:pt x="1651" y="2694"/>
                        <a:pt x="1903" y="2694"/>
                      </a:cubicBezTo>
                      <a:cubicBezTo>
                        <a:pt x="2997" y="2694"/>
                        <a:pt x="3854" y="1130"/>
                        <a:pt x="2742" y="290"/>
                      </a:cubicBezTo>
                      <a:cubicBezTo>
                        <a:pt x="2481" y="87"/>
                        <a:pt x="2210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8"/>
                <p:cNvSpPr/>
                <p:nvPr/>
              </p:nvSpPr>
              <p:spPr>
                <a:xfrm>
                  <a:off x="927700" y="4285175"/>
                  <a:ext cx="95100" cy="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2683" extrusionOk="0">
                      <a:moveTo>
                        <a:pt x="1915" y="1"/>
                      </a:moveTo>
                      <a:cubicBezTo>
                        <a:pt x="832" y="1"/>
                        <a:pt x="1" y="1544"/>
                        <a:pt x="1111" y="2407"/>
                      </a:cubicBezTo>
                      <a:cubicBezTo>
                        <a:pt x="1366" y="2600"/>
                        <a:pt x="1630" y="2683"/>
                        <a:pt x="1880" y="2683"/>
                      </a:cubicBezTo>
                      <a:cubicBezTo>
                        <a:pt x="2966" y="2683"/>
                        <a:pt x="3803" y="1120"/>
                        <a:pt x="2691" y="279"/>
                      </a:cubicBezTo>
                      <a:cubicBezTo>
                        <a:pt x="2433" y="84"/>
                        <a:pt x="2167" y="1"/>
                        <a:pt x="19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79" name="Google Shape;1279;p8"/>
              <p:cNvGrpSpPr/>
              <p:nvPr/>
            </p:nvGrpSpPr>
            <p:grpSpPr>
              <a:xfrm rot="10800000">
                <a:off x="6204744" y="3571861"/>
                <a:ext cx="456064" cy="447593"/>
                <a:chOff x="5773925" y="1794275"/>
                <a:chExt cx="647450" cy="635425"/>
              </a:xfrm>
            </p:grpSpPr>
            <p:sp>
              <p:nvSpPr>
                <p:cNvPr id="1280" name="Google Shape;1280;p8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5871950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5773925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5877275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288" name="Google Shape;1288;p8"/>
            <p:cNvGrpSpPr/>
            <p:nvPr/>
          </p:nvGrpSpPr>
          <p:grpSpPr>
            <a:xfrm>
              <a:off x="8557350" y="1626800"/>
              <a:ext cx="373900" cy="344925"/>
              <a:chOff x="2493475" y="2126450"/>
              <a:chExt cx="373900" cy="344925"/>
            </a:xfrm>
          </p:grpSpPr>
          <p:sp>
            <p:nvSpPr>
              <p:cNvPr id="1289" name="Google Shape;1289;p8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97" name="Google Shape;1297;p8"/>
            <p:cNvSpPr/>
            <p:nvPr/>
          </p:nvSpPr>
          <p:spPr>
            <a:xfrm>
              <a:off x="6710954" y="1911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0425" y="17657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319825" y="4355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882250" y="40454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2660400" y="1757567"/>
            <a:ext cx="6871200" cy="2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303" name="Google Shape;1303;p8"/>
          <p:cNvGrpSpPr/>
          <p:nvPr/>
        </p:nvGrpSpPr>
        <p:grpSpPr>
          <a:xfrm>
            <a:off x="10023312" y="4734951"/>
            <a:ext cx="498547" cy="497275"/>
            <a:chOff x="779925" y="724750"/>
            <a:chExt cx="930125" cy="927750"/>
          </a:xfrm>
        </p:grpSpPr>
        <p:sp>
          <p:nvSpPr>
            <p:cNvPr id="1304" name="Google Shape;1304;p8"/>
            <p:cNvSpPr/>
            <p:nvPr/>
          </p:nvSpPr>
          <p:spPr>
            <a:xfrm>
              <a:off x="780675" y="724750"/>
              <a:ext cx="497000" cy="627375"/>
            </a:xfrm>
            <a:custGeom>
              <a:avLst/>
              <a:gdLst/>
              <a:ahLst/>
              <a:cxnLst/>
              <a:rect l="l" t="t" r="r" b="b"/>
              <a:pathLst>
                <a:path w="19880" h="25095" extrusionOk="0">
                  <a:moveTo>
                    <a:pt x="13897" y="0"/>
                  </a:moveTo>
                  <a:cubicBezTo>
                    <a:pt x="13144" y="0"/>
                    <a:pt x="12346" y="445"/>
                    <a:pt x="12128" y="1205"/>
                  </a:cubicBezTo>
                  <a:cubicBezTo>
                    <a:pt x="11885" y="1934"/>
                    <a:pt x="12280" y="2786"/>
                    <a:pt x="11916" y="3485"/>
                  </a:cubicBezTo>
                  <a:cubicBezTo>
                    <a:pt x="11399" y="4670"/>
                    <a:pt x="9302" y="4670"/>
                    <a:pt x="9150" y="5916"/>
                  </a:cubicBezTo>
                  <a:cubicBezTo>
                    <a:pt x="9119" y="6281"/>
                    <a:pt x="9302" y="6707"/>
                    <a:pt x="9150" y="7102"/>
                  </a:cubicBezTo>
                  <a:cubicBezTo>
                    <a:pt x="8998" y="7497"/>
                    <a:pt x="8481" y="7618"/>
                    <a:pt x="8086" y="7862"/>
                  </a:cubicBezTo>
                  <a:cubicBezTo>
                    <a:pt x="7204" y="8348"/>
                    <a:pt x="6870" y="9473"/>
                    <a:pt x="6992" y="10476"/>
                  </a:cubicBezTo>
                  <a:cubicBezTo>
                    <a:pt x="7113" y="11448"/>
                    <a:pt x="7599" y="12360"/>
                    <a:pt x="8086" y="13242"/>
                  </a:cubicBezTo>
                  <a:cubicBezTo>
                    <a:pt x="7763" y="13434"/>
                    <a:pt x="7409" y="13500"/>
                    <a:pt x="7038" y="13500"/>
                  </a:cubicBezTo>
                  <a:cubicBezTo>
                    <a:pt x="6229" y="13500"/>
                    <a:pt x="5337" y="13186"/>
                    <a:pt x="4505" y="13186"/>
                  </a:cubicBezTo>
                  <a:cubicBezTo>
                    <a:pt x="4210" y="13186"/>
                    <a:pt x="3922" y="13226"/>
                    <a:pt x="3648" y="13333"/>
                  </a:cubicBezTo>
                  <a:cubicBezTo>
                    <a:pt x="2463" y="13789"/>
                    <a:pt x="2037" y="15552"/>
                    <a:pt x="2919" y="16524"/>
                  </a:cubicBezTo>
                  <a:cubicBezTo>
                    <a:pt x="1703" y="17436"/>
                    <a:pt x="335" y="18652"/>
                    <a:pt x="608" y="20111"/>
                  </a:cubicBezTo>
                  <a:cubicBezTo>
                    <a:pt x="669" y="20445"/>
                    <a:pt x="821" y="20810"/>
                    <a:pt x="821" y="21175"/>
                  </a:cubicBezTo>
                  <a:cubicBezTo>
                    <a:pt x="821" y="22026"/>
                    <a:pt x="1" y="22664"/>
                    <a:pt x="1" y="23515"/>
                  </a:cubicBezTo>
                  <a:cubicBezTo>
                    <a:pt x="1" y="24214"/>
                    <a:pt x="639" y="24792"/>
                    <a:pt x="1338" y="24944"/>
                  </a:cubicBezTo>
                  <a:cubicBezTo>
                    <a:pt x="1774" y="25048"/>
                    <a:pt x="2849" y="25095"/>
                    <a:pt x="3709" y="25095"/>
                  </a:cubicBezTo>
                  <a:cubicBezTo>
                    <a:pt x="4108" y="25095"/>
                    <a:pt x="4460" y="25085"/>
                    <a:pt x="4681" y="25065"/>
                  </a:cubicBezTo>
                  <a:cubicBezTo>
                    <a:pt x="10639" y="24336"/>
                    <a:pt x="10913" y="24306"/>
                    <a:pt x="14864" y="21448"/>
                  </a:cubicBezTo>
                  <a:cubicBezTo>
                    <a:pt x="15046" y="21327"/>
                    <a:pt x="15229" y="21175"/>
                    <a:pt x="15411" y="21023"/>
                  </a:cubicBezTo>
                  <a:cubicBezTo>
                    <a:pt x="17296" y="19655"/>
                    <a:pt x="17934" y="19108"/>
                    <a:pt x="18542" y="17011"/>
                  </a:cubicBezTo>
                  <a:cubicBezTo>
                    <a:pt x="18663" y="16676"/>
                    <a:pt x="18755" y="16312"/>
                    <a:pt x="18846" y="15977"/>
                  </a:cubicBezTo>
                  <a:cubicBezTo>
                    <a:pt x="19271" y="14488"/>
                    <a:pt x="19484" y="12968"/>
                    <a:pt x="19606" y="11448"/>
                  </a:cubicBezTo>
                  <a:cubicBezTo>
                    <a:pt x="19879" y="7770"/>
                    <a:pt x="19059" y="3758"/>
                    <a:pt x="16384" y="1205"/>
                  </a:cubicBezTo>
                  <a:cubicBezTo>
                    <a:pt x="15776" y="627"/>
                    <a:pt x="15016" y="111"/>
                    <a:pt x="14165" y="20"/>
                  </a:cubicBezTo>
                  <a:cubicBezTo>
                    <a:pt x="14077" y="7"/>
                    <a:pt x="13987" y="0"/>
                    <a:pt x="13897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79925" y="724750"/>
              <a:ext cx="496225" cy="627375"/>
            </a:xfrm>
            <a:custGeom>
              <a:avLst/>
              <a:gdLst/>
              <a:ahLst/>
              <a:cxnLst/>
              <a:rect l="l" t="t" r="r" b="b"/>
              <a:pathLst>
                <a:path w="19849" h="25095" extrusionOk="0">
                  <a:moveTo>
                    <a:pt x="13889" y="0"/>
                  </a:moveTo>
                  <a:cubicBezTo>
                    <a:pt x="13119" y="0"/>
                    <a:pt x="12342" y="445"/>
                    <a:pt x="12098" y="1205"/>
                  </a:cubicBezTo>
                  <a:cubicBezTo>
                    <a:pt x="11885" y="1934"/>
                    <a:pt x="12250" y="2786"/>
                    <a:pt x="11915" y="3485"/>
                  </a:cubicBezTo>
                  <a:cubicBezTo>
                    <a:pt x="11399" y="4670"/>
                    <a:pt x="9301" y="4670"/>
                    <a:pt x="9149" y="5916"/>
                  </a:cubicBezTo>
                  <a:cubicBezTo>
                    <a:pt x="9119" y="6281"/>
                    <a:pt x="9301" y="6707"/>
                    <a:pt x="9149" y="7102"/>
                  </a:cubicBezTo>
                  <a:cubicBezTo>
                    <a:pt x="8997" y="7497"/>
                    <a:pt x="8450" y="7618"/>
                    <a:pt x="8085" y="7862"/>
                  </a:cubicBezTo>
                  <a:cubicBezTo>
                    <a:pt x="7204" y="8348"/>
                    <a:pt x="6870" y="9473"/>
                    <a:pt x="6991" y="10476"/>
                  </a:cubicBezTo>
                  <a:cubicBezTo>
                    <a:pt x="7082" y="11448"/>
                    <a:pt x="7599" y="12360"/>
                    <a:pt x="8085" y="13242"/>
                  </a:cubicBezTo>
                  <a:cubicBezTo>
                    <a:pt x="7755" y="13434"/>
                    <a:pt x="7398" y="13500"/>
                    <a:pt x="7025" y="13500"/>
                  </a:cubicBezTo>
                  <a:cubicBezTo>
                    <a:pt x="6213" y="13500"/>
                    <a:pt x="5329" y="13186"/>
                    <a:pt x="4502" y="13186"/>
                  </a:cubicBezTo>
                  <a:cubicBezTo>
                    <a:pt x="4208" y="13186"/>
                    <a:pt x="3921" y="13226"/>
                    <a:pt x="3648" y="13333"/>
                  </a:cubicBezTo>
                  <a:cubicBezTo>
                    <a:pt x="2462" y="13789"/>
                    <a:pt x="2037" y="15552"/>
                    <a:pt x="2918" y="16524"/>
                  </a:cubicBezTo>
                  <a:cubicBezTo>
                    <a:pt x="1702" y="17436"/>
                    <a:pt x="334" y="18652"/>
                    <a:pt x="608" y="20111"/>
                  </a:cubicBezTo>
                  <a:cubicBezTo>
                    <a:pt x="669" y="20476"/>
                    <a:pt x="821" y="20810"/>
                    <a:pt x="821" y="21175"/>
                  </a:cubicBezTo>
                  <a:cubicBezTo>
                    <a:pt x="821" y="22026"/>
                    <a:pt x="0" y="22664"/>
                    <a:pt x="0" y="23515"/>
                  </a:cubicBezTo>
                  <a:cubicBezTo>
                    <a:pt x="0" y="24214"/>
                    <a:pt x="638" y="24792"/>
                    <a:pt x="1307" y="24944"/>
                  </a:cubicBezTo>
                  <a:cubicBezTo>
                    <a:pt x="1764" y="25048"/>
                    <a:pt x="2846" y="25095"/>
                    <a:pt x="3698" y="25095"/>
                  </a:cubicBezTo>
                  <a:cubicBezTo>
                    <a:pt x="4093" y="25095"/>
                    <a:pt x="4439" y="25085"/>
                    <a:pt x="4651" y="25065"/>
                  </a:cubicBezTo>
                  <a:cubicBezTo>
                    <a:pt x="10639" y="24336"/>
                    <a:pt x="10882" y="24306"/>
                    <a:pt x="14833" y="21448"/>
                  </a:cubicBezTo>
                  <a:lnTo>
                    <a:pt x="14833" y="21448"/>
                  </a:lnTo>
                  <a:cubicBezTo>
                    <a:pt x="11702" y="22512"/>
                    <a:pt x="8359" y="23211"/>
                    <a:pt x="4894" y="23606"/>
                  </a:cubicBezTo>
                  <a:cubicBezTo>
                    <a:pt x="4603" y="23638"/>
                    <a:pt x="4309" y="23662"/>
                    <a:pt x="4021" y="23662"/>
                  </a:cubicBezTo>
                  <a:cubicBezTo>
                    <a:pt x="3465" y="23662"/>
                    <a:pt x="2933" y="23572"/>
                    <a:pt x="2493" y="23272"/>
                  </a:cubicBezTo>
                  <a:cubicBezTo>
                    <a:pt x="1733" y="22755"/>
                    <a:pt x="1520" y="21570"/>
                    <a:pt x="2006" y="20780"/>
                  </a:cubicBezTo>
                  <a:cubicBezTo>
                    <a:pt x="2158" y="20506"/>
                    <a:pt x="2401" y="20263"/>
                    <a:pt x="2493" y="19929"/>
                  </a:cubicBezTo>
                  <a:cubicBezTo>
                    <a:pt x="2584" y="19473"/>
                    <a:pt x="2249" y="19017"/>
                    <a:pt x="2341" y="18561"/>
                  </a:cubicBezTo>
                  <a:cubicBezTo>
                    <a:pt x="2523" y="17679"/>
                    <a:pt x="4012" y="17527"/>
                    <a:pt x="4012" y="16676"/>
                  </a:cubicBezTo>
                  <a:cubicBezTo>
                    <a:pt x="4012" y="16312"/>
                    <a:pt x="3739" y="15977"/>
                    <a:pt x="3708" y="15643"/>
                  </a:cubicBezTo>
                  <a:cubicBezTo>
                    <a:pt x="3617" y="14913"/>
                    <a:pt x="4559" y="14488"/>
                    <a:pt x="5319" y="14457"/>
                  </a:cubicBezTo>
                  <a:cubicBezTo>
                    <a:pt x="5426" y="14452"/>
                    <a:pt x="5531" y="14450"/>
                    <a:pt x="5636" y="14450"/>
                  </a:cubicBezTo>
                  <a:cubicBezTo>
                    <a:pt x="6160" y="14450"/>
                    <a:pt x="6667" y="14513"/>
                    <a:pt x="7174" y="14640"/>
                  </a:cubicBezTo>
                  <a:cubicBezTo>
                    <a:pt x="7445" y="14717"/>
                    <a:pt x="7740" y="14807"/>
                    <a:pt x="8006" y="14807"/>
                  </a:cubicBezTo>
                  <a:cubicBezTo>
                    <a:pt x="8157" y="14807"/>
                    <a:pt x="8298" y="14778"/>
                    <a:pt x="8420" y="14701"/>
                  </a:cubicBezTo>
                  <a:cubicBezTo>
                    <a:pt x="8936" y="14336"/>
                    <a:pt x="8815" y="13546"/>
                    <a:pt x="8541" y="12968"/>
                  </a:cubicBezTo>
                  <a:cubicBezTo>
                    <a:pt x="7994" y="11813"/>
                    <a:pt x="7417" y="10354"/>
                    <a:pt x="8146" y="9260"/>
                  </a:cubicBezTo>
                  <a:cubicBezTo>
                    <a:pt x="8724" y="8378"/>
                    <a:pt x="9970" y="8074"/>
                    <a:pt x="10395" y="7132"/>
                  </a:cubicBezTo>
                  <a:cubicBezTo>
                    <a:pt x="10669" y="6555"/>
                    <a:pt x="10547" y="5916"/>
                    <a:pt x="10851" y="5430"/>
                  </a:cubicBezTo>
                  <a:cubicBezTo>
                    <a:pt x="11277" y="4700"/>
                    <a:pt x="12341" y="4518"/>
                    <a:pt x="12706" y="3758"/>
                  </a:cubicBezTo>
                  <a:cubicBezTo>
                    <a:pt x="13070" y="3059"/>
                    <a:pt x="12766" y="2147"/>
                    <a:pt x="13222" y="1539"/>
                  </a:cubicBezTo>
                  <a:cubicBezTo>
                    <a:pt x="13436" y="1240"/>
                    <a:pt x="13816" y="1106"/>
                    <a:pt x="14192" y="1106"/>
                  </a:cubicBezTo>
                  <a:cubicBezTo>
                    <a:pt x="14350" y="1106"/>
                    <a:pt x="14507" y="1130"/>
                    <a:pt x="14651" y="1175"/>
                  </a:cubicBezTo>
                  <a:cubicBezTo>
                    <a:pt x="15137" y="1327"/>
                    <a:pt x="15563" y="1691"/>
                    <a:pt x="15958" y="2086"/>
                  </a:cubicBezTo>
                  <a:cubicBezTo>
                    <a:pt x="17934" y="4153"/>
                    <a:pt x="18876" y="7041"/>
                    <a:pt x="19149" y="9898"/>
                  </a:cubicBezTo>
                  <a:cubicBezTo>
                    <a:pt x="19241" y="11600"/>
                    <a:pt x="19180" y="13333"/>
                    <a:pt x="18997" y="15035"/>
                  </a:cubicBezTo>
                  <a:cubicBezTo>
                    <a:pt x="18937" y="15308"/>
                    <a:pt x="18906" y="15643"/>
                    <a:pt x="18845" y="15977"/>
                  </a:cubicBezTo>
                  <a:cubicBezTo>
                    <a:pt x="19241" y="14488"/>
                    <a:pt x="19484" y="12968"/>
                    <a:pt x="19605" y="11448"/>
                  </a:cubicBezTo>
                  <a:cubicBezTo>
                    <a:pt x="19849" y="7770"/>
                    <a:pt x="19058" y="3758"/>
                    <a:pt x="16353" y="1205"/>
                  </a:cubicBezTo>
                  <a:cubicBezTo>
                    <a:pt x="15745" y="627"/>
                    <a:pt x="14985" y="111"/>
                    <a:pt x="14165" y="20"/>
                  </a:cubicBezTo>
                  <a:cubicBezTo>
                    <a:pt x="14073" y="7"/>
                    <a:pt x="13981" y="0"/>
                    <a:pt x="13889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128525" y="761300"/>
              <a:ext cx="138500" cy="424075"/>
            </a:xfrm>
            <a:custGeom>
              <a:avLst/>
              <a:gdLst/>
              <a:ahLst/>
              <a:cxnLst/>
              <a:rect l="l" t="t" r="r" b="b"/>
              <a:pathLst>
                <a:path w="5540" h="16963" extrusionOk="0">
                  <a:moveTo>
                    <a:pt x="154" y="0"/>
                  </a:moveTo>
                  <a:cubicBezTo>
                    <a:pt x="62" y="0"/>
                    <a:pt x="0" y="94"/>
                    <a:pt x="99" y="168"/>
                  </a:cubicBezTo>
                  <a:cubicBezTo>
                    <a:pt x="5540" y="4728"/>
                    <a:pt x="2227" y="10746"/>
                    <a:pt x="2227" y="16643"/>
                  </a:cubicBezTo>
                  <a:cubicBezTo>
                    <a:pt x="2227" y="16856"/>
                    <a:pt x="2371" y="16962"/>
                    <a:pt x="2519" y="16962"/>
                  </a:cubicBezTo>
                  <a:cubicBezTo>
                    <a:pt x="2667" y="16962"/>
                    <a:pt x="2819" y="16856"/>
                    <a:pt x="2835" y="16643"/>
                  </a:cubicBezTo>
                  <a:cubicBezTo>
                    <a:pt x="3442" y="11749"/>
                    <a:pt x="5479" y="3238"/>
                    <a:pt x="221" y="17"/>
                  </a:cubicBezTo>
                  <a:cubicBezTo>
                    <a:pt x="198" y="5"/>
                    <a:pt x="175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54375" y="1222400"/>
              <a:ext cx="298975" cy="73850"/>
            </a:xfrm>
            <a:custGeom>
              <a:avLst/>
              <a:gdLst/>
              <a:ahLst/>
              <a:cxnLst/>
              <a:rect l="l" t="t" r="r" b="b"/>
              <a:pathLst>
                <a:path w="11959" h="2954" extrusionOk="0">
                  <a:moveTo>
                    <a:pt x="11554" y="1"/>
                  </a:moveTo>
                  <a:cubicBezTo>
                    <a:pt x="11501" y="1"/>
                    <a:pt x="11448" y="17"/>
                    <a:pt x="11399" y="53"/>
                  </a:cubicBezTo>
                  <a:cubicBezTo>
                    <a:pt x="8451" y="2576"/>
                    <a:pt x="3861" y="2606"/>
                    <a:pt x="153" y="2728"/>
                  </a:cubicBezTo>
                  <a:cubicBezTo>
                    <a:pt x="1" y="2728"/>
                    <a:pt x="1" y="2910"/>
                    <a:pt x="122" y="2910"/>
                  </a:cubicBezTo>
                  <a:cubicBezTo>
                    <a:pt x="753" y="2936"/>
                    <a:pt x="1416" y="2954"/>
                    <a:pt x="2096" y="2954"/>
                  </a:cubicBezTo>
                  <a:cubicBezTo>
                    <a:pt x="5450" y="2954"/>
                    <a:pt x="9237" y="2520"/>
                    <a:pt x="11764" y="448"/>
                  </a:cubicBezTo>
                  <a:cubicBezTo>
                    <a:pt x="11959" y="254"/>
                    <a:pt x="11764" y="1"/>
                    <a:pt x="11554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01325" y="1070025"/>
              <a:ext cx="175125" cy="149000"/>
            </a:xfrm>
            <a:custGeom>
              <a:avLst/>
              <a:gdLst/>
              <a:ahLst/>
              <a:cxnLst/>
              <a:rect l="l" t="t" r="r" b="b"/>
              <a:pathLst>
                <a:path w="7005" h="5960" extrusionOk="0">
                  <a:moveTo>
                    <a:pt x="163" y="0"/>
                  </a:moveTo>
                  <a:cubicBezTo>
                    <a:pt x="94" y="0"/>
                    <a:pt x="0" y="55"/>
                    <a:pt x="50" y="130"/>
                  </a:cubicBezTo>
                  <a:cubicBezTo>
                    <a:pt x="1539" y="2409"/>
                    <a:pt x="3910" y="4780"/>
                    <a:pt x="6403" y="5935"/>
                  </a:cubicBezTo>
                  <a:cubicBezTo>
                    <a:pt x="6439" y="5952"/>
                    <a:pt x="6476" y="5959"/>
                    <a:pt x="6511" y="5959"/>
                  </a:cubicBezTo>
                  <a:cubicBezTo>
                    <a:pt x="6796" y="5959"/>
                    <a:pt x="7005" y="5459"/>
                    <a:pt x="6707" y="5297"/>
                  </a:cubicBezTo>
                  <a:cubicBezTo>
                    <a:pt x="4123" y="4020"/>
                    <a:pt x="2087" y="2136"/>
                    <a:pt x="202" y="8"/>
                  </a:cubicBezTo>
                  <a:cubicBezTo>
                    <a:pt x="191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119100" y="852500"/>
              <a:ext cx="93975" cy="156375"/>
            </a:xfrm>
            <a:custGeom>
              <a:avLst/>
              <a:gdLst/>
              <a:ahLst/>
              <a:cxnLst/>
              <a:rect l="l" t="t" r="r" b="b"/>
              <a:pathLst>
                <a:path w="3759" h="6255" extrusionOk="0">
                  <a:moveTo>
                    <a:pt x="177" y="0"/>
                  </a:moveTo>
                  <a:cubicBezTo>
                    <a:pt x="83" y="0"/>
                    <a:pt x="0" y="80"/>
                    <a:pt x="20" y="198"/>
                  </a:cubicBezTo>
                  <a:cubicBezTo>
                    <a:pt x="294" y="1262"/>
                    <a:pt x="932" y="2296"/>
                    <a:pt x="1540" y="3147"/>
                  </a:cubicBezTo>
                  <a:cubicBezTo>
                    <a:pt x="2239" y="4150"/>
                    <a:pt x="3333" y="5031"/>
                    <a:pt x="3607" y="6186"/>
                  </a:cubicBezTo>
                  <a:cubicBezTo>
                    <a:pt x="3637" y="6232"/>
                    <a:pt x="3675" y="6255"/>
                    <a:pt x="3705" y="6255"/>
                  </a:cubicBezTo>
                  <a:cubicBezTo>
                    <a:pt x="3736" y="6255"/>
                    <a:pt x="3759" y="6232"/>
                    <a:pt x="3759" y="6186"/>
                  </a:cubicBezTo>
                  <a:cubicBezTo>
                    <a:pt x="3576" y="5183"/>
                    <a:pt x="3029" y="4454"/>
                    <a:pt x="2421" y="3603"/>
                  </a:cubicBezTo>
                  <a:cubicBezTo>
                    <a:pt x="1631" y="2508"/>
                    <a:pt x="1114" y="1232"/>
                    <a:pt x="324" y="77"/>
                  </a:cubicBezTo>
                  <a:cubicBezTo>
                    <a:pt x="281" y="23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121875" y="942725"/>
              <a:ext cx="79825" cy="136675"/>
            </a:xfrm>
            <a:custGeom>
              <a:avLst/>
              <a:gdLst/>
              <a:ahLst/>
              <a:cxnLst/>
              <a:rect l="l" t="t" r="r" b="b"/>
              <a:pathLst>
                <a:path w="3193" h="5467" extrusionOk="0">
                  <a:moveTo>
                    <a:pt x="154" y="0"/>
                  </a:moveTo>
                  <a:cubicBezTo>
                    <a:pt x="71" y="0"/>
                    <a:pt x="0" y="74"/>
                    <a:pt x="0" y="206"/>
                  </a:cubicBezTo>
                  <a:cubicBezTo>
                    <a:pt x="91" y="1149"/>
                    <a:pt x="699" y="2121"/>
                    <a:pt x="1155" y="2972"/>
                  </a:cubicBezTo>
                  <a:cubicBezTo>
                    <a:pt x="1672" y="3823"/>
                    <a:pt x="2219" y="4675"/>
                    <a:pt x="2888" y="5434"/>
                  </a:cubicBezTo>
                  <a:cubicBezTo>
                    <a:pt x="2910" y="5457"/>
                    <a:pt x="2941" y="5466"/>
                    <a:pt x="2974" y="5466"/>
                  </a:cubicBezTo>
                  <a:cubicBezTo>
                    <a:pt x="3076" y="5466"/>
                    <a:pt x="3192" y="5374"/>
                    <a:pt x="3101" y="5282"/>
                  </a:cubicBezTo>
                  <a:cubicBezTo>
                    <a:pt x="2523" y="4492"/>
                    <a:pt x="2006" y="3641"/>
                    <a:pt x="1550" y="2790"/>
                  </a:cubicBezTo>
                  <a:cubicBezTo>
                    <a:pt x="1094" y="1909"/>
                    <a:pt x="821" y="906"/>
                    <a:pt x="304" y="85"/>
                  </a:cubicBezTo>
                  <a:cubicBezTo>
                    <a:pt x="258" y="27"/>
                    <a:pt x="204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9175" y="1034375"/>
              <a:ext cx="58575" cy="54500"/>
            </a:xfrm>
            <a:custGeom>
              <a:avLst/>
              <a:gdLst/>
              <a:ahLst/>
              <a:cxnLst/>
              <a:rect l="l" t="t" r="r" b="b"/>
              <a:pathLst>
                <a:path w="2343" h="2180" extrusionOk="0">
                  <a:moveTo>
                    <a:pt x="1179" y="1"/>
                  </a:moveTo>
                  <a:cubicBezTo>
                    <a:pt x="623" y="1"/>
                    <a:pt x="60" y="343"/>
                    <a:pt x="16" y="1039"/>
                  </a:cubicBezTo>
                  <a:cubicBezTo>
                    <a:pt x="0" y="1799"/>
                    <a:pt x="587" y="2179"/>
                    <a:pt x="1168" y="2179"/>
                  </a:cubicBezTo>
                  <a:cubicBezTo>
                    <a:pt x="1727" y="2179"/>
                    <a:pt x="2281" y="1830"/>
                    <a:pt x="2295" y="1130"/>
                  </a:cubicBezTo>
                  <a:cubicBezTo>
                    <a:pt x="2342" y="381"/>
                    <a:pt x="1765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918225" y="117355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60" y="1"/>
                  </a:moveTo>
                  <a:cubicBezTo>
                    <a:pt x="335" y="1"/>
                    <a:pt x="0" y="305"/>
                    <a:pt x="0" y="730"/>
                  </a:cubicBezTo>
                  <a:cubicBezTo>
                    <a:pt x="0" y="1095"/>
                    <a:pt x="304" y="1490"/>
                    <a:pt x="730" y="1490"/>
                  </a:cubicBezTo>
                  <a:cubicBezTo>
                    <a:pt x="1125" y="1490"/>
                    <a:pt x="1490" y="1186"/>
                    <a:pt x="1490" y="761"/>
                  </a:cubicBezTo>
                  <a:cubicBezTo>
                    <a:pt x="1490" y="396"/>
                    <a:pt x="118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000650" y="1161300"/>
              <a:ext cx="33125" cy="31100"/>
            </a:xfrm>
            <a:custGeom>
              <a:avLst/>
              <a:gdLst/>
              <a:ahLst/>
              <a:cxnLst/>
              <a:rect l="l" t="t" r="r" b="b"/>
              <a:pathLst>
                <a:path w="1325" h="1244" extrusionOk="0">
                  <a:moveTo>
                    <a:pt x="662" y="0"/>
                  </a:moveTo>
                  <a:cubicBezTo>
                    <a:pt x="348" y="0"/>
                    <a:pt x="31" y="199"/>
                    <a:pt x="16" y="612"/>
                  </a:cubicBezTo>
                  <a:cubicBezTo>
                    <a:pt x="1" y="1030"/>
                    <a:pt x="324" y="1243"/>
                    <a:pt x="650" y="1243"/>
                  </a:cubicBezTo>
                  <a:cubicBezTo>
                    <a:pt x="963" y="1243"/>
                    <a:pt x="1278" y="1046"/>
                    <a:pt x="1293" y="643"/>
                  </a:cubicBezTo>
                  <a:cubicBezTo>
                    <a:pt x="1324" y="221"/>
                    <a:pt x="99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58025" y="968375"/>
              <a:ext cx="18275" cy="17450"/>
            </a:xfrm>
            <a:custGeom>
              <a:avLst/>
              <a:gdLst/>
              <a:ahLst/>
              <a:cxnLst/>
              <a:rect l="l" t="t" r="r" b="b"/>
              <a:pathLst>
                <a:path w="731" h="698" extrusionOk="0">
                  <a:moveTo>
                    <a:pt x="349" y="1"/>
                  </a:moveTo>
                  <a:cubicBezTo>
                    <a:pt x="172" y="1"/>
                    <a:pt x="1" y="115"/>
                    <a:pt x="1" y="335"/>
                  </a:cubicBezTo>
                  <a:cubicBezTo>
                    <a:pt x="1" y="575"/>
                    <a:pt x="203" y="697"/>
                    <a:pt x="394" y="697"/>
                  </a:cubicBezTo>
                  <a:cubicBezTo>
                    <a:pt x="566" y="697"/>
                    <a:pt x="730" y="598"/>
                    <a:pt x="730" y="396"/>
                  </a:cubicBezTo>
                  <a:cubicBezTo>
                    <a:pt x="730" y="130"/>
                    <a:pt x="536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066750" y="894850"/>
              <a:ext cx="30075" cy="28575"/>
            </a:xfrm>
            <a:custGeom>
              <a:avLst/>
              <a:gdLst/>
              <a:ahLst/>
              <a:cxnLst/>
              <a:rect l="l" t="t" r="r" b="b"/>
              <a:pathLst>
                <a:path w="1203" h="1143" extrusionOk="0">
                  <a:moveTo>
                    <a:pt x="574" y="0"/>
                  </a:moveTo>
                  <a:cubicBezTo>
                    <a:pt x="290" y="0"/>
                    <a:pt x="17" y="176"/>
                    <a:pt x="17" y="541"/>
                  </a:cubicBezTo>
                  <a:cubicBezTo>
                    <a:pt x="1" y="936"/>
                    <a:pt x="314" y="1142"/>
                    <a:pt x="622" y="1142"/>
                  </a:cubicBezTo>
                  <a:cubicBezTo>
                    <a:pt x="907" y="1142"/>
                    <a:pt x="1188" y="966"/>
                    <a:pt x="1202" y="602"/>
                  </a:cubicBezTo>
                  <a:cubicBezTo>
                    <a:pt x="1202" y="207"/>
                    <a:pt x="882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059550" y="1181925"/>
              <a:ext cx="650500" cy="469725"/>
            </a:xfrm>
            <a:custGeom>
              <a:avLst/>
              <a:gdLst/>
              <a:ahLst/>
              <a:cxnLst/>
              <a:rect l="l" t="t" r="r" b="b"/>
              <a:pathLst>
                <a:path w="26020" h="18789" extrusionOk="0">
                  <a:moveTo>
                    <a:pt x="14986" y="0"/>
                  </a:moveTo>
                  <a:cubicBezTo>
                    <a:pt x="13466" y="0"/>
                    <a:pt x="11946" y="122"/>
                    <a:pt x="10426" y="426"/>
                  </a:cubicBezTo>
                  <a:lnTo>
                    <a:pt x="9393" y="669"/>
                  </a:lnTo>
                  <a:cubicBezTo>
                    <a:pt x="7205" y="1277"/>
                    <a:pt x="6597" y="1885"/>
                    <a:pt x="5107" y="3617"/>
                  </a:cubicBezTo>
                  <a:cubicBezTo>
                    <a:pt x="4955" y="3800"/>
                    <a:pt x="4803" y="4012"/>
                    <a:pt x="4651" y="4164"/>
                  </a:cubicBezTo>
                  <a:cubicBezTo>
                    <a:pt x="1521" y="7873"/>
                    <a:pt x="1460" y="8146"/>
                    <a:pt x="274" y="14043"/>
                  </a:cubicBezTo>
                  <a:cubicBezTo>
                    <a:pt x="122" y="14712"/>
                    <a:pt x="1" y="16687"/>
                    <a:pt x="122" y="17387"/>
                  </a:cubicBezTo>
                  <a:cubicBezTo>
                    <a:pt x="244" y="18055"/>
                    <a:pt x="761" y="18754"/>
                    <a:pt x="1460" y="18785"/>
                  </a:cubicBezTo>
                  <a:cubicBezTo>
                    <a:pt x="1490" y="18787"/>
                    <a:pt x="1520" y="18788"/>
                    <a:pt x="1551" y="18788"/>
                  </a:cubicBezTo>
                  <a:cubicBezTo>
                    <a:pt x="2319" y="18788"/>
                    <a:pt x="3014" y="18085"/>
                    <a:pt x="3813" y="18085"/>
                  </a:cubicBezTo>
                  <a:cubicBezTo>
                    <a:pt x="3829" y="18085"/>
                    <a:pt x="3845" y="18085"/>
                    <a:pt x="3861" y="18086"/>
                  </a:cubicBezTo>
                  <a:cubicBezTo>
                    <a:pt x="4226" y="18146"/>
                    <a:pt x="4530" y="18329"/>
                    <a:pt x="4925" y="18390"/>
                  </a:cubicBezTo>
                  <a:cubicBezTo>
                    <a:pt x="5109" y="18441"/>
                    <a:pt x="5292" y="18464"/>
                    <a:pt x="5473" y="18464"/>
                  </a:cubicBezTo>
                  <a:cubicBezTo>
                    <a:pt x="6692" y="18464"/>
                    <a:pt x="7816" y="17386"/>
                    <a:pt x="8664" y="16353"/>
                  </a:cubicBezTo>
                  <a:cubicBezTo>
                    <a:pt x="9026" y="16740"/>
                    <a:pt x="9546" y="16922"/>
                    <a:pt x="10073" y="16922"/>
                  </a:cubicBezTo>
                  <a:cubicBezTo>
                    <a:pt x="10828" y="16922"/>
                    <a:pt x="11593" y="16547"/>
                    <a:pt x="11916" y="15867"/>
                  </a:cubicBezTo>
                  <a:cubicBezTo>
                    <a:pt x="12524" y="14499"/>
                    <a:pt x="11490" y="12675"/>
                    <a:pt x="12311" y="11399"/>
                  </a:cubicBezTo>
                  <a:lnTo>
                    <a:pt x="12311" y="11399"/>
                  </a:lnTo>
                  <a:cubicBezTo>
                    <a:pt x="13162" y="11946"/>
                    <a:pt x="14044" y="12523"/>
                    <a:pt x="15016" y="12706"/>
                  </a:cubicBezTo>
                  <a:cubicBezTo>
                    <a:pt x="15213" y="12741"/>
                    <a:pt x="15414" y="12760"/>
                    <a:pt x="15615" y="12760"/>
                  </a:cubicBezTo>
                  <a:cubicBezTo>
                    <a:pt x="16439" y="12760"/>
                    <a:pt x="17257" y="12453"/>
                    <a:pt x="17721" y="11794"/>
                  </a:cubicBezTo>
                  <a:cubicBezTo>
                    <a:pt x="17965" y="11399"/>
                    <a:pt x="18117" y="10912"/>
                    <a:pt x="18542" y="10760"/>
                  </a:cubicBezTo>
                  <a:cubicBezTo>
                    <a:pt x="18622" y="10736"/>
                    <a:pt x="18702" y="10726"/>
                    <a:pt x="18782" y="10726"/>
                  </a:cubicBezTo>
                  <a:cubicBezTo>
                    <a:pt x="19074" y="10726"/>
                    <a:pt x="19365" y="10854"/>
                    <a:pt x="19657" y="10854"/>
                  </a:cubicBezTo>
                  <a:cubicBezTo>
                    <a:pt x="19680" y="10854"/>
                    <a:pt x="19704" y="10853"/>
                    <a:pt x="19728" y="10851"/>
                  </a:cubicBezTo>
                  <a:cubicBezTo>
                    <a:pt x="21004" y="10791"/>
                    <a:pt x="21156" y="8724"/>
                    <a:pt x="22342" y="8268"/>
                  </a:cubicBezTo>
                  <a:cubicBezTo>
                    <a:pt x="22528" y="8198"/>
                    <a:pt x="22720" y="8174"/>
                    <a:pt x="22915" y="8174"/>
                  </a:cubicBezTo>
                  <a:cubicBezTo>
                    <a:pt x="23363" y="8174"/>
                    <a:pt x="23830" y="8302"/>
                    <a:pt x="24283" y="8302"/>
                  </a:cubicBezTo>
                  <a:cubicBezTo>
                    <a:pt x="24407" y="8302"/>
                    <a:pt x="24530" y="8292"/>
                    <a:pt x="24652" y="8268"/>
                  </a:cubicBezTo>
                  <a:cubicBezTo>
                    <a:pt x="25503" y="8055"/>
                    <a:pt x="26019" y="7143"/>
                    <a:pt x="25989" y="6323"/>
                  </a:cubicBezTo>
                  <a:cubicBezTo>
                    <a:pt x="25959" y="5441"/>
                    <a:pt x="25503" y="4681"/>
                    <a:pt x="24956" y="4012"/>
                  </a:cubicBezTo>
                  <a:cubicBezTo>
                    <a:pt x="22615" y="1125"/>
                    <a:pt x="18694" y="61"/>
                    <a:pt x="14986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059550" y="1183450"/>
              <a:ext cx="650500" cy="469050"/>
            </a:xfrm>
            <a:custGeom>
              <a:avLst/>
              <a:gdLst/>
              <a:ahLst/>
              <a:cxnLst/>
              <a:rect l="l" t="t" r="r" b="b"/>
              <a:pathLst>
                <a:path w="26020" h="18762" extrusionOk="0">
                  <a:moveTo>
                    <a:pt x="14986" y="0"/>
                  </a:moveTo>
                  <a:cubicBezTo>
                    <a:pt x="13466" y="0"/>
                    <a:pt x="11946" y="91"/>
                    <a:pt x="10426" y="395"/>
                  </a:cubicBezTo>
                  <a:cubicBezTo>
                    <a:pt x="10761" y="365"/>
                    <a:pt x="11095" y="334"/>
                    <a:pt x="11369" y="334"/>
                  </a:cubicBezTo>
                  <a:cubicBezTo>
                    <a:pt x="11840" y="309"/>
                    <a:pt x="12314" y="296"/>
                    <a:pt x="12789" y="296"/>
                  </a:cubicBezTo>
                  <a:cubicBezTo>
                    <a:pt x="14028" y="296"/>
                    <a:pt x="15275" y="388"/>
                    <a:pt x="16506" y="608"/>
                  </a:cubicBezTo>
                  <a:cubicBezTo>
                    <a:pt x="19332" y="1064"/>
                    <a:pt x="22129" y="2219"/>
                    <a:pt x="24044" y="4347"/>
                  </a:cubicBezTo>
                  <a:cubicBezTo>
                    <a:pt x="24439" y="4742"/>
                    <a:pt x="24743" y="5198"/>
                    <a:pt x="24864" y="5714"/>
                  </a:cubicBezTo>
                  <a:cubicBezTo>
                    <a:pt x="24956" y="6262"/>
                    <a:pt x="24804" y="6869"/>
                    <a:pt x="24348" y="7173"/>
                  </a:cubicBezTo>
                  <a:cubicBezTo>
                    <a:pt x="24072" y="7357"/>
                    <a:pt x="23745" y="7388"/>
                    <a:pt x="23408" y="7388"/>
                  </a:cubicBezTo>
                  <a:cubicBezTo>
                    <a:pt x="23241" y="7388"/>
                    <a:pt x="23071" y="7380"/>
                    <a:pt x="22904" y="7380"/>
                  </a:cubicBezTo>
                  <a:cubicBezTo>
                    <a:pt x="22630" y="7380"/>
                    <a:pt x="22364" y="7401"/>
                    <a:pt x="22129" y="7508"/>
                  </a:cubicBezTo>
                  <a:cubicBezTo>
                    <a:pt x="21369" y="7842"/>
                    <a:pt x="21065" y="8876"/>
                    <a:pt x="20335" y="9210"/>
                  </a:cubicBezTo>
                  <a:cubicBezTo>
                    <a:pt x="19788" y="9483"/>
                    <a:pt x="19150" y="9331"/>
                    <a:pt x="18633" y="9514"/>
                  </a:cubicBezTo>
                  <a:cubicBezTo>
                    <a:pt x="17630" y="9879"/>
                    <a:pt x="17205" y="11094"/>
                    <a:pt x="16293" y="11611"/>
                  </a:cubicBezTo>
                  <a:cubicBezTo>
                    <a:pt x="15970" y="11795"/>
                    <a:pt x="15624" y="11870"/>
                    <a:pt x="15268" y="11870"/>
                  </a:cubicBezTo>
                  <a:cubicBezTo>
                    <a:pt x="14385" y="11870"/>
                    <a:pt x="13438" y="11406"/>
                    <a:pt x="12615" y="10973"/>
                  </a:cubicBezTo>
                  <a:cubicBezTo>
                    <a:pt x="12316" y="10797"/>
                    <a:pt x="11916" y="10642"/>
                    <a:pt x="11561" y="10642"/>
                  </a:cubicBezTo>
                  <a:cubicBezTo>
                    <a:pt x="11302" y="10642"/>
                    <a:pt x="11067" y="10724"/>
                    <a:pt x="10913" y="10942"/>
                  </a:cubicBezTo>
                  <a:cubicBezTo>
                    <a:pt x="10639" y="11277"/>
                    <a:pt x="10761" y="11763"/>
                    <a:pt x="10882" y="12189"/>
                  </a:cubicBezTo>
                  <a:cubicBezTo>
                    <a:pt x="10974" y="12797"/>
                    <a:pt x="11034" y="13435"/>
                    <a:pt x="10943" y="14043"/>
                  </a:cubicBezTo>
                  <a:cubicBezTo>
                    <a:pt x="10887" y="14718"/>
                    <a:pt x="10440" y="15549"/>
                    <a:pt x="9820" y="15549"/>
                  </a:cubicBezTo>
                  <a:cubicBezTo>
                    <a:pt x="9770" y="15549"/>
                    <a:pt x="9719" y="15544"/>
                    <a:pt x="9667" y="15532"/>
                  </a:cubicBezTo>
                  <a:cubicBezTo>
                    <a:pt x="9302" y="15441"/>
                    <a:pt x="8998" y="15137"/>
                    <a:pt x="8664" y="15137"/>
                  </a:cubicBezTo>
                  <a:cubicBezTo>
                    <a:pt x="8646" y="15136"/>
                    <a:pt x="8629" y="15135"/>
                    <a:pt x="8611" y="15135"/>
                  </a:cubicBezTo>
                  <a:cubicBezTo>
                    <a:pt x="7772" y="15135"/>
                    <a:pt x="7521" y="16567"/>
                    <a:pt x="6657" y="16657"/>
                  </a:cubicBezTo>
                  <a:cubicBezTo>
                    <a:pt x="6622" y="16662"/>
                    <a:pt x="6587" y="16664"/>
                    <a:pt x="6552" y="16664"/>
                  </a:cubicBezTo>
                  <a:cubicBezTo>
                    <a:pt x="6170" y="16664"/>
                    <a:pt x="5807" y="16407"/>
                    <a:pt x="5425" y="16407"/>
                  </a:cubicBezTo>
                  <a:cubicBezTo>
                    <a:pt x="5390" y="16407"/>
                    <a:pt x="5355" y="16409"/>
                    <a:pt x="5320" y="16414"/>
                  </a:cubicBezTo>
                  <a:cubicBezTo>
                    <a:pt x="4986" y="16444"/>
                    <a:pt x="4712" y="16657"/>
                    <a:pt x="4439" y="16870"/>
                  </a:cubicBezTo>
                  <a:cubicBezTo>
                    <a:pt x="4193" y="17006"/>
                    <a:pt x="3917" y="17069"/>
                    <a:pt x="3639" y="17069"/>
                  </a:cubicBezTo>
                  <a:cubicBezTo>
                    <a:pt x="2986" y="17069"/>
                    <a:pt x="2317" y="16724"/>
                    <a:pt x="1976" y="16170"/>
                  </a:cubicBezTo>
                  <a:cubicBezTo>
                    <a:pt x="1581" y="15441"/>
                    <a:pt x="1673" y="14590"/>
                    <a:pt x="1794" y="13769"/>
                  </a:cubicBezTo>
                  <a:cubicBezTo>
                    <a:pt x="2372" y="10487"/>
                    <a:pt x="3314" y="7204"/>
                    <a:pt x="4651" y="4134"/>
                  </a:cubicBezTo>
                  <a:lnTo>
                    <a:pt x="4651" y="4134"/>
                  </a:lnTo>
                  <a:cubicBezTo>
                    <a:pt x="1521" y="7842"/>
                    <a:pt x="1460" y="8116"/>
                    <a:pt x="274" y="14012"/>
                  </a:cubicBezTo>
                  <a:cubicBezTo>
                    <a:pt x="122" y="14681"/>
                    <a:pt x="1" y="16657"/>
                    <a:pt x="122" y="17356"/>
                  </a:cubicBezTo>
                  <a:cubicBezTo>
                    <a:pt x="244" y="18025"/>
                    <a:pt x="761" y="18724"/>
                    <a:pt x="1460" y="18754"/>
                  </a:cubicBezTo>
                  <a:cubicBezTo>
                    <a:pt x="1503" y="18759"/>
                    <a:pt x="1546" y="18761"/>
                    <a:pt x="1589" y="18761"/>
                  </a:cubicBezTo>
                  <a:cubicBezTo>
                    <a:pt x="2329" y="18761"/>
                    <a:pt x="3002" y="18082"/>
                    <a:pt x="3770" y="18082"/>
                  </a:cubicBezTo>
                  <a:cubicBezTo>
                    <a:pt x="3800" y="18082"/>
                    <a:pt x="3831" y="18083"/>
                    <a:pt x="3861" y="18085"/>
                  </a:cubicBezTo>
                  <a:cubicBezTo>
                    <a:pt x="4226" y="18116"/>
                    <a:pt x="4530" y="18298"/>
                    <a:pt x="4925" y="18389"/>
                  </a:cubicBezTo>
                  <a:cubicBezTo>
                    <a:pt x="5097" y="18433"/>
                    <a:pt x="5269" y="18454"/>
                    <a:pt x="5438" y="18454"/>
                  </a:cubicBezTo>
                  <a:cubicBezTo>
                    <a:pt x="6671" y="18454"/>
                    <a:pt x="7808" y="17365"/>
                    <a:pt x="8664" y="16322"/>
                  </a:cubicBezTo>
                  <a:cubicBezTo>
                    <a:pt x="9029" y="16714"/>
                    <a:pt x="9558" y="16900"/>
                    <a:pt x="10090" y="16900"/>
                  </a:cubicBezTo>
                  <a:cubicBezTo>
                    <a:pt x="10839" y="16900"/>
                    <a:pt x="11596" y="16529"/>
                    <a:pt x="11916" y="15836"/>
                  </a:cubicBezTo>
                  <a:cubicBezTo>
                    <a:pt x="12524" y="14468"/>
                    <a:pt x="11490" y="12645"/>
                    <a:pt x="12311" y="11398"/>
                  </a:cubicBezTo>
                  <a:lnTo>
                    <a:pt x="12311" y="11398"/>
                  </a:lnTo>
                  <a:cubicBezTo>
                    <a:pt x="13162" y="11915"/>
                    <a:pt x="14044" y="12493"/>
                    <a:pt x="15016" y="12675"/>
                  </a:cubicBezTo>
                  <a:cubicBezTo>
                    <a:pt x="15222" y="12712"/>
                    <a:pt x="15433" y="12732"/>
                    <a:pt x="15643" y="12732"/>
                  </a:cubicBezTo>
                  <a:cubicBezTo>
                    <a:pt x="16458" y="12732"/>
                    <a:pt x="17262" y="12440"/>
                    <a:pt x="17721" y="11763"/>
                  </a:cubicBezTo>
                  <a:cubicBezTo>
                    <a:pt x="17965" y="11398"/>
                    <a:pt x="18117" y="10882"/>
                    <a:pt x="18542" y="10730"/>
                  </a:cubicBezTo>
                  <a:cubicBezTo>
                    <a:pt x="18613" y="10713"/>
                    <a:pt x="18683" y="10707"/>
                    <a:pt x="18754" y="10707"/>
                  </a:cubicBezTo>
                  <a:cubicBezTo>
                    <a:pt x="19052" y="10707"/>
                    <a:pt x="19350" y="10824"/>
                    <a:pt x="19647" y="10824"/>
                  </a:cubicBezTo>
                  <a:cubicBezTo>
                    <a:pt x="19674" y="10824"/>
                    <a:pt x="19701" y="10823"/>
                    <a:pt x="19728" y="10821"/>
                  </a:cubicBezTo>
                  <a:cubicBezTo>
                    <a:pt x="21004" y="10790"/>
                    <a:pt x="21156" y="8693"/>
                    <a:pt x="22342" y="8237"/>
                  </a:cubicBezTo>
                  <a:cubicBezTo>
                    <a:pt x="22528" y="8167"/>
                    <a:pt x="22720" y="8143"/>
                    <a:pt x="22915" y="8143"/>
                  </a:cubicBezTo>
                  <a:cubicBezTo>
                    <a:pt x="23363" y="8143"/>
                    <a:pt x="23830" y="8271"/>
                    <a:pt x="24283" y="8271"/>
                  </a:cubicBezTo>
                  <a:cubicBezTo>
                    <a:pt x="24407" y="8271"/>
                    <a:pt x="24530" y="8262"/>
                    <a:pt x="24652" y="8237"/>
                  </a:cubicBezTo>
                  <a:cubicBezTo>
                    <a:pt x="25503" y="8055"/>
                    <a:pt x="26019" y="7143"/>
                    <a:pt x="25989" y="6292"/>
                  </a:cubicBezTo>
                  <a:cubicBezTo>
                    <a:pt x="25959" y="5410"/>
                    <a:pt x="25503" y="4651"/>
                    <a:pt x="24956" y="3982"/>
                  </a:cubicBezTo>
                  <a:cubicBezTo>
                    <a:pt x="22615" y="1094"/>
                    <a:pt x="18694" y="30"/>
                    <a:pt x="14986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251050" y="1237450"/>
              <a:ext cx="421775" cy="107775"/>
            </a:xfrm>
            <a:custGeom>
              <a:avLst/>
              <a:gdLst/>
              <a:ahLst/>
              <a:cxnLst/>
              <a:rect l="l" t="t" r="r" b="b"/>
              <a:pathLst>
                <a:path w="16871" h="4311" extrusionOk="0">
                  <a:moveTo>
                    <a:pt x="6986" y="0"/>
                  </a:moveTo>
                  <a:cubicBezTo>
                    <a:pt x="4606" y="0"/>
                    <a:pt x="2245" y="253"/>
                    <a:pt x="396" y="332"/>
                  </a:cubicBezTo>
                  <a:cubicBezTo>
                    <a:pt x="31" y="332"/>
                    <a:pt x="0" y="940"/>
                    <a:pt x="396" y="940"/>
                  </a:cubicBezTo>
                  <a:cubicBezTo>
                    <a:pt x="836" y="972"/>
                    <a:pt x="1278" y="986"/>
                    <a:pt x="1721" y="986"/>
                  </a:cubicBezTo>
                  <a:cubicBezTo>
                    <a:pt x="4100" y="986"/>
                    <a:pt x="6512" y="598"/>
                    <a:pt x="8794" y="598"/>
                  </a:cubicBezTo>
                  <a:cubicBezTo>
                    <a:pt x="11756" y="598"/>
                    <a:pt x="14497" y="1251"/>
                    <a:pt x="16657" y="4254"/>
                  </a:cubicBezTo>
                  <a:cubicBezTo>
                    <a:pt x="16678" y="4294"/>
                    <a:pt x="16711" y="4311"/>
                    <a:pt x="16744" y="4311"/>
                  </a:cubicBezTo>
                  <a:cubicBezTo>
                    <a:pt x="16809" y="4311"/>
                    <a:pt x="16870" y="4243"/>
                    <a:pt x="16809" y="4162"/>
                  </a:cubicBezTo>
                  <a:cubicBezTo>
                    <a:pt x="15037" y="714"/>
                    <a:pt x="10984" y="0"/>
                    <a:pt x="6986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118825" y="1289750"/>
              <a:ext cx="96775" cy="289425"/>
            </a:xfrm>
            <a:custGeom>
              <a:avLst/>
              <a:gdLst/>
              <a:ahLst/>
              <a:cxnLst/>
              <a:rect l="l" t="t" r="r" b="b"/>
              <a:pathLst>
                <a:path w="3871" h="11577" extrusionOk="0">
                  <a:moveTo>
                    <a:pt x="3492" y="0"/>
                  </a:moveTo>
                  <a:cubicBezTo>
                    <a:pt x="3441" y="0"/>
                    <a:pt x="3389" y="19"/>
                    <a:pt x="3344" y="64"/>
                  </a:cubicBezTo>
                  <a:cubicBezTo>
                    <a:pt x="609" y="2921"/>
                    <a:pt x="153" y="7754"/>
                    <a:pt x="1" y="11463"/>
                  </a:cubicBezTo>
                  <a:cubicBezTo>
                    <a:pt x="1" y="11539"/>
                    <a:pt x="46" y="11577"/>
                    <a:pt x="92" y="11577"/>
                  </a:cubicBezTo>
                  <a:cubicBezTo>
                    <a:pt x="137" y="11577"/>
                    <a:pt x="183" y="11539"/>
                    <a:pt x="183" y="11463"/>
                  </a:cubicBezTo>
                  <a:cubicBezTo>
                    <a:pt x="578" y="7785"/>
                    <a:pt x="943" y="3225"/>
                    <a:pt x="3679" y="459"/>
                  </a:cubicBezTo>
                  <a:cubicBezTo>
                    <a:pt x="3870" y="268"/>
                    <a:pt x="3684" y="0"/>
                    <a:pt x="3492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216350" y="1268800"/>
              <a:ext cx="138750" cy="180750"/>
            </a:xfrm>
            <a:custGeom>
              <a:avLst/>
              <a:gdLst/>
              <a:ahLst/>
              <a:cxnLst/>
              <a:rect l="l" t="t" r="r" b="b"/>
              <a:pathLst>
                <a:path w="5550" h="7230" extrusionOk="0">
                  <a:moveTo>
                    <a:pt x="460" y="0"/>
                  </a:moveTo>
                  <a:cubicBezTo>
                    <a:pt x="244" y="0"/>
                    <a:pt x="0" y="203"/>
                    <a:pt x="81" y="446"/>
                  </a:cubicBezTo>
                  <a:cubicBezTo>
                    <a:pt x="993" y="3060"/>
                    <a:pt x="3243" y="5583"/>
                    <a:pt x="5401" y="7225"/>
                  </a:cubicBezTo>
                  <a:cubicBezTo>
                    <a:pt x="5411" y="7228"/>
                    <a:pt x="5420" y="7229"/>
                    <a:pt x="5429" y="7229"/>
                  </a:cubicBezTo>
                  <a:cubicBezTo>
                    <a:pt x="5504" y="7229"/>
                    <a:pt x="5549" y="7127"/>
                    <a:pt x="5522" y="7073"/>
                  </a:cubicBezTo>
                  <a:cubicBezTo>
                    <a:pt x="3547" y="5006"/>
                    <a:pt x="1784" y="2848"/>
                    <a:pt x="720" y="173"/>
                  </a:cubicBezTo>
                  <a:cubicBezTo>
                    <a:pt x="669" y="51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430525" y="1244775"/>
              <a:ext cx="150100" cy="103075"/>
            </a:xfrm>
            <a:custGeom>
              <a:avLst/>
              <a:gdLst/>
              <a:ahLst/>
              <a:cxnLst/>
              <a:rect l="l" t="t" r="r" b="b"/>
              <a:pathLst>
                <a:path w="6004" h="4123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180" y="465"/>
                    <a:pt x="2001" y="1590"/>
                    <a:pt x="2913" y="2350"/>
                  </a:cubicBezTo>
                  <a:cubicBezTo>
                    <a:pt x="3734" y="3049"/>
                    <a:pt x="4706" y="3778"/>
                    <a:pt x="5770" y="4112"/>
                  </a:cubicBezTo>
                  <a:cubicBezTo>
                    <a:pt x="5790" y="4119"/>
                    <a:pt x="5808" y="4122"/>
                    <a:pt x="5825" y="4122"/>
                  </a:cubicBezTo>
                  <a:cubicBezTo>
                    <a:pt x="5964" y="4122"/>
                    <a:pt x="6003" y="3917"/>
                    <a:pt x="5922" y="3809"/>
                  </a:cubicBezTo>
                  <a:cubicBezTo>
                    <a:pt x="4858" y="2957"/>
                    <a:pt x="3612" y="2350"/>
                    <a:pt x="2578" y="1498"/>
                  </a:cubicBezTo>
                  <a:cubicBezTo>
                    <a:pt x="1819" y="830"/>
                    <a:pt x="1089" y="22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358900" y="1251575"/>
              <a:ext cx="133525" cy="87750"/>
            </a:xfrm>
            <a:custGeom>
              <a:avLst/>
              <a:gdLst/>
              <a:ahLst/>
              <a:cxnLst/>
              <a:rect l="l" t="t" r="r" b="b"/>
              <a:pathLst>
                <a:path w="5341" h="3510" extrusionOk="0">
                  <a:moveTo>
                    <a:pt x="160" y="1"/>
                  </a:moveTo>
                  <a:cubicBezTo>
                    <a:pt x="68" y="1"/>
                    <a:pt x="1" y="130"/>
                    <a:pt x="94" y="223"/>
                  </a:cubicBezTo>
                  <a:cubicBezTo>
                    <a:pt x="793" y="923"/>
                    <a:pt x="1614" y="1561"/>
                    <a:pt x="2434" y="2078"/>
                  </a:cubicBezTo>
                  <a:cubicBezTo>
                    <a:pt x="3225" y="2625"/>
                    <a:pt x="4136" y="3293"/>
                    <a:pt x="5109" y="3506"/>
                  </a:cubicBezTo>
                  <a:cubicBezTo>
                    <a:pt x="5123" y="3508"/>
                    <a:pt x="5136" y="3510"/>
                    <a:pt x="5148" y="3510"/>
                  </a:cubicBezTo>
                  <a:cubicBezTo>
                    <a:pt x="5299" y="3510"/>
                    <a:pt x="5341" y="3345"/>
                    <a:pt x="5200" y="3233"/>
                  </a:cubicBezTo>
                  <a:cubicBezTo>
                    <a:pt x="4440" y="2625"/>
                    <a:pt x="3468" y="2290"/>
                    <a:pt x="2617" y="1774"/>
                  </a:cubicBezTo>
                  <a:cubicBezTo>
                    <a:pt x="1796" y="1257"/>
                    <a:pt x="1006" y="679"/>
                    <a:pt x="246" y="41"/>
                  </a:cubicBezTo>
                  <a:cubicBezTo>
                    <a:pt x="218" y="13"/>
                    <a:pt x="188" y="1"/>
                    <a:pt x="160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339575" y="1336450"/>
              <a:ext cx="57800" cy="54750"/>
            </a:xfrm>
            <a:custGeom>
              <a:avLst/>
              <a:gdLst/>
              <a:ahLst/>
              <a:cxnLst/>
              <a:rect l="l" t="t" r="r" b="b"/>
              <a:pathLst>
                <a:path w="2312" h="2190" extrusionOk="0">
                  <a:moveTo>
                    <a:pt x="1133" y="0"/>
                  </a:moveTo>
                  <a:cubicBezTo>
                    <a:pt x="579" y="0"/>
                    <a:pt x="31" y="343"/>
                    <a:pt x="16" y="1053"/>
                  </a:cubicBezTo>
                  <a:cubicBezTo>
                    <a:pt x="0" y="1810"/>
                    <a:pt x="580" y="2190"/>
                    <a:pt x="1159" y="2190"/>
                  </a:cubicBezTo>
                  <a:cubicBezTo>
                    <a:pt x="1720" y="2190"/>
                    <a:pt x="2280" y="1832"/>
                    <a:pt x="2295" y="1114"/>
                  </a:cubicBezTo>
                  <a:cubicBezTo>
                    <a:pt x="2311" y="381"/>
                    <a:pt x="1718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209250" y="1487400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61" y="0"/>
                  </a:moveTo>
                  <a:cubicBezTo>
                    <a:pt x="365" y="0"/>
                    <a:pt x="1" y="304"/>
                    <a:pt x="1" y="699"/>
                  </a:cubicBezTo>
                  <a:cubicBezTo>
                    <a:pt x="1" y="1095"/>
                    <a:pt x="305" y="1459"/>
                    <a:pt x="700" y="1459"/>
                  </a:cubicBezTo>
                  <a:cubicBezTo>
                    <a:pt x="1125" y="1459"/>
                    <a:pt x="1460" y="1155"/>
                    <a:pt x="1460" y="760"/>
                  </a:cubicBezTo>
                  <a:cubicBezTo>
                    <a:pt x="1460" y="36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232425" y="1411025"/>
              <a:ext cx="33100" cy="31375"/>
            </a:xfrm>
            <a:custGeom>
              <a:avLst/>
              <a:gdLst/>
              <a:ahLst/>
              <a:cxnLst/>
              <a:rect l="l" t="t" r="r" b="b"/>
              <a:pathLst>
                <a:path w="1324" h="1255" extrusionOk="0">
                  <a:moveTo>
                    <a:pt x="671" y="0"/>
                  </a:moveTo>
                  <a:cubicBezTo>
                    <a:pt x="354" y="0"/>
                    <a:pt x="31" y="206"/>
                    <a:pt x="16" y="624"/>
                  </a:cubicBezTo>
                  <a:cubicBezTo>
                    <a:pt x="0" y="1042"/>
                    <a:pt x="324" y="1255"/>
                    <a:pt x="649" y="1255"/>
                  </a:cubicBezTo>
                  <a:cubicBezTo>
                    <a:pt x="963" y="1255"/>
                    <a:pt x="1278" y="1057"/>
                    <a:pt x="1293" y="654"/>
                  </a:cubicBezTo>
                  <a:cubicBezTo>
                    <a:pt x="1324" y="221"/>
                    <a:pt x="100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442550" y="1383375"/>
              <a:ext cx="18250" cy="18000"/>
            </a:xfrm>
            <a:custGeom>
              <a:avLst/>
              <a:gdLst/>
              <a:ahLst/>
              <a:cxnLst/>
              <a:rect l="l" t="t" r="r" b="b"/>
              <a:pathLst>
                <a:path w="730" h="720" extrusionOk="0">
                  <a:moveTo>
                    <a:pt x="340" y="0"/>
                  </a:moveTo>
                  <a:cubicBezTo>
                    <a:pt x="166" y="0"/>
                    <a:pt x="0" y="115"/>
                    <a:pt x="0" y="362"/>
                  </a:cubicBezTo>
                  <a:cubicBezTo>
                    <a:pt x="0" y="597"/>
                    <a:pt x="195" y="719"/>
                    <a:pt x="383" y="719"/>
                  </a:cubicBezTo>
                  <a:cubicBezTo>
                    <a:pt x="559" y="719"/>
                    <a:pt x="730" y="613"/>
                    <a:pt x="730" y="392"/>
                  </a:cubicBezTo>
                  <a:cubicBezTo>
                    <a:pt x="730" y="138"/>
                    <a:pt x="530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505975" y="1367900"/>
              <a:ext cx="30050" cy="28525"/>
            </a:xfrm>
            <a:custGeom>
              <a:avLst/>
              <a:gdLst/>
              <a:ahLst/>
              <a:cxnLst/>
              <a:rect l="l" t="t" r="r" b="b"/>
              <a:pathLst>
                <a:path w="1202" h="1141" extrusionOk="0">
                  <a:moveTo>
                    <a:pt x="591" y="0"/>
                  </a:moveTo>
                  <a:cubicBezTo>
                    <a:pt x="301" y="0"/>
                    <a:pt x="16" y="183"/>
                    <a:pt x="16" y="555"/>
                  </a:cubicBezTo>
                  <a:cubicBezTo>
                    <a:pt x="1" y="943"/>
                    <a:pt x="294" y="1141"/>
                    <a:pt x="593" y="1141"/>
                  </a:cubicBezTo>
                  <a:cubicBezTo>
                    <a:pt x="880" y="1141"/>
                    <a:pt x="1172" y="958"/>
                    <a:pt x="1202" y="586"/>
                  </a:cubicBezTo>
                  <a:cubicBezTo>
                    <a:pt x="1202" y="198"/>
                    <a:pt x="894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112750" y="1197850"/>
              <a:ext cx="147450" cy="130000"/>
            </a:xfrm>
            <a:custGeom>
              <a:avLst/>
              <a:gdLst/>
              <a:ahLst/>
              <a:cxnLst/>
              <a:rect l="l" t="t" r="r" b="b"/>
              <a:pathLst>
                <a:path w="5898" h="5200" extrusionOk="0">
                  <a:moveTo>
                    <a:pt x="4701" y="0"/>
                  </a:moveTo>
                  <a:cubicBezTo>
                    <a:pt x="4228" y="0"/>
                    <a:pt x="3821" y="785"/>
                    <a:pt x="3496" y="1035"/>
                  </a:cubicBezTo>
                  <a:cubicBezTo>
                    <a:pt x="2858" y="1521"/>
                    <a:pt x="2128" y="1916"/>
                    <a:pt x="1763" y="2312"/>
                  </a:cubicBezTo>
                  <a:cubicBezTo>
                    <a:pt x="1034" y="2980"/>
                    <a:pt x="973" y="3102"/>
                    <a:pt x="456" y="3892"/>
                  </a:cubicBezTo>
                  <a:cubicBezTo>
                    <a:pt x="152" y="4348"/>
                    <a:pt x="0" y="5078"/>
                    <a:pt x="213" y="5199"/>
                  </a:cubicBezTo>
                  <a:cubicBezTo>
                    <a:pt x="608" y="4834"/>
                    <a:pt x="791" y="4956"/>
                    <a:pt x="1216" y="4682"/>
                  </a:cubicBezTo>
                  <a:cubicBezTo>
                    <a:pt x="1338" y="4622"/>
                    <a:pt x="1885" y="4287"/>
                    <a:pt x="1976" y="4196"/>
                  </a:cubicBezTo>
                  <a:cubicBezTo>
                    <a:pt x="2432" y="3892"/>
                    <a:pt x="2584" y="3771"/>
                    <a:pt x="2979" y="3406"/>
                  </a:cubicBezTo>
                  <a:cubicBezTo>
                    <a:pt x="3253" y="3132"/>
                    <a:pt x="4073" y="2008"/>
                    <a:pt x="4195" y="1856"/>
                  </a:cubicBezTo>
                  <a:cubicBezTo>
                    <a:pt x="4590" y="1278"/>
                    <a:pt x="5897" y="883"/>
                    <a:pt x="5016" y="123"/>
                  </a:cubicBezTo>
                  <a:cubicBezTo>
                    <a:pt x="4908" y="37"/>
                    <a:pt x="4803" y="0"/>
                    <a:pt x="4701" y="0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29775" y="1040075"/>
              <a:ext cx="105125" cy="168000"/>
            </a:xfrm>
            <a:custGeom>
              <a:avLst/>
              <a:gdLst/>
              <a:ahLst/>
              <a:cxnLst/>
              <a:rect l="l" t="t" r="r" b="b"/>
              <a:pathLst>
                <a:path w="4205" h="6720" extrusionOk="0">
                  <a:moveTo>
                    <a:pt x="4090" y="1"/>
                  </a:moveTo>
                  <a:cubicBezTo>
                    <a:pt x="4074" y="1"/>
                    <a:pt x="4057" y="7"/>
                    <a:pt x="4043" y="21"/>
                  </a:cubicBezTo>
                  <a:cubicBezTo>
                    <a:pt x="2067" y="1632"/>
                    <a:pt x="1368" y="4580"/>
                    <a:pt x="0" y="6647"/>
                  </a:cubicBezTo>
                  <a:cubicBezTo>
                    <a:pt x="0" y="6691"/>
                    <a:pt x="17" y="6720"/>
                    <a:pt x="49" y="6720"/>
                  </a:cubicBezTo>
                  <a:cubicBezTo>
                    <a:pt x="61" y="6720"/>
                    <a:pt x="75" y="6716"/>
                    <a:pt x="92" y="6708"/>
                  </a:cubicBezTo>
                  <a:cubicBezTo>
                    <a:pt x="1611" y="4610"/>
                    <a:pt x="2462" y="2148"/>
                    <a:pt x="4134" y="142"/>
                  </a:cubicBezTo>
                  <a:cubicBezTo>
                    <a:pt x="4205" y="72"/>
                    <a:pt x="4148" y="1"/>
                    <a:pt x="4090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233675" y="1101825"/>
              <a:ext cx="176975" cy="112175"/>
            </a:xfrm>
            <a:custGeom>
              <a:avLst/>
              <a:gdLst/>
              <a:ahLst/>
              <a:cxnLst/>
              <a:rect l="l" t="t" r="r" b="b"/>
              <a:pathLst>
                <a:path w="7079" h="4487" extrusionOk="0">
                  <a:moveTo>
                    <a:pt x="7029" y="1"/>
                  </a:moveTo>
                  <a:cubicBezTo>
                    <a:pt x="7022" y="1"/>
                    <a:pt x="7018" y="5"/>
                    <a:pt x="7018" y="13"/>
                  </a:cubicBezTo>
                  <a:cubicBezTo>
                    <a:pt x="5164" y="2110"/>
                    <a:pt x="2215" y="2596"/>
                    <a:pt x="27" y="4359"/>
                  </a:cubicBezTo>
                  <a:cubicBezTo>
                    <a:pt x="1" y="4412"/>
                    <a:pt x="88" y="4487"/>
                    <a:pt x="131" y="4487"/>
                  </a:cubicBezTo>
                  <a:cubicBezTo>
                    <a:pt x="138" y="4487"/>
                    <a:pt x="144" y="4485"/>
                    <a:pt x="148" y="4481"/>
                  </a:cubicBezTo>
                  <a:cubicBezTo>
                    <a:pt x="2215" y="2870"/>
                    <a:pt x="5620" y="2384"/>
                    <a:pt x="7079" y="74"/>
                  </a:cubicBezTo>
                  <a:cubicBezTo>
                    <a:pt x="7079" y="29"/>
                    <a:pt x="7046" y="1"/>
                    <a:pt x="7029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882437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507023" y="779700"/>
            <a:ext cx="12901852" cy="6516184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867357" y="2000848"/>
            <a:ext cx="64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867367" y="3063007"/>
            <a:ext cx="6453200" cy="1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99015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1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11150366" y="539230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265601" y="222781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519036" y="1795601"/>
            <a:ext cx="1003533" cy="1004700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496871" y="3882233"/>
            <a:ext cx="13281308" cy="3682355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048076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11"/>
          <p:cNvGrpSpPr/>
          <p:nvPr/>
        </p:nvGrpSpPr>
        <p:grpSpPr>
          <a:xfrm>
            <a:off x="-295014" y="194230"/>
            <a:ext cx="12592979" cy="7310125"/>
            <a:chOff x="-221260" y="145672"/>
            <a:chExt cx="9444734" cy="5482594"/>
          </a:xfrm>
        </p:grpSpPr>
        <p:sp>
          <p:nvSpPr>
            <p:cNvPr id="1698" name="Google Shape;1698;p11"/>
            <p:cNvSpPr/>
            <p:nvPr/>
          </p:nvSpPr>
          <p:spPr>
            <a:xfrm>
              <a:off x="-38725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-65450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0" name="Google Shape;1700;p11"/>
            <p:cNvGrpSpPr/>
            <p:nvPr/>
          </p:nvGrpSpPr>
          <p:grpSpPr>
            <a:xfrm>
              <a:off x="7444178" y="2638917"/>
              <a:ext cx="1779297" cy="2754219"/>
              <a:chOff x="7444178" y="2638917"/>
              <a:chExt cx="1779297" cy="2754219"/>
            </a:xfrm>
          </p:grpSpPr>
          <p:grpSp>
            <p:nvGrpSpPr>
              <p:cNvPr id="1701" name="Google Shape;1701;p11"/>
              <p:cNvGrpSpPr/>
              <p:nvPr/>
            </p:nvGrpSpPr>
            <p:grpSpPr>
              <a:xfrm rot="-1933770">
                <a:off x="7743684" y="3627007"/>
                <a:ext cx="524563" cy="1274747"/>
                <a:chOff x="1535425" y="492925"/>
                <a:chExt cx="524575" cy="1274775"/>
              </a:xfrm>
            </p:grpSpPr>
            <p:sp>
              <p:nvSpPr>
                <p:cNvPr id="1702" name="Google Shape;170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6" name="Google Shape;170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7" name="Google Shape;170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8" name="Google Shape;170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9" name="Google Shape;170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0" name="Google Shape;171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1" name="Google Shape;171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2" name="Google Shape;171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3" name="Google Shape;171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4" name="Google Shape;171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5" name="Google Shape;171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6" name="Google Shape;171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7" name="Google Shape;171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18" name="Google Shape;1718;p11"/>
              <p:cNvGrpSpPr/>
              <p:nvPr/>
            </p:nvGrpSpPr>
            <p:grpSpPr>
              <a:xfrm rot="-284619">
                <a:off x="8253198" y="3357363"/>
                <a:ext cx="468712" cy="2019851"/>
                <a:chOff x="4856975" y="3196900"/>
                <a:chExt cx="468700" cy="2019800"/>
              </a:xfrm>
            </p:grpSpPr>
            <p:sp>
              <p:nvSpPr>
                <p:cNvPr id="1719" name="Google Shape;1719;p11"/>
                <p:cNvSpPr/>
                <p:nvPr/>
              </p:nvSpPr>
              <p:spPr>
                <a:xfrm>
                  <a:off x="5010425" y="3748125"/>
                  <a:ext cx="153450" cy="14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58743" extrusionOk="0">
                      <a:moveTo>
                        <a:pt x="5804" y="1"/>
                      </a:moveTo>
                      <a:cubicBezTo>
                        <a:pt x="5771" y="1"/>
                        <a:pt x="5738" y="34"/>
                        <a:pt x="5738" y="67"/>
                      </a:cubicBezTo>
                      <a:cubicBezTo>
                        <a:pt x="5771" y="5004"/>
                        <a:pt x="5637" y="9908"/>
                        <a:pt x="5304" y="14811"/>
                      </a:cubicBezTo>
                      <a:cubicBezTo>
                        <a:pt x="5004" y="19681"/>
                        <a:pt x="4570" y="24551"/>
                        <a:pt x="3936" y="29422"/>
                      </a:cubicBezTo>
                      <a:cubicBezTo>
                        <a:pt x="3302" y="34258"/>
                        <a:pt x="2469" y="39095"/>
                        <a:pt x="1801" y="43999"/>
                      </a:cubicBezTo>
                      <a:cubicBezTo>
                        <a:pt x="1134" y="48835"/>
                        <a:pt x="434" y="53706"/>
                        <a:pt x="0" y="58609"/>
                      </a:cubicBezTo>
                      <a:cubicBezTo>
                        <a:pt x="0" y="58676"/>
                        <a:pt x="0" y="58676"/>
                        <a:pt x="134" y="58743"/>
                      </a:cubicBezTo>
                      <a:cubicBezTo>
                        <a:pt x="167" y="58743"/>
                        <a:pt x="234" y="58743"/>
                        <a:pt x="234" y="58709"/>
                      </a:cubicBezTo>
                      <a:cubicBezTo>
                        <a:pt x="1401" y="53906"/>
                        <a:pt x="2335" y="49069"/>
                        <a:pt x="3169" y="44232"/>
                      </a:cubicBezTo>
                      <a:cubicBezTo>
                        <a:pt x="4070" y="39395"/>
                        <a:pt x="4570" y="34525"/>
                        <a:pt x="5070" y="29588"/>
                      </a:cubicBezTo>
                      <a:cubicBezTo>
                        <a:pt x="5504" y="24685"/>
                        <a:pt x="5838" y="19748"/>
                        <a:pt x="6004" y="14844"/>
                      </a:cubicBezTo>
                      <a:cubicBezTo>
                        <a:pt x="6138" y="9908"/>
                        <a:pt x="6104" y="5004"/>
                        <a:pt x="5904" y="67"/>
                      </a:cubicBezTo>
                      <a:cubicBezTo>
                        <a:pt x="5904" y="34"/>
                        <a:pt x="5838" y="1"/>
                        <a:pt x="5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0" name="Google Shape;1720;p11"/>
                <p:cNvSpPr/>
                <p:nvPr/>
              </p:nvSpPr>
              <p:spPr>
                <a:xfrm>
                  <a:off x="4946200" y="3756125"/>
                  <a:ext cx="76750" cy="14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58369" extrusionOk="0">
                      <a:moveTo>
                        <a:pt x="31" y="0"/>
                      </a:moveTo>
                      <a:cubicBezTo>
                        <a:pt x="21" y="0"/>
                        <a:pt x="27" y="12"/>
                        <a:pt x="31" y="27"/>
                      </a:cubicBezTo>
                      <a:lnTo>
                        <a:pt x="31" y="27"/>
                      </a:lnTo>
                      <a:cubicBezTo>
                        <a:pt x="42" y="19"/>
                        <a:pt x="55" y="14"/>
                        <a:pt x="67" y="14"/>
                      </a:cubicBezTo>
                      <a:cubicBezTo>
                        <a:pt x="48" y="4"/>
                        <a:pt x="37" y="0"/>
                        <a:pt x="31" y="0"/>
                      </a:cubicBezTo>
                      <a:close/>
                      <a:moveTo>
                        <a:pt x="31" y="27"/>
                      </a:moveTo>
                      <a:cubicBezTo>
                        <a:pt x="13" y="40"/>
                        <a:pt x="1" y="60"/>
                        <a:pt x="1" y="81"/>
                      </a:cubicBezTo>
                      <a:cubicBezTo>
                        <a:pt x="301" y="4918"/>
                        <a:pt x="568" y="9821"/>
                        <a:pt x="801" y="14658"/>
                      </a:cubicBezTo>
                      <a:cubicBezTo>
                        <a:pt x="1001" y="19495"/>
                        <a:pt x="1201" y="24365"/>
                        <a:pt x="1368" y="29202"/>
                      </a:cubicBezTo>
                      <a:cubicBezTo>
                        <a:pt x="1502" y="34038"/>
                        <a:pt x="1535" y="38909"/>
                        <a:pt x="1735" y="43745"/>
                      </a:cubicBezTo>
                      <a:cubicBezTo>
                        <a:pt x="1935" y="48582"/>
                        <a:pt x="2169" y="53419"/>
                        <a:pt x="2569" y="58289"/>
                      </a:cubicBezTo>
                      <a:cubicBezTo>
                        <a:pt x="2569" y="58289"/>
                        <a:pt x="2569" y="58356"/>
                        <a:pt x="2636" y="58356"/>
                      </a:cubicBezTo>
                      <a:cubicBezTo>
                        <a:pt x="2645" y="58365"/>
                        <a:pt x="2654" y="58369"/>
                        <a:pt x="2662" y="58369"/>
                      </a:cubicBezTo>
                      <a:cubicBezTo>
                        <a:pt x="2685" y="58369"/>
                        <a:pt x="2703" y="58338"/>
                        <a:pt x="2703" y="58289"/>
                      </a:cubicBezTo>
                      <a:cubicBezTo>
                        <a:pt x="3036" y="53419"/>
                        <a:pt x="3069" y="48582"/>
                        <a:pt x="3036" y="43712"/>
                      </a:cubicBezTo>
                      <a:cubicBezTo>
                        <a:pt x="3003" y="38842"/>
                        <a:pt x="2669" y="33938"/>
                        <a:pt x="2369" y="29102"/>
                      </a:cubicBezTo>
                      <a:cubicBezTo>
                        <a:pt x="2069" y="24265"/>
                        <a:pt x="1735" y="19395"/>
                        <a:pt x="1368" y="14558"/>
                      </a:cubicBezTo>
                      <a:cubicBezTo>
                        <a:pt x="968" y="9721"/>
                        <a:pt x="534" y="4884"/>
                        <a:pt x="34" y="47"/>
                      </a:cubicBezTo>
                      <a:cubicBezTo>
                        <a:pt x="34" y="40"/>
                        <a:pt x="33" y="33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1" name="Google Shape;1721;p11"/>
                <p:cNvSpPr/>
                <p:nvPr/>
              </p:nvSpPr>
              <p:spPr>
                <a:xfrm>
                  <a:off x="4856975" y="3311450"/>
                  <a:ext cx="196825" cy="5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21277" extrusionOk="0">
                      <a:moveTo>
                        <a:pt x="3597" y="1"/>
                      </a:moveTo>
                      <a:cubicBezTo>
                        <a:pt x="2665" y="1"/>
                        <a:pt x="1733" y="482"/>
                        <a:pt x="1268" y="1489"/>
                      </a:cubicBezTo>
                      <a:cubicBezTo>
                        <a:pt x="401" y="3357"/>
                        <a:pt x="100" y="5659"/>
                        <a:pt x="67" y="7761"/>
                      </a:cubicBezTo>
                      <a:cubicBezTo>
                        <a:pt x="0" y="11163"/>
                        <a:pt x="401" y="14599"/>
                        <a:pt x="1235" y="17935"/>
                      </a:cubicBezTo>
                      <a:cubicBezTo>
                        <a:pt x="1435" y="18702"/>
                        <a:pt x="1635" y="19502"/>
                        <a:pt x="2135" y="20169"/>
                      </a:cubicBezTo>
                      <a:cubicBezTo>
                        <a:pt x="2574" y="20796"/>
                        <a:pt x="3308" y="21276"/>
                        <a:pt x="4087" y="21276"/>
                      </a:cubicBezTo>
                      <a:cubicBezTo>
                        <a:pt x="4137" y="21276"/>
                        <a:pt x="4187" y="21274"/>
                        <a:pt x="4237" y="21270"/>
                      </a:cubicBezTo>
                      <a:cubicBezTo>
                        <a:pt x="5704" y="21137"/>
                        <a:pt x="6438" y="19436"/>
                        <a:pt x="6739" y="17968"/>
                      </a:cubicBezTo>
                      <a:cubicBezTo>
                        <a:pt x="7873" y="12664"/>
                        <a:pt x="7639" y="7093"/>
                        <a:pt x="6138" y="1856"/>
                      </a:cubicBezTo>
                      <a:cubicBezTo>
                        <a:pt x="6127" y="1867"/>
                        <a:pt x="6120" y="1871"/>
                        <a:pt x="6115" y="1871"/>
                      </a:cubicBezTo>
                      <a:cubicBezTo>
                        <a:pt x="6105" y="1871"/>
                        <a:pt x="6105" y="1856"/>
                        <a:pt x="6105" y="1856"/>
                      </a:cubicBezTo>
                      <a:cubicBezTo>
                        <a:pt x="5747" y="641"/>
                        <a:pt x="4672" y="1"/>
                        <a:pt x="3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2" name="Google Shape;1722;p11"/>
                <p:cNvSpPr/>
                <p:nvPr/>
              </p:nvSpPr>
              <p:spPr>
                <a:xfrm>
                  <a:off x="4891175" y="3462925"/>
                  <a:ext cx="49975" cy="3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4550" extrusionOk="0">
                      <a:moveTo>
                        <a:pt x="446" y="0"/>
                      </a:moveTo>
                      <a:cubicBezTo>
                        <a:pt x="417" y="0"/>
                        <a:pt x="384" y="67"/>
                        <a:pt x="367" y="200"/>
                      </a:cubicBezTo>
                      <a:cubicBezTo>
                        <a:pt x="0" y="4537"/>
                        <a:pt x="167" y="9107"/>
                        <a:pt x="1134" y="13377"/>
                      </a:cubicBezTo>
                      <a:cubicBezTo>
                        <a:pt x="1340" y="14166"/>
                        <a:pt x="1590" y="14549"/>
                        <a:pt x="1757" y="14549"/>
                      </a:cubicBezTo>
                      <a:cubicBezTo>
                        <a:pt x="1915" y="14549"/>
                        <a:pt x="1999" y="14208"/>
                        <a:pt x="1901" y="13543"/>
                      </a:cubicBezTo>
                      <a:cubicBezTo>
                        <a:pt x="1601" y="11542"/>
                        <a:pt x="1201" y="9240"/>
                        <a:pt x="901" y="6939"/>
                      </a:cubicBezTo>
                      <a:cubicBezTo>
                        <a:pt x="600" y="4637"/>
                        <a:pt x="434" y="2269"/>
                        <a:pt x="500" y="200"/>
                      </a:cubicBezTo>
                      <a:cubicBezTo>
                        <a:pt x="500" y="67"/>
                        <a:pt x="475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3" name="Google Shape;1723;p11"/>
                <p:cNvSpPr/>
                <p:nvPr/>
              </p:nvSpPr>
              <p:spPr>
                <a:xfrm>
                  <a:off x="4931200" y="3483550"/>
                  <a:ext cx="53400" cy="3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3928" extrusionOk="0">
                      <a:moveTo>
                        <a:pt x="934" y="1"/>
                      </a:moveTo>
                      <a:cubicBezTo>
                        <a:pt x="918" y="1"/>
                        <a:pt x="901" y="59"/>
                        <a:pt x="901" y="176"/>
                      </a:cubicBezTo>
                      <a:cubicBezTo>
                        <a:pt x="300" y="4279"/>
                        <a:pt x="0" y="8615"/>
                        <a:pt x="400" y="12752"/>
                      </a:cubicBezTo>
                      <a:cubicBezTo>
                        <a:pt x="472" y="13560"/>
                        <a:pt x="662" y="13928"/>
                        <a:pt x="825" y="13928"/>
                      </a:cubicBezTo>
                      <a:cubicBezTo>
                        <a:pt x="891" y="13928"/>
                        <a:pt x="953" y="13868"/>
                        <a:pt x="1001" y="13752"/>
                      </a:cubicBezTo>
                      <a:cubicBezTo>
                        <a:pt x="1045" y="13815"/>
                        <a:pt x="1097" y="13846"/>
                        <a:pt x="1151" y="13846"/>
                      </a:cubicBezTo>
                      <a:cubicBezTo>
                        <a:pt x="1300" y="13846"/>
                        <a:pt x="1470" y="13608"/>
                        <a:pt x="1568" y="13119"/>
                      </a:cubicBezTo>
                      <a:cubicBezTo>
                        <a:pt x="2135" y="9783"/>
                        <a:pt x="1935" y="5513"/>
                        <a:pt x="2002" y="2144"/>
                      </a:cubicBezTo>
                      <a:cubicBezTo>
                        <a:pt x="2002" y="2023"/>
                        <a:pt x="1975" y="1965"/>
                        <a:pt x="1949" y="1965"/>
                      </a:cubicBezTo>
                      <a:cubicBezTo>
                        <a:pt x="1925" y="1965"/>
                        <a:pt x="1902" y="2015"/>
                        <a:pt x="1902" y="2111"/>
                      </a:cubicBezTo>
                      <a:cubicBezTo>
                        <a:pt x="1635" y="4979"/>
                        <a:pt x="1268" y="7948"/>
                        <a:pt x="1001" y="10817"/>
                      </a:cubicBezTo>
                      <a:cubicBezTo>
                        <a:pt x="968" y="9449"/>
                        <a:pt x="867" y="8048"/>
                        <a:pt x="834" y="6614"/>
                      </a:cubicBezTo>
                      <a:cubicBezTo>
                        <a:pt x="767" y="4412"/>
                        <a:pt x="767" y="2144"/>
                        <a:pt x="968" y="176"/>
                      </a:cubicBezTo>
                      <a:cubicBezTo>
                        <a:pt x="968" y="59"/>
                        <a:pt x="951" y="1"/>
                        <a:pt x="9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4" name="Google Shape;1724;p11"/>
                <p:cNvSpPr/>
                <p:nvPr/>
              </p:nvSpPr>
              <p:spPr>
                <a:xfrm>
                  <a:off x="4971975" y="3634675"/>
                  <a:ext cx="31800" cy="2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8470" extrusionOk="0">
                      <a:moveTo>
                        <a:pt x="1070" y="0"/>
                      </a:moveTo>
                      <a:cubicBezTo>
                        <a:pt x="1047" y="0"/>
                        <a:pt x="1019" y="29"/>
                        <a:pt x="1004" y="102"/>
                      </a:cubicBezTo>
                      <a:cubicBezTo>
                        <a:pt x="704" y="2604"/>
                        <a:pt x="271" y="5206"/>
                        <a:pt x="37" y="7707"/>
                      </a:cubicBezTo>
                      <a:cubicBezTo>
                        <a:pt x="0" y="8206"/>
                        <a:pt x="157" y="8470"/>
                        <a:pt x="334" y="8470"/>
                      </a:cubicBezTo>
                      <a:cubicBezTo>
                        <a:pt x="476" y="8470"/>
                        <a:pt x="630" y="8298"/>
                        <a:pt x="704" y="7941"/>
                      </a:cubicBezTo>
                      <a:cubicBezTo>
                        <a:pt x="1271" y="5606"/>
                        <a:pt x="1038" y="2537"/>
                        <a:pt x="1104" y="102"/>
                      </a:cubicBezTo>
                      <a:cubicBezTo>
                        <a:pt x="1123" y="46"/>
                        <a:pt x="1100" y="0"/>
                        <a:pt x="1070" y="0"/>
                      </a:cubicBezTo>
                      <a:close/>
                    </a:path>
                  </a:pathLst>
                </a:custGeom>
                <a:solidFill>
                  <a:srgbClr val="FF93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5" name="Google Shape;1725;p11"/>
                <p:cNvSpPr/>
                <p:nvPr/>
              </p:nvSpPr>
              <p:spPr>
                <a:xfrm>
                  <a:off x="4858650" y="3692300"/>
                  <a:ext cx="192650" cy="1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7271" extrusionOk="0">
                      <a:moveTo>
                        <a:pt x="3861" y="1"/>
                      </a:moveTo>
                      <a:cubicBezTo>
                        <a:pt x="3471" y="1"/>
                        <a:pt x="3148" y="459"/>
                        <a:pt x="3002" y="866"/>
                      </a:cubicBezTo>
                      <a:cubicBezTo>
                        <a:pt x="2669" y="1900"/>
                        <a:pt x="2702" y="3067"/>
                        <a:pt x="3169" y="4068"/>
                      </a:cubicBezTo>
                      <a:cubicBezTo>
                        <a:pt x="2669" y="3301"/>
                        <a:pt x="2068" y="2701"/>
                        <a:pt x="1368" y="2133"/>
                      </a:cubicBezTo>
                      <a:cubicBezTo>
                        <a:pt x="1187" y="1978"/>
                        <a:pt x="946" y="1823"/>
                        <a:pt x="692" y="1823"/>
                      </a:cubicBezTo>
                      <a:cubicBezTo>
                        <a:pt x="618" y="1823"/>
                        <a:pt x="542" y="1837"/>
                        <a:pt x="467" y="1867"/>
                      </a:cubicBezTo>
                      <a:cubicBezTo>
                        <a:pt x="167" y="1933"/>
                        <a:pt x="0" y="2267"/>
                        <a:pt x="0" y="2567"/>
                      </a:cubicBezTo>
                      <a:cubicBezTo>
                        <a:pt x="0" y="2901"/>
                        <a:pt x="167" y="3201"/>
                        <a:pt x="300" y="3434"/>
                      </a:cubicBezTo>
                      <a:cubicBezTo>
                        <a:pt x="1134" y="4969"/>
                        <a:pt x="2335" y="6303"/>
                        <a:pt x="3836" y="7270"/>
                      </a:cubicBezTo>
                      <a:cubicBezTo>
                        <a:pt x="6138" y="6470"/>
                        <a:pt x="7672" y="4235"/>
                        <a:pt x="7706" y="1867"/>
                      </a:cubicBezTo>
                      <a:cubicBezTo>
                        <a:pt x="7706" y="1466"/>
                        <a:pt x="7572" y="933"/>
                        <a:pt x="7172" y="899"/>
                      </a:cubicBezTo>
                      <a:cubicBezTo>
                        <a:pt x="7150" y="897"/>
                        <a:pt x="7128" y="896"/>
                        <a:pt x="7106" y="896"/>
                      </a:cubicBezTo>
                      <a:cubicBezTo>
                        <a:pt x="6837" y="896"/>
                        <a:pt x="6626" y="1081"/>
                        <a:pt x="6471" y="1266"/>
                      </a:cubicBezTo>
                      <a:cubicBezTo>
                        <a:pt x="5738" y="2067"/>
                        <a:pt x="5237" y="3067"/>
                        <a:pt x="5004" y="4102"/>
                      </a:cubicBezTo>
                      <a:cubicBezTo>
                        <a:pt x="5037" y="2967"/>
                        <a:pt x="4870" y="1867"/>
                        <a:pt x="4570" y="766"/>
                      </a:cubicBezTo>
                      <a:cubicBezTo>
                        <a:pt x="4470" y="466"/>
                        <a:pt x="4337" y="132"/>
                        <a:pt x="4036" y="32"/>
                      </a:cubicBezTo>
                      <a:cubicBezTo>
                        <a:pt x="3977" y="11"/>
                        <a:pt x="3918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6" name="Google Shape;1726;p11"/>
                <p:cNvSpPr/>
                <p:nvPr/>
              </p:nvSpPr>
              <p:spPr>
                <a:xfrm>
                  <a:off x="4906175" y="3233950"/>
                  <a:ext cx="46525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3955" extrusionOk="0">
                      <a:moveTo>
                        <a:pt x="528" y="1"/>
                      </a:moveTo>
                      <a:cubicBezTo>
                        <a:pt x="288" y="1"/>
                        <a:pt x="67" y="134"/>
                        <a:pt x="67" y="420"/>
                      </a:cubicBezTo>
                      <a:cubicBezTo>
                        <a:pt x="0" y="920"/>
                        <a:pt x="167" y="1420"/>
                        <a:pt x="301" y="1921"/>
                      </a:cubicBezTo>
                      <a:cubicBezTo>
                        <a:pt x="401" y="2421"/>
                        <a:pt x="501" y="2922"/>
                        <a:pt x="601" y="3455"/>
                      </a:cubicBezTo>
                      <a:cubicBezTo>
                        <a:pt x="660" y="3798"/>
                        <a:pt x="933" y="3954"/>
                        <a:pt x="1201" y="3954"/>
                      </a:cubicBezTo>
                      <a:cubicBezTo>
                        <a:pt x="1534" y="3954"/>
                        <a:pt x="1861" y="3713"/>
                        <a:pt x="1768" y="3288"/>
                      </a:cubicBezTo>
                      <a:cubicBezTo>
                        <a:pt x="1635" y="2788"/>
                        <a:pt x="1568" y="2288"/>
                        <a:pt x="1435" y="1787"/>
                      </a:cubicBezTo>
                      <a:cubicBezTo>
                        <a:pt x="1301" y="1287"/>
                        <a:pt x="1268" y="753"/>
                        <a:pt x="1068" y="286"/>
                      </a:cubicBezTo>
                      <a:cubicBezTo>
                        <a:pt x="960" y="101"/>
                        <a:pt x="736" y="1"/>
                        <a:pt x="52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7" name="Google Shape;1727;p11"/>
                <p:cNvSpPr/>
                <p:nvPr/>
              </p:nvSpPr>
              <p:spPr>
                <a:xfrm>
                  <a:off x="4900325" y="3226275"/>
                  <a:ext cx="59250" cy="1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530" extrusionOk="0">
                      <a:moveTo>
                        <a:pt x="735" y="560"/>
                      </a:moveTo>
                      <a:cubicBezTo>
                        <a:pt x="868" y="560"/>
                        <a:pt x="1002" y="593"/>
                        <a:pt x="1002" y="727"/>
                      </a:cubicBezTo>
                      <a:cubicBezTo>
                        <a:pt x="1168" y="960"/>
                        <a:pt x="1202" y="1361"/>
                        <a:pt x="1269" y="1727"/>
                      </a:cubicBezTo>
                      <a:cubicBezTo>
                        <a:pt x="1335" y="1861"/>
                        <a:pt x="1335" y="2028"/>
                        <a:pt x="1369" y="2128"/>
                      </a:cubicBezTo>
                      <a:lnTo>
                        <a:pt x="1702" y="3629"/>
                      </a:lnTo>
                      <a:cubicBezTo>
                        <a:pt x="1736" y="3829"/>
                        <a:pt x="1702" y="3862"/>
                        <a:pt x="1669" y="3896"/>
                      </a:cubicBezTo>
                      <a:cubicBezTo>
                        <a:pt x="1600" y="3919"/>
                        <a:pt x="1499" y="3958"/>
                        <a:pt x="1399" y="3958"/>
                      </a:cubicBezTo>
                      <a:cubicBezTo>
                        <a:pt x="1355" y="3958"/>
                        <a:pt x="1310" y="3950"/>
                        <a:pt x="1269" y="3929"/>
                      </a:cubicBezTo>
                      <a:cubicBezTo>
                        <a:pt x="1168" y="3896"/>
                        <a:pt x="1135" y="3829"/>
                        <a:pt x="1068" y="3696"/>
                      </a:cubicBezTo>
                      <a:lnTo>
                        <a:pt x="768" y="2161"/>
                      </a:lnTo>
                      <a:cubicBezTo>
                        <a:pt x="735" y="2061"/>
                        <a:pt x="735" y="1928"/>
                        <a:pt x="701" y="1828"/>
                      </a:cubicBezTo>
                      <a:cubicBezTo>
                        <a:pt x="635" y="1427"/>
                        <a:pt x="535" y="1094"/>
                        <a:pt x="535" y="727"/>
                      </a:cubicBezTo>
                      <a:cubicBezTo>
                        <a:pt x="535" y="660"/>
                        <a:pt x="535" y="593"/>
                        <a:pt x="668" y="560"/>
                      </a:cubicBezTo>
                      <a:close/>
                      <a:moveTo>
                        <a:pt x="777" y="0"/>
                      </a:moveTo>
                      <a:cubicBezTo>
                        <a:pt x="708" y="0"/>
                        <a:pt x="638" y="9"/>
                        <a:pt x="568" y="26"/>
                      </a:cubicBezTo>
                      <a:cubicBezTo>
                        <a:pt x="234" y="60"/>
                        <a:pt x="1" y="360"/>
                        <a:pt x="1" y="693"/>
                      </a:cubicBezTo>
                      <a:cubicBezTo>
                        <a:pt x="1" y="1094"/>
                        <a:pt x="68" y="1527"/>
                        <a:pt x="168" y="1928"/>
                      </a:cubicBezTo>
                      <a:cubicBezTo>
                        <a:pt x="201" y="2061"/>
                        <a:pt x="201" y="2128"/>
                        <a:pt x="234" y="2261"/>
                      </a:cubicBezTo>
                      <a:lnTo>
                        <a:pt x="535" y="3796"/>
                      </a:lnTo>
                      <a:cubicBezTo>
                        <a:pt x="635" y="4129"/>
                        <a:pt x="835" y="4396"/>
                        <a:pt x="1135" y="4463"/>
                      </a:cubicBezTo>
                      <a:cubicBezTo>
                        <a:pt x="1202" y="4529"/>
                        <a:pt x="1335" y="4529"/>
                        <a:pt x="1402" y="4529"/>
                      </a:cubicBezTo>
                      <a:cubicBezTo>
                        <a:pt x="1669" y="4529"/>
                        <a:pt x="1869" y="4429"/>
                        <a:pt x="2069" y="4329"/>
                      </a:cubicBezTo>
                      <a:cubicBezTo>
                        <a:pt x="2303" y="4129"/>
                        <a:pt x="2369" y="3862"/>
                        <a:pt x="2303" y="3562"/>
                      </a:cubicBezTo>
                      <a:lnTo>
                        <a:pt x="1969" y="2061"/>
                      </a:lnTo>
                      <a:cubicBezTo>
                        <a:pt x="1902" y="1894"/>
                        <a:pt x="1902" y="1761"/>
                        <a:pt x="1869" y="1627"/>
                      </a:cubicBezTo>
                      <a:cubicBezTo>
                        <a:pt x="1802" y="1227"/>
                        <a:pt x="1702" y="860"/>
                        <a:pt x="1535" y="460"/>
                      </a:cubicBezTo>
                      <a:cubicBezTo>
                        <a:pt x="1398" y="185"/>
                        <a:pt x="1101" y="0"/>
                        <a:pt x="7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8" name="Google Shape;1728;p11"/>
                <p:cNvSpPr/>
                <p:nvPr/>
              </p:nvSpPr>
              <p:spPr>
                <a:xfrm>
                  <a:off x="5108825" y="3284050"/>
                  <a:ext cx="216850" cy="5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20989" extrusionOk="0">
                      <a:moveTo>
                        <a:pt x="5745" y="1"/>
                      </a:moveTo>
                      <a:cubicBezTo>
                        <a:pt x="4999" y="1"/>
                        <a:pt x="4244" y="316"/>
                        <a:pt x="3703" y="1018"/>
                      </a:cubicBezTo>
                      <a:cubicBezTo>
                        <a:pt x="2469" y="2685"/>
                        <a:pt x="1668" y="4787"/>
                        <a:pt x="1168" y="6888"/>
                      </a:cubicBezTo>
                      <a:cubicBezTo>
                        <a:pt x="367" y="10224"/>
                        <a:pt x="0" y="13627"/>
                        <a:pt x="67" y="17062"/>
                      </a:cubicBezTo>
                      <a:cubicBezTo>
                        <a:pt x="134" y="17896"/>
                        <a:pt x="167" y="18730"/>
                        <a:pt x="434" y="19464"/>
                      </a:cubicBezTo>
                      <a:cubicBezTo>
                        <a:pt x="767" y="20231"/>
                        <a:pt x="1401" y="20899"/>
                        <a:pt x="2235" y="20965"/>
                      </a:cubicBezTo>
                      <a:cubicBezTo>
                        <a:pt x="2334" y="20981"/>
                        <a:pt x="2431" y="20989"/>
                        <a:pt x="2527" y="20989"/>
                      </a:cubicBezTo>
                      <a:cubicBezTo>
                        <a:pt x="3849" y="20989"/>
                        <a:pt x="4844" y="19541"/>
                        <a:pt x="5404" y="18297"/>
                      </a:cubicBezTo>
                      <a:cubicBezTo>
                        <a:pt x="7672" y="13360"/>
                        <a:pt x="8673" y="7889"/>
                        <a:pt x="8340" y="2452"/>
                      </a:cubicBezTo>
                      <a:cubicBezTo>
                        <a:pt x="8373" y="2452"/>
                        <a:pt x="8373" y="2452"/>
                        <a:pt x="8373" y="2419"/>
                      </a:cubicBezTo>
                      <a:cubicBezTo>
                        <a:pt x="8268" y="924"/>
                        <a:pt x="702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9" name="Google Shape;1729;p11"/>
                <p:cNvSpPr/>
                <p:nvPr/>
              </p:nvSpPr>
              <p:spPr>
                <a:xfrm>
                  <a:off x="5121325" y="3435875"/>
                  <a:ext cx="143475" cy="3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13336" extrusionOk="0">
                      <a:moveTo>
                        <a:pt x="4342" y="0"/>
                      </a:moveTo>
                      <a:cubicBezTo>
                        <a:pt x="4319" y="0"/>
                        <a:pt x="4281" y="45"/>
                        <a:pt x="4237" y="148"/>
                      </a:cubicBezTo>
                      <a:cubicBezTo>
                        <a:pt x="2869" y="3150"/>
                        <a:pt x="1802" y="6453"/>
                        <a:pt x="1235" y="9789"/>
                      </a:cubicBezTo>
                      <a:cubicBezTo>
                        <a:pt x="1168" y="8955"/>
                        <a:pt x="1101" y="8121"/>
                        <a:pt x="1101" y="7220"/>
                      </a:cubicBezTo>
                      <a:cubicBezTo>
                        <a:pt x="1101" y="5419"/>
                        <a:pt x="1402" y="3551"/>
                        <a:pt x="1935" y="2016"/>
                      </a:cubicBezTo>
                      <a:cubicBezTo>
                        <a:pt x="1988" y="1912"/>
                        <a:pt x="1985" y="1862"/>
                        <a:pt x="1962" y="1862"/>
                      </a:cubicBezTo>
                      <a:cubicBezTo>
                        <a:pt x="1940" y="1862"/>
                        <a:pt x="1900" y="1903"/>
                        <a:pt x="1869" y="1983"/>
                      </a:cubicBezTo>
                      <a:cubicBezTo>
                        <a:pt x="501" y="5085"/>
                        <a:pt x="1" y="8888"/>
                        <a:pt x="868" y="12324"/>
                      </a:cubicBezTo>
                      <a:lnTo>
                        <a:pt x="1001" y="12691"/>
                      </a:lnTo>
                      <a:cubicBezTo>
                        <a:pt x="1030" y="13005"/>
                        <a:pt x="1132" y="13172"/>
                        <a:pt x="1244" y="13172"/>
                      </a:cubicBezTo>
                      <a:cubicBezTo>
                        <a:pt x="1263" y="13172"/>
                        <a:pt x="1282" y="13167"/>
                        <a:pt x="1302" y="13158"/>
                      </a:cubicBezTo>
                      <a:cubicBezTo>
                        <a:pt x="1350" y="13197"/>
                        <a:pt x="1393" y="13216"/>
                        <a:pt x="1431" y="13216"/>
                      </a:cubicBezTo>
                      <a:cubicBezTo>
                        <a:pt x="1524" y="13216"/>
                        <a:pt x="1588" y="13103"/>
                        <a:pt x="1635" y="12891"/>
                      </a:cubicBezTo>
                      <a:cubicBezTo>
                        <a:pt x="1668" y="12891"/>
                        <a:pt x="1668" y="12857"/>
                        <a:pt x="1702" y="12857"/>
                      </a:cubicBezTo>
                      <a:cubicBezTo>
                        <a:pt x="1684" y="13041"/>
                        <a:pt x="1746" y="13143"/>
                        <a:pt x="1855" y="13143"/>
                      </a:cubicBezTo>
                      <a:cubicBezTo>
                        <a:pt x="1945" y="13143"/>
                        <a:pt x="2067" y="13074"/>
                        <a:pt x="2202" y="12924"/>
                      </a:cubicBezTo>
                      <a:lnTo>
                        <a:pt x="2202" y="12924"/>
                      </a:lnTo>
                      <a:cubicBezTo>
                        <a:pt x="2160" y="13176"/>
                        <a:pt x="2251" y="13336"/>
                        <a:pt x="2432" y="13336"/>
                      </a:cubicBezTo>
                      <a:cubicBezTo>
                        <a:pt x="2538" y="13336"/>
                        <a:pt x="2676" y="13281"/>
                        <a:pt x="2836" y="13158"/>
                      </a:cubicBezTo>
                      <a:cubicBezTo>
                        <a:pt x="3703" y="12424"/>
                        <a:pt x="4404" y="11356"/>
                        <a:pt x="4871" y="10222"/>
                      </a:cubicBezTo>
                      <a:cubicBezTo>
                        <a:pt x="5338" y="9055"/>
                        <a:pt x="5638" y="7854"/>
                        <a:pt x="5738" y="6753"/>
                      </a:cubicBezTo>
                      <a:cubicBezTo>
                        <a:pt x="5738" y="6693"/>
                        <a:pt x="5714" y="6645"/>
                        <a:pt x="5695" y="6645"/>
                      </a:cubicBezTo>
                      <a:cubicBezTo>
                        <a:pt x="5682" y="6645"/>
                        <a:pt x="5671" y="6666"/>
                        <a:pt x="5671" y="6720"/>
                      </a:cubicBezTo>
                      <a:cubicBezTo>
                        <a:pt x="5171" y="8688"/>
                        <a:pt x="4137" y="10522"/>
                        <a:pt x="2869" y="12057"/>
                      </a:cubicBezTo>
                      <a:cubicBezTo>
                        <a:pt x="3637" y="10856"/>
                        <a:pt x="4237" y="9388"/>
                        <a:pt x="4704" y="7854"/>
                      </a:cubicBezTo>
                      <a:cubicBezTo>
                        <a:pt x="5204" y="6053"/>
                        <a:pt x="5505" y="4185"/>
                        <a:pt x="5671" y="2550"/>
                      </a:cubicBezTo>
                      <a:cubicBezTo>
                        <a:pt x="5688" y="2450"/>
                        <a:pt x="5663" y="2400"/>
                        <a:pt x="5634" y="2400"/>
                      </a:cubicBezTo>
                      <a:cubicBezTo>
                        <a:pt x="5605" y="2400"/>
                        <a:pt x="5571" y="2450"/>
                        <a:pt x="5571" y="2550"/>
                      </a:cubicBezTo>
                      <a:cubicBezTo>
                        <a:pt x="5071" y="5319"/>
                        <a:pt x="4070" y="8021"/>
                        <a:pt x="2836" y="10522"/>
                      </a:cubicBezTo>
                      <a:cubicBezTo>
                        <a:pt x="3503" y="8588"/>
                        <a:pt x="3970" y="6386"/>
                        <a:pt x="4437" y="4618"/>
                      </a:cubicBezTo>
                      <a:cubicBezTo>
                        <a:pt x="4475" y="4524"/>
                        <a:pt x="4459" y="4483"/>
                        <a:pt x="4433" y="4483"/>
                      </a:cubicBezTo>
                      <a:cubicBezTo>
                        <a:pt x="4412" y="4483"/>
                        <a:pt x="4385" y="4508"/>
                        <a:pt x="4370" y="4551"/>
                      </a:cubicBezTo>
                      <a:cubicBezTo>
                        <a:pt x="3570" y="6653"/>
                        <a:pt x="2669" y="8788"/>
                        <a:pt x="1869" y="10856"/>
                      </a:cubicBezTo>
                      <a:cubicBezTo>
                        <a:pt x="2135" y="9355"/>
                        <a:pt x="2369" y="7820"/>
                        <a:pt x="2669" y="6219"/>
                      </a:cubicBezTo>
                      <a:cubicBezTo>
                        <a:pt x="3069" y="4084"/>
                        <a:pt x="3670" y="2016"/>
                        <a:pt x="4337" y="182"/>
                      </a:cubicBezTo>
                      <a:cubicBezTo>
                        <a:pt x="4374" y="70"/>
                        <a:pt x="4370" y="0"/>
                        <a:pt x="43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0" name="Google Shape;1730;p11"/>
                <p:cNvSpPr/>
                <p:nvPr/>
              </p:nvSpPr>
              <p:spPr>
                <a:xfrm>
                  <a:off x="5081300" y="3658500"/>
                  <a:ext cx="195175" cy="1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" h="7122" extrusionOk="0">
                      <a:moveTo>
                        <a:pt x="4315" y="1"/>
                      </a:moveTo>
                      <a:cubicBezTo>
                        <a:pt x="3955" y="1"/>
                        <a:pt x="3586" y="336"/>
                        <a:pt x="3403" y="650"/>
                      </a:cubicBezTo>
                      <a:cubicBezTo>
                        <a:pt x="2802" y="1617"/>
                        <a:pt x="2636" y="2752"/>
                        <a:pt x="2836" y="3819"/>
                      </a:cubicBezTo>
                      <a:cubicBezTo>
                        <a:pt x="2502" y="2985"/>
                        <a:pt x="2069" y="2251"/>
                        <a:pt x="1502" y="1584"/>
                      </a:cubicBezTo>
                      <a:cubicBezTo>
                        <a:pt x="1313" y="1332"/>
                        <a:pt x="1035" y="1081"/>
                        <a:pt x="725" y="1081"/>
                      </a:cubicBezTo>
                      <a:cubicBezTo>
                        <a:pt x="706" y="1081"/>
                        <a:pt x="687" y="1082"/>
                        <a:pt x="668" y="1084"/>
                      </a:cubicBezTo>
                      <a:cubicBezTo>
                        <a:pt x="401" y="1117"/>
                        <a:pt x="134" y="1417"/>
                        <a:pt x="101" y="1718"/>
                      </a:cubicBezTo>
                      <a:cubicBezTo>
                        <a:pt x="0" y="2051"/>
                        <a:pt x="101" y="2318"/>
                        <a:pt x="167" y="2618"/>
                      </a:cubicBezTo>
                      <a:cubicBezTo>
                        <a:pt x="668" y="4319"/>
                        <a:pt x="1602" y="5887"/>
                        <a:pt x="2836" y="7121"/>
                      </a:cubicBezTo>
                      <a:cubicBezTo>
                        <a:pt x="5271" y="6821"/>
                        <a:pt x="7272" y="4987"/>
                        <a:pt x="7673" y="2718"/>
                      </a:cubicBezTo>
                      <a:cubicBezTo>
                        <a:pt x="7806" y="2285"/>
                        <a:pt x="7773" y="1751"/>
                        <a:pt x="7406" y="1617"/>
                      </a:cubicBezTo>
                      <a:cubicBezTo>
                        <a:pt x="7342" y="1594"/>
                        <a:pt x="7276" y="1583"/>
                        <a:pt x="7211" y="1583"/>
                      </a:cubicBezTo>
                      <a:cubicBezTo>
                        <a:pt x="7001" y="1583"/>
                        <a:pt x="6791" y="1691"/>
                        <a:pt x="6639" y="1818"/>
                      </a:cubicBezTo>
                      <a:cubicBezTo>
                        <a:pt x="5771" y="2418"/>
                        <a:pt x="5071" y="3285"/>
                        <a:pt x="4604" y="4253"/>
                      </a:cubicBezTo>
                      <a:cubicBezTo>
                        <a:pt x="4904" y="3152"/>
                        <a:pt x="5004" y="2018"/>
                        <a:pt x="4937" y="917"/>
                      </a:cubicBezTo>
                      <a:cubicBezTo>
                        <a:pt x="4937" y="617"/>
                        <a:pt x="4837" y="250"/>
                        <a:pt x="4604" y="83"/>
                      </a:cubicBezTo>
                      <a:cubicBezTo>
                        <a:pt x="4511" y="26"/>
                        <a:pt x="4413" y="1"/>
                        <a:pt x="43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1" name="Google Shape;1731;p11"/>
                <p:cNvSpPr/>
                <p:nvPr/>
              </p:nvSpPr>
              <p:spPr>
                <a:xfrm>
                  <a:off x="5238475" y="3203625"/>
                  <a:ext cx="32150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4033" extrusionOk="0">
                      <a:moveTo>
                        <a:pt x="554" y="0"/>
                      </a:moveTo>
                      <a:cubicBezTo>
                        <a:pt x="365" y="0"/>
                        <a:pt x="195" y="100"/>
                        <a:pt x="151" y="332"/>
                      </a:cubicBezTo>
                      <a:cubicBezTo>
                        <a:pt x="18" y="832"/>
                        <a:pt x="51" y="1399"/>
                        <a:pt x="51" y="1900"/>
                      </a:cubicBezTo>
                      <a:cubicBezTo>
                        <a:pt x="51" y="2400"/>
                        <a:pt x="18" y="2934"/>
                        <a:pt x="18" y="3434"/>
                      </a:cubicBezTo>
                      <a:cubicBezTo>
                        <a:pt x="0" y="3821"/>
                        <a:pt x="326" y="4032"/>
                        <a:pt x="638" y="4032"/>
                      </a:cubicBezTo>
                      <a:cubicBezTo>
                        <a:pt x="918" y="4032"/>
                        <a:pt x="1185" y="3863"/>
                        <a:pt x="1185" y="3501"/>
                      </a:cubicBezTo>
                      <a:lnTo>
                        <a:pt x="1185" y="1966"/>
                      </a:lnTo>
                      <a:cubicBezTo>
                        <a:pt x="1185" y="1466"/>
                        <a:pt x="1286" y="866"/>
                        <a:pt x="1152" y="432"/>
                      </a:cubicBezTo>
                      <a:cubicBezTo>
                        <a:pt x="1077" y="168"/>
                        <a:pt x="799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2" name="Google Shape;1732;p11"/>
                <p:cNvSpPr/>
                <p:nvPr/>
              </p:nvSpPr>
              <p:spPr>
                <a:xfrm>
                  <a:off x="5231400" y="3196900"/>
                  <a:ext cx="450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4571" extrusionOk="0">
                      <a:moveTo>
                        <a:pt x="835" y="534"/>
                      </a:moveTo>
                      <a:cubicBezTo>
                        <a:pt x="968" y="534"/>
                        <a:pt x="1135" y="601"/>
                        <a:pt x="1168" y="834"/>
                      </a:cubicBezTo>
                      <a:cubicBezTo>
                        <a:pt x="1268" y="1101"/>
                        <a:pt x="1235" y="1501"/>
                        <a:pt x="1235" y="1868"/>
                      </a:cubicBezTo>
                      <a:lnTo>
                        <a:pt x="1235" y="2269"/>
                      </a:lnTo>
                      <a:lnTo>
                        <a:pt x="1235" y="3836"/>
                      </a:lnTo>
                      <a:cubicBezTo>
                        <a:pt x="1235" y="3937"/>
                        <a:pt x="1135" y="3970"/>
                        <a:pt x="1102" y="4037"/>
                      </a:cubicBezTo>
                      <a:cubicBezTo>
                        <a:pt x="1065" y="4049"/>
                        <a:pt x="1019" y="4057"/>
                        <a:pt x="971" y="4057"/>
                      </a:cubicBezTo>
                      <a:cubicBezTo>
                        <a:pt x="888" y="4057"/>
                        <a:pt x="798" y="4033"/>
                        <a:pt x="735" y="3970"/>
                      </a:cubicBezTo>
                      <a:cubicBezTo>
                        <a:pt x="601" y="3937"/>
                        <a:pt x="568" y="3836"/>
                        <a:pt x="568" y="3703"/>
                      </a:cubicBezTo>
                      <a:lnTo>
                        <a:pt x="601" y="2169"/>
                      </a:lnTo>
                      <a:lnTo>
                        <a:pt x="601" y="1768"/>
                      </a:lnTo>
                      <a:cubicBezTo>
                        <a:pt x="601" y="1368"/>
                        <a:pt x="601" y="1001"/>
                        <a:pt x="668" y="668"/>
                      </a:cubicBezTo>
                      <a:cubicBezTo>
                        <a:pt x="668" y="601"/>
                        <a:pt x="735" y="534"/>
                        <a:pt x="835" y="534"/>
                      </a:cubicBezTo>
                      <a:close/>
                      <a:moveTo>
                        <a:pt x="901" y="0"/>
                      </a:moveTo>
                      <a:cubicBezTo>
                        <a:pt x="568" y="0"/>
                        <a:pt x="268" y="201"/>
                        <a:pt x="168" y="534"/>
                      </a:cubicBezTo>
                      <a:cubicBezTo>
                        <a:pt x="67" y="934"/>
                        <a:pt x="67" y="1368"/>
                        <a:pt x="67" y="1768"/>
                      </a:cubicBezTo>
                      <a:lnTo>
                        <a:pt x="67" y="2102"/>
                      </a:lnTo>
                      <a:lnTo>
                        <a:pt x="1" y="3670"/>
                      </a:lnTo>
                      <a:cubicBezTo>
                        <a:pt x="1" y="3970"/>
                        <a:pt x="134" y="4270"/>
                        <a:pt x="434" y="4437"/>
                      </a:cubicBezTo>
                      <a:cubicBezTo>
                        <a:pt x="601" y="4537"/>
                        <a:pt x="768" y="4570"/>
                        <a:pt x="935" y="4570"/>
                      </a:cubicBezTo>
                      <a:cubicBezTo>
                        <a:pt x="1102" y="4570"/>
                        <a:pt x="1268" y="4537"/>
                        <a:pt x="1435" y="4470"/>
                      </a:cubicBezTo>
                      <a:cubicBezTo>
                        <a:pt x="1669" y="4337"/>
                        <a:pt x="1802" y="4070"/>
                        <a:pt x="1802" y="3770"/>
                      </a:cubicBezTo>
                      <a:lnTo>
                        <a:pt x="1802" y="2235"/>
                      </a:lnTo>
                      <a:lnTo>
                        <a:pt x="1802" y="1835"/>
                      </a:lnTo>
                      <a:cubicBezTo>
                        <a:pt x="1802" y="1401"/>
                        <a:pt x="1802" y="1001"/>
                        <a:pt x="1735" y="601"/>
                      </a:cubicBezTo>
                      <a:cubicBezTo>
                        <a:pt x="1635" y="267"/>
                        <a:pt x="1268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33" name="Google Shape;1733;p11"/>
              <p:cNvGrpSpPr/>
              <p:nvPr/>
            </p:nvGrpSpPr>
            <p:grpSpPr>
              <a:xfrm>
                <a:off x="7548382" y="2638917"/>
                <a:ext cx="1675093" cy="2682382"/>
                <a:chOff x="7548382" y="2638917"/>
                <a:chExt cx="1675093" cy="2682382"/>
              </a:xfrm>
            </p:grpSpPr>
            <p:grpSp>
              <p:nvGrpSpPr>
                <p:cNvPr id="1734" name="Google Shape;1734;p11"/>
                <p:cNvGrpSpPr/>
                <p:nvPr/>
              </p:nvGrpSpPr>
              <p:grpSpPr>
                <a:xfrm>
                  <a:off x="7548382" y="4595329"/>
                  <a:ext cx="1192604" cy="610986"/>
                  <a:chOff x="4976050" y="4611525"/>
                  <a:chExt cx="1664950" cy="852975"/>
                </a:xfrm>
              </p:grpSpPr>
              <p:sp>
                <p:nvSpPr>
                  <p:cNvPr id="1735" name="Google Shape;1735;p11"/>
                  <p:cNvSpPr/>
                  <p:nvPr/>
                </p:nvSpPr>
                <p:spPr>
                  <a:xfrm>
                    <a:off x="4976050" y="4611525"/>
                    <a:ext cx="1656575" cy="852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63" h="34119" extrusionOk="0">
                        <a:moveTo>
                          <a:pt x="17991" y="0"/>
                        </a:moveTo>
                        <a:cubicBezTo>
                          <a:pt x="16765" y="0"/>
                          <a:pt x="15515" y="274"/>
                          <a:pt x="14773" y="1207"/>
                        </a:cubicBezTo>
                        <a:cubicBezTo>
                          <a:pt x="13861" y="2302"/>
                          <a:pt x="14013" y="3973"/>
                          <a:pt x="14773" y="5220"/>
                        </a:cubicBezTo>
                        <a:cubicBezTo>
                          <a:pt x="15532" y="6496"/>
                          <a:pt x="16718" y="7317"/>
                          <a:pt x="17903" y="8168"/>
                        </a:cubicBezTo>
                        <a:cubicBezTo>
                          <a:pt x="14797" y="7810"/>
                          <a:pt x="12005" y="7581"/>
                          <a:pt x="9354" y="7581"/>
                        </a:cubicBezTo>
                        <a:cubicBezTo>
                          <a:pt x="7726" y="7581"/>
                          <a:pt x="6152" y="7667"/>
                          <a:pt x="4590" y="7864"/>
                        </a:cubicBezTo>
                        <a:cubicBezTo>
                          <a:pt x="3161" y="8046"/>
                          <a:pt x="1611" y="8411"/>
                          <a:pt x="851" y="9627"/>
                        </a:cubicBezTo>
                        <a:cubicBezTo>
                          <a:pt x="0" y="10995"/>
                          <a:pt x="608" y="12818"/>
                          <a:pt x="1550" y="14125"/>
                        </a:cubicBezTo>
                        <a:cubicBezTo>
                          <a:pt x="4316" y="17986"/>
                          <a:pt x="9271" y="19597"/>
                          <a:pt x="13861" y="20934"/>
                        </a:cubicBezTo>
                        <a:cubicBezTo>
                          <a:pt x="11642" y="21998"/>
                          <a:pt x="9879" y="23366"/>
                          <a:pt x="9879" y="25250"/>
                        </a:cubicBezTo>
                        <a:cubicBezTo>
                          <a:pt x="9879" y="26709"/>
                          <a:pt x="10973" y="27955"/>
                          <a:pt x="12310" y="28563"/>
                        </a:cubicBezTo>
                        <a:cubicBezTo>
                          <a:pt x="13445" y="29079"/>
                          <a:pt x="14688" y="29179"/>
                          <a:pt x="15911" y="29179"/>
                        </a:cubicBezTo>
                        <a:cubicBezTo>
                          <a:pt x="16130" y="29179"/>
                          <a:pt x="16349" y="29176"/>
                          <a:pt x="16566" y="29171"/>
                        </a:cubicBezTo>
                        <a:cubicBezTo>
                          <a:pt x="21681" y="29086"/>
                          <a:pt x="26797" y="28247"/>
                          <a:pt x="31685" y="26733"/>
                        </a:cubicBezTo>
                        <a:lnTo>
                          <a:pt x="31685" y="26733"/>
                        </a:lnTo>
                        <a:cubicBezTo>
                          <a:pt x="30096" y="27384"/>
                          <a:pt x="28969" y="28643"/>
                          <a:pt x="28815" y="30053"/>
                        </a:cubicBezTo>
                        <a:cubicBezTo>
                          <a:pt x="28572" y="31724"/>
                          <a:pt x="29727" y="33457"/>
                          <a:pt x="31338" y="33943"/>
                        </a:cubicBezTo>
                        <a:cubicBezTo>
                          <a:pt x="31754" y="34067"/>
                          <a:pt x="32172" y="34119"/>
                          <a:pt x="32591" y="34119"/>
                        </a:cubicBezTo>
                        <a:cubicBezTo>
                          <a:pt x="33613" y="34119"/>
                          <a:pt x="34641" y="33811"/>
                          <a:pt x="35654" y="33487"/>
                        </a:cubicBezTo>
                        <a:cubicBezTo>
                          <a:pt x="43284" y="31056"/>
                          <a:pt x="63649" y="25706"/>
                          <a:pt x="66263" y="25585"/>
                        </a:cubicBezTo>
                        <a:cubicBezTo>
                          <a:pt x="57175" y="18715"/>
                          <a:pt x="51673" y="7651"/>
                          <a:pt x="41855" y="1846"/>
                        </a:cubicBezTo>
                        <a:cubicBezTo>
                          <a:pt x="40639" y="1116"/>
                          <a:pt x="39332" y="478"/>
                          <a:pt x="37873" y="356"/>
                        </a:cubicBezTo>
                        <a:cubicBezTo>
                          <a:pt x="37805" y="353"/>
                          <a:pt x="37737" y="352"/>
                          <a:pt x="37669" y="352"/>
                        </a:cubicBezTo>
                        <a:cubicBezTo>
                          <a:pt x="36302" y="352"/>
                          <a:pt x="34889" y="931"/>
                          <a:pt x="34165" y="2089"/>
                        </a:cubicBezTo>
                        <a:cubicBezTo>
                          <a:pt x="33466" y="3244"/>
                          <a:pt x="33618" y="4733"/>
                          <a:pt x="34195" y="5949"/>
                        </a:cubicBezTo>
                        <a:cubicBezTo>
                          <a:pt x="34773" y="7165"/>
                          <a:pt x="35715" y="8168"/>
                          <a:pt x="36657" y="9110"/>
                        </a:cubicBezTo>
                        <a:cubicBezTo>
                          <a:pt x="31034" y="4733"/>
                          <a:pt x="25411" y="721"/>
                          <a:pt x="18967" y="52"/>
                        </a:cubicBezTo>
                        <a:cubicBezTo>
                          <a:pt x="18651" y="20"/>
                          <a:pt x="18322" y="0"/>
                          <a:pt x="1799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6" name="Google Shape;1736;p11"/>
                  <p:cNvSpPr/>
                  <p:nvPr/>
                </p:nvSpPr>
                <p:spPr>
                  <a:xfrm>
                    <a:off x="5064200" y="4748075"/>
                    <a:ext cx="1576800" cy="50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72" h="20184" extrusionOk="0">
                        <a:moveTo>
                          <a:pt x="17417" y="1"/>
                        </a:moveTo>
                        <a:lnTo>
                          <a:pt x="17326" y="61"/>
                        </a:lnTo>
                        <a:cubicBezTo>
                          <a:pt x="18116" y="1095"/>
                          <a:pt x="19028" y="2098"/>
                          <a:pt x="19940" y="3040"/>
                        </a:cubicBezTo>
                        <a:cubicBezTo>
                          <a:pt x="20852" y="3983"/>
                          <a:pt x="21855" y="4864"/>
                          <a:pt x="22827" y="5745"/>
                        </a:cubicBezTo>
                        <a:cubicBezTo>
                          <a:pt x="23861" y="6566"/>
                          <a:pt x="24864" y="7478"/>
                          <a:pt x="25988" y="8116"/>
                        </a:cubicBezTo>
                        <a:lnTo>
                          <a:pt x="27022" y="8694"/>
                        </a:lnTo>
                        <a:cubicBezTo>
                          <a:pt x="23435" y="8086"/>
                          <a:pt x="19849" y="7569"/>
                          <a:pt x="16262" y="7113"/>
                        </a:cubicBezTo>
                        <a:cubicBezTo>
                          <a:pt x="15958" y="7052"/>
                          <a:pt x="15624" y="7022"/>
                          <a:pt x="15320" y="6992"/>
                        </a:cubicBezTo>
                        <a:cubicBezTo>
                          <a:pt x="15168" y="6840"/>
                          <a:pt x="15016" y="6688"/>
                          <a:pt x="14864" y="6566"/>
                        </a:cubicBezTo>
                        <a:cubicBezTo>
                          <a:pt x="14620" y="6384"/>
                          <a:pt x="14377" y="6201"/>
                          <a:pt x="14104" y="6049"/>
                        </a:cubicBezTo>
                        <a:cubicBezTo>
                          <a:pt x="13617" y="5685"/>
                          <a:pt x="13009" y="5593"/>
                          <a:pt x="12432" y="5350"/>
                        </a:cubicBezTo>
                        <a:lnTo>
                          <a:pt x="10760" y="4682"/>
                        </a:lnTo>
                        <a:cubicBezTo>
                          <a:pt x="10183" y="4438"/>
                          <a:pt x="9666" y="4165"/>
                          <a:pt x="9088" y="3952"/>
                        </a:cubicBezTo>
                        <a:lnTo>
                          <a:pt x="8997" y="4074"/>
                        </a:lnTo>
                        <a:cubicBezTo>
                          <a:pt x="9484" y="4438"/>
                          <a:pt x="9970" y="4834"/>
                          <a:pt x="10456" y="5168"/>
                        </a:cubicBezTo>
                        <a:cubicBezTo>
                          <a:pt x="10943" y="5502"/>
                          <a:pt x="11429" y="5837"/>
                          <a:pt x="11976" y="6201"/>
                        </a:cubicBezTo>
                        <a:cubicBezTo>
                          <a:pt x="12250" y="6353"/>
                          <a:pt x="12493" y="6566"/>
                          <a:pt x="12797" y="6718"/>
                        </a:cubicBezTo>
                        <a:cubicBezTo>
                          <a:pt x="8541" y="6262"/>
                          <a:pt x="4316" y="5958"/>
                          <a:pt x="0" y="5776"/>
                        </a:cubicBezTo>
                        <a:lnTo>
                          <a:pt x="0" y="5897"/>
                        </a:lnTo>
                        <a:cubicBezTo>
                          <a:pt x="5411" y="6232"/>
                          <a:pt x="10791" y="6870"/>
                          <a:pt x="16110" y="7630"/>
                        </a:cubicBezTo>
                        <a:cubicBezTo>
                          <a:pt x="16323" y="7660"/>
                          <a:pt x="16505" y="7721"/>
                          <a:pt x="16687" y="7721"/>
                        </a:cubicBezTo>
                        <a:cubicBezTo>
                          <a:pt x="15745" y="7873"/>
                          <a:pt x="14864" y="8268"/>
                          <a:pt x="14043" y="8694"/>
                        </a:cubicBezTo>
                        <a:cubicBezTo>
                          <a:pt x="13161" y="9150"/>
                          <a:pt x="12310" y="9697"/>
                          <a:pt x="11550" y="10305"/>
                        </a:cubicBezTo>
                        <a:cubicBezTo>
                          <a:pt x="10791" y="10943"/>
                          <a:pt x="10122" y="11612"/>
                          <a:pt x="9544" y="12432"/>
                        </a:cubicBezTo>
                        <a:lnTo>
                          <a:pt x="9636" y="12493"/>
                        </a:lnTo>
                        <a:cubicBezTo>
                          <a:pt x="10304" y="11855"/>
                          <a:pt x="11064" y="11247"/>
                          <a:pt x="11915" y="10791"/>
                        </a:cubicBezTo>
                        <a:cubicBezTo>
                          <a:pt x="12706" y="10305"/>
                          <a:pt x="13526" y="9879"/>
                          <a:pt x="14408" y="9575"/>
                        </a:cubicBezTo>
                        <a:cubicBezTo>
                          <a:pt x="15289" y="9241"/>
                          <a:pt x="16201" y="9119"/>
                          <a:pt x="17082" y="8846"/>
                        </a:cubicBezTo>
                        <a:cubicBezTo>
                          <a:pt x="17873" y="8633"/>
                          <a:pt x="18663" y="8420"/>
                          <a:pt x="19545" y="8177"/>
                        </a:cubicBezTo>
                        <a:cubicBezTo>
                          <a:pt x="23770" y="8846"/>
                          <a:pt x="27934" y="9606"/>
                          <a:pt x="32128" y="10518"/>
                        </a:cubicBezTo>
                        <a:cubicBezTo>
                          <a:pt x="32584" y="10639"/>
                          <a:pt x="33040" y="10700"/>
                          <a:pt x="33496" y="10822"/>
                        </a:cubicBezTo>
                        <a:cubicBezTo>
                          <a:pt x="32675" y="10943"/>
                          <a:pt x="31885" y="11125"/>
                          <a:pt x="31125" y="11399"/>
                        </a:cubicBezTo>
                        <a:cubicBezTo>
                          <a:pt x="29909" y="11764"/>
                          <a:pt x="28815" y="12432"/>
                          <a:pt x="27721" y="13040"/>
                        </a:cubicBezTo>
                        <a:cubicBezTo>
                          <a:pt x="26596" y="13648"/>
                          <a:pt x="25533" y="14317"/>
                          <a:pt x="24469" y="15047"/>
                        </a:cubicBezTo>
                        <a:cubicBezTo>
                          <a:pt x="23466" y="15776"/>
                          <a:pt x="22463" y="16566"/>
                          <a:pt x="21520" y="17387"/>
                        </a:cubicBezTo>
                        <a:lnTo>
                          <a:pt x="21581" y="17478"/>
                        </a:lnTo>
                        <a:cubicBezTo>
                          <a:pt x="22615" y="16779"/>
                          <a:pt x="23678" y="16110"/>
                          <a:pt x="24773" y="15502"/>
                        </a:cubicBezTo>
                        <a:cubicBezTo>
                          <a:pt x="25836" y="14895"/>
                          <a:pt x="26991" y="14317"/>
                          <a:pt x="28086" y="13831"/>
                        </a:cubicBezTo>
                        <a:cubicBezTo>
                          <a:pt x="29241" y="13344"/>
                          <a:pt x="30396" y="12949"/>
                          <a:pt x="31520" y="12463"/>
                        </a:cubicBezTo>
                        <a:cubicBezTo>
                          <a:pt x="32493" y="12007"/>
                          <a:pt x="33435" y="11581"/>
                          <a:pt x="34438" y="11065"/>
                        </a:cubicBezTo>
                        <a:cubicBezTo>
                          <a:pt x="38907" y="12129"/>
                          <a:pt x="43314" y="13405"/>
                          <a:pt x="47721" y="14651"/>
                        </a:cubicBezTo>
                        <a:cubicBezTo>
                          <a:pt x="47873" y="14712"/>
                          <a:pt x="48086" y="14773"/>
                          <a:pt x="48238" y="14803"/>
                        </a:cubicBezTo>
                        <a:cubicBezTo>
                          <a:pt x="47813" y="14895"/>
                          <a:pt x="47387" y="15016"/>
                          <a:pt x="46961" y="15168"/>
                        </a:cubicBezTo>
                        <a:cubicBezTo>
                          <a:pt x="45958" y="15472"/>
                          <a:pt x="45047" y="16019"/>
                          <a:pt x="44135" y="16536"/>
                        </a:cubicBezTo>
                        <a:cubicBezTo>
                          <a:pt x="43223" y="17022"/>
                          <a:pt x="42311" y="17600"/>
                          <a:pt x="41429" y="18208"/>
                        </a:cubicBezTo>
                        <a:cubicBezTo>
                          <a:pt x="40548" y="18816"/>
                          <a:pt x="39727" y="19423"/>
                          <a:pt x="38907" y="20092"/>
                        </a:cubicBezTo>
                        <a:lnTo>
                          <a:pt x="38998" y="20183"/>
                        </a:lnTo>
                        <a:cubicBezTo>
                          <a:pt x="39910" y="19636"/>
                          <a:pt x="40822" y="19120"/>
                          <a:pt x="41733" y="18664"/>
                        </a:cubicBezTo>
                        <a:cubicBezTo>
                          <a:pt x="42645" y="18208"/>
                          <a:pt x="43588" y="17752"/>
                          <a:pt x="44530" y="17326"/>
                        </a:cubicBezTo>
                        <a:cubicBezTo>
                          <a:pt x="45502" y="16901"/>
                          <a:pt x="46475" y="16627"/>
                          <a:pt x="47417" y="16171"/>
                        </a:cubicBezTo>
                        <a:cubicBezTo>
                          <a:pt x="48117" y="15837"/>
                          <a:pt x="48785" y="15533"/>
                          <a:pt x="49454" y="15168"/>
                        </a:cubicBezTo>
                        <a:cubicBezTo>
                          <a:pt x="54044" y="16597"/>
                          <a:pt x="58573" y="18238"/>
                          <a:pt x="63041" y="20031"/>
                        </a:cubicBezTo>
                        <a:lnTo>
                          <a:pt x="63071" y="19940"/>
                        </a:lnTo>
                        <a:cubicBezTo>
                          <a:pt x="60700" y="18724"/>
                          <a:pt x="58269" y="17448"/>
                          <a:pt x="55746" y="16445"/>
                        </a:cubicBezTo>
                        <a:cubicBezTo>
                          <a:pt x="55138" y="16171"/>
                          <a:pt x="54500" y="15928"/>
                          <a:pt x="53861" y="15654"/>
                        </a:cubicBezTo>
                        <a:lnTo>
                          <a:pt x="52889" y="15259"/>
                        </a:lnTo>
                        <a:lnTo>
                          <a:pt x="51946" y="14925"/>
                        </a:lnTo>
                        <a:lnTo>
                          <a:pt x="48117" y="13588"/>
                        </a:lnTo>
                        <a:cubicBezTo>
                          <a:pt x="47113" y="13284"/>
                          <a:pt x="46171" y="12980"/>
                          <a:pt x="45199" y="12736"/>
                        </a:cubicBezTo>
                        <a:cubicBezTo>
                          <a:pt x="44591" y="12159"/>
                          <a:pt x="43922" y="11612"/>
                          <a:pt x="43314" y="11095"/>
                        </a:cubicBezTo>
                        <a:cubicBezTo>
                          <a:pt x="42463" y="10335"/>
                          <a:pt x="41429" y="9697"/>
                          <a:pt x="40548" y="8937"/>
                        </a:cubicBezTo>
                        <a:cubicBezTo>
                          <a:pt x="39636" y="8177"/>
                          <a:pt x="38755" y="7356"/>
                          <a:pt x="37934" y="6536"/>
                        </a:cubicBezTo>
                        <a:cubicBezTo>
                          <a:pt x="37083" y="5685"/>
                          <a:pt x="36293" y="4834"/>
                          <a:pt x="35533" y="3861"/>
                        </a:cubicBezTo>
                        <a:lnTo>
                          <a:pt x="35472" y="3952"/>
                        </a:lnTo>
                        <a:cubicBezTo>
                          <a:pt x="36080" y="4986"/>
                          <a:pt x="36779" y="5958"/>
                          <a:pt x="37508" y="6900"/>
                        </a:cubicBezTo>
                        <a:cubicBezTo>
                          <a:pt x="38268" y="7873"/>
                          <a:pt x="39059" y="8724"/>
                          <a:pt x="39940" y="9606"/>
                        </a:cubicBezTo>
                        <a:cubicBezTo>
                          <a:pt x="40822" y="10457"/>
                          <a:pt x="41642" y="11369"/>
                          <a:pt x="42676" y="12007"/>
                        </a:cubicBezTo>
                        <a:cubicBezTo>
                          <a:pt x="39271" y="11095"/>
                          <a:pt x="35837" y="10335"/>
                          <a:pt x="32341" y="9636"/>
                        </a:cubicBezTo>
                        <a:cubicBezTo>
                          <a:pt x="31247" y="9423"/>
                          <a:pt x="30183" y="9241"/>
                          <a:pt x="29089" y="9028"/>
                        </a:cubicBezTo>
                        <a:cubicBezTo>
                          <a:pt x="28268" y="8390"/>
                          <a:pt x="27447" y="7782"/>
                          <a:pt x="26657" y="7174"/>
                        </a:cubicBezTo>
                        <a:cubicBezTo>
                          <a:pt x="25624" y="6414"/>
                          <a:pt x="24469" y="5776"/>
                          <a:pt x="23405" y="5016"/>
                        </a:cubicBezTo>
                        <a:cubicBezTo>
                          <a:pt x="22341" y="4256"/>
                          <a:pt x="21338" y="3466"/>
                          <a:pt x="20335" y="2615"/>
                        </a:cubicBezTo>
                        <a:cubicBezTo>
                          <a:pt x="19362" y="1794"/>
                          <a:pt x="18359" y="913"/>
                          <a:pt x="1741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37" name="Google Shape;1737;p11"/>
                <p:cNvGrpSpPr/>
                <p:nvPr/>
              </p:nvGrpSpPr>
              <p:grpSpPr>
                <a:xfrm>
                  <a:off x="8719604" y="2638917"/>
                  <a:ext cx="411085" cy="2288937"/>
                  <a:chOff x="6611150" y="1880250"/>
                  <a:chExt cx="573900" cy="3195500"/>
                </a:xfrm>
              </p:grpSpPr>
              <p:sp>
                <p:nvSpPr>
                  <p:cNvPr id="1738" name="Google Shape;1738;p11"/>
                  <p:cNvSpPr/>
                  <p:nvPr/>
                </p:nvSpPr>
                <p:spPr>
                  <a:xfrm>
                    <a:off x="6730125" y="2278575"/>
                    <a:ext cx="240650" cy="279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6" h="111887" extrusionOk="0">
                        <a:moveTo>
                          <a:pt x="6213" y="1"/>
                        </a:moveTo>
                        <a:cubicBezTo>
                          <a:pt x="6132" y="1"/>
                          <a:pt x="6070" y="156"/>
                          <a:pt x="6070" y="481"/>
                        </a:cubicBezTo>
                        <a:cubicBezTo>
                          <a:pt x="6130" y="7412"/>
                          <a:pt x="6860" y="15679"/>
                          <a:pt x="7437" y="24068"/>
                        </a:cubicBezTo>
                        <a:cubicBezTo>
                          <a:pt x="8045" y="32518"/>
                          <a:pt x="8501" y="41090"/>
                          <a:pt x="8349" y="48506"/>
                        </a:cubicBezTo>
                        <a:cubicBezTo>
                          <a:pt x="8137" y="58841"/>
                          <a:pt x="7285" y="69267"/>
                          <a:pt x="5857" y="79540"/>
                        </a:cubicBezTo>
                        <a:cubicBezTo>
                          <a:pt x="4459" y="89844"/>
                          <a:pt x="2513" y="100118"/>
                          <a:pt x="234" y="110179"/>
                        </a:cubicBezTo>
                        <a:cubicBezTo>
                          <a:pt x="0" y="111203"/>
                          <a:pt x="74" y="111887"/>
                          <a:pt x="293" y="111887"/>
                        </a:cubicBezTo>
                        <a:cubicBezTo>
                          <a:pt x="445" y="111887"/>
                          <a:pt x="666" y="111558"/>
                          <a:pt x="902" y="110787"/>
                        </a:cubicBezTo>
                        <a:cubicBezTo>
                          <a:pt x="3729" y="101851"/>
                          <a:pt x="5492" y="92367"/>
                          <a:pt x="6830" y="82884"/>
                        </a:cubicBezTo>
                        <a:cubicBezTo>
                          <a:pt x="8258" y="72549"/>
                          <a:pt x="9170" y="62124"/>
                          <a:pt x="9444" y="51728"/>
                        </a:cubicBezTo>
                        <a:cubicBezTo>
                          <a:pt x="9626" y="43066"/>
                          <a:pt x="9352" y="34676"/>
                          <a:pt x="8836" y="26287"/>
                        </a:cubicBezTo>
                        <a:cubicBezTo>
                          <a:pt x="8289" y="17898"/>
                          <a:pt x="7498" y="9539"/>
                          <a:pt x="6556" y="907"/>
                        </a:cubicBezTo>
                        <a:cubicBezTo>
                          <a:pt x="6484" y="317"/>
                          <a:pt x="6329" y="1"/>
                          <a:pt x="621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9" name="Google Shape;1739;p11"/>
                  <p:cNvSpPr/>
                  <p:nvPr/>
                </p:nvSpPr>
                <p:spPr>
                  <a:xfrm>
                    <a:off x="6748975" y="2826575"/>
                    <a:ext cx="324400" cy="1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6" h="6151" extrusionOk="0">
                        <a:moveTo>
                          <a:pt x="8677" y="1"/>
                        </a:moveTo>
                        <a:cubicBezTo>
                          <a:pt x="8498" y="1"/>
                          <a:pt x="8309" y="26"/>
                          <a:pt x="8112" y="81"/>
                        </a:cubicBezTo>
                        <a:cubicBezTo>
                          <a:pt x="7170" y="325"/>
                          <a:pt x="6744" y="1085"/>
                          <a:pt x="6744" y="1844"/>
                        </a:cubicBezTo>
                        <a:cubicBezTo>
                          <a:pt x="6402" y="1502"/>
                          <a:pt x="5958" y="1280"/>
                          <a:pt x="5423" y="1280"/>
                        </a:cubicBezTo>
                        <a:cubicBezTo>
                          <a:pt x="5245" y="1280"/>
                          <a:pt x="5057" y="1305"/>
                          <a:pt x="4860" y="1358"/>
                        </a:cubicBezTo>
                        <a:cubicBezTo>
                          <a:pt x="4738" y="1388"/>
                          <a:pt x="4617" y="1449"/>
                          <a:pt x="4556" y="1480"/>
                        </a:cubicBezTo>
                        <a:cubicBezTo>
                          <a:pt x="4236" y="841"/>
                          <a:pt x="3659" y="361"/>
                          <a:pt x="2871" y="361"/>
                        </a:cubicBezTo>
                        <a:cubicBezTo>
                          <a:pt x="2684" y="361"/>
                          <a:pt x="2486" y="388"/>
                          <a:pt x="2276" y="446"/>
                        </a:cubicBezTo>
                        <a:cubicBezTo>
                          <a:pt x="0" y="1112"/>
                          <a:pt x="740" y="4338"/>
                          <a:pt x="2760" y="4338"/>
                        </a:cubicBezTo>
                        <a:cubicBezTo>
                          <a:pt x="2953" y="4338"/>
                          <a:pt x="3156" y="4309"/>
                          <a:pt x="3370" y="4246"/>
                        </a:cubicBezTo>
                        <a:cubicBezTo>
                          <a:pt x="3462" y="4215"/>
                          <a:pt x="3583" y="4185"/>
                          <a:pt x="3674" y="4124"/>
                        </a:cubicBezTo>
                        <a:cubicBezTo>
                          <a:pt x="3967" y="4783"/>
                          <a:pt x="4553" y="5246"/>
                          <a:pt x="5339" y="5246"/>
                        </a:cubicBezTo>
                        <a:cubicBezTo>
                          <a:pt x="5532" y="5246"/>
                          <a:pt x="5738" y="5218"/>
                          <a:pt x="5954" y="5158"/>
                        </a:cubicBezTo>
                        <a:cubicBezTo>
                          <a:pt x="6896" y="4884"/>
                          <a:pt x="7322" y="4124"/>
                          <a:pt x="7322" y="3364"/>
                        </a:cubicBezTo>
                        <a:cubicBezTo>
                          <a:pt x="7595" y="3668"/>
                          <a:pt x="7930" y="3881"/>
                          <a:pt x="8355" y="3942"/>
                        </a:cubicBezTo>
                        <a:cubicBezTo>
                          <a:pt x="8276" y="5000"/>
                          <a:pt x="9048" y="6150"/>
                          <a:pt x="10252" y="6150"/>
                        </a:cubicBezTo>
                        <a:cubicBezTo>
                          <a:pt x="10431" y="6150"/>
                          <a:pt x="10620" y="6125"/>
                          <a:pt x="10817" y="6069"/>
                        </a:cubicBezTo>
                        <a:cubicBezTo>
                          <a:pt x="12975" y="5461"/>
                          <a:pt x="12398" y="2452"/>
                          <a:pt x="10574" y="2209"/>
                        </a:cubicBezTo>
                        <a:cubicBezTo>
                          <a:pt x="10653" y="1151"/>
                          <a:pt x="9881" y="1"/>
                          <a:pt x="86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0" name="Google Shape;1740;p11"/>
                  <p:cNvSpPr/>
                  <p:nvPr/>
                </p:nvSpPr>
                <p:spPr>
                  <a:xfrm>
                    <a:off x="6990350" y="2757900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66" y="0"/>
                        </a:moveTo>
                        <a:cubicBezTo>
                          <a:pt x="2674" y="0"/>
                          <a:pt x="2470" y="30"/>
                          <a:pt x="2257" y="93"/>
                        </a:cubicBezTo>
                        <a:cubicBezTo>
                          <a:pt x="0" y="734"/>
                          <a:pt x="731" y="3978"/>
                          <a:pt x="2763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627" y="3226"/>
                          <a:pt x="4887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1" name="Google Shape;1741;p11"/>
                  <p:cNvSpPr/>
                  <p:nvPr/>
                </p:nvSpPr>
                <p:spPr>
                  <a:xfrm>
                    <a:off x="6732175" y="2235275"/>
                    <a:ext cx="388325" cy="59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33" h="23877" extrusionOk="0">
                        <a:moveTo>
                          <a:pt x="8328" y="16074"/>
                        </a:moveTo>
                        <a:cubicBezTo>
                          <a:pt x="8615" y="16258"/>
                          <a:pt x="8943" y="16373"/>
                          <a:pt x="9312" y="16373"/>
                        </a:cubicBezTo>
                        <a:cubicBezTo>
                          <a:pt x="9491" y="16373"/>
                          <a:pt x="9680" y="16346"/>
                          <a:pt x="9878" y="16287"/>
                        </a:cubicBezTo>
                        <a:cubicBezTo>
                          <a:pt x="10030" y="16226"/>
                          <a:pt x="10152" y="16165"/>
                          <a:pt x="10304" y="16135"/>
                        </a:cubicBezTo>
                        <a:cubicBezTo>
                          <a:pt x="10588" y="16315"/>
                          <a:pt x="10937" y="16452"/>
                          <a:pt x="11334" y="16452"/>
                        </a:cubicBezTo>
                        <a:cubicBezTo>
                          <a:pt x="11405" y="16452"/>
                          <a:pt x="11477" y="16448"/>
                          <a:pt x="11550" y="16439"/>
                        </a:cubicBezTo>
                        <a:lnTo>
                          <a:pt x="11550" y="16439"/>
                        </a:lnTo>
                        <a:cubicBezTo>
                          <a:pt x="10699" y="17046"/>
                          <a:pt x="10608" y="18201"/>
                          <a:pt x="11094" y="19053"/>
                        </a:cubicBezTo>
                        <a:cubicBezTo>
                          <a:pt x="10805" y="18741"/>
                          <a:pt x="10369" y="18544"/>
                          <a:pt x="9858" y="18544"/>
                        </a:cubicBezTo>
                        <a:cubicBezTo>
                          <a:pt x="9671" y="18544"/>
                          <a:pt x="9474" y="18570"/>
                          <a:pt x="9270" y="18627"/>
                        </a:cubicBezTo>
                        <a:cubicBezTo>
                          <a:pt x="9240" y="18627"/>
                          <a:pt x="9210" y="18657"/>
                          <a:pt x="9179" y="18657"/>
                        </a:cubicBezTo>
                        <a:cubicBezTo>
                          <a:pt x="8814" y="18201"/>
                          <a:pt x="8328" y="17867"/>
                          <a:pt x="7690" y="17867"/>
                        </a:cubicBezTo>
                        <a:cubicBezTo>
                          <a:pt x="7659" y="17442"/>
                          <a:pt x="7447" y="17077"/>
                          <a:pt x="7203" y="16742"/>
                        </a:cubicBezTo>
                        <a:cubicBezTo>
                          <a:pt x="7264" y="16742"/>
                          <a:pt x="7295" y="16682"/>
                          <a:pt x="7386" y="16682"/>
                        </a:cubicBezTo>
                        <a:cubicBezTo>
                          <a:pt x="7811" y="16591"/>
                          <a:pt x="8146" y="16347"/>
                          <a:pt x="8328" y="16074"/>
                        </a:cubicBezTo>
                        <a:close/>
                        <a:moveTo>
                          <a:pt x="4084" y="0"/>
                        </a:moveTo>
                        <a:cubicBezTo>
                          <a:pt x="3898" y="0"/>
                          <a:pt x="3701" y="27"/>
                          <a:pt x="3495" y="86"/>
                        </a:cubicBezTo>
                        <a:cubicBezTo>
                          <a:pt x="1287" y="737"/>
                          <a:pt x="1979" y="3971"/>
                          <a:pt x="4024" y="3971"/>
                        </a:cubicBezTo>
                        <a:cubicBezTo>
                          <a:pt x="4175" y="3971"/>
                          <a:pt x="4333" y="3953"/>
                          <a:pt x="4498" y="3916"/>
                        </a:cubicBezTo>
                        <a:lnTo>
                          <a:pt x="4498" y="4159"/>
                        </a:lnTo>
                        <a:cubicBezTo>
                          <a:pt x="4377" y="4159"/>
                          <a:pt x="4225" y="4189"/>
                          <a:pt x="4073" y="4220"/>
                        </a:cubicBezTo>
                        <a:cubicBezTo>
                          <a:pt x="2279" y="4767"/>
                          <a:pt x="2401" y="6925"/>
                          <a:pt x="3556" y="7776"/>
                        </a:cubicBezTo>
                        <a:cubicBezTo>
                          <a:pt x="3161" y="8293"/>
                          <a:pt x="3130" y="8992"/>
                          <a:pt x="3313" y="9539"/>
                        </a:cubicBezTo>
                        <a:cubicBezTo>
                          <a:pt x="2675" y="10572"/>
                          <a:pt x="3191" y="12183"/>
                          <a:pt x="4377" y="12548"/>
                        </a:cubicBezTo>
                        <a:cubicBezTo>
                          <a:pt x="4346" y="12700"/>
                          <a:pt x="4346" y="12882"/>
                          <a:pt x="4377" y="13034"/>
                        </a:cubicBezTo>
                        <a:lnTo>
                          <a:pt x="4346" y="13034"/>
                        </a:lnTo>
                        <a:cubicBezTo>
                          <a:pt x="3343" y="13308"/>
                          <a:pt x="2918" y="14098"/>
                          <a:pt x="2978" y="14919"/>
                        </a:cubicBezTo>
                        <a:cubicBezTo>
                          <a:pt x="2735" y="14919"/>
                          <a:pt x="2523" y="14919"/>
                          <a:pt x="2249" y="14980"/>
                        </a:cubicBezTo>
                        <a:cubicBezTo>
                          <a:pt x="1" y="15646"/>
                          <a:pt x="718" y="18872"/>
                          <a:pt x="2734" y="18872"/>
                        </a:cubicBezTo>
                        <a:cubicBezTo>
                          <a:pt x="2926" y="18872"/>
                          <a:pt x="3129" y="18842"/>
                          <a:pt x="3343" y="18779"/>
                        </a:cubicBezTo>
                        <a:cubicBezTo>
                          <a:pt x="3586" y="18718"/>
                          <a:pt x="3769" y="18627"/>
                          <a:pt x="3921" y="18505"/>
                        </a:cubicBezTo>
                        <a:cubicBezTo>
                          <a:pt x="3951" y="18718"/>
                          <a:pt x="4073" y="18901"/>
                          <a:pt x="4134" y="19053"/>
                        </a:cubicBezTo>
                        <a:cubicBezTo>
                          <a:pt x="2196" y="19855"/>
                          <a:pt x="2956" y="22852"/>
                          <a:pt x="4875" y="22852"/>
                        </a:cubicBezTo>
                        <a:cubicBezTo>
                          <a:pt x="5063" y="22852"/>
                          <a:pt x="5262" y="22823"/>
                          <a:pt x="5471" y="22761"/>
                        </a:cubicBezTo>
                        <a:lnTo>
                          <a:pt x="5532" y="22761"/>
                        </a:lnTo>
                        <a:cubicBezTo>
                          <a:pt x="5829" y="23379"/>
                          <a:pt x="6407" y="23877"/>
                          <a:pt x="7186" y="23877"/>
                        </a:cubicBezTo>
                        <a:cubicBezTo>
                          <a:pt x="7364" y="23877"/>
                          <a:pt x="7553" y="23851"/>
                          <a:pt x="7751" y="23794"/>
                        </a:cubicBezTo>
                        <a:cubicBezTo>
                          <a:pt x="8571" y="23581"/>
                          <a:pt x="8966" y="23004"/>
                          <a:pt x="9088" y="22366"/>
                        </a:cubicBezTo>
                        <a:cubicBezTo>
                          <a:pt x="9264" y="22446"/>
                          <a:pt x="9466" y="22484"/>
                          <a:pt x="9685" y="22484"/>
                        </a:cubicBezTo>
                        <a:cubicBezTo>
                          <a:pt x="9880" y="22484"/>
                          <a:pt x="10089" y="22453"/>
                          <a:pt x="10304" y="22396"/>
                        </a:cubicBezTo>
                        <a:cubicBezTo>
                          <a:pt x="11732" y="21971"/>
                          <a:pt x="11976" y="20481"/>
                          <a:pt x="11398" y="19478"/>
                        </a:cubicBezTo>
                        <a:lnTo>
                          <a:pt x="11398" y="19478"/>
                        </a:lnTo>
                        <a:cubicBezTo>
                          <a:pt x="11706" y="19764"/>
                          <a:pt x="12126" y="19970"/>
                          <a:pt x="12622" y="19970"/>
                        </a:cubicBezTo>
                        <a:cubicBezTo>
                          <a:pt x="12811" y="19970"/>
                          <a:pt x="13012" y="19940"/>
                          <a:pt x="13222" y="19873"/>
                        </a:cubicBezTo>
                        <a:cubicBezTo>
                          <a:pt x="15532" y="19259"/>
                          <a:pt x="14804" y="16028"/>
                          <a:pt x="12796" y="16028"/>
                        </a:cubicBezTo>
                        <a:cubicBezTo>
                          <a:pt x="12717" y="16028"/>
                          <a:pt x="12636" y="16033"/>
                          <a:pt x="12553" y="16043"/>
                        </a:cubicBezTo>
                        <a:cubicBezTo>
                          <a:pt x="13985" y="15025"/>
                          <a:pt x="13197" y="12460"/>
                          <a:pt x="11387" y="12460"/>
                        </a:cubicBezTo>
                        <a:cubicBezTo>
                          <a:pt x="11199" y="12460"/>
                          <a:pt x="10999" y="12488"/>
                          <a:pt x="10790" y="12548"/>
                        </a:cubicBezTo>
                        <a:cubicBezTo>
                          <a:pt x="10638" y="12578"/>
                          <a:pt x="10547" y="12669"/>
                          <a:pt x="10395" y="12700"/>
                        </a:cubicBezTo>
                        <a:cubicBezTo>
                          <a:pt x="10116" y="12501"/>
                          <a:pt x="9773" y="12380"/>
                          <a:pt x="9398" y="12380"/>
                        </a:cubicBezTo>
                        <a:cubicBezTo>
                          <a:pt x="9200" y="12380"/>
                          <a:pt x="8994" y="12414"/>
                          <a:pt x="8784" y="12487"/>
                        </a:cubicBezTo>
                        <a:cubicBezTo>
                          <a:pt x="8571" y="12548"/>
                          <a:pt x="8359" y="12639"/>
                          <a:pt x="8176" y="12730"/>
                        </a:cubicBezTo>
                        <a:cubicBezTo>
                          <a:pt x="8055" y="11970"/>
                          <a:pt x="7599" y="11271"/>
                          <a:pt x="6839" y="11028"/>
                        </a:cubicBezTo>
                        <a:cubicBezTo>
                          <a:pt x="6839" y="10907"/>
                          <a:pt x="6900" y="10755"/>
                          <a:pt x="6839" y="10663"/>
                        </a:cubicBezTo>
                        <a:lnTo>
                          <a:pt x="6839" y="10663"/>
                        </a:lnTo>
                        <a:cubicBezTo>
                          <a:pt x="7080" y="10775"/>
                          <a:pt x="7355" y="10841"/>
                          <a:pt x="7657" y="10841"/>
                        </a:cubicBezTo>
                        <a:cubicBezTo>
                          <a:pt x="7850" y="10841"/>
                          <a:pt x="8054" y="10814"/>
                          <a:pt x="8267" y="10755"/>
                        </a:cubicBezTo>
                        <a:cubicBezTo>
                          <a:pt x="10524" y="10114"/>
                          <a:pt x="9793" y="6870"/>
                          <a:pt x="7737" y="6870"/>
                        </a:cubicBezTo>
                        <a:cubicBezTo>
                          <a:pt x="7550" y="6870"/>
                          <a:pt x="7351" y="6897"/>
                          <a:pt x="7143" y="6955"/>
                        </a:cubicBezTo>
                        <a:cubicBezTo>
                          <a:pt x="6808" y="7077"/>
                          <a:pt x="6504" y="7229"/>
                          <a:pt x="6322" y="7472"/>
                        </a:cubicBezTo>
                        <a:cubicBezTo>
                          <a:pt x="6292" y="7411"/>
                          <a:pt x="6231" y="7381"/>
                          <a:pt x="6170" y="7350"/>
                        </a:cubicBezTo>
                        <a:cubicBezTo>
                          <a:pt x="6383" y="7046"/>
                          <a:pt x="6504" y="6651"/>
                          <a:pt x="6504" y="6286"/>
                        </a:cubicBezTo>
                        <a:cubicBezTo>
                          <a:pt x="6626" y="6286"/>
                          <a:pt x="6778" y="6256"/>
                          <a:pt x="6930" y="6195"/>
                        </a:cubicBezTo>
                        <a:cubicBezTo>
                          <a:pt x="9174" y="5570"/>
                          <a:pt x="8445" y="2316"/>
                          <a:pt x="6428" y="2316"/>
                        </a:cubicBezTo>
                        <a:cubicBezTo>
                          <a:pt x="6287" y="2316"/>
                          <a:pt x="6140" y="2332"/>
                          <a:pt x="5988" y="2365"/>
                        </a:cubicBezTo>
                        <a:cubicBezTo>
                          <a:pt x="6120" y="1252"/>
                          <a:pt x="5351" y="0"/>
                          <a:pt x="40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2" name="Google Shape;1742;p11"/>
                  <p:cNvSpPr/>
                  <p:nvPr/>
                </p:nvSpPr>
                <p:spPr>
                  <a:xfrm>
                    <a:off x="6732750" y="212717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6" y="94"/>
                        </a:cubicBezTo>
                        <a:cubicBezTo>
                          <a:pt x="0" y="734"/>
                          <a:pt x="730" y="3978"/>
                          <a:pt x="2786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3" name="Google Shape;1743;p11"/>
                  <p:cNvSpPr/>
                  <p:nvPr/>
                </p:nvSpPr>
                <p:spPr>
                  <a:xfrm>
                    <a:off x="6704600" y="1982675"/>
                    <a:ext cx="146950" cy="13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8" h="5204" extrusionOk="0">
                        <a:moveTo>
                          <a:pt x="3336" y="1"/>
                        </a:moveTo>
                        <a:cubicBezTo>
                          <a:pt x="3140" y="1"/>
                          <a:pt x="2932" y="32"/>
                          <a:pt x="2714" y="98"/>
                        </a:cubicBezTo>
                        <a:cubicBezTo>
                          <a:pt x="1863" y="342"/>
                          <a:pt x="1407" y="949"/>
                          <a:pt x="1346" y="1649"/>
                        </a:cubicBezTo>
                        <a:cubicBezTo>
                          <a:pt x="0" y="2719"/>
                          <a:pt x="813" y="5204"/>
                          <a:pt x="2573" y="5204"/>
                        </a:cubicBezTo>
                        <a:cubicBezTo>
                          <a:pt x="2762" y="5204"/>
                          <a:pt x="2961" y="5175"/>
                          <a:pt x="3170" y="5114"/>
                        </a:cubicBezTo>
                        <a:cubicBezTo>
                          <a:pt x="3990" y="4840"/>
                          <a:pt x="4446" y="4232"/>
                          <a:pt x="4537" y="3533"/>
                        </a:cubicBezTo>
                        <a:cubicBezTo>
                          <a:pt x="5878" y="2493"/>
                          <a:pt x="5101" y="1"/>
                          <a:pt x="33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>
                    <a:off x="6862125" y="205592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43" y="1"/>
                        </a:moveTo>
                        <a:cubicBezTo>
                          <a:pt x="2656" y="1"/>
                          <a:pt x="2457" y="28"/>
                          <a:pt x="2249" y="86"/>
                        </a:cubicBezTo>
                        <a:cubicBezTo>
                          <a:pt x="0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6"/>
                        </a:cubicBezTo>
                        <a:cubicBezTo>
                          <a:pt x="5629" y="3245"/>
                          <a:pt x="4899" y="1"/>
                          <a:pt x="284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>
                    <a:off x="6893350" y="2163250"/>
                    <a:ext cx="1401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2" extrusionOk="0">
                        <a:moveTo>
                          <a:pt x="2835" y="1"/>
                        </a:moveTo>
                        <a:cubicBezTo>
                          <a:pt x="2658" y="1"/>
                          <a:pt x="2472" y="25"/>
                          <a:pt x="2276" y="79"/>
                        </a:cubicBezTo>
                        <a:cubicBezTo>
                          <a:pt x="0" y="745"/>
                          <a:pt x="740" y="3971"/>
                          <a:pt x="2761" y="3971"/>
                        </a:cubicBezTo>
                        <a:cubicBezTo>
                          <a:pt x="2953" y="3971"/>
                          <a:pt x="3157" y="3942"/>
                          <a:pt x="3371" y="3879"/>
                        </a:cubicBezTo>
                        <a:cubicBezTo>
                          <a:pt x="5607" y="3264"/>
                          <a:pt x="4861" y="1"/>
                          <a:pt x="283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>
                    <a:off x="6930525" y="2293025"/>
                    <a:ext cx="1407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1" h="3978" extrusionOk="0">
                        <a:moveTo>
                          <a:pt x="2839" y="1"/>
                        </a:moveTo>
                        <a:cubicBezTo>
                          <a:pt x="2653" y="1"/>
                          <a:pt x="2455" y="28"/>
                          <a:pt x="2248" y="86"/>
                        </a:cubicBezTo>
                        <a:cubicBezTo>
                          <a:pt x="0" y="752"/>
                          <a:pt x="717" y="3978"/>
                          <a:pt x="2756" y="3978"/>
                        </a:cubicBezTo>
                        <a:cubicBezTo>
                          <a:pt x="2950" y="3978"/>
                          <a:pt x="3156" y="3949"/>
                          <a:pt x="3373" y="3885"/>
                        </a:cubicBezTo>
                        <a:cubicBezTo>
                          <a:pt x="5631" y="3272"/>
                          <a:pt x="4898" y="1"/>
                          <a:pt x="283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>
                    <a:off x="6974525" y="2439500"/>
                    <a:ext cx="138400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6" h="3986" extrusionOk="0">
                        <a:moveTo>
                          <a:pt x="2823" y="1"/>
                        </a:moveTo>
                        <a:cubicBezTo>
                          <a:pt x="2633" y="1"/>
                          <a:pt x="2432" y="30"/>
                          <a:pt x="2221" y="93"/>
                        </a:cubicBezTo>
                        <a:cubicBezTo>
                          <a:pt x="0" y="759"/>
                          <a:pt x="720" y="3985"/>
                          <a:pt x="2713" y="3985"/>
                        </a:cubicBezTo>
                        <a:cubicBezTo>
                          <a:pt x="2903" y="3985"/>
                          <a:pt x="3104" y="3956"/>
                          <a:pt x="3315" y="3893"/>
                        </a:cubicBezTo>
                        <a:cubicBezTo>
                          <a:pt x="5535" y="3226"/>
                          <a:pt x="4816" y="1"/>
                          <a:pt x="28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>
                    <a:off x="7000975" y="2564125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66" y="0"/>
                        </a:moveTo>
                        <a:cubicBezTo>
                          <a:pt x="2674" y="0"/>
                          <a:pt x="2471" y="30"/>
                          <a:pt x="2257" y="93"/>
                        </a:cubicBezTo>
                        <a:cubicBezTo>
                          <a:pt x="1" y="734"/>
                          <a:pt x="731" y="3978"/>
                          <a:pt x="2764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599" y="3226"/>
                          <a:pt x="4882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>
                    <a:off x="6919950" y="2428900"/>
                    <a:ext cx="140550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4" extrusionOk="0">
                        <a:moveTo>
                          <a:pt x="2878" y="0"/>
                        </a:moveTo>
                        <a:cubicBezTo>
                          <a:pt x="2688" y="0"/>
                          <a:pt x="2487" y="29"/>
                          <a:pt x="2276" y="92"/>
                        </a:cubicBezTo>
                        <a:cubicBezTo>
                          <a:pt x="0" y="758"/>
                          <a:pt x="740" y="3984"/>
                          <a:pt x="2761" y="3984"/>
                        </a:cubicBezTo>
                        <a:cubicBezTo>
                          <a:pt x="2953" y="3984"/>
                          <a:pt x="3156" y="3954"/>
                          <a:pt x="3370" y="3891"/>
                        </a:cubicBezTo>
                        <a:cubicBezTo>
                          <a:pt x="5621" y="3280"/>
                          <a:pt x="4900" y="0"/>
                          <a:pt x="28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>
                    <a:off x="6906950" y="238330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51" y="1"/>
                        </a:moveTo>
                        <a:cubicBezTo>
                          <a:pt x="2661" y="1"/>
                          <a:pt x="2460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>
                    <a:off x="6868200" y="2220250"/>
                    <a:ext cx="1402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1" extrusionOk="0">
                        <a:moveTo>
                          <a:pt x="2814" y="0"/>
                        </a:moveTo>
                        <a:cubicBezTo>
                          <a:pt x="2635" y="0"/>
                          <a:pt x="2447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>
                    <a:off x="6854525" y="217432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6" y="1"/>
                          <a:pt x="2462" y="30"/>
                          <a:pt x="2249" y="92"/>
                        </a:cubicBezTo>
                        <a:cubicBezTo>
                          <a:pt x="1" y="758"/>
                          <a:pt x="718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3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>
                    <a:off x="6818800" y="213555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>
                    <a:off x="6777775" y="2080275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33" y="0"/>
                        </a:moveTo>
                        <a:cubicBezTo>
                          <a:pt x="2648" y="0"/>
                          <a:pt x="2453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4"/>
                        </a:cubicBezTo>
                        <a:cubicBezTo>
                          <a:pt x="5628" y="3271"/>
                          <a:pt x="4873" y="0"/>
                          <a:pt x="28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>
                    <a:off x="6763950" y="20930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>
                    <a:off x="6744350" y="2023425"/>
                    <a:ext cx="14095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8" h="3972" extrusionOk="0">
                        <a:moveTo>
                          <a:pt x="2821" y="1"/>
                        </a:moveTo>
                        <a:cubicBezTo>
                          <a:pt x="2640" y="1"/>
                          <a:pt x="2448" y="26"/>
                          <a:pt x="2248" y="79"/>
                        </a:cubicBezTo>
                        <a:cubicBezTo>
                          <a:pt x="0" y="745"/>
                          <a:pt x="717" y="3971"/>
                          <a:pt x="2756" y="3971"/>
                        </a:cubicBezTo>
                        <a:cubicBezTo>
                          <a:pt x="2950" y="3971"/>
                          <a:pt x="3156" y="3942"/>
                          <a:pt x="3373" y="3879"/>
                        </a:cubicBezTo>
                        <a:cubicBezTo>
                          <a:pt x="5637" y="3264"/>
                          <a:pt x="4894" y="1"/>
                          <a:pt x="282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>
                    <a:off x="6686600" y="1966275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36" y="0"/>
                        </a:moveTo>
                        <a:cubicBezTo>
                          <a:pt x="2651" y="0"/>
                          <a:pt x="2454" y="27"/>
                          <a:pt x="2248" y="86"/>
                        </a:cubicBezTo>
                        <a:cubicBezTo>
                          <a:pt x="0" y="752"/>
                          <a:pt x="717" y="3978"/>
                          <a:pt x="2733" y="3978"/>
                        </a:cubicBezTo>
                        <a:cubicBezTo>
                          <a:pt x="2925" y="3978"/>
                          <a:pt x="3129" y="3948"/>
                          <a:pt x="3342" y="3885"/>
                        </a:cubicBezTo>
                        <a:cubicBezTo>
                          <a:pt x="5627" y="3244"/>
                          <a:pt x="4873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>
                    <a:off x="6650175" y="1926600"/>
                    <a:ext cx="1405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1" h="3985" extrusionOk="0">
                        <a:moveTo>
                          <a:pt x="2882" y="0"/>
                        </a:moveTo>
                        <a:cubicBezTo>
                          <a:pt x="2691" y="0"/>
                          <a:pt x="2489" y="29"/>
                          <a:pt x="2277" y="92"/>
                        </a:cubicBezTo>
                        <a:cubicBezTo>
                          <a:pt x="1" y="758"/>
                          <a:pt x="741" y="3984"/>
                          <a:pt x="2761" y="3984"/>
                        </a:cubicBezTo>
                        <a:cubicBezTo>
                          <a:pt x="2953" y="3984"/>
                          <a:pt x="3157" y="3955"/>
                          <a:pt x="3371" y="3892"/>
                        </a:cubicBezTo>
                        <a:cubicBezTo>
                          <a:pt x="5621" y="3253"/>
                          <a:pt x="4901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>
                    <a:off x="6611150" y="1880250"/>
                    <a:ext cx="140800" cy="99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2" h="3977" extrusionOk="0">
                        <a:moveTo>
                          <a:pt x="2870" y="0"/>
                        </a:moveTo>
                        <a:cubicBezTo>
                          <a:pt x="2677" y="0"/>
                          <a:pt x="2472" y="29"/>
                          <a:pt x="2257" y="92"/>
                        </a:cubicBezTo>
                        <a:cubicBezTo>
                          <a:pt x="1" y="733"/>
                          <a:pt x="731" y="3977"/>
                          <a:pt x="2787" y="3977"/>
                        </a:cubicBezTo>
                        <a:cubicBezTo>
                          <a:pt x="2975" y="3977"/>
                          <a:pt x="3173" y="3950"/>
                          <a:pt x="3382" y="3891"/>
                        </a:cubicBezTo>
                        <a:cubicBezTo>
                          <a:pt x="5631" y="3253"/>
                          <a:pt x="4912" y="0"/>
                          <a:pt x="287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>
                    <a:off x="6716975" y="209835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45" y="0"/>
                        </a:moveTo>
                        <a:cubicBezTo>
                          <a:pt x="2656" y="0"/>
                          <a:pt x="2457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4"/>
                          <a:pt x="3343" y="3891"/>
                        </a:cubicBezTo>
                        <a:cubicBezTo>
                          <a:pt x="5622" y="3280"/>
                          <a:pt x="4852" y="0"/>
                          <a:pt x="28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>
                    <a:off x="6773975" y="2380425"/>
                    <a:ext cx="1393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3" h="3978" extrusionOk="0">
                        <a:moveTo>
                          <a:pt x="2826" y="0"/>
                        </a:moveTo>
                        <a:cubicBezTo>
                          <a:pt x="2643" y="0"/>
                          <a:pt x="2451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5"/>
                        </a:cubicBezTo>
                        <a:cubicBezTo>
                          <a:pt x="5573" y="3272"/>
                          <a:pt x="4838" y="0"/>
                          <a:pt x="28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>
                    <a:off x="6873525" y="2467800"/>
                    <a:ext cx="14075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8" extrusionOk="0">
                        <a:moveTo>
                          <a:pt x="2843" y="0"/>
                        </a:moveTo>
                        <a:cubicBezTo>
                          <a:pt x="2656" y="0"/>
                          <a:pt x="2457" y="27"/>
                          <a:pt x="2249" y="86"/>
                        </a:cubicBezTo>
                        <a:cubicBezTo>
                          <a:pt x="0" y="752"/>
                          <a:pt x="717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5"/>
                        </a:cubicBezTo>
                        <a:cubicBezTo>
                          <a:pt x="5629" y="3245"/>
                          <a:pt x="4899" y="0"/>
                          <a:pt x="284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>
                    <a:off x="6910750" y="2539975"/>
                    <a:ext cx="14070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9" extrusionOk="0">
                        <a:moveTo>
                          <a:pt x="2837" y="1"/>
                        </a:moveTo>
                        <a:cubicBezTo>
                          <a:pt x="2651" y="1"/>
                          <a:pt x="2455" y="28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6"/>
                        </a:cubicBezTo>
                        <a:cubicBezTo>
                          <a:pt x="5627" y="3245"/>
                          <a:pt x="4874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>
                    <a:off x="6911525" y="2656075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65" y="0"/>
                        </a:moveTo>
                        <a:cubicBezTo>
                          <a:pt x="2671" y="0"/>
                          <a:pt x="2465" y="29"/>
                          <a:pt x="2248" y="93"/>
                        </a:cubicBezTo>
                        <a:cubicBezTo>
                          <a:pt x="0" y="759"/>
                          <a:pt x="717" y="3985"/>
                          <a:pt x="2757" y="3985"/>
                        </a:cubicBezTo>
                        <a:cubicBezTo>
                          <a:pt x="2951" y="3985"/>
                          <a:pt x="3156" y="3956"/>
                          <a:pt x="3373" y="3892"/>
                        </a:cubicBezTo>
                        <a:cubicBezTo>
                          <a:pt x="5621" y="3226"/>
                          <a:pt x="4904" y="0"/>
                          <a:pt x="28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>
                    <a:off x="6748775" y="249575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82" y="0"/>
                        </a:moveTo>
                        <a:cubicBezTo>
                          <a:pt x="2694" y="0"/>
                          <a:pt x="2494" y="29"/>
                          <a:pt x="2284" y="92"/>
                        </a:cubicBezTo>
                        <a:cubicBezTo>
                          <a:pt x="0" y="733"/>
                          <a:pt x="753" y="3977"/>
                          <a:pt x="2790" y="3977"/>
                        </a:cubicBezTo>
                        <a:cubicBezTo>
                          <a:pt x="2976" y="3977"/>
                          <a:pt x="3172" y="3950"/>
                          <a:pt x="3378" y="3892"/>
                        </a:cubicBezTo>
                        <a:cubicBezTo>
                          <a:pt x="5600" y="3253"/>
                          <a:pt x="4878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>
                    <a:off x="6745175" y="2338625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1"/>
                        </a:moveTo>
                        <a:cubicBezTo>
                          <a:pt x="2671" y="1"/>
                          <a:pt x="2478" y="27"/>
                          <a:pt x="2276" y="86"/>
                        </a:cubicBezTo>
                        <a:cubicBezTo>
                          <a:pt x="0" y="752"/>
                          <a:pt x="740" y="3978"/>
                          <a:pt x="2760" y="3978"/>
                        </a:cubicBezTo>
                        <a:cubicBezTo>
                          <a:pt x="2953" y="3978"/>
                          <a:pt x="3156" y="3948"/>
                          <a:pt x="3370" y="3885"/>
                        </a:cubicBezTo>
                        <a:cubicBezTo>
                          <a:pt x="5600" y="3272"/>
                          <a:pt x="4865" y="1"/>
                          <a:pt x="285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7" name="Google Shape;1767;p11"/>
                  <p:cNvSpPr/>
                  <p:nvPr/>
                </p:nvSpPr>
                <p:spPr>
                  <a:xfrm>
                    <a:off x="6674425" y="21524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8"/>
                          <a:pt x="3343" y="3885"/>
                        </a:cubicBezTo>
                        <a:cubicBezTo>
                          <a:pt x="5599" y="3244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8" name="Google Shape;1768;p11"/>
                  <p:cNvSpPr/>
                  <p:nvPr/>
                </p:nvSpPr>
                <p:spPr>
                  <a:xfrm>
                    <a:off x="6710150" y="2249550"/>
                    <a:ext cx="14057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5" extrusionOk="0">
                        <a:moveTo>
                          <a:pt x="2861" y="0"/>
                        </a:moveTo>
                        <a:cubicBezTo>
                          <a:pt x="2668" y="0"/>
                          <a:pt x="2464" y="29"/>
                          <a:pt x="2248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3" y="3253"/>
                          <a:pt x="4903" y="0"/>
                          <a:pt x="28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>
                    <a:off x="6702550" y="250867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5" y="1"/>
                          <a:pt x="2462" y="30"/>
                          <a:pt x="2249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2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>
                    <a:off x="6694200" y="27358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58" y="1"/>
                        </a:moveTo>
                        <a:cubicBezTo>
                          <a:pt x="2666" y="1"/>
                          <a:pt x="2462" y="30"/>
                          <a:pt x="2248" y="93"/>
                        </a:cubicBezTo>
                        <a:cubicBezTo>
                          <a:pt x="0" y="760"/>
                          <a:pt x="717" y="3985"/>
                          <a:pt x="2733" y="3985"/>
                        </a:cubicBezTo>
                        <a:cubicBezTo>
                          <a:pt x="2925" y="3985"/>
                          <a:pt x="3129" y="3956"/>
                          <a:pt x="3342" y="3893"/>
                        </a:cubicBezTo>
                        <a:cubicBezTo>
                          <a:pt x="5618" y="3227"/>
                          <a:pt x="4878" y="1"/>
                          <a:pt x="285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>
                    <a:off x="6940400" y="26389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>
                    <a:off x="6913800" y="2862350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0" y="745"/>
                          <a:pt x="717" y="3971"/>
                          <a:pt x="2734" y="3971"/>
                        </a:cubicBezTo>
                        <a:cubicBezTo>
                          <a:pt x="2925" y="3971"/>
                          <a:pt x="3129" y="3942"/>
                          <a:pt x="3343" y="3879"/>
                        </a:cubicBezTo>
                        <a:cubicBezTo>
                          <a:pt x="5607" y="3264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>
                    <a:off x="6786750" y="27997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>
                    <a:off x="6832550" y="292755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>
                    <a:off x="6993575" y="288100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>
                    <a:off x="7039175" y="28097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5"/>
                        </a:cubicBezTo>
                        <a:cubicBezTo>
                          <a:pt x="5599" y="3245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>
                    <a:off x="7044300" y="2659100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7" y="93"/>
                        </a:cubicBezTo>
                        <a:cubicBezTo>
                          <a:pt x="0" y="734"/>
                          <a:pt x="731" y="3978"/>
                          <a:pt x="2787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>
                    <a:off x="7022525" y="25818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>
                    <a:off x="6960900" y="2367500"/>
                    <a:ext cx="1400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3" h="3978" extrusionOk="0">
                        <a:moveTo>
                          <a:pt x="2830" y="0"/>
                        </a:moveTo>
                        <a:cubicBezTo>
                          <a:pt x="2647" y="0"/>
                          <a:pt x="2452" y="27"/>
                          <a:pt x="2249" y="86"/>
                        </a:cubicBezTo>
                        <a:cubicBezTo>
                          <a:pt x="1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8"/>
                          <a:pt x="3374" y="3885"/>
                        </a:cubicBezTo>
                        <a:cubicBezTo>
                          <a:pt x="5602" y="3244"/>
                          <a:pt x="4844" y="0"/>
                          <a:pt x="28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>
                    <a:off x="6883400" y="2357025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>
                    <a:off x="6773025" y="2206975"/>
                    <a:ext cx="1399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9" h="3978" extrusionOk="0">
                        <a:moveTo>
                          <a:pt x="2866" y="1"/>
                        </a:moveTo>
                        <a:cubicBezTo>
                          <a:pt x="2674" y="1"/>
                          <a:pt x="2470" y="30"/>
                          <a:pt x="2256" y="93"/>
                        </a:cubicBezTo>
                        <a:cubicBezTo>
                          <a:pt x="0" y="734"/>
                          <a:pt x="730" y="3978"/>
                          <a:pt x="2763" y="3978"/>
                        </a:cubicBezTo>
                        <a:cubicBezTo>
                          <a:pt x="2948" y="3978"/>
                          <a:pt x="3145" y="3951"/>
                          <a:pt x="3351" y="3893"/>
                        </a:cubicBezTo>
                        <a:cubicBezTo>
                          <a:pt x="5599" y="3226"/>
                          <a:pt x="4882" y="1"/>
                          <a:pt x="286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>
                    <a:off x="6875800" y="2616150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08" y="0"/>
                        </a:moveTo>
                        <a:cubicBezTo>
                          <a:pt x="2631" y="0"/>
                          <a:pt x="2444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579" y="3263"/>
                          <a:pt x="4833" y="0"/>
                          <a:pt x="280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>
                    <a:off x="6915950" y="2845300"/>
                    <a:ext cx="1407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8" extrusionOk="0">
                        <a:moveTo>
                          <a:pt x="2889" y="0"/>
                        </a:moveTo>
                        <a:cubicBezTo>
                          <a:pt x="2699" y="0"/>
                          <a:pt x="2497" y="29"/>
                          <a:pt x="2284" y="92"/>
                        </a:cubicBezTo>
                        <a:cubicBezTo>
                          <a:pt x="0" y="733"/>
                          <a:pt x="754" y="3977"/>
                          <a:pt x="2790" y="3977"/>
                        </a:cubicBezTo>
                        <a:cubicBezTo>
                          <a:pt x="2976" y="3977"/>
                          <a:pt x="3173" y="3950"/>
                          <a:pt x="3378" y="3892"/>
                        </a:cubicBezTo>
                        <a:cubicBezTo>
                          <a:pt x="5628" y="3253"/>
                          <a:pt x="4909" y="0"/>
                          <a:pt x="288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>
                    <a:off x="6946550" y="27206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85" y="1"/>
                        </a:moveTo>
                        <a:cubicBezTo>
                          <a:pt x="2693" y="1"/>
                          <a:pt x="2490" y="30"/>
                          <a:pt x="2276" y="93"/>
                        </a:cubicBezTo>
                        <a:cubicBezTo>
                          <a:pt x="0" y="760"/>
                          <a:pt x="740" y="3985"/>
                          <a:pt x="2760" y="3985"/>
                        </a:cubicBezTo>
                        <a:cubicBezTo>
                          <a:pt x="2953" y="3985"/>
                          <a:pt x="3156" y="3956"/>
                          <a:pt x="3370" y="3893"/>
                        </a:cubicBezTo>
                        <a:cubicBezTo>
                          <a:pt x="5618" y="3227"/>
                          <a:pt x="4901" y="1"/>
                          <a:pt x="28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>
                    <a:off x="7005750" y="2694850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50" y="1"/>
                        </a:moveTo>
                        <a:cubicBezTo>
                          <a:pt x="2661" y="1"/>
                          <a:pt x="2459" y="30"/>
                          <a:pt x="2248" y="92"/>
                        </a:cubicBezTo>
                        <a:cubicBezTo>
                          <a:pt x="0" y="758"/>
                          <a:pt x="717" y="3984"/>
                          <a:pt x="2733" y="3984"/>
                        </a:cubicBezTo>
                        <a:cubicBezTo>
                          <a:pt x="2925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>
                    <a:off x="6834775" y="1989225"/>
                    <a:ext cx="1408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5" h="3972" extrusionOk="0">
                        <a:moveTo>
                          <a:pt x="2808" y="1"/>
                        </a:moveTo>
                        <a:cubicBezTo>
                          <a:pt x="2631" y="1"/>
                          <a:pt x="2444" y="26"/>
                          <a:pt x="2248" y="80"/>
                        </a:cubicBezTo>
                        <a:cubicBezTo>
                          <a:pt x="0" y="746"/>
                          <a:pt x="717" y="3972"/>
                          <a:pt x="2733" y="3972"/>
                        </a:cubicBezTo>
                        <a:cubicBezTo>
                          <a:pt x="2925" y="3972"/>
                          <a:pt x="3129" y="3942"/>
                          <a:pt x="3343" y="3879"/>
                        </a:cubicBezTo>
                        <a:cubicBezTo>
                          <a:pt x="5635" y="3264"/>
                          <a:pt x="4842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>
                    <a:off x="6674225" y="2036175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37" y="1"/>
                        </a:moveTo>
                        <a:cubicBezTo>
                          <a:pt x="2654" y="1"/>
                          <a:pt x="2460" y="28"/>
                          <a:pt x="2257" y="86"/>
                        </a:cubicBezTo>
                        <a:cubicBezTo>
                          <a:pt x="1" y="727"/>
                          <a:pt x="731" y="3971"/>
                          <a:pt x="2764" y="3971"/>
                        </a:cubicBezTo>
                        <a:cubicBezTo>
                          <a:pt x="2949" y="3971"/>
                          <a:pt x="3145" y="3944"/>
                          <a:pt x="3351" y="3886"/>
                        </a:cubicBezTo>
                        <a:cubicBezTo>
                          <a:pt x="5579" y="3245"/>
                          <a:pt x="4847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>
                    <a:off x="6691975" y="189790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0"/>
                        </a:moveTo>
                        <a:cubicBezTo>
                          <a:pt x="2671" y="0"/>
                          <a:pt x="2478" y="27"/>
                          <a:pt x="2276" y="85"/>
                        </a:cubicBezTo>
                        <a:cubicBezTo>
                          <a:pt x="0" y="751"/>
                          <a:pt x="740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00" y="3271"/>
                          <a:pt x="4865" y="0"/>
                          <a:pt x="28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>
                    <a:off x="6765625" y="19512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>
                    <a:off x="6739025" y="2431925"/>
                    <a:ext cx="1398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3" h="3985" extrusionOk="0">
                        <a:moveTo>
                          <a:pt x="2854" y="0"/>
                        </a:moveTo>
                        <a:cubicBezTo>
                          <a:pt x="2663" y="0"/>
                          <a:pt x="2461" y="29"/>
                          <a:pt x="2249" y="92"/>
                        </a:cubicBezTo>
                        <a:cubicBezTo>
                          <a:pt x="0" y="758"/>
                          <a:pt x="717" y="3984"/>
                          <a:pt x="2734" y="3984"/>
                        </a:cubicBezTo>
                        <a:cubicBezTo>
                          <a:pt x="2925" y="3984"/>
                          <a:pt x="3129" y="3955"/>
                          <a:pt x="3343" y="3892"/>
                        </a:cubicBezTo>
                        <a:cubicBezTo>
                          <a:pt x="5592" y="3253"/>
                          <a:pt x="4873" y="0"/>
                          <a:pt x="28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91" name="Google Shape;1791;p11"/>
                <p:cNvGrpSpPr/>
                <p:nvPr/>
              </p:nvGrpSpPr>
              <p:grpSpPr>
                <a:xfrm>
                  <a:off x="8256219" y="4327844"/>
                  <a:ext cx="967256" cy="993454"/>
                  <a:chOff x="582350" y="682150"/>
                  <a:chExt cx="1350350" cy="1386925"/>
                </a:xfrm>
              </p:grpSpPr>
              <p:sp>
                <p:nvSpPr>
                  <p:cNvPr id="1792" name="Google Shape;1792;p11"/>
                  <p:cNvSpPr/>
                  <p:nvPr/>
                </p:nvSpPr>
                <p:spPr>
                  <a:xfrm>
                    <a:off x="975200" y="682150"/>
                    <a:ext cx="409625" cy="65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85" h="26391" extrusionOk="0">
                        <a:moveTo>
                          <a:pt x="7173" y="1"/>
                        </a:moveTo>
                        <a:cubicBezTo>
                          <a:pt x="5104" y="1"/>
                          <a:pt x="3053" y="975"/>
                          <a:pt x="1916" y="2879"/>
                        </a:cubicBezTo>
                        <a:cubicBezTo>
                          <a:pt x="1" y="5979"/>
                          <a:pt x="1034" y="10265"/>
                          <a:pt x="2554" y="13669"/>
                        </a:cubicBezTo>
                        <a:cubicBezTo>
                          <a:pt x="3983" y="16891"/>
                          <a:pt x="5806" y="19930"/>
                          <a:pt x="7934" y="22636"/>
                        </a:cubicBezTo>
                        <a:cubicBezTo>
                          <a:pt x="8846" y="23760"/>
                          <a:pt x="9849" y="24855"/>
                          <a:pt x="11034" y="25584"/>
                        </a:cubicBezTo>
                        <a:cubicBezTo>
                          <a:pt x="11759" y="26094"/>
                          <a:pt x="12578" y="26390"/>
                          <a:pt x="13533" y="26390"/>
                        </a:cubicBezTo>
                        <a:cubicBezTo>
                          <a:pt x="13660" y="26390"/>
                          <a:pt x="13790" y="26385"/>
                          <a:pt x="13922" y="26374"/>
                        </a:cubicBezTo>
                        <a:cubicBezTo>
                          <a:pt x="14743" y="26344"/>
                          <a:pt x="15442" y="25584"/>
                          <a:pt x="15503" y="24672"/>
                        </a:cubicBezTo>
                        <a:cubicBezTo>
                          <a:pt x="15685" y="21967"/>
                          <a:pt x="16050" y="19292"/>
                          <a:pt x="16202" y="16587"/>
                        </a:cubicBezTo>
                        <a:cubicBezTo>
                          <a:pt x="16384" y="13395"/>
                          <a:pt x="16263" y="10173"/>
                          <a:pt x="15229" y="7164"/>
                        </a:cubicBezTo>
                        <a:cubicBezTo>
                          <a:pt x="14256" y="4186"/>
                          <a:pt x="12250" y="1511"/>
                          <a:pt x="9545" y="447"/>
                        </a:cubicBezTo>
                        <a:cubicBezTo>
                          <a:pt x="8787" y="149"/>
                          <a:pt x="7979" y="1"/>
                          <a:pt x="717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3" name="Google Shape;1793;p11"/>
                  <p:cNvSpPr/>
                  <p:nvPr/>
                </p:nvSpPr>
                <p:spPr>
                  <a:xfrm>
                    <a:off x="582350" y="1004750"/>
                    <a:ext cx="701400" cy="43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56" h="17365" extrusionOk="0">
                        <a:moveTo>
                          <a:pt x="6844" y="1"/>
                        </a:moveTo>
                        <a:cubicBezTo>
                          <a:pt x="5243" y="1"/>
                          <a:pt x="3691" y="403"/>
                          <a:pt x="2462" y="1525"/>
                        </a:cubicBezTo>
                        <a:cubicBezTo>
                          <a:pt x="517" y="3257"/>
                          <a:pt x="0" y="6479"/>
                          <a:pt x="821" y="9124"/>
                        </a:cubicBezTo>
                        <a:cubicBezTo>
                          <a:pt x="1611" y="11738"/>
                          <a:pt x="3587" y="13744"/>
                          <a:pt x="5836" y="14960"/>
                        </a:cubicBezTo>
                        <a:cubicBezTo>
                          <a:pt x="8086" y="16176"/>
                          <a:pt x="10548" y="16662"/>
                          <a:pt x="13010" y="16966"/>
                        </a:cubicBezTo>
                        <a:cubicBezTo>
                          <a:pt x="15211" y="17229"/>
                          <a:pt x="17400" y="17365"/>
                          <a:pt x="19593" y="17365"/>
                        </a:cubicBezTo>
                        <a:cubicBezTo>
                          <a:pt x="20942" y="17365"/>
                          <a:pt x="22293" y="17313"/>
                          <a:pt x="23648" y="17209"/>
                        </a:cubicBezTo>
                        <a:cubicBezTo>
                          <a:pt x="24712" y="17118"/>
                          <a:pt x="25867" y="16966"/>
                          <a:pt x="26657" y="16176"/>
                        </a:cubicBezTo>
                        <a:cubicBezTo>
                          <a:pt x="27448" y="15416"/>
                          <a:pt x="28055" y="13562"/>
                          <a:pt x="27083" y="12224"/>
                        </a:cubicBezTo>
                        <a:cubicBezTo>
                          <a:pt x="22827" y="6388"/>
                          <a:pt x="16779" y="2194"/>
                          <a:pt x="10213" y="491"/>
                        </a:cubicBezTo>
                        <a:cubicBezTo>
                          <a:pt x="9131" y="202"/>
                          <a:pt x="7975" y="1"/>
                          <a:pt x="68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4" name="Google Shape;1794;p11"/>
                  <p:cNvSpPr/>
                  <p:nvPr/>
                </p:nvSpPr>
                <p:spPr>
                  <a:xfrm>
                    <a:off x="755600" y="1406350"/>
                    <a:ext cx="546375" cy="46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5" h="18603" extrusionOk="0">
                        <a:moveTo>
                          <a:pt x="16298" y="0"/>
                        </a:moveTo>
                        <a:cubicBezTo>
                          <a:pt x="13719" y="0"/>
                          <a:pt x="11160" y="320"/>
                          <a:pt x="8754" y="1267"/>
                        </a:cubicBezTo>
                        <a:cubicBezTo>
                          <a:pt x="5016" y="2695"/>
                          <a:pt x="1611" y="5887"/>
                          <a:pt x="608" y="10172"/>
                        </a:cubicBezTo>
                        <a:cubicBezTo>
                          <a:pt x="0" y="12726"/>
                          <a:pt x="426" y="15735"/>
                          <a:pt x="2250" y="17346"/>
                        </a:cubicBezTo>
                        <a:cubicBezTo>
                          <a:pt x="3219" y="18225"/>
                          <a:pt x="4439" y="18603"/>
                          <a:pt x="5675" y="18603"/>
                        </a:cubicBezTo>
                        <a:cubicBezTo>
                          <a:pt x="6105" y="18603"/>
                          <a:pt x="6537" y="18557"/>
                          <a:pt x="6961" y="18470"/>
                        </a:cubicBezTo>
                        <a:cubicBezTo>
                          <a:pt x="8602" y="18106"/>
                          <a:pt x="10092" y="17194"/>
                          <a:pt x="11490" y="16221"/>
                        </a:cubicBezTo>
                        <a:cubicBezTo>
                          <a:pt x="14682" y="13972"/>
                          <a:pt x="17569" y="11115"/>
                          <a:pt x="20001" y="7893"/>
                        </a:cubicBezTo>
                        <a:cubicBezTo>
                          <a:pt x="20639" y="7011"/>
                          <a:pt x="21277" y="6069"/>
                          <a:pt x="21551" y="5005"/>
                        </a:cubicBezTo>
                        <a:cubicBezTo>
                          <a:pt x="21855" y="3911"/>
                          <a:pt x="21703" y="2634"/>
                          <a:pt x="20487" y="233"/>
                        </a:cubicBezTo>
                        <a:cubicBezTo>
                          <a:pt x="19099" y="94"/>
                          <a:pt x="17695" y="0"/>
                          <a:pt x="1629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5" name="Google Shape;1795;p11"/>
                  <p:cNvSpPr/>
                  <p:nvPr/>
                </p:nvSpPr>
                <p:spPr>
                  <a:xfrm>
                    <a:off x="1206975" y="1420700"/>
                    <a:ext cx="335150" cy="64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" h="25935" extrusionOk="0">
                        <a:moveTo>
                          <a:pt x="4837" y="0"/>
                        </a:moveTo>
                        <a:cubicBezTo>
                          <a:pt x="4050" y="0"/>
                          <a:pt x="3309" y="514"/>
                          <a:pt x="2979" y="1392"/>
                        </a:cubicBezTo>
                        <a:cubicBezTo>
                          <a:pt x="1186" y="6073"/>
                          <a:pt x="153" y="11149"/>
                          <a:pt x="31" y="16255"/>
                        </a:cubicBezTo>
                        <a:cubicBezTo>
                          <a:pt x="1" y="18535"/>
                          <a:pt x="153" y="20966"/>
                          <a:pt x="1247" y="22851"/>
                        </a:cubicBezTo>
                        <a:cubicBezTo>
                          <a:pt x="2389" y="24764"/>
                          <a:pt x="4415" y="25934"/>
                          <a:pt x="6450" y="25934"/>
                        </a:cubicBezTo>
                        <a:cubicBezTo>
                          <a:pt x="6742" y="25934"/>
                          <a:pt x="7035" y="25910"/>
                          <a:pt x="7326" y="25860"/>
                        </a:cubicBezTo>
                        <a:cubicBezTo>
                          <a:pt x="9666" y="25495"/>
                          <a:pt x="11672" y="23580"/>
                          <a:pt x="12554" y="21149"/>
                        </a:cubicBezTo>
                        <a:cubicBezTo>
                          <a:pt x="13405" y="18656"/>
                          <a:pt x="13071" y="15799"/>
                          <a:pt x="12432" y="13185"/>
                        </a:cubicBezTo>
                        <a:cubicBezTo>
                          <a:pt x="11672" y="9994"/>
                          <a:pt x="10517" y="6863"/>
                          <a:pt x="8998" y="3975"/>
                        </a:cubicBezTo>
                        <a:cubicBezTo>
                          <a:pt x="8238" y="2547"/>
                          <a:pt x="7174" y="1027"/>
                          <a:pt x="5745" y="237"/>
                        </a:cubicBezTo>
                        <a:cubicBezTo>
                          <a:pt x="5450" y="76"/>
                          <a:pt x="5140" y="0"/>
                          <a:pt x="48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6" name="Google Shape;1796;p11"/>
                  <p:cNvSpPr/>
                  <p:nvPr/>
                </p:nvSpPr>
                <p:spPr>
                  <a:xfrm>
                    <a:off x="1324000" y="791250"/>
                    <a:ext cx="503075" cy="54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23" h="21998" extrusionOk="0">
                        <a:moveTo>
                          <a:pt x="15137" y="1"/>
                        </a:moveTo>
                        <a:cubicBezTo>
                          <a:pt x="13202" y="1"/>
                          <a:pt x="11195" y="1272"/>
                          <a:pt x="9666" y="2800"/>
                        </a:cubicBezTo>
                        <a:cubicBezTo>
                          <a:pt x="5077" y="7420"/>
                          <a:pt x="2614" y="14077"/>
                          <a:pt x="304" y="20460"/>
                        </a:cubicBezTo>
                        <a:cubicBezTo>
                          <a:pt x="0" y="21311"/>
                          <a:pt x="1186" y="21919"/>
                          <a:pt x="1976" y="21980"/>
                        </a:cubicBezTo>
                        <a:cubicBezTo>
                          <a:pt x="2086" y="21992"/>
                          <a:pt x="2196" y="21998"/>
                          <a:pt x="2306" y="21998"/>
                        </a:cubicBezTo>
                        <a:cubicBezTo>
                          <a:pt x="3016" y="21998"/>
                          <a:pt x="3723" y="21761"/>
                          <a:pt x="4408" y="21524"/>
                        </a:cubicBezTo>
                        <a:cubicBezTo>
                          <a:pt x="7995" y="20278"/>
                          <a:pt x="11733" y="18971"/>
                          <a:pt x="14773" y="16478"/>
                        </a:cubicBezTo>
                        <a:cubicBezTo>
                          <a:pt x="17812" y="13956"/>
                          <a:pt x="20122" y="9943"/>
                          <a:pt x="19818" y="5718"/>
                        </a:cubicBezTo>
                        <a:cubicBezTo>
                          <a:pt x="19666" y="3591"/>
                          <a:pt x="18724" y="1433"/>
                          <a:pt x="17022" y="460"/>
                        </a:cubicBezTo>
                        <a:cubicBezTo>
                          <a:pt x="16415" y="141"/>
                          <a:pt x="15780" y="1"/>
                          <a:pt x="1513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7" name="Google Shape;1797;p11"/>
                  <p:cNvSpPr/>
                  <p:nvPr/>
                </p:nvSpPr>
                <p:spPr>
                  <a:xfrm>
                    <a:off x="1301950" y="1287625"/>
                    <a:ext cx="630750" cy="35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0" h="14331" extrusionOk="0">
                        <a:moveTo>
                          <a:pt x="14369" y="0"/>
                        </a:moveTo>
                        <a:cubicBezTo>
                          <a:pt x="8611" y="0"/>
                          <a:pt x="1063" y="868"/>
                          <a:pt x="609" y="1821"/>
                        </a:cubicBezTo>
                        <a:cubicBezTo>
                          <a:pt x="1" y="3128"/>
                          <a:pt x="335" y="4709"/>
                          <a:pt x="1156" y="5924"/>
                        </a:cubicBezTo>
                        <a:cubicBezTo>
                          <a:pt x="1946" y="7110"/>
                          <a:pt x="3071" y="8022"/>
                          <a:pt x="4256" y="8812"/>
                        </a:cubicBezTo>
                        <a:cubicBezTo>
                          <a:pt x="7539" y="11092"/>
                          <a:pt x="11065" y="13159"/>
                          <a:pt x="14925" y="14010"/>
                        </a:cubicBezTo>
                        <a:cubicBezTo>
                          <a:pt x="15784" y="14200"/>
                          <a:pt x="16686" y="14330"/>
                          <a:pt x="17573" y="14330"/>
                        </a:cubicBezTo>
                        <a:cubicBezTo>
                          <a:pt x="18663" y="14330"/>
                          <a:pt x="19731" y="14134"/>
                          <a:pt x="20670" y="13614"/>
                        </a:cubicBezTo>
                        <a:cubicBezTo>
                          <a:pt x="22433" y="12642"/>
                          <a:pt x="23497" y="10757"/>
                          <a:pt x="24166" y="8842"/>
                        </a:cubicBezTo>
                        <a:cubicBezTo>
                          <a:pt x="24895" y="6867"/>
                          <a:pt x="25229" y="4496"/>
                          <a:pt x="24044" y="2763"/>
                        </a:cubicBezTo>
                        <a:cubicBezTo>
                          <a:pt x="22980" y="1243"/>
                          <a:pt x="21096" y="696"/>
                          <a:pt x="19272" y="332"/>
                        </a:cubicBezTo>
                        <a:cubicBezTo>
                          <a:pt x="18077" y="100"/>
                          <a:pt x="16326" y="0"/>
                          <a:pt x="1436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8" name="Google Shape;1798;p11"/>
                  <p:cNvSpPr/>
                  <p:nvPr/>
                </p:nvSpPr>
                <p:spPr>
                  <a:xfrm>
                    <a:off x="1259250" y="1456575"/>
                    <a:ext cx="128600" cy="43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4" h="17533" extrusionOk="0">
                        <a:moveTo>
                          <a:pt x="1796" y="0"/>
                        </a:moveTo>
                        <a:cubicBezTo>
                          <a:pt x="916" y="0"/>
                          <a:pt x="1" y="832"/>
                          <a:pt x="463" y="1872"/>
                        </a:cubicBezTo>
                        <a:cubicBezTo>
                          <a:pt x="2560" y="6704"/>
                          <a:pt x="4080" y="11933"/>
                          <a:pt x="4445" y="17373"/>
                        </a:cubicBezTo>
                        <a:cubicBezTo>
                          <a:pt x="4460" y="17480"/>
                          <a:pt x="4543" y="17533"/>
                          <a:pt x="4623" y="17533"/>
                        </a:cubicBezTo>
                        <a:cubicBezTo>
                          <a:pt x="4703" y="17533"/>
                          <a:pt x="4779" y="17480"/>
                          <a:pt x="4779" y="17373"/>
                        </a:cubicBezTo>
                        <a:cubicBezTo>
                          <a:pt x="5144" y="11933"/>
                          <a:pt x="4627" y="6309"/>
                          <a:pt x="3016" y="960"/>
                        </a:cubicBezTo>
                        <a:cubicBezTo>
                          <a:pt x="2804" y="280"/>
                          <a:pt x="2306" y="0"/>
                          <a:pt x="1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9" name="Google Shape;1799;p11"/>
                  <p:cNvSpPr/>
                  <p:nvPr/>
                </p:nvSpPr>
                <p:spPr>
                  <a:xfrm>
                    <a:off x="1278425" y="1436350"/>
                    <a:ext cx="170225" cy="37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9" h="15003" extrusionOk="0">
                        <a:moveTo>
                          <a:pt x="2033" y="0"/>
                        </a:moveTo>
                        <a:cubicBezTo>
                          <a:pt x="1053" y="0"/>
                          <a:pt x="0" y="1189"/>
                          <a:pt x="729" y="2073"/>
                        </a:cubicBezTo>
                        <a:cubicBezTo>
                          <a:pt x="3495" y="5751"/>
                          <a:pt x="5623" y="10128"/>
                          <a:pt x="6444" y="14869"/>
                        </a:cubicBezTo>
                        <a:cubicBezTo>
                          <a:pt x="6473" y="14957"/>
                          <a:pt x="6558" y="15002"/>
                          <a:pt x="6639" y="15002"/>
                        </a:cubicBezTo>
                        <a:cubicBezTo>
                          <a:pt x="6726" y="15002"/>
                          <a:pt x="6808" y="14949"/>
                          <a:pt x="6808" y="14839"/>
                        </a:cubicBezTo>
                        <a:cubicBezTo>
                          <a:pt x="6687" y="9976"/>
                          <a:pt x="5501" y="4991"/>
                          <a:pt x="3009" y="583"/>
                        </a:cubicBezTo>
                        <a:cubicBezTo>
                          <a:pt x="2760" y="168"/>
                          <a:pt x="2402" y="0"/>
                          <a:pt x="203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0" name="Google Shape;1800;p11"/>
                  <p:cNvSpPr/>
                  <p:nvPr/>
                </p:nvSpPr>
                <p:spPr>
                  <a:xfrm>
                    <a:off x="1256375" y="1484350"/>
                    <a:ext cx="69925" cy="3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14910" extrusionOk="0">
                        <a:moveTo>
                          <a:pt x="1406" y="1"/>
                        </a:moveTo>
                        <a:cubicBezTo>
                          <a:pt x="707" y="1"/>
                          <a:pt x="0" y="396"/>
                          <a:pt x="31" y="1186"/>
                        </a:cubicBezTo>
                        <a:cubicBezTo>
                          <a:pt x="335" y="5685"/>
                          <a:pt x="882" y="10214"/>
                          <a:pt x="1216" y="14773"/>
                        </a:cubicBezTo>
                        <a:cubicBezTo>
                          <a:pt x="1216" y="14864"/>
                          <a:pt x="1300" y="14910"/>
                          <a:pt x="1383" y="14910"/>
                        </a:cubicBezTo>
                        <a:cubicBezTo>
                          <a:pt x="1467" y="14910"/>
                          <a:pt x="1550" y="14864"/>
                          <a:pt x="1550" y="14773"/>
                        </a:cubicBezTo>
                        <a:cubicBezTo>
                          <a:pt x="1915" y="10244"/>
                          <a:pt x="2432" y="5745"/>
                          <a:pt x="2736" y="1186"/>
                        </a:cubicBezTo>
                        <a:cubicBezTo>
                          <a:pt x="2797" y="396"/>
                          <a:pt x="2105" y="1"/>
                          <a:pt x="14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1" name="Google Shape;1801;p11"/>
                  <p:cNvSpPr/>
                  <p:nvPr/>
                </p:nvSpPr>
                <p:spPr>
                  <a:xfrm>
                    <a:off x="987250" y="1441975"/>
                    <a:ext cx="298650" cy="24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9692" extrusionOk="0">
                        <a:moveTo>
                          <a:pt x="10269" y="1"/>
                        </a:moveTo>
                        <a:cubicBezTo>
                          <a:pt x="10139" y="1"/>
                          <a:pt x="10000" y="27"/>
                          <a:pt x="9853" y="85"/>
                        </a:cubicBezTo>
                        <a:cubicBezTo>
                          <a:pt x="5446" y="1908"/>
                          <a:pt x="2011" y="5465"/>
                          <a:pt x="66" y="9447"/>
                        </a:cubicBezTo>
                        <a:cubicBezTo>
                          <a:pt x="1" y="9577"/>
                          <a:pt x="121" y="9691"/>
                          <a:pt x="240" y="9691"/>
                        </a:cubicBezTo>
                        <a:cubicBezTo>
                          <a:pt x="288" y="9691"/>
                          <a:pt x="335" y="9673"/>
                          <a:pt x="370" y="9629"/>
                        </a:cubicBezTo>
                        <a:cubicBezTo>
                          <a:pt x="2954" y="6042"/>
                          <a:pt x="6783" y="3702"/>
                          <a:pt x="10735" y="2668"/>
                        </a:cubicBezTo>
                        <a:cubicBezTo>
                          <a:pt x="11946" y="2393"/>
                          <a:pt x="11512" y="1"/>
                          <a:pt x="102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2" name="Google Shape;1802;p11"/>
                  <p:cNvSpPr/>
                  <p:nvPr/>
                </p:nvSpPr>
                <p:spPr>
                  <a:xfrm>
                    <a:off x="1125950" y="1425825"/>
                    <a:ext cx="212075" cy="2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3" h="9245" extrusionOk="0">
                        <a:moveTo>
                          <a:pt x="6267" y="0"/>
                        </a:moveTo>
                        <a:cubicBezTo>
                          <a:pt x="6042" y="0"/>
                          <a:pt x="5842" y="82"/>
                          <a:pt x="5704" y="275"/>
                        </a:cubicBezTo>
                        <a:cubicBezTo>
                          <a:pt x="3728" y="3132"/>
                          <a:pt x="1965" y="6111"/>
                          <a:pt x="50" y="8968"/>
                        </a:cubicBezTo>
                        <a:cubicBezTo>
                          <a:pt x="1" y="9066"/>
                          <a:pt x="131" y="9244"/>
                          <a:pt x="246" y="9244"/>
                        </a:cubicBezTo>
                        <a:cubicBezTo>
                          <a:pt x="274" y="9244"/>
                          <a:pt x="300" y="9234"/>
                          <a:pt x="324" y="9211"/>
                        </a:cubicBezTo>
                        <a:cubicBezTo>
                          <a:pt x="2786" y="6779"/>
                          <a:pt x="5369" y="4469"/>
                          <a:pt x="7801" y="2038"/>
                        </a:cubicBezTo>
                        <a:cubicBezTo>
                          <a:pt x="8483" y="1331"/>
                          <a:pt x="7174" y="0"/>
                          <a:pt x="626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3" name="Google Shape;1803;p11"/>
                  <p:cNvSpPr/>
                  <p:nvPr/>
                </p:nvSpPr>
                <p:spPr>
                  <a:xfrm>
                    <a:off x="872725" y="1410800"/>
                    <a:ext cx="414450" cy="21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8721" extrusionOk="0">
                        <a:moveTo>
                          <a:pt x="14739" y="0"/>
                        </a:moveTo>
                        <a:cubicBezTo>
                          <a:pt x="14588" y="0"/>
                          <a:pt x="14425" y="27"/>
                          <a:pt x="14252" y="86"/>
                        </a:cubicBezTo>
                        <a:cubicBezTo>
                          <a:pt x="9054" y="1940"/>
                          <a:pt x="4282" y="4918"/>
                          <a:pt x="148" y="8414"/>
                        </a:cubicBezTo>
                        <a:cubicBezTo>
                          <a:pt x="0" y="8537"/>
                          <a:pt x="92" y="8720"/>
                          <a:pt x="230" y="8720"/>
                        </a:cubicBezTo>
                        <a:cubicBezTo>
                          <a:pt x="262" y="8720"/>
                          <a:pt x="296" y="8710"/>
                          <a:pt x="331" y="8687"/>
                        </a:cubicBezTo>
                        <a:cubicBezTo>
                          <a:pt x="4890" y="5800"/>
                          <a:pt x="9905" y="3885"/>
                          <a:pt x="15012" y="2669"/>
                        </a:cubicBezTo>
                        <a:cubicBezTo>
                          <a:pt x="16577" y="2340"/>
                          <a:pt x="16158" y="0"/>
                          <a:pt x="14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4" name="Google Shape;1804;p11"/>
                  <p:cNvSpPr/>
                  <p:nvPr/>
                </p:nvSpPr>
                <p:spPr>
                  <a:xfrm>
                    <a:off x="980400" y="1404150"/>
                    <a:ext cx="289450" cy="13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8" h="5373" extrusionOk="0">
                        <a:moveTo>
                          <a:pt x="9583" y="0"/>
                        </a:moveTo>
                        <a:cubicBezTo>
                          <a:pt x="7715" y="0"/>
                          <a:pt x="5896" y="527"/>
                          <a:pt x="4352" y="1355"/>
                        </a:cubicBezTo>
                        <a:cubicBezTo>
                          <a:pt x="2620" y="2266"/>
                          <a:pt x="1130" y="3543"/>
                          <a:pt x="97" y="5093"/>
                        </a:cubicBezTo>
                        <a:cubicBezTo>
                          <a:pt x="0" y="5214"/>
                          <a:pt x="152" y="5372"/>
                          <a:pt x="280" y="5372"/>
                        </a:cubicBezTo>
                        <a:cubicBezTo>
                          <a:pt x="313" y="5372"/>
                          <a:pt x="345" y="5362"/>
                          <a:pt x="370" y="5336"/>
                        </a:cubicBezTo>
                        <a:cubicBezTo>
                          <a:pt x="1647" y="4029"/>
                          <a:pt x="3258" y="3239"/>
                          <a:pt x="4930" y="2783"/>
                        </a:cubicBezTo>
                        <a:cubicBezTo>
                          <a:pt x="5849" y="2549"/>
                          <a:pt x="6778" y="2435"/>
                          <a:pt x="7681" y="2435"/>
                        </a:cubicBezTo>
                        <a:cubicBezTo>
                          <a:pt x="8419" y="2435"/>
                          <a:pt x="9140" y="2511"/>
                          <a:pt x="9823" y="2662"/>
                        </a:cubicBezTo>
                        <a:cubicBezTo>
                          <a:pt x="9872" y="2674"/>
                          <a:pt x="9919" y="2680"/>
                          <a:pt x="9966" y="2680"/>
                        </a:cubicBezTo>
                        <a:cubicBezTo>
                          <a:pt x="10926" y="2680"/>
                          <a:pt x="11578" y="133"/>
                          <a:pt x="10158" y="17"/>
                        </a:cubicBezTo>
                        <a:cubicBezTo>
                          <a:pt x="9966" y="6"/>
                          <a:pt x="9774" y="0"/>
                          <a:pt x="95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5" name="Google Shape;1805;p11"/>
                  <p:cNvSpPr/>
                  <p:nvPr/>
                </p:nvSpPr>
                <p:spPr>
                  <a:xfrm>
                    <a:off x="789025" y="1324225"/>
                    <a:ext cx="491750" cy="1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4872" extrusionOk="0">
                        <a:moveTo>
                          <a:pt x="4780" y="1"/>
                        </a:moveTo>
                        <a:cubicBezTo>
                          <a:pt x="3266" y="1"/>
                          <a:pt x="1760" y="81"/>
                          <a:pt x="274" y="235"/>
                        </a:cubicBezTo>
                        <a:cubicBezTo>
                          <a:pt x="1" y="296"/>
                          <a:pt x="31" y="600"/>
                          <a:pt x="274" y="600"/>
                        </a:cubicBezTo>
                        <a:cubicBezTo>
                          <a:pt x="6110" y="691"/>
                          <a:pt x="11825" y="2272"/>
                          <a:pt x="16962" y="4704"/>
                        </a:cubicBezTo>
                        <a:cubicBezTo>
                          <a:pt x="17195" y="4820"/>
                          <a:pt x="17421" y="4872"/>
                          <a:pt x="17631" y="4872"/>
                        </a:cubicBezTo>
                        <a:cubicBezTo>
                          <a:pt x="18953" y="4872"/>
                          <a:pt x="19669" y="2836"/>
                          <a:pt x="17965" y="2181"/>
                        </a:cubicBezTo>
                        <a:cubicBezTo>
                          <a:pt x="13705" y="685"/>
                          <a:pt x="9210" y="1"/>
                          <a:pt x="478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>
                    <a:off x="981525" y="1249500"/>
                    <a:ext cx="328025" cy="18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21" h="7259" extrusionOk="0">
                        <a:moveTo>
                          <a:pt x="263" y="0"/>
                        </a:moveTo>
                        <a:cubicBezTo>
                          <a:pt x="73" y="0"/>
                          <a:pt x="1" y="250"/>
                          <a:pt x="173" y="337"/>
                        </a:cubicBezTo>
                        <a:cubicBezTo>
                          <a:pt x="3942" y="2161"/>
                          <a:pt x="7347" y="4531"/>
                          <a:pt x="10538" y="7085"/>
                        </a:cubicBezTo>
                        <a:cubicBezTo>
                          <a:pt x="10691" y="7206"/>
                          <a:pt x="10858" y="7258"/>
                          <a:pt x="11029" y="7258"/>
                        </a:cubicBezTo>
                        <a:cubicBezTo>
                          <a:pt x="12018" y="7258"/>
                          <a:pt x="13121" y="5483"/>
                          <a:pt x="12058" y="4835"/>
                        </a:cubicBezTo>
                        <a:cubicBezTo>
                          <a:pt x="8350" y="2677"/>
                          <a:pt x="4307" y="1157"/>
                          <a:pt x="295" y="2"/>
                        </a:cubicBezTo>
                        <a:cubicBezTo>
                          <a:pt x="284" y="1"/>
                          <a:pt x="273" y="0"/>
                          <a:pt x="2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>
                    <a:off x="973500" y="1174075"/>
                    <a:ext cx="356800" cy="2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72" h="9592" extrusionOk="0">
                        <a:moveTo>
                          <a:pt x="284" y="1"/>
                        </a:moveTo>
                        <a:cubicBezTo>
                          <a:pt x="125" y="1"/>
                          <a:pt x="1" y="206"/>
                          <a:pt x="190" y="314"/>
                        </a:cubicBezTo>
                        <a:cubicBezTo>
                          <a:pt x="4263" y="2959"/>
                          <a:pt x="7972" y="6059"/>
                          <a:pt x="11437" y="9281"/>
                        </a:cubicBezTo>
                        <a:cubicBezTo>
                          <a:pt x="11667" y="9499"/>
                          <a:pt x="11924" y="9591"/>
                          <a:pt x="12180" y="9591"/>
                        </a:cubicBezTo>
                        <a:cubicBezTo>
                          <a:pt x="13242" y="9591"/>
                          <a:pt x="14272" y="7998"/>
                          <a:pt x="13169" y="7214"/>
                        </a:cubicBezTo>
                        <a:cubicBezTo>
                          <a:pt x="9157" y="4326"/>
                          <a:pt x="4780" y="1986"/>
                          <a:pt x="342" y="10"/>
                        </a:cubicBezTo>
                        <a:cubicBezTo>
                          <a:pt x="323" y="4"/>
                          <a:pt x="303" y="1"/>
                          <a:pt x="2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>
                    <a:off x="1137400" y="950450"/>
                    <a:ext cx="180600" cy="46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4" h="18448" extrusionOk="0">
                        <a:moveTo>
                          <a:pt x="181" y="1"/>
                        </a:moveTo>
                        <a:cubicBezTo>
                          <a:pt x="89" y="1"/>
                          <a:pt x="0" y="78"/>
                          <a:pt x="18" y="232"/>
                        </a:cubicBezTo>
                        <a:cubicBezTo>
                          <a:pt x="990" y="6007"/>
                          <a:pt x="2267" y="11812"/>
                          <a:pt x="4151" y="17436"/>
                        </a:cubicBezTo>
                        <a:cubicBezTo>
                          <a:pt x="4409" y="18152"/>
                          <a:pt x="4934" y="18448"/>
                          <a:pt x="5454" y="18448"/>
                        </a:cubicBezTo>
                        <a:cubicBezTo>
                          <a:pt x="6346" y="18448"/>
                          <a:pt x="7223" y="17577"/>
                          <a:pt x="6705" y="16463"/>
                        </a:cubicBezTo>
                        <a:cubicBezTo>
                          <a:pt x="4273" y="11174"/>
                          <a:pt x="2024" y="5764"/>
                          <a:pt x="352" y="141"/>
                        </a:cubicBezTo>
                        <a:cubicBezTo>
                          <a:pt x="325" y="48"/>
                          <a:pt x="252" y="1"/>
                          <a:pt x="18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>
                    <a:off x="1214125" y="977300"/>
                    <a:ext cx="139375" cy="45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5" h="18034" extrusionOk="0">
                        <a:moveTo>
                          <a:pt x="191" y="0"/>
                        </a:moveTo>
                        <a:cubicBezTo>
                          <a:pt x="96" y="0"/>
                          <a:pt x="1" y="80"/>
                          <a:pt x="18" y="222"/>
                        </a:cubicBezTo>
                        <a:cubicBezTo>
                          <a:pt x="930" y="5754"/>
                          <a:pt x="1660" y="11346"/>
                          <a:pt x="2633" y="16848"/>
                        </a:cubicBezTo>
                        <a:cubicBezTo>
                          <a:pt x="2761" y="17673"/>
                          <a:pt x="3349" y="18033"/>
                          <a:pt x="3945" y="18033"/>
                        </a:cubicBezTo>
                        <a:cubicBezTo>
                          <a:pt x="4753" y="18033"/>
                          <a:pt x="5575" y="17369"/>
                          <a:pt x="5277" y="16301"/>
                        </a:cubicBezTo>
                        <a:cubicBezTo>
                          <a:pt x="3696" y="10890"/>
                          <a:pt x="1964" y="5541"/>
                          <a:pt x="353" y="130"/>
                        </a:cubicBezTo>
                        <a:cubicBezTo>
                          <a:pt x="327" y="41"/>
                          <a:pt x="260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>
                    <a:off x="1288100" y="1008875"/>
                    <a:ext cx="84550" cy="41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2" h="16459" extrusionOk="0">
                        <a:moveTo>
                          <a:pt x="210" y="1"/>
                        </a:moveTo>
                        <a:cubicBezTo>
                          <a:pt x="104" y="1"/>
                          <a:pt x="0" y="91"/>
                          <a:pt x="38" y="205"/>
                        </a:cubicBezTo>
                        <a:cubicBezTo>
                          <a:pt x="1011" y="5129"/>
                          <a:pt x="1102" y="10205"/>
                          <a:pt x="677" y="15099"/>
                        </a:cubicBezTo>
                        <a:cubicBezTo>
                          <a:pt x="581" y="15974"/>
                          <a:pt x="1328" y="16458"/>
                          <a:pt x="2061" y="16458"/>
                        </a:cubicBezTo>
                        <a:cubicBezTo>
                          <a:pt x="2727" y="16458"/>
                          <a:pt x="3382" y="16058"/>
                          <a:pt x="3382" y="15190"/>
                        </a:cubicBezTo>
                        <a:cubicBezTo>
                          <a:pt x="3230" y="9962"/>
                          <a:pt x="2044" y="4886"/>
                          <a:pt x="373" y="114"/>
                        </a:cubicBezTo>
                        <a:cubicBezTo>
                          <a:pt x="338" y="34"/>
                          <a:pt x="274" y="1"/>
                          <a:pt x="2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>
                    <a:off x="1308525" y="1001450"/>
                    <a:ext cx="276000" cy="37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0" h="15198" extrusionOk="0">
                        <a:moveTo>
                          <a:pt x="10802" y="1"/>
                        </a:moveTo>
                        <a:cubicBezTo>
                          <a:pt x="10749" y="1"/>
                          <a:pt x="10695" y="23"/>
                          <a:pt x="10650" y="76"/>
                        </a:cubicBezTo>
                        <a:cubicBezTo>
                          <a:pt x="7367" y="4423"/>
                          <a:pt x="3963" y="8678"/>
                          <a:pt x="771" y="12994"/>
                        </a:cubicBezTo>
                        <a:cubicBezTo>
                          <a:pt x="0" y="14066"/>
                          <a:pt x="981" y="15197"/>
                          <a:pt x="1956" y="15197"/>
                        </a:cubicBezTo>
                        <a:cubicBezTo>
                          <a:pt x="2365" y="15197"/>
                          <a:pt x="2773" y="14999"/>
                          <a:pt x="3051" y="14514"/>
                        </a:cubicBezTo>
                        <a:cubicBezTo>
                          <a:pt x="5787" y="9864"/>
                          <a:pt x="8279" y="5031"/>
                          <a:pt x="10954" y="259"/>
                        </a:cubicBezTo>
                        <a:cubicBezTo>
                          <a:pt x="11040" y="130"/>
                          <a:pt x="10928" y="1"/>
                          <a:pt x="108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>
                    <a:off x="1296875" y="1110600"/>
                    <a:ext cx="319475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9" h="13014" extrusionOk="0">
                        <a:moveTo>
                          <a:pt x="12553" y="0"/>
                        </a:moveTo>
                        <a:cubicBezTo>
                          <a:pt x="12504" y="0"/>
                          <a:pt x="12448" y="17"/>
                          <a:pt x="12393" y="57"/>
                        </a:cubicBezTo>
                        <a:cubicBezTo>
                          <a:pt x="8654" y="3613"/>
                          <a:pt x="4733" y="7109"/>
                          <a:pt x="994" y="10726"/>
                        </a:cubicBezTo>
                        <a:cubicBezTo>
                          <a:pt x="1" y="11650"/>
                          <a:pt x="1009" y="13013"/>
                          <a:pt x="2044" y="13013"/>
                        </a:cubicBezTo>
                        <a:cubicBezTo>
                          <a:pt x="2371" y="13013"/>
                          <a:pt x="2700" y="12878"/>
                          <a:pt x="2970" y="12549"/>
                        </a:cubicBezTo>
                        <a:cubicBezTo>
                          <a:pt x="6283" y="8537"/>
                          <a:pt x="9383" y="4343"/>
                          <a:pt x="12666" y="270"/>
                        </a:cubicBezTo>
                        <a:cubicBezTo>
                          <a:pt x="12778" y="135"/>
                          <a:pt x="12692" y="0"/>
                          <a:pt x="1255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>
                    <a:off x="1281425" y="1174950"/>
                    <a:ext cx="353375" cy="26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10458" extrusionOk="0">
                        <a:moveTo>
                          <a:pt x="13896" y="0"/>
                        </a:moveTo>
                        <a:cubicBezTo>
                          <a:pt x="13857" y="0"/>
                          <a:pt x="13815" y="11"/>
                          <a:pt x="13771" y="36"/>
                        </a:cubicBezTo>
                        <a:cubicBezTo>
                          <a:pt x="9758" y="2954"/>
                          <a:pt x="5442" y="5507"/>
                          <a:pt x="1217" y="7939"/>
                        </a:cubicBezTo>
                        <a:cubicBezTo>
                          <a:pt x="1" y="8649"/>
                          <a:pt x="876" y="10457"/>
                          <a:pt x="2029" y="10457"/>
                        </a:cubicBezTo>
                        <a:cubicBezTo>
                          <a:pt x="2259" y="10457"/>
                          <a:pt x="2500" y="10385"/>
                          <a:pt x="2737" y="10219"/>
                        </a:cubicBezTo>
                        <a:cubicBezTo>
                          <a:pt x="6749" y="7209"/>
                          <a:pt x="10427" y="3775"/>
                          <a:pt x="14014" y="279"/>
                        </a:cubicBezTo>
                        <a:cubicBezTo>
                          <a:pt x="14134" y="159"/>
                          <a:pt x="14045" y="0"/>
                          <a:pt x="138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>
                    <a:off x="1290625" y="1350725"/>
                    <a:ext cx="465300" cy="8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12" h="3518" extrusionOk="0">
                        <a:moveTo>
                          <a:pt x="9241" y="0"/>
                        </a:moveTo>
                        <a:cubicBezTo>
                          <a:pt x="6729" y="0"/>
                          <a:pt x="4200" y="260"/>
                          <a:pt x="1700" y="817"/>
                        </a:cubicBezTo>
                        <a:cubicBezTo>
                          <a:pt x="1" y="1228"/>
                          <a:pt x="600" y="3518"/>
                          <a:pt x="1960" y="3518"/>
                        </a:cubicBezTo>
                        <a:cubicBezTo>
                          <a:pt x="2108" y="3518"/>
                          <a:pt x="2266" y="3490"/>
                          <a:pt x="2430" y="3431"/>
                        </a:cubicBezTo>
                        <a:cubicBezTo>
                          <a:pt x="6379" y="2082"/>
                          <a:pt x="10615" y="1287"/>
                          <a:pt x="14926" y="1287"/>
                        </a:cubicBezTo>
                        <a:cubicBezTo>
                          <a:pt x="16056" y="1287"/>
                          <a:pt x="17190" y="1341"/>
                          <a:pt x="18327" y="1455"/>
                        </a:cubicBezTo>
                        <a:cubicBezTo>
                          <a:pt x="18343" y="1460"/>
                          <a:pt x="18359" y="1462"/>
                          <a:pt x="18373" y="1462"/>
                        </a:cubicBezTo>
                        <a:cubicBezTo>
                          <a:pt x="18551" y="1462"/>
                          <a:pt x="18612" y="1149"/>
                          <a:pt x="18387" y="1121"/>
                        </a:cubicBezTo>
                        <a:cubicBezTo>
                          <a:pt x="15429" y="398"/>
                          <a:pt x="12349" y="0"/>
                          <a:pt x="924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>
                    <a:off x="1303125" y="1429000"/>
                    <a:ext cx="401400" cy="6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6" h="2750" extrusionOk="0">
                        <a:moveTo>
                          <a:pt x="2982" y="1"/>
                        </a:moveTo>
                        <a:cubicBezTo>
                          <a:pt x="2530" y="1"/>
                          <a:pt x="2078" y="9"/>
                          <a:pt x="1626" y="26"/>
                        </a:cubicBezTo>
                        <a:cubicBezTo>
                          <a:pt x="1" y="113"/>
                          <a:pt x="343" y="2750"/>
                          <a:pt x="1700" y="2750"/>
                        </a:cubicBezTo>
                        <a:cubicBezTo>
                          <a:pt x="1764" y="2750"/>
                          <a:pt x="1831" y="2744"/>
                          <a:pt x="1899" y="2731"/>
                        </a:cubicBezTo>
                        <a:cubicBezTo>
                          <a:pt x="4643" y="2271"/>
                          <a:pt x="7453" y="2000"/>
                          <a:pt x="10277" y="2000"/>
                        </a:cubicBezTo>
                        <a:cubicBezTo>
                          <a:pt x="12114" y="2000"/>
                          <a:pt x="13957" y="2115"/>
                          <a:pt x="15790" y="2367"/>
                        </a:cubicBezTo>
                        <a:cubicBezTo>
                          <a:pt x="15799" y="2368"/>
                          <a:pt x="15807" y="2369"/>
                          <a:pt x="15815" y="2369"/>
                        </a:cubicBezTo>
                        <a:cubicBezTo>
                          <a:pt x="15981" y="2369"/>
                          <a:pt x="16055" y="2089"/>
                          <a:pt x="15881" y="2002"/>
                        </a:cubicBezTo>
                        <a:cubicBezTo>
                          <a:pt x="11774" y="789"/>
                          <a:pt x="7391" y="1"/>
                          <a:pt x="29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>
                    <a:off x="1295700" y="1386875"/>
                    <a:ext cx="344450" cy="7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8" h="2990" extrusionOk="0">
                        <a:moveTo>
                          <a:pt x="5512" y="0"/>
                        </a:moveTo>
                        <a:cubicBezTo>
                          <a:pt x="4114" y="0"/>
                          <a:pt x="2711" y="88"/>
                          <a:pt x="1315" y="283"/>
                        </a:cubicBezTo>
                        <a:cubicBezTo>
                          <a:pt x="0" y="454"/>
                          <a:pt x="566" y="2990"/>
                          <a:pt x="1674" y="2990"/>
                        </a:cubicBezTo>
                        <a:cubicBezTo>
                          <a:pt x="1745" y="2990"/>
                          <a:pt x="1818" y="2979"/>
                          <a:pt x="1892" y="2957"/>
                        </a:cubicBezTo>
                        <a:cubicBezTo>
                          <a:pt x="5462" y="1933"/>
                          <a:pt x="9256" y="1191"/>
                          <a:pt x="13113" y="1191"/>
                        </a:cubicBezTo>
                        <a:cubicBezTo>
                          <a:pt x="13264" y="1191"/>
                          <a:pt x="13414" y="1192"/>
                          <a:pt x="13564" y="1194"/>
                        </a:cubicBezTo>
                        <a:cubicBezTo>
                          <a:pt x="13747" y="1194"/>
                          <a:pt x="13777" y="891"/>
                          <a:pt x="13595" y="860"/>
                        </a:cubicBezTo>
                        <a:cubicBezTo>
                          <a:pt x="10978" y="337"/>
                          <a:pt x="8254" y="0"/>
                          <a:pt x="55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>
                    <a:off x="1275475" y="1444025"/>
                    <a:ext cx="345175" cy="10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07" h="4275" extrusionOk="0">
                        <a:moveTo>
                          <a:pt x="1388" y="1"/>
                        </a:moveTo>
                        <a:cubicBezTo>
                          <a:pt x="0" y="1"/>
                          <a:pt x="132" y="2712"/>
                          <a:pt x="1375" y="2712"/>
                        </a:cubicBezTo>
                        <a:cubicBezTo>
                          <a:pt x="1401" y="2712"/>
                          <a:pt x="1428" y="2710"/>
                          <a:pt x="1455" y="2708"/>
                        </a:cubicBezTo>
                        <a:cubicBezTo>
                          <a:pt x="2229" y="2655"/>
                          <a:pt x="3009" y="2627"/>
                          <a:pt x="3793" y="2627"/>
                        </a:cubicBezTo>
                        <a:cubicBezTo>
                          <a:pt x="7046" y="2627"/>
                          <a:pt x="10363" y="3107"/>
                          <a:pt x="13522" y="4258"/>
                        </a:cubicBezTo>
                        <a:cubicBezTo>
                          <a:pt x="13546" y="4270"/>
                          <a:pt x="13568" y="4275"/>
                          <a:pt x="13589" y="4275"/>
                        </a:cubicBezTo>
                        <a:cubicBezTo>
                          <a:pt x="13731" y="4275"/>
                          <a:pt x="13807" y="4034"/>
                          <a:pt x="13674" y="3954"/>
                        </a:cubicBezTo>
                        <a:cubicBezTo>
                          <a:pt x="10027" y="1826"/>
                          <a:pt x="5863" y="307"/>
                          <a:pt x="1455" y="3"/>
                        </a:cubicBezTo>
                        <a:cubicBezTo>
                          <a:pt x="1432" y="1"/>
                          <a:pt x="1410" y="1"/>
                          <a:pt x="138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>
                    <a:off x="1137825" y="1157600"/>
                    <a:ext cx="342175" cy="38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7" h="15488" extrusionOk="0">
                        <a:moveTo>
                          <a:pt x="5745" y="1"/>
                        </a:moveTo>
                        <a:cubicBezTo>
                          <a:pt x="5350" y="1"/>
                          <a:pt x="5168" y="487"/>
                          <a:pt x="5137" y="912"/>
                        </a:cubicBezTo>
                        <a:cubicBezTo>
                          <a:pt x="4961" y="2049"/>
                          <a:pt x="5036" y="3207"/>
                          <a:pt x="5363" y="4281"/>
                        </a:cubicBezTo>
                        <a:lnTo>
                          <a:pt x="5363" y="4281"/>
                        </a:lnTo>
                        <a:cubicBezTo>
                          <a:pt x="4935" y="3111"/>
                          <a:pt x="4601" y="2360"/>
                          <a:pt x="4134" y="1764"/>
                        </a:cubicBezTo>
                        <a:cubicBezTo>
                          <a:pt x="3967" y="1456"/>
                          <a:pt x="3722" y="1148"/>
                          <a:pt x="3423" y="1148"/>
                        </a:cubicBezTo>
                        <a:cubicBezTo>
                          <a:pt x="3397" y="1148"/>
                          <a:pt x="3371" y="1151"/>
                          <a:pt x="3344" y="1156"/>
                        </a:cubicBezTo>
                        <a:cubicBezTo>
                          <a:pt x="3070" y="1247"/>
                          <a:pt x="2919" y="1551"/>
                          <a:pt x="2919" y="1855"/>
                        </a:cubicBezTo>
                        <a:cubicBezTo>
                          <a:pt x="2919" y="2159"/>
                          <a:pt x="3040" y="2432"/>
                          <a:pt x="3162" y="2675"/>
                        </a:cubicBezTo>
                        <a:cubicBezTo>
                          <a:pt x="3461" y="3333"/>
                          <a:pt x="3773" y="3965"/>
                          <a:pt x="4124" y="4571"/>
                        </a:cubicBezTo>
                        <a:lnTo>
                          <a:pt x="4124" y="4571"/>
                        </a:lnTo>
                        <a:cubicBezTo>
                          <a:pt x="3603" y="3801"/>
                          <a:pt x="3117" y="3284"/>
                          <a:pt x="2402" y="2949"/>
                        </a:cubicBezTo>
                        <a:cubicBezTo>
                          <a:pt x="2253" y="2888"/>
                          <a:pt x="2091" y="2857"/>
                          <a:pt x="1931" y="2857"/>
                        </a:cubicBezTo>
                        <a:cubicBezTo>
                          <a:pt x="1535" y="2857"/>
                          <a:pt x="1146" y="3046"/>
                          <a:pt x="973" y="3435"/>
                        </a:cubicBezTo>
                        <a:cubicBezTo>
                          <a:pt x="791" y="3952"/>
                          <a:pt x="1034" y="4499"/>
                          <a:pt x="1277" y="4925"/>
                        </a:cubicBezTo>
                        <a:cubicBezTo>
                          <a:pt x="1885" y="5806"/>
                          <a:pt x="2797" y="6384"/>
                          <a:pt x="3678" y="6931"/>
                        </a:cubicBezTo>
                        <a:cubicBezTo>
                          <a:pt x="3206" y="6817"/>
                          <a:pt x="2726" y="6755"/>
                          <a:pt x="2255" y="6755"/>
                        </a:cubicBezTo>
                        <a:cubicBezTo>
                          <a:pt x="1846" y="6755"/>
                          <a:pt x="1446" y="6802"/>
                          <a:pt x="1064" y="6900"/>
                        </a:cubicBezTo>
                        <a:cubicBezTo>
                          <a:pt x="730" y="6992"/>
                          <a:pt x="365" y="7144"/>
                          <a:pt x="213" y="7448"/>
                        </a:cubicBezTo>
                        <a:cubicBezTo>
                          <a:pt x="1" y="7934"/>
                          <a:pt x="274" y="8572"/>
                          <a:pt x="730" y="8815"/>
                        </a:cubicBezTo>
                        <a:cubicBezTo>
                          <a:pt x="1124" y="9030"/>
                          <a:pt x="1740" y="9150"/>
                          <a:pt x="2366" y="9150"/>
                        </a:cubicBezTo>
                        <a:cubicBezTo>
                          <a:pt x="2771" y="9150"/>
                          <a:pt x="3179" y="9100"/>
                          <a:pt x="3535" y="8993"/>
                        </a:cubicBezTo>
                        <a:lnTo>
                          <a:pt x="3535" y="8993"/>
                        </a:lnTo>
                        <a:cubicBezTo>
                          <a:pt x="2566" y="9313"/>
                          <a:pt x="1720" y="10059"/>
                          <a:pt x="1247" y="11065"/>
                        </a:cubicBezTo>
                        <a:cubicBezTo>
                          <a:pt x="1095" y="11399"/>
                          <a:pt x="973" y="11764"/>
                          <a:pt x="1095" y="12098"/>
                        </a:cubicBezTo>
                        <a:cubicBezTo>
                          <a:pt x="1216" y="12487"/>
                          <a:pt x="1610" y="12682"/>
                          <a:pt x="1981" y="12682"/>
                        </a:cubicBezTo>
                        <a:cubicBezTo>
                          <a:pt x="2074" y="12682"/>
                          <a:pt x="2165" y="12669"/>
                          <a:pt x="2250" y="12645"/>
                        </a:cubicBezTo>
                        <a:cubicBezTo>
                          <a:pt x="2645" y="12493"/>
                          <a:pt x="3830" y="11642"/>
                          <a:pt x="4438" y="10973"/>
                        </a:cubicBezTo>
                        <a:lnTo>
                          <a:pt x="4438" y="10973"/>
                        </a:lnTo>
                        <a:cubicBezTo>
                          <a:pt x="4104" y="11824"/>
                          <a:pt x="3800" y="12676"/>
                          <a:pt x="3952" y="13587"/>
                        </a:cubicBezTo>
                        <a:cubicBezTo>
                          <a:pt x="4078" y="14318"/>
                          <a:pt x="4705" y="14986"/>
                          <a:pt x="5348" y="14986"/>
                        </a:cubicBezTo>
                        <a:cubicBezTo>
                          <a:pt x="5481" y="14986"/>
                          <a:pt x="5615" y="14957"/>
                          <a:pt x="5745" y="14894"/>
                        </a:cubicBezTo>
                        <a:cubicBezTo>
                          <a:pt x="6292" y="14590"/>
                          <a:pt x="6505" y="13800"/>
                          <a:pt x="6505" y="13101"/>
                        </a:cubicBezTo>
                        <a:cubicBezTo>
                          <a:pt x="6505" y="12432"/>
                          <a:pt x="6353" y="11703"/>
                          <a:pt x="6505" y="11004"/>
                        </a:cubicBezTo>
                        <a:cubicBezTo>
                          <a:pt x="6505" y="12311"/>
                          <a:pt x="6870" y="13557"/>
                          <a:pt x="7569" y="14590"/>
                        </a:cubicBezTo>
                        <a:cubicBezTo>
                          <a:pt x="7782" y="14925"/>
                          <a:pt x="8055" y="15259"/>
                          <a:pt x="8420" y="15411"/>
                        </a:cubicBezTo>
                        <a:cubicBezTo>
                          <a:pt x="8549" y="15461"/>
                          <a:pt x="8685" y="15488"/>
                          <a:pt x="8816" y="15488"/>
                        </a:cubicBezTo>
                        <a:cubicBezTo>
                          <a:pt x="9087" y="15488"/>
                          <a:pt x="9341" y="15373"/>
                          <a:pt x="9484" y="15107"/>
                        </a:cubicBezTo>
                        <a:cubicBezTo>
                          <a:pt x="9727" y="14742"/>
                          <a:pt x="9606" y="14195"/>
                          <a:pt x="9484" y="13800"/>
                        </a:cubicBezTo>
                        <a:cubicBezTo>
                          <a:pt x="9237" y="12861"/>
                          <a:pt x="8950" y="11963"/>
                          <a:pt x="8590" y="11088"/>
                        </a:cubicBezTo>
                        <a:lnTo>
                          <a:pt x="8590" y="11088"/>
                        </a:lnTo>
                        <a:cubicBezTo>
                          <a:pt x="9010" y="11879"/>
                          <a:pt x="9674" y="12522"/>
                          <a:pt x="10457" y="12888"/>
                        </a:cubicBezTo>
                        <a:cubicBezTo>
                          <a:pt x="10684" y="12982"/>
                          <a:pt x="10952" y="13052"/>
                          <a:pt x="11205" y="13052"/>
                        </a:cubicBezTo>
                        <a:cubicBezTo>
                          <a:pt x="11527" y="13052"/>
                          <a:pt x="11823" y="12938"/>
                          <a:pt x="11976" y="12615"/>
                        </a:cubicBezTo>
                        <a:cubicBezTo>
                          <a:pt x="12159" y="12220"/>
                          <a:pt x="12007" y="11764"/>
                          <a:pt x="11855" y="11399"/>
                        </a:cubicBezTo>
                        <a:cubicBezTo>
                          <a:pt x="11369" y="10335"/>
                          <a:pt x="10669" y="9332"/>
                          <a:pt x="9788" y="8633"/>
                        </a:cubicBezTo>
                        <a:lnTo>
                          <a:pt x="9788" y="8633"/>
                        </a:lnTo>
                        <a:cubicBezTo>
                          <a:pt x="10530" y="8816"/>
                          <a:pt x="11182" y="8902"/>
                          <a:pt x="11720" y="8902"/>
                        </a:cubicBezTo>
                        <a:cubicBezTo>
                          <a:pt x="13054" y="8902"/>
                          <a:pt x="13686" y="8375"/>
                          <a:pt x="13253" y="7508"/>
                        </a:cubicBezTo>
                        <a:cubicBezTo>
                          <a:pt x="13131" y="7265"/>
                          <a:pt x="12828" y="7083"/>
                          <a:pt x="12584" y="6992"/>
                        </a:cubicBezTo>
                        <a:cubicBezTo>
                          <a:pt x="11828" y="6652"/>
                          <a:pt x="10981" y="6492"/>
                          <a:pt x="10160" y="6492"/>
                        </a:cubicBezTo>
                        <a:cubicBezTo>
                          <a:pt x="10025" y="6492"/>
                          <a:pt x="9891" y="6497"/>
                          <a:pt x="9758" y="6505"/>
                        </a:cubicBezTo>
                        <a:cubicBezTo>
                          <a:pt x="10700" y="6262"/>
                          <a:pt x="11612" y="5685"/>
                          <a:pt x="12220" y="4803"/>
                        </a:cubicBezTo>
                        <a:cubicBezTo>
                          <a:pt x="12493" y="4408"/>
                          <a:pt x="12706" y="3800"/>
                          <a:pt x="12372" y="3435"/>
                        </a:cubicBezTo>
                        <a:cubicBezTo>
                          <a:pt x="12265" y="3314"/>
                          <a:pt x="12106" y="3268"/>
                          <a:pt x="11935" y="3268"/>
                        </a:cubicBezTo>
                        <a:cubicBezTo>
                          <a:pt x="11764" y="3268"/>
                          <a:pt x="11581" y="3314"/>
                          <a:pt x="11429" y="3375"/>
                        </a:cubicBezTo>
                        <a:cubicBezTo>
                          <a:pt x="10487" y="3739"/>
                          <a:pt x="9575" y="4408"/>
                          <a:pt x="8876" y="5229"/>
                        </a:cubicBezTo>
                        <a:cubicBezTo>
                          <a:pt x="9393" y="4226"/>
                          <a:pt x="9727" y="3101"/>
                          <a:pt x="9849" y="1916"/>
                        </a:cubicBezTo>
                        <a:cubicBezTo>
                          <a:pt x="9879" y="1520"/>
                          <a:pt x="9849" y="1004"/>
                          <a:pt x="9545" y="791"/>
                        </a:cubicBezTo>
                        <a:cubicBezTo>
                          <a:pt x="9446" y="717"/>
                          <a:pt x="9340" y="685"/>
                          <a:pt x="9232" y="685"/>
                        </a:cubicBezTo>
                        <a:cubicBezTo>
                          <a:pt x="8943" y="685"/>
                          <a:pt x="8641" y="912"/>
                          <a:pt x="8420" y="1156"/>
                        </a:cubicBezTo>
                        <a:cubicBezTo>
                          <a:pt x="7630" y="2098"/>
                          <a:pt x="7144" y="3344"/>
                          <a:pt x="7022" y="4590"/>
                        </a:cubicBezTo>
                        <a:cubicBezTo>
                          <a:pt x="6900" y="3344"/>
                          <a:pt x="6718" y="2098"/>
                          <a:pt x="6414" y="852"/>
                        </a:cubicBezTo>
                        <a:cubicBezTo>
                          <a:pt x="6292" y="457"/>
                          <a:pt x="6110" y="1"/>
                          <a:pt x="57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>
                    <a:off x="1239650" y="1283750"/>
                    <a:ext cx="136800" cy="13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2" h="5597" extrusionOk="0">
                        <a:moveTo>
                          <a:pt x="2249" y="0"/>
                        </a:moveTo>
                        <a:cubicBezTo>
                          <a:pt x="2111" y="0"/>
                          <a:pt x="1974" y="32"/>
                          <a:pt x="1855" y="91"/>
                        </a:cubicBezTo>
                        <a:cubicBezTo>
                          <a:pt x="1520" y="243"/>
                          <a:pt x="1277" y="608"/>
                          <a:pt x="1277" y="1034"/>
                        </a:cubicBezTo>
                        <a:cubicBezTo>
                          <a:pt x="791" y="1095"/>
                          <a:pt x="304" y="1520"/>
                          <a:pt x="153" y="2067"/>
                        </a:cubicBezTo>
                        <a:cubicBezTo>
                          <a:pt x="1" y="2584"/>
                          <a:pt x="92" y="3222"/>
                          <a:pt x="487" y="3648"/>
                        </a:cubicBezTo>
                        <a:cubicBezTo>
                          <a:pt x="304" y="4225"/>
                          <a:pt x="487" y="4894"/>
                          <a:pt x="943" y="5259"/>
                        </a:cubicBezTo>
                        <a:cubicBezTo>
                          <a:pt x="1161" y="5419"/>
                          <a:pt x="1422" y="5502"/>
                          <a:pt x="1680" y="5502"/>
                        </a:cubicBezTo>
                        <a:cubicBezTo>
                          <a:pt x="1962" y="5502"/>
                          <a:pt x="2241" y="5404"/>
                          <a:pt x="2463" y="5198"/>
                        </a:cubicBezTo>
                        <a:cubicBezTo>
                          <a:pt x="2700" y="5455"/>
                          <a:pt x="3028" y="5597"/>
                          <a:pt x="3354" y="5597"/>
                        </a:cubicBezTo>
                        <a:cubicBezTo>
                          <a:pt x="3528" y="5597"/>
                          <a:pt x="3702" y="5556"/>
                          <a:pt x="3861" y="5471"/>
                        </a:cubicBezTo>
                        <a:cubicBezTo>
                          <a:pt x="4317" y="5259"/>
                          <a:pt x="4621" y="4681"/>
                          <a:pt x="4590" y="4104"/>
                        </a:cubicBezTo>
                        <a:cubicBezTo>
                          <a:pt x="5046" y="3830"/>
                          <a:pt x="5381" y="3313"/>
                          <a:pt x="5411" y="2705"/>
                        </a:cubicBezTo>
                        <a:cubicBezTo>
                          <a:pt x="5472" y="2128"/>
                          <a:pt x="5168" y="1520"/>
                          <a:pt x="4712" y="1246"/>
                        </a:cubicBezTo>
                        <a:cubicBezTo>
                          <a:pt x="4712" y="882"/>
                          <a:pt x="4469" y="487"/>
                          <a:pt x="4165" y="335"/>
                        </a:cubicBezTo>
                        <a:cubicBezTo>
                          <a:pt x="3993" y="231"/>
                          <a:pt x="3782" y="196"/>
                          <a:pt x="3521" y="196"/>
                        </a:cubicBezTo>
                        <a:cubicBezTo>
                          <a:pt x="3321" y="196"/>
                          <a:pt x="3091" y="217"/>
                          <a:pt x="2827" y="243"/>
                        </a:cubicBezTo>
                        <a:cubicBezTo>
                          <a:pt x="2679" y="77"/>
                          <a:pt x="2464" y="0"/>
                          <a:pt x="224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20" name="Google Shape;1820;p11"/>
            <p:cNvGrpSpPr/>
            <p:nvPr/>
          </p:nvGrpSpPr>
          <p:grpSpPr>
            <a:xfrm>
              <a:off x="-221260" y="3488395"/>
              <a:ext cx="3215691" cy="2139871"/>
              <a:chOff x="5057765" y="3452157"/>
              <a:chExt cx="3215691" cy="2139871"/>
            </a:xfrm>
          </p:grpSpPr>
          <p:grpSp>
            <p:nvGrpSpPr>
              <p:cNvPr id="1821" name="Google Shape;1821;p11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1822" name="Google Shape;182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3" name="Google Shape;182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4" name="Google Shape;182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5" name="Google Shape;182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6" name="Google Shape;182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7" name="Google Shape;182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8" name="Google Shape;182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9" name="Google Shape;182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0" name="Google Shape;183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1" name="Google Shape;183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2" name="Google Shape;183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3" name="Google Shape;183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4" name="Google Shape;183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5" name="Google Shape;183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6" name="Google Shape;183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7" name="Google Shape;183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38" name="Google Shape;1838;p11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1839" name="Google Shape;1839;p11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11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1" name="Google Shape;1841;p11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2" name="Google Shape;1842;p11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3" name="Google Shape;1843;p11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4" name="Google Shape;1844;p11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5" name="Google Shape;1845;p11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11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7" name="Google Shape;1847;p11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48" name="Google Shape;1848;p11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1849" name="Google Shape;1849;p11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0" name="Google Shape;1850;p11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1" name="Google Shape;1851;p11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2" name="Google Shape;1852;p11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3" name="Google Shape;1853;p11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4" name="Google Shape;1854;p11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5" name="Google Shape;1855;p11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1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1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1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1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1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1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1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1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1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1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1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1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1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1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1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1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1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1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1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1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76" name="Google Shape;1876;p11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1877" name="Google Shape;1877;p11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1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9" name="Google Shape;1879;p11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0" name="Google Shape;1880;p11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1" name="Google Shape;1881;p11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2" name="Google Shape;1882;p11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3" name="Google Shape;1883;p11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4" name="Google Shape;1884;p11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5" name="Google Shape;1885;p11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6" name="Google Shape;1886;p11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7" name="Google Shape;1887;p11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8" name="Google Shape;1888;p11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9" name="Google Shape;1889;p11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0" name="Google Shape;1890;p11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1" name="Google Shape;1891;p11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2" name="Google Shape;1892;p11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3" name="Google Shape;1893;p11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4" name="Google Shape;1894;p11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5" name="Google Shape;1895;p11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6" name="Google Shape;1896;p11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7" name="Google Shape;1897;p11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8" name="Google Shape;1898;p11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9" name="Google Shape;1899;p11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00" name="Google Shape;1900;p11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1901" name="Google Shape;1901;p11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2" name="Google Shape;1902;p11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3" name="Google Shape;1903;p11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4" name="Google Shape;1904;p11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5" name="Google Shape;1905;p11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6" name="Google Shape;1906;p11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7" name="Google Shape;1907;p11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8" name="Google Shape;1908;p11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9" name="Google Shape;1909;p11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0" name="Google Shape;1910;p11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1" name="Google Shape;1911;p11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2" name="Google Shape;1912;p11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3" name="Google Shape;1913;p11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4" name="Google Shape;1914;p11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5" name="Google Shape;1915;p11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6" name="Google Shape;1916;p11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7" name="Google Shape;1917;p11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8" name="Google Shape;1918;p11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9" name="Google Shape;1919;p11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0" name="Google Shape;1920;p11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1" name="Google Shape;1921;p11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2" name="Google Shape;1922;p11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3" name="Google Shape;1923;p11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4" name="Google Shape;1924;p11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5" name="Google Shape;1925;p11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6" name="Google Shape;1926;p11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7" name="Google Shape;1927;p11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8" name="Google Shape;1928;p11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929" name="Google Shape;1929;p11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1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1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22133"/>
            <a:ext cx="8768000" cy="20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33" name="Google Shape;1933;p11"/>
          <p:cNvSpPr txBox="1">
            <a:spLocks noGrp="1"/>
          </p:cNvSpPr>
          <p:nvPr>
            <p:ph type="subTitle" idx="1"/>
          </p:nvPr>
        </p:nvSpPr>
        <p:spPr>
          <a:xfrm>
            <a:off x="1712000" y="3998181"/>
            <a:ext cx="87680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8466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7B85-77B3-2F0B-7180-AE1CC8D7C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497A-1FE8-3B3A-42B1-746E59533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7FB2-730A-2038-E329-BE0B51EC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BE5A2-A818-A56B-557F-6A7C7F2D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55E6-997D-5F80-7194-4D321ABD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58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453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36;p13"/>
          <p:cNvGrpSpPr/>
          <p:nvPr/>
        </p:nvGrpSpPr>
        <p:grpSpPr>
          <a:xfrm>
            <a:off x="-223357" y="275339"/>
            <a:ext cx="12859160" cy="6921327"/>
            <a:chOff x="-167518" y="206504"/>
            <a:chExt cx="9644370" cy="5190995"/>
          </a:xfrm>
        </p:grpSpPr>
        <p:sp>
          <p:nvSpPr>
            <p:cNvPr id="1937" name="Google Shape;1937;p13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9" name="Google Shape;1939;p13"/>
            <p:cNvGrpSpPr/>
            <p:nvPr/>
          </p:nvGrpSpPr>
          <p:grpSpPr>
            <a:xfrm flipH="1">
              <a:off x="253477" y="3929245"/>
              <a:ext cx="755517" cy="741603"/>
              <a:chOff x="5672100" y="3575250"/>
              <a:chExt cx="1054750" cy="1035325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8" name="Google Shape;1948;p13"/>
            <p:cNvGrpSpPr/>
            <p:nvPr/>
          </p:nvGrpSpPr>
          <p:grpSpPr>
            <a:xfrm flipH="1">
              <a:off x="21592" y="3830127"/>
              <a:ext cx="1421766" cy="1059211"/>
              <a:chOff x="5065700" y="3436875"/>
              <a:chExt cx="1984875" cy="1478725"/>
            </a:xfrm>
          </p:grpSpPr>
          <p:sp>
            <p:nvSpPr>
              <p:cNvPr id="1949" name="Google Shape;1949;p13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 flipH="1">
              <a:off x="-74732" y="2715117"/>
              <a:ext cx="411085" cy="2288937"/>
              <a:chOff x="6611150" y="1880250"/>
              <a:chExt cx="573900" cy="3195500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13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1" name="Google Shape;1981;p13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6" name="Google Shape;2006;p13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7" name="Google Shape;2007;p13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9" name="Google Shape;2009;p13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0" name="Google Shape;2010;p13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 flipH="1">
              <a:off x="212612" y="3283680"/>
              <a:ext cx="818319" cy="1488221"/>
              <a:chOff x="5641475" y="2674000"/>
              <a:chExt cx="1142425" cy="2077650"/>
            </a:xfrm>
          </p:grpSpPr>
          <p:sp>
            <p:nvSpPr>
              <p:cNvPr id="2013" name="Google Shape;2013;p13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4" name="Google Shape;2014;p13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5" name="Google Shape;2015;p13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8" name="Google Shape;2018;p13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9" name="Google Shape;2019;p13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2" name="Google Shape;2022;p13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3" name="Google Shape;2023;p13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5" name="Google Shape;2025;p13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6" name="Google Shape;2026;p13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9" name="Google Shape;2029;p13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0" name="Google Shape;2030;p13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2" name="Google Shape;2032;p13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3" name="Google Shape;2033;p13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6" name="Google Shape;2036;p13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7" name="Google Shape;2037;p13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9" name="Google Shape;2039;p13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0" name="Google Shape;2040;p13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6" name="Google Shape;2066;p13"/>
            <p:cNvGrpSpPr/>
            <p:nvPr/>
          </p:nvGrpSpPr>
          <p:grpSpPr>
            <a:xfrm flipH="1">
              <a:off x="314971" y="4671529"/>
              <a:ext cx="1192604" cy="610986"/>
              <a:chOff x="4976050" y="4611525"/>
              <a:chExt cx="1664950" cy="852975"/>
            </a:xfrm>
          </p:grpSpPr>
          <p:sp>
            <p:nvSpPr>
              <p:cNvPr id="2067" name="Google Shape;2067;p1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9" name="Google Shape;2069;p13"/>
            <p:cNvGrpSpPr/>
            <p:nvPr/>
          </p:nvGrpSpPr>
          <p:grpSpPr>
            <a:xfrm flipH="1">
              <a:off x="-112302" y="3681638"/>
              <a:ext cx="714151" cy="737198"/>
              <a:chOff x="6240500" y="3229575"/>
              <a:chExt cx="997000" cy="1029175"/>
            </a:xfrm>
          </p:grpSpPr>
          <p:sp>
            <p:nvSpPr>
              <p:cNvPr id="2070" name="Google Shape;2070;p1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rgbClr val="EFB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3"/>
            <p:cNvGrpSpPr/>
            <p:nvPr/>
          </p:nvGrpSpPr>
          <p:grpSpPr>
            <a:xfrm flipH="1">
              <a:off x="-167518" y="4404044"/>
              <a:ext cx="967256" cy="993454"/>
              <a:chOff x="582350" y="682150"/>
              <a:chExt cx="1350350" cy="1386925"/>
            </a:xfrm>
          </p:grpSpPr>
          <p:sp>
            <p:nvSpPr>
              <p:cNvPr id="2081" name="Google Shape;2081;p1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09" name="Google Shape;2109;p13"/>
            <p:cNvSpPr/>
            <p:nvPr/>
          </p:nvSpPr>
          <p:spPr>
            <a:xfrm flipH="1">
              <a:off x="1170791" y="2634203"/>
              <a:ext cx="630603" cy="31105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1733772" y="2945244"/>
              <a:ext cx="377384" cy="18615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3"/>
            <p:cNvSpPr/>
            <p:nvPr/>
          </p:nvSpPr>
          <p:spPr>
            <a:xfrm flipH="1">
              <a:off x="8015403" y="206504"/>
              <a:ext cx="1461448" cy="81316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2" name="Google Shape;2112;p13"/>
          <p:cNvSpPr txBox="1">
            <a:spLocks noGrp="1"/>
          </p:cNvSpPr>
          <p:nvPr>
            <p:ph type="title"/>
          </p:nvPr>
        </p:nvSpPr>
        <p:spPr>
          <a:xfrm>
            <a:off x="45368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3" name="Google Shape;2113;p13"/>
          <p:cNvSpPr txBox="1">
            <a:spLocks noGrp="1"/>
          </p:cNvSpPr>
          <p:nvPr>
            <p:ph type="title" idx="2" hasCustomPrompt="1"/>
          </p:nvPr>
        </p:nvSpPr>
        <p:spPr>
          <a:xfrm>
            <a:off x="45368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4" name="Google Shape;2114;p13"/>
          <p:cNvSpPr txBox="1">
            <a:spLocks noGrp="1"/>
          </p:cNvSpPr>
          <p:nvPr>
            <p:ph type="subTitle" idx="1"/>
          </p:nvPr>
        </p:nvSpPr>
        <p:spPr>
          <a:xfrm>
            <a:off x="45368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13"/>
          <p:cNvSpPr txBox="1">
            <a:spLocks noGrp="1"/>
          </p:cNvSpPr>
          <p:nvPr>
            <p:ph type="title" idx="3"/>
          </p:nvPr>
        </p:nvSpPr>
        <p:spPr>
          <a:xfrm>
            <a:off x="81152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6" name="Google Shape;2116;p13"/>
          <p:cNvSpPr txBox="1">
            <a:spLocks noGrp="1"/>
          </p:cNvSpPr>
          <p:nvPr>
            <p:ph type="title" idx="4" hasCustomPrompt="1"/>
          </p:nvPr>
        </p:nvSpPr>
        <p:spPr>
          <a:xfrm>
            <a:off x="81152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7" name="Google Shape;2117;p13"/>
          <p:cNvSpPr txBox="1">
            <a:spLocks noGrp="1"/>
          </p:cNvSpPr>
          <p:nvPr>
            <p:ph type="subTitle" idx="5"/>
          </p:nvPr>
        </p:nvSpPr>
        <p:spPr>
          <a:xfrm>
            <a:off x="81152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13"/>
          <p:cNvSpPr txBox="1">
            <a:spLocks noGrp="1"/>
          </p:cNvSpPr>
          <p:nvPr>
            <p:ph type="title" idx="6"/>
          </p:nvPr>
        </p:nvSpPr>
        <p:spPr>
          <a:xfrm>
            <a:off x="45368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9" name="Google Shape;2119;p13"/>
          <p:cNvSpPr txBox="1">
            <a:spLocks noGrp="1"/>
          </p:cNvSpPr>
          <p:nvPr>
            <p:ph type="title" idx="7" hasCustomPrompt="1"/>
          </p:nvPr>
        </p:nvSpPr>
        <p:spPr>
          <a:xfrm>
            <a:off x="45368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0" name="Google Shape;2120;p13"/>
          <p:cNvSpPr txBox="1">
            <a:spLocks noGrp="1"/>
          </p:cNvSpPr>
          <p:nvPr>
            <p:ph type="subTitle" idx="8"/>
          </p:nvPr>
        </p:nvSpPr>
        <p:spPr>
          <a:xfrm>
            <a:off x="45368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3"/>
          <p:cNvSpPr txBox="1">
            <a:spLocks noGrp="1"/>
          </p:cNvSpPr>
          <p:nvPr>
            <p:ph type="title" idx="9"/>
          </p:nvPr>
        </p:nvSpPr>
        <p:spPr>
          <a:xfrm>
            <a:off x="81152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22" name="Google Shape;2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81152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3" name="Google Shape;2123;p13"/>
          <p:cNvSpPr txBox="1">
            <a:spLocks noGrp="1"/>
          </p:cNvSpPr>
          <p:nvPr>
            <p:ph type="subTitle" idx="14"/>
          </p:nvPr>
        </p:nvSpPr>
        <p:spPr>
          <a:xfrm>
            <a:off x="81152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3"/>
          <p:cNvSpPr txBox="1">
            <a:spLocks noGrp="1"/>
          </p:cNvSpPr>
          <p:nvPr>
            <p:ph type="title" idx="15"/>
          </p:nvPr>
        </p:nvSpPr>
        <p:spPr>
          <a:xfrm>
            <a:off x="960000" y="1126400"/>
            <a:ext cx="3015600" cy="21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54444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14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2127" name="Google Shape;2127;p14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9" name="Google Shape;2129;p14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2130" name="Google Shape;2130;p14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1" name="Google Shape;2131;p14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14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5" name="Google Shape;2135;p14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2136" name="Google Shape;2136;p14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2137" name="Google Shape;2137;p14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0" name="Google Shape;2140;p14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1" name="Google Shape;2141;p14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43" name="Google Shape;2143;p14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2144" name="Google Shape;2144;p14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52" name="Google Shape;2152;p14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2153" name="Google Shape;2153;p14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8" name="Google Shape;2158;p14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9" name="Google Shape;2159;p14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62" name="Google Shape;2162;p14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2163" name="Google Shape;2163;p14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164" name="Google Shape;2164;p14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2165" name="Google Shape;2165;p14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6" name="Google Shape;2166;p14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7" name="Google Shape;2167;p14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8" name="Google Shape;2168;p14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9" name="Google Shape;2169;p14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0" name="Google Shape;2170;p14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1" name="Google Shape;2171;p14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2" name="Google Shape;2172;p14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3" name="Google Shape;2173;p14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4" name="Google Shape;2174;p14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5" name="Google Shape;2175;p14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6" name="Google Shape;2176;p14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7" name="Google Shape;2177;p14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2178" name="Google Shape;2178;p14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2179" name="Google Shape;2179;p14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85" name="Google Shape;2185;p14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2186" name="Google Shape;2186;p14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5" name="Google Shape;2195;p14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6" name="Google Shape;2196;p14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02" name="Google Shape;2202;p14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2203" name="Google Shape;2203;p14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3" name="Google Shape;2213;p14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4" name="Google Shape;2214;p14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1" name="Google Shape;2231;p14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2" name="Google Shape;2232;p14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9" name="Google Shape;2249;p14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0" name="Google Shape;2250;p14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52" name="Google Shape;2252;p14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2253" name="Google Shape;2253;p14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7" name="Google Shape;2267;p14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8" name="Google Shape;2268;p14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5" name="Google Shape;2285;p14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86" name="Google Shape;2286;p14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294" name="Google Shape;2294;p14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2295" name="Google Shape;2295;p14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2296" name="Google Shape;2296;p14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7" name="Google Shape;2307;p14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2308" name="Google Shape;2308;p14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2" name="Google Shape;2322;p14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3" name="Google Shape;2323;p14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24" name="Google Shape;2324;p14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2325" name="Google Shape;2325;p14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0" name="Google Shape;2340;p14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1" name="Google Shape;2341;p14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53" name="Google Shape;2353;p14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2354" name="Google Shape;2354;p14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8" name="Google Shape;2358;p14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9" name="Google Shape;2359;p14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6" name="Google Shape;2376;p14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7" name="Google Shape;2377;p14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8" name="Google Shape;2388;p14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2389" name="Google Shape;2389;p14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4" name="Google Shape;2394;p14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5" name="Google Shape;2395;p14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6" name="Google Shape;2396;p14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7" name="Google Shape;2397;p14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8" name="Google Shape;2398;p14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9" name="Google Shape;2399;p14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0" name="Google Shape;2400;p14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1" name="Google Shape;2401;p14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2" name="Google Shape;2402;p14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3" name="Google Shape;2403;p14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4" name="Google Shape;2404;p14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5" name="Google Shape;2405;p14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6" name="Google Shape;2406;p14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7" name="Google Shape;2407;p14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8" name="Google Shape;2408;p14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9" name="Google Shape;2409;p14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0" name="Google Shape;2410;p14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1" name="Google Shape;2411;p14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2" name="Google Shape;2412;p14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3" name="Google Shape;2413;p14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4" name="Google Shape;2414;p14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7588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261733" y="329534"/>
            <a:ext cx="12489348" cy="6580335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1232967" y="336826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1232967" y="1349700"/>
            <a:ext cx="7408000" cy="1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151935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8" name="Google Shape;2578;p16"/>
          <p:cNvGrpSpPr/>
          <p:nvPr/>
        </p:nvGrpSpPr>
        <p:grpSpPr>
          <a:xfrm>
            <a:off x="-87266" y="345700"/>
            <a:ext cx="12314881" cy="7110339"/>
            <a:chOff x="-65450" y="259275"/>
            <a:chExt cx="9236161" cy="5332754"/>
          </a:xfrm>
        </p:grpSpPr>
        <p:grpSp>
          <p:nvGrpSpPr>
            <p:cNvPr id="2579" name="Google Shape;2579;p16"/>
            <p:cNvGrpSpPr/>
            <p:nvPr/>
          </p:nvGrpSpPr>
          <p:grpSpPr>
            <a:xfrm>
              <a:off x="-65450" y="3968951"/>
              <a:ext cx="9236161" cy="1213371"/>
              <a:chOff x="-65450" y="3968951"/>
              <a:chExt cx="9236161" cy="1213371"/>
            </a:xfrm>
          </p:grpSpPr>
          <p:sp>
            <p:nvSpPr>
              <p:cNvPr id="2580" name="Google Shape;2580;p16"/>
              <p:cNvSpPr/>
              <p:nvPr/>
            </p:nvSpPr>
            <p:spPr>
              <a:xfrm flipH="1">
                <a:off x="-65450" y="3968951"/>
                <a:ext cx="9209436" cy="121337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 flipH="1">
                <a:off x="-38772" y="4286502"/>
                <a:ext cx="9209483" cy="895801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2" name="Google Shape;2582;p16"/>
            <p:cNvSpPr/>
            <p:nvPr/>
          </p:nvSpPr>
          <p:spPr>
            <a:xfrm>
              <a:off x="6888279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8319849" y="28978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44843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5" name="Google Shape;2585;p16"/>
            <p:cNvGrpSpPr/>
            <p:nvPr/>
          </p:nvGrpSpPr>
          <p:grpSpPr>
            <a:xfrm>
              <a:off x="5057765" y="3452157"/>
              <a:ext cx="3215691" cy="2139871"/>
              <a:chOff x="5057765" y="3452157"/>
              <a:chExt cx="3215691" cy="2139871"/>
            </a:xfrm>
          </p:grpSpPr>
          <p:grpSp>
            <p:nvGrpSpPr>
              <p:cNvPr id="2586" name="Google Shape;2586;p16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2587" name="Google Shape;2587;p16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8" name="Google Shape;2588;p16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9" name="Google Shape;2589;p16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0" name="Google Shape;2590;p16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1" name="Google Shape;2591;p16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2" name="Google Shape;2592;p16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3" name="Google Shape;2593;p16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4" name="Google Shape;2594;p16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5" name="Google Shape;2595;p16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6" name="Google Shape;2596;p16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7" name="Google Shape;2597;p16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8" name="Google Shape;2598;p16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9" name="Google Shape;2599;p16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0" name="Google Shape;2600;p16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1" name="Google Shape;2601;p16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2" name="Google Shape;2602;p16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03" name="Google Shape;2603;p16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2604" name="Google Shape;2604;p16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5" name="Google Shape;2605;p16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6" name="Google Shape;2606;p16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7" name="Google Shape;2607;p16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8" name="Google Shape;2608;p16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9" name="Google Shape;2609;p16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0" name="Google Shape;2610;p16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1" name="Google Shape;2611;p16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2" name="Google Shape;2612;p16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13" name="Google Shape;2613;p16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2614" name="Google Shape;2614;p16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5" name="Google Shape;2615;p16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6" name="Google Shape;2616;p16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7" name="Google Shape;2617;p16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8" name="Google Shape;2618;p16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9" name="Google Shape;2619;p16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0" name="Google Shape;2620;p16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1" name="Google Shape;2621;p16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2" name="Google Shape;2622;p16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3" name="Google Shape;2623;p16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4" name="Google Shape;2624;p16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5" name="Google Shape;2625;p16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6" name="Google Shape;2626;p16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7" name="Google Shape;2627;p16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8" name="Google Shape;2628;p16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9" name="Google Shape;2629;p16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0" name="Google Shape;2630;p16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1" name="Google Shape;2631;p16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2" name="Google Shape;2632;p16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3" name="Google Shape;2633;p16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4" name="Google Shape;2634;p16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5" name="Google Shape;2635;p16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6" name="Google Shape;2636;p16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7" name="Google Shape;2637;p16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8" name="Google Shape;2638;p16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9" name="Google Shape;2639;p16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0" name="Google Shape;2640;p16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41" name="Google Shape;2641;p16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2642" name="Google Shape;2642;p16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3" name="Google Shape;2643;p16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4" name="Google Shape;2644;p16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5" name="Google Shape;2645;p16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6" name="Google Shape;2646;p16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7" name="Google Shape;2647;p16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8" name="Google Shape;2648;p16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9" name="Google Shape;2649;p16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0" name="Google Shape;2650;p16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1" name="Google Shape;2651;p16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2" name="Google Shape;2652;p16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3" name="Google Shape;2653;p16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4" name="Google Shape;2654;p16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5" name="Google Shape;2655;p16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6" name="Google Shape;2656;p16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7" name="Google Shape;2657;p16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8" name="Google Shape;2658;p16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9" name="Google Shape;2659;p16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0" name="Google Shape;2660;p16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1" name="Google Shape;2661;p16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2" name="Google Shape;2662;p16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3" name="Google Shape;2663;p16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4" name="Google Shape;2664;p16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65" name="Google Shape;2665;p16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2666" name="Google Shape;2666;p16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7" name="Google Shape;2667;p16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8" name="Google Shape;2668;p16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9" name="Google Shape;2669;p16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0" name="Google Shape;2670;p16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1" name="Google Shape;2671;p16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2" name="Google Shape;2672;p16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3" name="Google Shape;2673;p16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4" name="Google Shape;2674;p16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5" name="Google Shape;2675;p16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6" name="Google Shape;2676;p16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7" name="Google Shape;2677;p16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8" name="Google Shape;2678;p16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9" name="Google Shape;2679;p16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0" name="Google Shape;2680;p16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1" name="Google Shape;2681;p16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2" name="Google Shape;2682;p16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3" name="Google Shape;2683;p16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4" name="Google Shape;2684;p16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5" name="Google Shape;2685;p16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6" name="Google Shape;2686;p16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7" name="Google Shape;2687;p16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8" name="Google Shape;2688;p16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9" name="Google Shape;2689;p16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0" name="Google Shape;2690;p16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1" name="Google Shape;2691;p16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2" name="Google Shape;2692;p16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3" name="Google Shape;2693;p16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694" name="Google Shape;2694;p16"/>
          <p:cNvSpPr txBox="1">
            <a:spLocks noGrp="1"/>
          </p:cNvSpPr>
          <p:nvPr>
            <p:ph type="subTitle" idx="1"/>
          </p:nvPr>
        </p:nvSpPr>
        <p:spPr>
          <a:xfrm>
            <a:off x="960000" y="3863867"/>
            <a:ext cx="4495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16"/>
          <p:cNvSpPr txBox="1">
            <a:spLocks noGrp="1"/>
          </p:cNvSpPr>
          <p:nvPr>
            <p:ph type="title"/>
          </p:nvPr>
        </p:nvSpPr>
        <p:spPr>
          <a:xfrm>
            <a:off x="960000" y="1844757"/>
            <a:ext cx="5136000" cy="20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4944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968567" y="1610433"/>
            <a:ext cx="4759200" cy="12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968567" y="2885324"/>
            <a:ext cx="3689200" cy="1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73671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70386" y="449599"/>
            <a:ext cx="12741487" cy="6753535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1297367" y="2466033"/>
            <a:ext cx="43848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1297400" y="3274600"/>
            <a:ext cx="4384800" cy="11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00532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3" name="Google Shape;3043;p19"/>
          <p:cNvGrpSpPr/>
          <p:nvPr/>
        </p:nvGrpSpPr>
        <p:grpSpPr>
          <a:xfrm>
            <a:off x="-418633" y="363182"/>
            <a:ext cx="12841377" cy="7153049"/>
            <a:chOff x="-313975" y="272386"/>
            <a:chExt cx="9631033" cy="5364787"/>
          </a:xfrm>
        </p:grpSpPr>
        <p:sp>
          <p:nvSpPr>
            <p:cNvPr id="3044" name="Google Shape;3044;p19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46" name="Google Shape;3046;p19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047" name="Google Shape;3047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8" name="Google Shape;3048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49" name="Google Shape;3049;p19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143525" y="2723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7685375" y="38908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54" name="Google Shape;3054;p19"/>
            <p:cNvGrpSpPr/>
            <p:nvPr/>
          </p:nvGrpSpPr>
          <p:grpSpPr>
            <a:xfrm rot="-5400000">
              <a:off x="7707500" y="4027616"/>
              <a:ext cx="1958306" cy="1260808"/>
              <a:chOff x="845275" y="4194775"/>
              <a:chExt cx="1238650" cy="797475"/>
            </a:xfrm>
          </p:grpSpPr>
          <p:sp>
            <p:nvSpPr>
              <p:cNvPr id="3055" name="Google Shape;3055;p19"/>
              <p:cNvSpPr/>
              <p:nvPr/>
            </p:nvSpPr>
            <p:spPr>
              <a:xfrm>
                <a:off x="1684950" y="4600450"/>
                <a:ext cx="398975" cy="349800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3992" extrusionOk="0">
                    <a:moveTo>
                      <a:pt x="8834" y="0"/>
                    </a:moveTo>
                    <a:cubicBezTo>
                      <a:pt x="7828" y="0"/>
                      <a:pt x="6848" y="426"/>
                      <a:pt x="6535" y="1286"/>
                    </a:cubicBezTo>
                    <a:cubicBezTo>
                      <a:pt x="5928" y="2927"/>
                      <a:pt x="6961" y="6392"/>
                      <a:pt x="6961" y="6392"/>
                    </a:cubicBezTo>
                    <a:cubicBezTo>
                      <a:pt x="6961" y="6392"/>
                      <a:pt x="5520" y="2601"/>
                      <a:pt x="3285" y="2601"/>
                    </a:cubicBezTo>
                    <a:cubicBezTo>
                      <a:pt x="3068" y="2601"/>
                      <a:pt x="2845" y="2636"/>
                      <a:pt x="2614" y="2714"/>
                    </a:cubicBezTo>
                    <a:cubicBezTo>
                      <a:pt x="0" y="3596"/>
                      <a:pt x="608" y="5966"/>
                      <a:pt x="1824" y="7152"/>
                    </a:cubicBezTo>
                    <a:cubicBezTo>
                      <a:pt x="2979" y="8368"/>
                      <a:pt x="4742" y="8520"/>
                      <a:pt x="4742" y="8520"/>
                    </a:cubicBezTo>
                    <a:cubicBezTo>
                      <a:pt x="4742" y="8520"/>
                      <a:pt x="1064" y="9067"/>
                      <a:pt x="1642" y="11529"/>
                    </a:cubicBezTo>
                    <a:cubicBezTo>
                      <a:pt x="1989" y="13184"/>
                      <a:pt x="3340" y="13850"/>
                      <a:pt x="4539" y="13850"/>
                    </a:cubicBezTo>
                    <a:cubicBezTo>
                      <a:pt x="5123" y="13850"/>
                      <a:pt x="5671" y="13692"/>
                      <a:pt x="6049" y="13413"/>
                    </a:cubicBezTo>
                    <a:cubicBezTo>
                      <a:pt x="7174" y="12593"/>
                      <a:pt x="7782" y="11286"/>
                      <a:pt x="7782" y="11286"/>
                    </a:cubicBezTo>
                    <a:cubicBezTo>
                      <a:pt x="7782" y="11286"/>
                      <a:pt x="7903" y="13961"/>
                      <a:pt x="10274" y="13991"/>
                    </a:cubicBezTo>
                    <a:cubicBezTo>
                      <a:pt x="10298" y="13991"/>
                      <a:pt x="10321" y="13991"/>
                      <a:pt x="10345" y="13991"/>
                    </a:cubicBezTo>
                    <a:cubicBezTo>
                      <a:pt x="12708" y="13991"/>
                      <a:pt x="14342" y="12488"/>
                      <a:pt x="13861" y="11103"/>
                    </a:cubicBezTo>
                    <a:cubicBezTo>
                      <a:pt x="13375" y="9705"/>
                      <a:pt x="11034" y="9158"/>
                      <a:pt x="11034" y="9158"/>
                    </a:cubicBezTo>
                    <a:cubicBezTo>
                      <a:pt x="11034" y="9158"/>
                      <a:pt x="14347" y="8672"/>
                      <a:pt x="15168" y="7213"/>
                    </a:cubicBezTo>
                    <a:cubicBezTo>
                      <a:pt x="15958" y="5754"/>
                      <a:pt x="15229" y="3565"/>
                      <a:pt x="13861" y="3352"/>
                    </a:cubicBezTo>
                    <a:cubicBezTo>
                      <a:pt x="13791" y="3339"/>
                      <a:pt x="13719" y="3332"/>
                      <a:pt x="13643" y="3332"/>
                    </a:cubicBezTo>
                    <a:cubicBezTo>
                      <a:pt x="12200" y="3332"/>
                      <a:pt x="9757" y="5693"/>
                      <a:pt x="9757" y="5693"/>
                    </a:cubicBezTo>
                    <a:cubicBezTo>
                      <a:pt x="9757" y="5693"/>
                      <a:pt x="12068" y="2714"/>
                      <a:pt x="11216" y="1134"/>
                    </a:cubicBezTo>
                    <a:cubicBezTo>
                      <a:pt x="10759" y="380"/>
                      <a:pt x="9784" y="0"/>
                      <a:pt x="8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19"/>
              <p:cNvSpPr/>
              <p:nvPr/>
            </p:nvSpPr>
            <p:spPr>
              <a:xfrm>
                <a:off x="1749575" y="4666375"/>
                <a:ext cx="2933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11732" h="10334" extrusionOk="0">
                    <a:moveTo>
                      <a:pt x="5985" y="0"/>
                    </a:moveTo>
                    <a:cubicBezTo>
                      <a:pt x="5956" y="0"/>
                      <a:pt x="5926" y="24"/>
                      <a:pt x="5896" y="77"/>
                    </a:cubicBezTo>
                    <a:cubicBezTo>
                      <a:pt x="5643" y="470"/>
                      <a:pt x="5650" y="1590"/>
                      <a:pt x="5556" y="1590"/>
                    </a:cubicBezTo>
                    <a:cubicBezTo>
                      <a:pt x="5549" y="1590"/>
                      <a:pt x="5540" y="1583"/>
                      <a:pt x="5531" y="1567"/>
                    </a:cubicBezTo>
                    <a:cubicBezTo>
                      <a:pt x="5464" y="1387"/>
                      <a:pt x="5166" y="762"/>
                      <a:pt x="4952" y="762"/>
                    </a:cubicBezTo>
                    <a:cubicBezTo>
                      <a:pt x="4876" y="762"/>
                      <a:pt x="4811" y="842"/>
                      <a:pt x="4771" y="1050"/>
                    </a:cubicBezTo>
                    <a:cubicBezTo>
                      <a:pt x="4619" y="1901"/>
                      <a:pt x="5531" y="4606"/>
                      <a:pt x="5349" y="4940"/>
                    </a:cubicBezTo>
                    <a:cubicBezTo>
                      <a:pt x="5136" y="5244"/>
                      <a:pt x="4680" y="5275"/>
                      <a:pt x="4680" y="5275"/>
                    </a:cubicBezTo>
                    <a:cubicBezTo>
                      <a:pt x="4680" y="5275"/>
                      <a:pt x="2716" y="1432"/>
                      <a:pt x="1763" y="1432"/>
                    </a:cubicBezTo>
                    <a:cubicBezTo>
                      <a:pt x="1731" y="1432"/>
                      <a:pt x="1700" y="1436"/>
                      <a:pt x="1671" y="1445"/>
                    </a:cubicBezTo>
                    <a:cubicBezTo>
                      <a:pt x="759" y="1719"/>
                      <a:pt x="1792" y="2691"/>
                      <a:pt x="1428" y="2843"/>
                    </a:cubicBezTo>
                    <a:cubicBezTo>
                      <a:pt x="1355" y="2870"/>
                      <a:pt x="1245" y="2877"/>
                      <a:pt x="1118" y="2877"/>
                    </a:cubicBezTo>
                    <a:cubicBezTo>
                      <a:pt x="938" y="2877"/>
                      <a:pt x="724" y="2862"/>
                      <a:pt x="533" y="2862"/>
                    </a:cubicBezTo>
                    <a:cubicBezTo>
                      <a:pt x="239" y="2862"/>
                      <a:pt x="1" y="2899"/>
                      <a:pt x="29" y="3086"/>
                    </a:cubicBezTo>
                    <a:cubicBezTo>
                      <a:pt x="121" y="3451"/>
                      <a:pt x="972" y="3877"/>
                      <a:pt x="972" y="3998"/>
                    </a:cubicBezTo>
                    <a:cubicBezTo>
                      <a:pt x="972" y="4089"/>
                      <a:pt x="455" y="4363"/>
                      <a:pt x="911" y="4636"/>
                    </a:cubicBezTo>
                    <a:cubicBezTo>
                      <a:pt x="1367" y="4940"/>
                      <a:pt x="4558" y="5700"/>
                      <a:pt x="4285" y="5822"/>
                    </a:cubicBezTo>
                    <a:cubicBezTo>
                      <a:pt x="4011" y="5913"/>
                      <a:pt x="637" y="6825"/>
                      <a:pt x="972" y="7129"/>
                    </a:cubicBezTo>
                    <a:cubicBezTo>
                      <a:pt x="1105" y="7289"/>
                      <a:pt x="1339" y="7320"/>
                      <a:pt x="1554" y="7320"/>
                    </a:cubicBezTo>
                    <a:cubicBezTo>
                      <a:pt x="1689" y="7320"/>
                      <a:pt x="1818" y="7308"/>
                      <a:pt x="1908" y="7308"/>
                    </a:cubicBezTo>
                    <a:cubicBezTo>
                      <a:pt x="2000" y="7308"/>
                      <a:pt x="2053" y="7321"/>
                      <a:pt x="2036" y="7372"/>
                    </a:cubicBezTo>
                    <a:cubicBezTo>
                      <a:pt x="2005" y="7524"/>
                      <a:pt x="881" y="9074"/>
                      <a:pt x="1397" y="9074"/>
                    </a:cubicBezTo>
                    <a:cubicBezTo>
                      <a:pt x="1808" y="9074"/>
                      <a:pt x="2201" y="8869"/>
                      <a:pt x="2423" y="8869"/>
                    </a:cubicBezTo>
                    <a:cubicBezTo>
                      <a:pt x="2497" y="8869"/>
                      <a:pt x="2552" y="8892"/>
                      <a:pt x="2583" y="8953"/>
                    </a:cubicBezTo>
                    <a:cubicBezTo>
                      <a:pt x="2679" y="9170"/>
                      <a:pt x="2241" y="9960"/>
                      <a:pt x="2539" y="9960"/>
                    </a:cubicBezTo>
                    <a:cubicBezTo>
                      <a:pt x="2617" y="9960"/>
                      <a:pt x="2746" y="9906"/>
                      <a:pt x="2947" y="9773"/>
                    </a:cubicBezTo>
                    <a:cubicBezTo>
                      <a:pt x="3930" y="9118"/>
                      <a:pt x="5380" y="6974"/>
                      <a:pt x="5495" y="6974"/>
                    </a:cubicBezTo>
                    <a:cubicBezTo>
                      <a:pt x="5498" y="6974"/>
                      <a:pt x="5499" y="6975"/>
                      <a:pt x="5501" y="6977"/>
                    </a:cubicBezTo>
                    <a:cubicBezTo>
                      <a:pt x="5590" y="7095"/>
                      <a:pt x="5621" y="9810"/>
                      <a:pt x="6156" y="9810"/>
                    </a:cubicBezTo>
                    <a:cubicBezTo>
                      <a:pt x="6170" y="9810"/>
                      <a:pt x="6185" y="9808"/>
                      <a:pt x="6200" y="9804"/>
                    </a:cubicBezTo>
                    <a:cubicBezTo>
                      <a:pt x="6651" y="9653"/>
                      <a:pt x="6937" y="9151"/>
                      <a:pt x="7109" y="9151"/>
                    </a:cubicBezTo>
                    <a:cubicBezTo>
                      <a:pt x="7145" y="9151"/>
                      <a:pt x="7176" y="9173"/>
                      <a:pt x="7203" y="9226"/>
                    </a:cubicBezTo>
                    <a:cubicBezTo>
                      <a:pt x="7326" y="9472"/>
                      <a:pt x="8144" y="10333"/>
                      <a:pt x="8501" y="10333"/>
                    </a:cubicBezTo>
                    <a:cubicBezTo>
                      <a:pt x="8586" y="10333"/>
                      <a:pt x="8644" y="10285"/>
                      <a:pt x="8662" y="10168"/>
                    </a:cubicBezTo>
                    <a:cubicBezTo>
                      <a:pt x="8723" y="9530"/>
                      <a:pt x="8510" y="8801"/>
                      <a:pt x="8783" y="8740"/>
                    </a:cubicBezTo>
                    <a:cubicBezTo>
                      <a:pt x="8797" y="8735"/>
                      <a:pt x="8813" y="8733"/>
                      <a:pt x="8833" y="8733"/>
                    </a:cubicBezTo>
                    <a:cubicBezTo>
                      <a:pt x="9047" y="8733"/>
                      <a:pt x="9617" y="8992"/>
                      <a:pt x="9844" y="8992"/>
                    </a:cubicBezTo>
                    <a:cubicBezTo>
                      <a:pt x="9987" y="8992"/>
                      <a:pt x="9995" y="8890"/>
                      <a:pt x="9695" y="8558"/>
                    </a:cubicBezTo>
                    <a:cubicBezTo>
                      <a:pt x="8875" y="7646"/>
                      <a:pt x="6808" y="6126"/>
                      <a:pt x="6808" y="6126"/>
                    </a:cubicBezTo>
                    <a:cubicBezTo>
                      <a:pt x="6808" y="6126"/>
                      <a:pt x="10486" y="5609"/>
                      <a:pt x="10303" y="5123"/>
                    </a:cubicBezTo>
                    <a:cubicBezTo>
                      <a:pt x="10090" y="4636"/>
                      <a:pt x="9422" y="4819"/>
                      <a:pt x="9543" y="4606"/>
                    </a:cubicBezTo>
                    <a:cubicBezTo>
                      <a:pt x="9634" y="4363"/>
                      <a:pt x="11732" y="2843"/>
                      <a:pt x="11063" y="2843"/>
                    </a:cubicBezTo>
                    <a:cubicBezTo>
                      <a:pt x="10481" y="2843"/>
                      <a:pt x="9602" y="3476"/>
                      <a:pt x="9379" y="3476"/>
                    </a:cubicBezTo>
                    <a:cubicBezTo>
                      <a:pt x="9334" y="3476"/>
                      <a:pt x="9315" y="3451"/>
                      <a:pt x="9331" y="3390"/>
                    </a:cubicBezTo>
                    <a:cubicBezTo>
                      <a:pt x="9424" y="3088"/>
                      <a:pt x="9908" y="2501"/>
                      <a:pt x="9681" y="2501"/>
                    </a:cubicBezTo>
                    <a:cubicBezTo>
                      <a:pt x="9611" y="2501"/>
                      <a:pt x="9475" y="2556"/>
                      <a:pt x="9239" y="2691"/>
                    </a:cubicBezTo>
                    <a:cubicBezTo>
                      <a:pt x="8294" y="3219"/>
                      <a:pt x="6612" y="4739"/>
                      <a:pt x="6494" y="4739"/>
                    </a:cubicBezTo>
                    <a:cubicBezTo>
                      <a:pt x="6483" y="4739"/>
                      <a:pt x="6486" y="4726"/>
                      <a:pt x="6504" y="4697"/>
                    </a:cubicBezTo>
                    <a:cubicBezTo>
                      <a:pt x="6686" y="4363"/>
                      <a:pt x="7659" y="959"/>
                      <a:pt x="7324" y="959"/>
                    </a:cubicBezTo>
                    <a:cubicBezTo>
                      <a:pt x="7024" y="959"/>
                      <a:pt x="6600" y="1680"/>
                      <a:pt x="6443" y="1680"/>
                    </a:cubicBezTo>
                    <a:cubicBezTo>
                      <a:pt x="6409" y="1680"/>
                      <a:pt x="6388" y="1647"/>
                      <a:pt x="6382" y="1567"/>
                    </a:cubicBezTo>
                    <a:cubicBezTo>
                      <a:pt x="6356" y="1168"/>
                      <a:pt x="6189" y="0"/>
                      <a:pt x="59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19"/>
              <p:cNvSpPr/>
              <p:nvPr/>
            </p:nvSpPr>
            <p:spPr>
              <a:xfrm>
                <a:off x="1847650" y="4775525"/>
                <a:ext cx="98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01" extrusionOk="0">
                    <a:moveTo>
                      <a:pt x="2137" y="1"/>
                    </a:moveTo>
                    <a:cubicBezTo>
                      <a:pt x="1707" y="1"/>
                      <a:pt x="1365" y="149"/>
                      <a:pt x="1365" y="149"/>
                    </a:cubicBezTo>
                    <a:cubicBezTo>
                      <a:pt x="1365" y="149"/>
                      <a:pt x="58" y="270"/>
                      <a:pt x="27" y="1395"/>
                    </a:cubicBezTo>
                    <a:cubicBezTo>
                      <a:pt x="1" y="2409"/>
                      <a:pt x="841" y="3400"/>
                      <a:pt x="1911" y="3400"/>
                    </a:cubicBezTo>
                    <a:cubicBezTo>
                      <a:pt x="2060" y="3400"/>
                      <a:pt x="2212" y="3381"/>
                      <a:pt x="2368" y="3340"/>
                    </a:cubicBezTo>
                    <a:cubicBezTo>
                      <a:pt x="3675" y="2976"/>
                      <a:pt x="3949" y="1243"/>
                      <a:pt x="3219" y="453"/>
                    </a:cubicBezTo>
                    <a:cubicBezTo>
                      <a:pt x="2892" y="99"/>
                      <a:pt x="2486" y="1"/>
                      <a:pt x="2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19"/>
              <p:cNvSpPr/>
              <p:nvPr/>
            </p:nvSpPr>
            <p:spPr>
              <a:xfrm>
                <a:off x="845275" y="4194775"/>
                <a:ext cx="882250" cy="797475"/>
              </a:xfrm>
              <a:custGeom>
                <a:avLst/>
                <a:gdLst/>
                <a:ahLst/>
                <a:cxnLst/>
                <a:rect l="l" t="t" r="r" b="b"/>
                <a:pathLst>
                  <a:path w="35290" h="31899" extrusionOk="0">
                    <a:moveTo>
                      <a:pt x="17843" y="1"/>
                    </a:moveTo>
                    <a:cubicBezTo>
                      <a:pt x="14954" y="1"/>
                      <a:pt x="11775" y="1852"/>
                      <a:pt x="11733" y="4503"/>
                    </a:cubicBezTo>
                    <a:cubicBezTo>
                      <a:pt x="11733" y="8333"/>
                      <a:pt x="16079" y="14686"/>
                      <a:pt x="16079" y="14686"/>
                    </a:cubicBezTo>
                    <a:cubicBezTo>
                      <a:pt x="16079" y="14686"/>
                      <a:pt x="11685" y="9142"/>
                      <a:pt x="7454" y="9142"/>
                    </a:cubicBezTo>
                    <a:cubicBezTo>
                      <a:pt x="6537" y="9142"/>
                      <a:pt x="5628" y="9402"/>
                      <a:pt x="4772" y="10035"/>
                    </a:cubicBezTo>
                    <a:cubicBezTo>
                      <a:pt x="0" y="13622"/>
                      <a:pt x="2857" y="18029"/>
                      <a:pt x="6079" y="19701"/>
                    </a:cubicBezTo>
                    <a:cubicBezTo>
                      <a:pt x="7662" y="20537"/>
                      <a:pt x="9347" y="20750"/>
                      <a:pt x="10653" y="20750"/>
                    </a:cubicBezTo>
                    <a:cubicBezTo>
                      <a:pt x="12005" y="20750"/>
                      <a:pt x="12949" y="20522"/>
                      <a:pt x="12949" y="20522"/>
                    </a:cubicBezTo>
                    <a:lnTo>
                      <a:pt x="12949" y="20522"/>
                    </a:lnTo>
                    <a:cubicBezTo>
                      <a:pt x="12949" y="20522"/>
                      <a:pt x="5806" y="24017"/>
                      <a:pt x="8541" y="28729"/>
                    </a:cubicBezTo>
                    <a:cubicBezTo>
                      <a:pt x="9886" y="31029"/>
                      <a:pt x="11957" y="31898"/>
                      <a:pt x="13929" y="31898"/>
                    </a:cubicBezTo>
                    <a:cubicBezTo>
                      <a:pt x="15970" y="31898"/>
                      <a:pt x="17903" y="30968"/>
                      <a:pt x="18815" y="29732"/>
                    </a:cubicBezTo>
                    <a:cubicBezTo>
                      <a:pt x="20578" y="27300"/>
                      <a:pt x="20973" y="24230"/>
                      <a:pt x="20973" y="24230"/>
                    </a:cubicBezTo>
                    <a:cubicBezTo>
                      <a:pt x="20973" y="24230"/>
                      <a:pt x="22506" y="28340"/>
                      <a:pt x="26200" y="28340"/>
                    </a:cubicBezTo>
                    <a:cubicBezTo>
                      <a:pt x="26733" y="28340"/>
                      <a:pt x="27310" y="28255"/>
                      <a:pt x="27934" y="28060"/>
                    </a:cubicBezTo>
                    <a:cubicBezTo>
                      <a:pt x="32858" y="26510"/>
                      <a:pt x="35290" y="22345"/>
                      <a:pt x="33314" y="19762"/>
                    </a:cubicBezTo>
                    <a:cubicBezTo>
                      <a:pt x="31876" y="17852"/>
                      <a:pt x="28711" y="17603"/>
                      <a:pt x="27158" y="17603"/>
                    </a:cubicBezTo>
                    <a:cubicBezTo>
                      <a:pt x="26610" y="17603"/>
                      <a:pt x="26262" y="17634"/>
                      <a:pt x="26262" y="17634"/>
                    </a:cubicBezTo>
                    <a:cubicBezTo>
                      <a:pt x="26262" y="17634"/>
                      <a:pt x="32676" y="14503"/>
                      <a:pt x="33344" y="10947"/>
                    </a:cubicBezTo>
                    <a:cubicBezTo>
                      <a:pt x="34011" y="7586"/>
                      <a:pt x="31362" y="3838"/>
                      <a:pt x="28533" y="3838"/>
                    </a:cubicBezTo>
                    <a:cubicBezTo>
                      <a:pt x="28394" y="3838"/>
                      <a:pt x="28255" y="3847"/>
                      <a:pt x="28116" y="3865"/>
                    </a:cubicBezTo>
                    <a:cubicBezTo>
                      <a:pt x="25107" y="4260"/>
                      <a:pt x="21277" y="11373"/>
                      <a:pt x="21277" y="11373"/>
                    </a:cubicBezTo>
                    <a:cubicBezTo>
                      <a:pt x="21277" y="11373"/>
                      <a:pt x="24043" y="3713"/>
                      <a:pt x="21156" y="1129"/>
                    </a:cubicBezTo>
                    <a:cubicBezTo>
                      <a:pt x="20292" y="348"/>
                      <a:pt x="19095" y="1"/>
                      <a:pt x="17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19"/>
              <p:cNvSpPr/>
              <p:nvPr/>
            </p:nvSpPr>
            <p:spPr>
              <a:xfrm>
                <a:off x="1002575" y="4339400"/>
                <a:ext cx="647450" cy="570175"/>
              </a:xfrm>
              <a:custGeom>
                <a:avLst/>
                <a:gdLst/>
                <a:ahLst/>
                <a:cxnLst/>
                <a:rect l="l" t="t" r="r" b="b"/>
                <a:pathLst>
                  <a:path w="25898" h="22807" extrusionOk="0">
                    <a:moveTo>
                      <a:pt x="10382" y="0"/>
                    </a:moveTo>
                    <a:cubicBezTo>
                      <a:pt x="10295" y="0"/>
                      <a:pt x="10225" y="72"/>
                      <a:pt x="10183" y="238"/>
                    </a:cubicBezTo>
                    <a:cubicBezTo>
                      <a:pt x="9958" y="1195"/>
                      <a:pt x="10748" y="3506"/>
                      <a:pt x="10553" y="3506"/>
                    </a:cubicBezTo>
                    <a:cubicBezTo>
                      <a:pt x="10538" y="3506"/>
                      <a:pt x="10516" y="3492"/>
                      <a:pt x="10487" y="3460"/>
                    </a:cubicBezTo>
                    <a:cubicBezTo>
                      <a:pt x="10237" y="3168"/>
                      <a:pt x="9359" y="2206"/>
                      <a:pt x="8909" y="2206"/>
                    </a:cubicBezTo>
                    <a:cubicBezTo>
                      <a:pt x="8703" y="2206"/>
                      <a:pt x="8586" y="2409"/>
                      <a:pt x="8663" y="2974"/>
                    </a:cubicBezTo>
                    <a:cubicBezTo>
                      <a:pt x="8936" y="4767"/>
                      <a:pt x="12554" y="9691"/>
                      <a:pt x="12402" y="10573"/>
                    </a:cubicBezTo>
                    <a:cubicBezTo>
                      <a:pt x="12371" y="11484"/>
                      <a:pt x="11398" y="11788"/>
                      <a:pt x="11398" y="11788"/>
                    </a:cubicBezTo>
                    <a:cubicBezTo>
                      <a:pt x="11398" y="11788"/>
                      <a:pt x="5406" y="5770"/>
                      <a:pt x="3166" y="5770"/>
                    </a:cubicBezTo>
                    <a:cubicBezTo>
                      <a:pt x="2987" y="5770"/>
                      <a:pt x="2832" y="5808"/>
                      <a:pt x="2705" y="5892"/>
                    </a:cubicBezTo>
                    <a:cubicBezTo>
                      <a:pt x="1003" y="7077"/>
                      <a:pt x="3769" y="8414"/>
                      <a:pt x="3161" y="8901"/>
                    </a:cubicBezTo>
                    <a:cubicBezTo>
                      <a:pt x="2553" y="9387"/>
                      <a:pt x="0" y="9569"/>
                      <a:pt x="395" y="10299"/>
                    </a:cubicBezTo>
                    <a:cubicBezTo>
                      <a:pt x="760" y="11028"/>
                      <a:pt x="2857" y="11332"/>
                      <a:pt x="2979" y="11545"/>
                    </a:cubicBezTo>
                    <a:cubicBezTo>
                      <a:pt x="3100" y="11758"/>
                      <a:pt x="2189" y="12609"/>
                      <a:pt x="3252" y="12974"/>
                    </a:cubicBezTo>
                    <a:cubicBezTo>
                      <a:pt x="3504" y="13044"/>
                      <a:pt x="4070" y="13067"/>
                      <a:pt x="4787" y="13067"/>
                    </a:cubicBezTo>
                    <a:cubicBezTo>
                      <a:pt x="6226" y="13067"/>
                      <a:pt x="8274" y="12973"/>
                      <a:pt x="9611" y="12973"/>
                    </a:cubicBezTo>
                    <a:cubicBezTo>
                      <a:pt x="10507" y="12973"/>
                      <a:pt x="11083" y="13015"/>
                      <a:pt x="10943" y="13156"/>
                    </a:cubicBezTo>
                    <a:cubicBezTo>
                      <a:pt x="10487" y="13612"/>
                      <a:pt x="4195" y="17624"/>
                      <a:pt x="5015" y="18080"/>
                    </a:cubicBezTo>
                    <a:cubicBezTo>
                      <a:pt x="5170" y="18163"/>
                      <a:pt x="5344" y="18196"/>
                      <a:pt x="5523" y="18196"/>
                    </a:cubicBezTo>
                    <a:cubicBezTo>
                      <a:pt x="6181" y="18196"/>
                      <a:pt x="6927" y="17759"/>
                      <a:pt x="7194" y="17759"/>
                    </a:cubicBezTo>
                    <a:cubicBezTo>
                      <a:pt x="7255" y="17759"/>
                      <a:pt x="7290" y="17782"/>
                      <a:pt x="7295" y="17837"/>
                    </a:cubicBezTo>
                    <a:cubicBezTo>
                      <a:pt x="7353" y="18157"/>
                      <a:pt x="6162" y="21752"/>
                      <a:pt x="6958" y="21752"/>
                    </a:cubicBezTo>
                    <a:cubicBezTo>
                      <a:pt x="6995" y="21752"/>
                      <a:pt x="7036" y="21744"/>
                      <a:pt x="7082" y="21728"/>
                    </a:cubicBezTo>
                    <a:cubicBezTo>
                      <a:pt x="7967" y="21450"/>
                      <a:pt x="8684" y="20646"/>
                      <a:pt x="9162" y="20646"/>
                    </a:cubicBezTo>
                    <a:cubicBezTo>
                      <a:pt x="9259" y="20646"/>
                      <a:pt x="9346" y="20678"/>
                      <a:pt x="9423" y="20755"/>
                    </a:cubicBezTo>
                    <a:cubicBezTo>
                      <a:pt x="9765" y="21097"/>
                      <a:pt x="9423" y="22807"/>
                      <a:pt x="9923" y="22807"/>
                    </a:cubicBezTo>
                    <a:cubicBezTo>
                      <a:pt x="10090" y="22807"/>
                      <a:pt x="10350" y="22617"/>
                      <a:pt x="10760" y="22123"/>
                    </a:cubicBezTo>
                    <a:cubicBezTo>
                      <a:pt x="12375" y="20179"/>
                      <a:pt x="13873" y="14732"/>
                      <a:pt x="14094" y="14732"/>
                    </a:cubicBezTo>
                    <a:cubicBezTo>
                      <a:pt x="14098" y="14732"/>
                      <a:pt x="14101" y="14734"/>
                      <a:pt x="14104" y="14737"/>
                    </a:cubicBezTo>
                    <a:cubicBezTo>
                      <a:pt x="14275" y="14937"/>
                      <a:pt x="16089" y="20089"/>
                      <a:pt x="17138" y="20089"/>
                    </a:cubicBezTo>
                    <a:cubicBezTo>
                      <a:pt x="17204" y="20089"/>
                      <a:pt x="17266" y="20069"/>
                      <a:pt x="17326" y="20026"/>
                    </a:cubicBezTo>
                    <a:cubicBezTo>
                      <a:pt x="18254" y="19389"/>
                      <a:pt x="18534" y="18082"/>
                      <a:pt x="18893" y="18082"/>
                    </a:cubicBezTo>
                    <a:cubicBezTo>
                      <a:pt x="18946" y="18082"/>
                      <a:pt x="19000" y="18109"/>
                      <a:pt x="19058" y="18171"/>
                    </a:cubicBezTo>
                    <a:cubicBezTo>
                      <a:pt x="19416" y="18530"/>
                      <a:pt x="21307" y="19613"/>
                      <a:pt x="22182" y="19613"/>
                    </a:cubicBezTo>
                    <a:cubicBezTo>
                      <a:pt x="22496" y="19613"/>
                      <a:pt x="22679" y="19474"/>
                      <a:pt x="22614" y="19114"/>
                    </a:cubicBezTo>
                    <a:cubicBezTo>
                      <a:pt x="22402" y="17776"/>
                      <a:pt x="21399" y="16469"/>
                      <a:pt x="21855" y="16105"/>
                    </a:cubicBezTo>
                    <a:cubicBezTo>
                      <a:pt x="22311" y="15770"/>
                      <a:pt x="25897" y="16408"/>
                      <a:pt x="23618" y="15101"/>
                    </a:cubicBezTo>
                    <a:cubicBezTo>
                      <a:pt x="21338" y="13764"/>
                      <a:pt x="16110" y="12001"/>
                      <a:pt x="16110" y="12001"/>
                    </a:cubicBezTo>
                    <a:cubicBezTo>
                      <a:pt x="16110" y="12001"/>
                      <a:pt x="23344" y="8566"/>
                      <a:pt x="22614" y="7685"/>
                    </a:cubicBezTo>
                    <a:cubicBezTo>
                      <a:pt x="22318" y="7326"/>
                      <a:pt x="21935" y="7254"/>
                      <a:pt x="21592" y="7254"/>
                    </a:cubicBezTo>
                    <a:cubicBezTo>
                      <a:pt x="21363" y="7254"/>
                      <a:pt x="21151" y="7287"/>
                      <a:pt x="20994" y="7287"/>
                    </a:cubicBezTo>
                    <a:cubicBezTo>
                      <a:pt x="20809" y="7287"/>
                      <a:pt x="20701" y="7242"/>
                      <a:pt x="20730" y="7047"/>
                    </a:cubicBezTo>
                    <a:cubicBezTo>
                      <a:pt x="20817" y="6469"/>
                      <a:pt x="23790" y="2454"/>
                      <a:pt x="22878" y="2454"/>
                    </a:cubicBezTo>
                    <a:cubicBezTo>
                      <a:pt x="22831" y="2454"/>
                      <a:pt x="22774" y="2465"/>
                      <a:pt x="22706" y="2487"/>
                    </a:cubicBezTo>
                    <a:cubicBezTo>
                      <a:pt x="21477" y="2880"/>
                      <a:pt x="20023" y="4847"/>
                      <a:pt x="19621" y="4847"/>
                    </a:cubicBezTo>
                    <a:cubicBezTo>
                      <a:pt x="19556" y="4847"/>
                      <a:pt x="19518" y="4795"/>
                      <a:pt x="19514" y="4676"/>
                    </a:cubicBezTo>
                    <a:cubicBezTo>
                      <a:pt x="19470" y="4080"/>
                      <a:pt x="20051" y="2684"/>
                      <a:pt x="19698" y="2684"/>
                    </a:cubicBezTo>
                    <a:cubicBezTo>
                      <a:pt x="19565" y="2684"/>
                      <a:pt x="19298" y="2883"/>
                      <a:pt x="18815" y="3399"/>
                    </a:cubicBezTo>
                    <a:cubicBezTo>
                      <a:pt x="17251" y="5102"/>
                      <a:pt x="14816" y="9371"/>
                      <a:pt x="14547" y="9371"/>
                    </a:cubicBezTo>
                    <a:cubicBezTo>
                      <a:pt x="14524" y="9371"/>
                      <a:pt x="14517" y="9337"/>
                      <a:pt x="14529" y="9266"/>
                    </a:cubicBezTo>
                    <a:cubicBezTo>
                      <a:pt x="14679" y="8456"/>
                      <a:pt x="14504" y="1024"/>
                      <a:pt x="13770" y="1024"/>
                    </a:cubicBezTo>
                    <a:cubicBezTo>
                      <a:pt x="13760" y="1024"/>
                      <a:pt x="13749" y="1025"/>
                      <a:pt x="13739" y="1028"/>
                    </a:cubicBezTo>
                    <a:cubicBezTo>
                      <a:pt x="13095" y="1235"/>
                      <a:pt x="12712" y="3080"/>
                      <a:pt x="12389" y="3080"/>
                    </a:cubicBezTo>
                    <a:cubicBezTo>
                      <a:pt x="12331" y="3080"/>
                      <a:pt x="12275" y="3021"/>
                      <a:pt x="12219" y="2882"/>
                    </a:cubicBezTo>
                    <a:cubicBezTo>
                      <a:pt x="11886" y="2113"/>
                      <a:pt x="10859" y="0"/>
                      <a:pt x="10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19"/>
              <p:cNvSpPr/>
              <p:nvPr/>
            </p:nvSpPr>
            <p:spPr>
              <a:xfrm>
                <a:off x="1241925" y="4559800"/>
                <a:ext cx="2280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7483" extrusionOk="0">
                    <a:moveTo>
                      <a:pt x="5142" y="1"/>
                    </a:moveTo>
                    <a:cubicBezTo>
                      <a:pt x="3702" y="1"/>
                      <a:pt x="2554" y="1027"/>
                      <a:pt x="2554" y="1027"/>
                    </a:cubicBezTo>
                    <a:cubicBezTo>
                      <a:pt x="2554" y="1027"/>
                      <a:pt x="1" y="2091"/>
                      <a:pt x="700" y="4462"/>
                    </a:cubicBezTo>
                    <a:cubicBezTo>
                      <a:pt x="1181" y="6169"/>
                      <a:pt x="2861" y="7482"/>
                      <a:pt x="4660" y="7482"/>
                    </a:cubicBezTo>
                    <a:cubicBezTo>
                      <a:pt x="5359" y="7482"/>
                      <a:pt x="6076" y="7284"/>
                      <a:pt x="6749" y="6833"/>
                    </a:cubicBezTo>
                    <a:cubicBezTo>
                      <a:pt x="9119" y="5252"/>
                      <a:pt x="8572" y="1513"/>
                      <a:pt x="6597" y="389"/>
                    </a:cubicBezTo>
                    <a:cubicBezTo>
                      <a:pt x="6101" y="107"/>
                      <a:pt x="5606" y="1"/>
                      <a:pt x="5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61" name="Google Shape;3061;p19"/>
            <p:cNvGrpSpPr/>
            <p:nvPr/>
          </p:nvGrpSpPr>
          <p:grpSpPr>
            <a:xfrm>
              <a:off x="243200" y="1487213"/>
              <a:ext cx="373900" cy="344925"/>
              <a:chOff x="2493475" y="2126450"/>
              <a:chExt cx="373900" cy="344925"/>
            </a:xfrm>
          </p:grpSpPr>
          <p:sp>
            <p:nvSpPr>
              <p:cNvPr id="3062" name="Google Shape;3062;p19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19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19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19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19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19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19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19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0" name="Google Shape;3070;p19"/>
            <p:cNvGrpSpPr/>
            <p:nvPr/>
          </p:nvGrpSpPr>
          <p:grpSpPr>
            <a:xfrm rot="-1164110" flipH="1">
              <a:off x="-77269" y="2966643"/>
              <a:ext cx="864923" cy="1572976"/>
              <a:chOff x="5641475" y="2674000"/>
              <a:chExt cx="1142425" cy="2077650"/>
            </a:xfrm>
          </p:grpSpPr>
          <p:sp>
            <p:nvSpPr>
              <p:cNvPr id="3071" name="Google Shape;3071;p19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19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19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19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19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6" name="Google Shape;3076;p19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4" name="Google Shape;3124;p19"/>
            <p:cNvGrpSpPr/>
            <p:nvPr/>
          </p:nvGrpSpPr>
          <p:grpSpPr>
            <a:xfrm>
              <a:off x="-249768" y="3854775"/>
              <a:ext cx="798551" cy="783845"/>
              <a:chOff x="5672100" y="3575250"/>
              <a:chExt cx="1054750" cy="1035325"/>
            </a:xfrm>
          </p:grpSpPr>
          <p:sp>
            <p:nvSpPr>
              <p:cNvPr id="3125" name="Google Shape;3125;p19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3" name="Google Shape;3133;p19"/>
            <p:cNvGrpSpPr/>
            <p:nvPr/>
          </p:nvGrpSpPr>
          <p:grpSpPr>
            <a:xfrm rot="-1202750" flipH="1">
              <a:off x="378679" y="4335148"/>
              <a:ext cx="1260473" cy="645757"/>
              <a:chOff x="4976050" y="4611525"/>
              <a:chExt cx="1664950" cy="852975"/>
            </a:xfrm>
          </p:grpSpPr>
          <p:sp>
            <p:nvSpPr>
              <p:cNvPr id="3134" name="Google Shape;3134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6" name="Google Shape;3136;p19"/>
            <p:cNvGrpSpPr/>
            <p:nvPr/>
          </p:nvGrpSpPr>
          <p:grpSpPr>
            <a:xfrm flipH="1">
              <a:off x="-283119" y="4364203"/>
              <a:ext cx="1122458" cy="906968"/>
              <a:chOff x="6257975" y="4377525"/>
              <a:chExt cx="1482575" cy="1197950"/>
            </a:xfrm>
          </p:grpSpPr>
          <p:sp>
            <p:nvSpPr>
              <p:cNvPr id="3137" name="Google Shape;3137;p19"/>
              <p:cNvSpPr/>
              <p:nvPr/>
            </p:nvSpPr>
            <p:spPr>
              <a:xfrm>
                <a:off x="6257975" y="4377525"/>
                <a:ext cx="1251575" cy="943600"/>
              </a:xfrm>
              <a:custGeom>
                <a:avLst/>
                <a:gdLst/>
                <a:ahLst/>
                <a:cxnLst/>
                <a:rect l="l" t="t" r="r" b="b"/>
                <a:pathLst>
                  <a:path w="50063" h="37744" extrusionOk="0">
                    <a:moveTo>
                      <a:pt x="33552" y="1"/>
                    </a:moveTo>
                    <a:cubicBezTo>
                      <a:pt x="32402" y="1"/>
                      <a:pt x="31177" y="44"/>
                      <a:pt x="29880" y="111"/>
                    </a:cubicBezTo>
                    <a:cubicBezTo>
                      <a:pt x="21369" y="598"/>
                      <a:pt x="13041" y="3759"/>
                      <a:pt x="6414" y="9078"/>
                    </a:cubicBezTo>
                    <a:cubicBezTo>
                      <a:pt x="3770" y="11175"/>
                      <a:pt x="1308" y="13789"/>
                      <a:pt x="669" y="17102"/>
                    </a:cubicBezTo>
                    <a:cubicBezTo>
                      <a:pt x="1" y="20415"/>
                      <a:pt x="1916" y="24367"/>
                      <a:pt x="5259" y="24853"/>
                    </a:cubicBezTo>
                    <a:cubicBezTo>
                      <a:pt x="3375" y="25127"/>
                      <a:pt x="2372" y="27558"/>
                      <a:pt x="2980" y="29382"/>
                    </a:cubicBezTo>
                    <a:cubicBezTo>
                      <a:pt x="3587" y="31206"/>
                      <a:pt x="5229" y="32483"/>
                      <a:pt x="6901" y="33486"/>
                    </a:cubicBezTo>
                    <a:cubicBezTo>
                      <a:pt x="11550" y="36271"/>
                      <a:pt x="17008" y="37743"/>
                      <a:pt x="22458" y="37743"/>
                    </a:cubicBezTo>
                    <a:cubicBezTo>
                      <a:pt x="24918" y="37743"/>
                      <a:pt x="27376" y="37443"/>
                      <a:pt x="29758" y="36829"/>
                    </a:cubicBezTo>
                    <a:cubicBezTo>
                      <a:pt x="37448" y="34853"/>
                      <a:pt x="44257" y="29747"/>
                      <a:pt x="48239" y="22908"/>
                    </a:cubicBezTo>
                    <a:cubicBezTo>
                      <a:pt x="49211" y="21236"/>
                      <a:pt x="50062" y="19352"/>
                      <a:pt x="49667" y="17437"/>
                    </a:cubicBezTo>
                    <a:cubicBezTo>
                      <a:pt x="49365" y="15875"/>
                      <a:pt x="47873" y="14481"/>
                      <a:pt x="46385" y="14481"/>
                    </a:cubicBezTo>
                    <a:cubicBezTo>
                      <a:pt x="46078" y="14481"/>
                      <a:pt x="45770" y="14540"/>
                      <a:pt x="45473" y="14671"/>
                    </a:cubicBezTo>
                    <a:cubicBezTo>
                      <a:pt x="47236" y="10932"/>
                      <a:pt x="46567" y="6160"/>
                      <a:pt x="43740" y="3090"/>
                    </a:cubicBezTo>
                    <a:cubicBezTo>
                      <a:pt x="41485" y="665"/>
                      <a:pt x="38089" y="1"/>
                      <a:pt x="33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6951775" y="4423875"/>
                <a:ext cx="357150" cy="217075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8683" extrusionOk="0">
                    <a:moveTo>
                      <a:pt x="7268" y="0"/>
                    </a:moveTo>
                    <a:cubicBezTo>
                      <a:pt x="7064" y="0"/>
                      <a:pt x="6859" y="7"/>
                      <a:pt x="6657" y="20"/>
                    </a:cubicBezTo>
                    <a:cubicBezTo>
                      <a:pt x="4377" y="203"/>
                      <a:pt x="2128" y="1388"/>
                      <a:pt x="0" y="2330"/>
                    </a:cubicBezTo>
                    <a:cubicBezTo>
                      <a:pt x="1520" y="2077"/>
                      <a:pt x="3040" y="1845"/>
                      <a:pt x="4577" y="1845"/>
                    </a:cubicBezTo>
                    <a:cubicBezTo>
                      <a:pt x="4884" y="1845"/>
                      <a:pt x="5193" y="1854"/>
                      <a:pt x="5502" y="1874"/>
                    </a:cubicBezTo>
                    <a:cubicBezTo>
                      <a:pt x="7325" y="1996"/>
                      <a:pt x="9240" y="2513"/>
                      <a:pt x="10608" y="3728"/>
                    </a:cubicBezTo>
                    <a:cubicBezTo>
                      <a:pt x="12006" y="4944"/>
                      <a:pt x="12797" y="6890"/>
                      <a:pt x="12341" y="8683"/>
                    </a:cubicBezTo>
                    <a:cubicBezTo>
                      <a:pt x="14286" y="7406"/>
                      <a:pt x="14286" y="4306"/>
                      <a:pt x="12888" y="2452"/>
                    </a:cubicBezTo>
                    <a:cubicBezTo>
                      <a:pt x="11585" y="733"/>
                      <a:pt x="9396" y="0"/>
                      <a:pt x="7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6590050" y="4531150"/>
                <a:ext cx="604150" cy="29655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11862" extrusionOk="0">
                    <a:moveTo>
                      <a:pt x="16975" y="1"/>
                    </a:moveTo>
                    <a:cubicBezTo>
                      <a:pt x="11903" y="1"/>
                      <a:pt x="6815" y="1787"/>
                      <a:pt x="2949" y="5091"/>
                    </a:cubicBezTo>
                    <a:cubicBezTo>
                      <a:pt x="1429" y="6398"/>
                      <a:pt x="1" y="8526"/>
                      <a:pt x="973" y="10258"/>
                    </a:cubicBezTo>
                    <a:cubicBezTo>
                      <a:pt x="1670" y="11512"/>
                      <a:pt x="3165" y="11862"/>
                      <a:pt x="4659" y="11862"/>
                    </a:cubicBezTo>
                    <a:cubicBezTo>
                      <a:pt x="5121" y="11862"/>
                      <a:pt x="5582" y="11828"/>
                      <a:pt x="6019" y="11778"/>
                    </a:cubicBezTo>
                    <a:cubicBezTo>
                      <a:pt x="11429" y="11261"/>
                      <a:pt x="17053" y="10349"/>
                      <a:pt x="21460" y="7188"/>
                    </a:cubicBezTo>
                    <a:cubicBezTo>
                      <a:pt x="22706" y="6307"/>
                      <a:pt x="23892" y="5091"/>
                      <a:pt x="24044" y="3632"/>
                    </a:cubicBezTo>
                    <a:cubicBezTo>
                      <a:pt x="24165" y="2112"/>
                      <a:pt x="22554" y="684"/>
                      <a:pt x="20639" y="319"/>
                    </a:cubicBezTo>
                    <a:cubicBezTo>
                      <a:pt x="19431" y="106"/>
                      <a:pt x="18204" y="1"/>
                      <a:pt x="16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0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6476825" y="4548950"/>
                <a:ext cx="266000" cy="2250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9000" extrusionOk="0">
                    <a:moveTo>
                      <a:pt x="8579" y="0"/>
                    </a:moveTo>
                    <a:cubicBezTo>
                      <a:pt x="6566" y="0"/>
                      <a:pt x="4339" y="675"/>
                      <a:pt x="2980" y="1856"/>
                    </a:cubicBezTo>
                    <a:cubicBezTo>
                      <a:pt x="1095" y="3406"/>
                      <a:pt x="1" y="6568"/>
                      <a:pt x="335" y="8999"/>
                    </a:cubicBezTo>
                    <a:cubicBezTo>
                      <a:pt x="1703" y="4440"/>
                      <a:pt x="5928" y="884"/>
                      <a:pt x="10639" y="276"/>
                    </a:cubicBezTo>
                    <a:cubicBezTo>
                      <a:pt x="10015" y="89"/>
                      <a:pt x="9311" y="0"/>
                      <a:pt x="85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6435800" y="4736675"/>
                <a:ext cx="824500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12394" extrusionOk="0">
                    <a:moveTo>
                      <a:pt x="32980" y="1"/>
                    </a:moveTo>
                    <a:lnTo>
                      <a:pt x="32980" y="1"/>
                    </a:lnTo>
                    <a:cubicBezTo>
                      <a:pt x="27502" y="5237"/>
                      <a:pt x="19879" y="8175"/>
                      <a:pt x="12270" y="8175"/>
                    </a:cubicBezTo>
                    <a:cubicBezTo>
                      <a:pt x="10294" y="8175"/>
                      <a:pt x="8319" y="7977"/>
                      <a:pt x="6383" y="7569"/>
                    </a:cubicBezTo>
                    <a:cubicBezTo>
                      <a:pt x="5350" y="7326"/>
                      <a:pt x="4317" y="7053"/>
                      <a:pt x="3465" y="6384"/>
                    </a:cubicBezTo>
                    <a:cubicBezTo>
                      <a:pt x="2614" y="5746"/>
                      <a:pt x="2067" y="4621"/>
                      <a:pt x="2280" y="3618"/>
                    </a:cubicBezTo>
                    <a:lnTo>
                      <a:pt x="2280" y="3618"/>
                    </a:lnTo>
                    <a:cubicBezTo>
                      <a:pt x="274" y="4226"/>
                      <a:pt x="0" y="7508"/>
                      <a:pt x="1247" y="9241"/>
                    </a:cubicBezTo>
                    <a:cubicBezTo>
                      <a:pt x="2523" y="10943"/>
                      <a:pt x="4712" y="11581"/>
                      <a:pt x="6809" y="11977"/>
                    </a:cubicBezTo>
                    <a:cubicBezTo>
                      <a:pt x="8470" y="12252"/>
                      <a:pt x="10154" y="12394"/>
                      <a:pt x="11832" y="12394"/>
                    </a:cubicBezTo>
                    <a:cubicBezTo>
                      <a:pt x="15345" y="12394"/>
                      <a:pt x="18839" y="11773"/>
                      <a:pt x="22068" y="10457"/>
                    </a:cubicBezTo>
                    <a:cubicBezTo>
                      <a:pt x="26901" y="8420"/>
                      <a:pt x="30639" y="4621"/>
                      <a:pt x="32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6742025" y="4823300"/>
                <a:ext cx="593500" cy="362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14508" extrusionOk="0">
                    <a:moveTo>
                      <a:pt x="23740" y="1"/>
                    </a:moveTo>
                    <a:cubicBezTo>
                      <a:pt x="21643" y="4317"/>
                      <a:pt x="18147" y="7934"/>
                      <a:pt x="13952" y="10214"/>
                    </a:cubicBezTo>
                    <a:cubicBezTo>
                      <a:pt x="10581" y="12033"/>
                      <a:pt x="6726" y="12981"/>
                      <a:pt x="2896" y="12981"/>
                    </a:cubicBezTo>
                    <a:cubicBezTo>
                      <a:pt x="1927" y="12981"/>
                      <a:pt x="959" y="12920"/>
                      <a:pt x="1" y="12797"/>
                    </a:cubicBezTo>
                    <a:lnTo>
                      <a:pt x="1" y="12797"/>
                    </a:lnTo>
                    <a:cubicBezTo>
                      <a:pt x="2465" y="13922"/>
                      <a:pt x="5171" y="14507"/>
                      <a:pt x="7870" y="14507"/>
                    </a:cubicBezTo>
                    <a:cubicBezTo>
                      <a:pt x="10497" y="14507"/>
                      <a:pt x="13118" y="13952"/>
                      <a:pt x="15503" y="12797"/>
                    </a:cubicBezTo>
                    <a:cubicBezTo>
                      <a:pt x="20336" y="10427"/>
                      <a:pt x="22524" y="5229"/>
                      <a:pt x="237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6286850" y="4966825"/>
                <a:ext cx="1453700" cy="608650"/>
              </a:xfrm>
              <a:custGeom>
                <a:avLst/>
                <a:gdLst/>
                <a:ahLst/>
                <a:cxnLst/>
                <a:rect l="l" t="t" r="r" b="b"/>
                <a:pathLst>
                  <a:path w="58148" h="24346" extrusionOk="0">
                    <a:moveTo>
                      <a:pt x="43426" y="0"/>
                    </a:moveTo>
                    <a:cubicBezTo>
                      <a:pt x="34285" y="0"/>
                      <a:pt x="24586" y="1200"/>
                      <a:pt x="15655" y="6752"/>
                    </a:cubicBezTo>
                    <a:cubicBezTo>
                      <a:pt x="12463" y="8728"/>
                      <a:pt x="8542" y="9640"/>
                      <a:pt x="5411" y="11646"/>
                    </a:cubicBezTo>
                    <a:cubicBezTo>
                      <a:pt x="2250" y="13652"/>
                      <a:pt x="1" y="17543"/>
                      <a:pt x="2098" y="20491"/>
                    </a:cubicBezTo>
                    <a:cubicBezTo>
                      <a:pt x="3320" y="22240"/>
                      <a:pt x="5612" y="22988"/>
                      <a:pt x="7996" y="22988"/>
                    </a:cubicBezTo>
                    <a:cubicBezTo>
                      <a:pt x="9466" y="22988"/>
                      <a:pt x="10971" y="22704"/>
                      <a:pt x="12281" y="22193"/>
                    </a:cubicBezTo>
                    <a:cubicBezTo>
                      <a:pt x="15685" y="20886"/>
                      <a:pt x="18299" y="18394"/>
                      <a:pt x="21460" y="16692"/>
                    </a:cubicBezTo>
                    <a:cubicBezTo>
                      <a:pt x="22199" y="20999"/>
                      <a:pt x="27192" y="24345"/>
                      <a:pt x="32083" y="24345"/>
                    </a:cubicBezTo>
                    <a:cubicBezTo>
                      <a:pt x="33024" y="24345"/>
                      <a:pt x="33962" y="24221"/>
                      <a:pt x="34865" y="23956"/>
                    </a:cubicBezTo>
                    <a:cubicBezTo>
                      <a:pt x="40488" y="22315"/>
                      <a:pt x="43284" y="15780"/>
                      <a:pt x="40275" y="11281"/>
                    </a:cubicBezTo>
                    <a:lnTo>
                      <a:pt x="40275" y="11281"/>
                    </a:lnTo>
                    <a:cubicBezTo>
                      <a:pt x="41604" y="11581"/>
                      <a:pt x="42969" y="11728"/>
                      <a:pt x="44332" y="11728"/>
                    </a:cubicBezTo>
                    <a:cubicBezTo>
                      <a:pt x="48081" y="11728"/>
                      <a:pt x="51807" y="10619"/>
                      <a:pt x="54683" y="8546"/>
                    </a:cubicBezTo>
                    <a:cubicBezTo>
                      <a:pt x="56537" y="7208"/>
                      <a:pt x="58148" y="5050"/>
                      <a:pt x="57236" y="3014"/>
                    </a:cubicBezTo>
                    <a:cubicBezTo>
                      <a:pt x="56233" y="856"/>
                      <a:pt x="53041" y="278"/>
                      <a:pt x="50397" y="187"/>
                    </a:cubicBezTo>
                    <a:cubicBezTo>
                      <a:pt x="48126" y="81"/>
                      <a:pt x="45795" y="0"/>
                      <a:pt x="4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44" name="Google Shape;3144;p19"/>
          <p:cNvSpPr txBox="1">
            <a:spLocks noGrp="1"/>
          </p:cNvSpPr>
          <p:nvPr>
            <p:ph type="title"/>
          </p:nvPr>
        </p:nvSpPr>
        <p:spPr>
          <a:xfrm>
            <a:off x="6613967" y="2200011"/>
            <a:ext cx="43824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5" name="Google Shape;3145;p19"/>
          <p:cNvSpPr txBox="1">
            <a:spLocks noGrp="1"/>
          </p:cNvSpPr>
          <p:nvPr>
            <p:ph type="subTitle" idx="1"/>
          </p:nvPr>
        </p:nvSpPr>
        <p:spPr>
          <a:xfrm>
            <a:off x="6613967" y="3257477"/>
            <a:ext cx="3902800" cy="1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03465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oogle Shape;3147;p20"/>
          <p:cNvGrpSpPr/>
          <p:nvPr/>
        </p:nvGrpSpPr>
        <p:grpSpPr>
          <a:xfrm>
            <a:off x="-600267" y="151203"/>
            <a:ext cx="13138484" cy="7042335"/>
            <a:chOff x="-450201" y="113402"/>
            <a:chExt cx="9853863" cy="5281751"/>
          </a:xfrm>
        </p:grpSpPr>
        <p:grpSp>
          <p:nvGrpSpPr>
            <p:cNvPr id="3148" name="Google Shape;3148;p20"/>
            <p:cNvGrpSpPr/>
            <p:nvPr/>
          </p:nvGrpSpPr>
          <p:grpSpPr>
            <a:xfrm>
              <a:off x="-450201" y="117555"/>
              <a:ext cx="9853863" cy="5277599"/>
              <a:chOff x="-450201" y="117555"/>
              <a:chExt cx="9853863" cy="5277599"/>
            </a:xfrm>
          </p:grpSpPr>
          <p:grpSp>
            <p:nvGrpSpPr>
              <p:cNvPr id="3149" name="Google Shape;3149;p20"/>
              <p:cNvGrpSpPr/>
              <p:nvPr/>
            </p:nvGrpSpPr>
            <p:grpSpPr>
              <a:xfrm rot="-1164110" flipH="1">
                <a:off x="101306" y="2907693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150" name="Google Shape;3150;p20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1" name="Google Shape;3151;p20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2" name="Google Shape;3152;p20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3" name="Google Shape;3153;p20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4" name="Google Shape;3154;p20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5" name="Google Shape;3155;p20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6" name="Google Shape;3156;p20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7" name="Google Shape;3157;p20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8" name="Google Shape;3158;p20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9" name="Google Shape;3159;p20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0" name="Google Shape;3160;p20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1" name="Google Shape;3161;p20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2" name="Google Shape;3162;p20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3" name="Google Shape;3163;p20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4" name="Google Shape;3164;p20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5" name="Google Shape;3165;p20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6" name="Google Shape;3166;p20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7" name="Google Shape;3167;p20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8" name="Google Shape;3168;p20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9" name="Google Shape;3169;p20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0" name="Google Shape;3170;p20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1" name="Google Shape;3171;p20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2" name="Google Shape;3172;p20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3" name="Google Shape;3173;p20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4" name="Google Shape;3174;p20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5" name="Google Shape;3175;p20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6" name="Google Shape;3176;p20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7" name="Google Shape;3177;p20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8" name="Google Shape;3178;p20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9" name="Google Shape;3179;p20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0" name="Google Shape;3180;p20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1" name="Google Shape;3181;p20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2" name="Google Shape;3182;p20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3" name="Google Shape;3183;p20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4" name="Google Shape;3184;p20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5" name="Google Shape;3185;p20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6" name="Google Shape;3186;p20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7" name="Google Shape;3187;p20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8" name="Google Shape;3188;p20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9" name="Google Shape;3189;p20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0" name="Google Shape;3190;p20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1" name="Google Shape;3191;p20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2" name="Google Shape;3192;p20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3" name="Google Shape;3193;p20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4" name="Google Shape;3194;p20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5" name="Google Shape;3195;p20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6" name="Google Shape;3196;p20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7" name="Google Shape;3197;p20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8" name="Google Shape;3198;p20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9" name="Google Shape;3199;p20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0" name="Google Shape;3200;p20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1" name="Google Shape;3201;p20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2" name="Google Shape;3202;p20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3" name="Google Shape;3203;p20"/>
              <p:cNvGrpSpPr/>
              <p:nvPr/>
            </p:nvGrpSpPr>
            <p:grpSpPr>
              <a:xfrm>
                <a:off x="-65450" y="4354895"/>
                <a:ext cx="9236161" cy="827616"/>
                <a:chOff x="-65450" y="4354895"/>
                <a:chExt cx="9236161" cy="827616"/>
              </a:xfrm>
            </p:grpSpPr>
            <p:sp>
              <p:nvSpPr>
                <p:cNvPr id="3204" name="Google Shape;3204;p20"/>
                <p:cNvSpPr/>
                <p:nvPr/>
              </p:nvSpPr>
              <p:spPr>
                <a:xfrm flipH="1">
                  <a:off x="-65450" y="4354895"/>
                  <a:ext cx="9209436" cy="82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5" name="Google Shape;3205;p20"/>
                <p:cNvSpPr/>
                <p:nvPr/>
              </p:nvSpPr>
              <p:spPr>
                <a:xfrm flipH="1">
                  <a:off x="-38772" y="4568398"/>
                  <a:ext cx="9209483" cy="6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6" name="Google Shape;3206;p20"/>
              <p:cNvGrpSpPr/>
              <p:nvPr/>
            </p:nvGrpSpPr>
            <p:grpSpPr>
              <a:xfrm>
                <a:off x="8319791" y="3108357"/>
                <a:ext cx="1083850" cy="1919243"/>
                <a:chOff x="207725" y="2276150"/>
                <a:chExt cx="1299425" cy="2300975"/>
              </a:xfrm>
            </p:grpSpPr>
            <p:sp>
              <p:nvSpPr>
                <p:cNvPr id="3207" name="Google Shape;3207;p20"/>
                <p:cNvSpPr/>
                <p:nvPr/>
              </p:nvSpPr>
              <p:spPr>
                <a:xfrm>
                  <a:off x="892375" y="3285175"/>
                  <a:ext cx="523600" cy="3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3208" name="Google Shape;3208;p20"/>
                <p:cNvGrpSpPr/>
                <p:nvPr/>
              </p:nvGrpSpPr>
              <p:grpSpPr>
                <a:xfrm>
                  <a:off x="207725" y="2276150"/>
                  <a:ext cx="1299425" cy="2300975"/>
                  <a:chOff x="207725" y="2276150"/>
                  <a:chExt cx="1299425" cy="2300975"/>
                </a:xfrm>
              </p:grpSpPr>
              <p:sp>
                <p:nvSpPr>
                  <p:cNvPr id="3209" name="Google Shape;3209;p20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0" name="Google Shape;3210;p20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1" name="Google Shape;3211;p20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2" name="Google Shape;3212;p20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3" name="Google Shape;3213;p20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4" name="Google Shape;3214;p20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5" name="Google Shape;3215;p20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6" name="Google Shape;3216;p20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7" name="Google Shape;3217;p20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8" name="Google Shape;3218;p20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9" name="Google Shape;3219;p20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0" name="Google Shape;3220;p20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1" name="Google Shape;3221;p20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3222" name="Google Shape;3222;p20"/>
              <p:cNvGrpSpPr/>
              <p:nvPr/>
            </p:nvGrpSpPr>
            <p:grpSpPr>
              <a:xfrm rot="-1719346" flipH="1">
                <a:off x="7526270" y="3744829"/>
                <a:ext cx="889403" cy="1363591"/>
                <a:chOff x="2235100" y="548200"/>
                <a:chExt cx="759725" cy="1164775"/>
              </a:xfrm>
            </p:grpSpPr>
            <p:sp>
              <p:nvSpPr>
                <p:cNvPr id="3223" name="Google Shape;3223;p20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4" name="Google Shape;3224;p20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5" name="Google Shape;3225;p20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6" name="Google Shape;3226;p20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7" name="Google Shape;3227;p20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8" name="Google Shape;3228;p20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9" name="Google Shape;3229;p20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0" name="Google Shape;3230;p20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1" name="Google Shape;3231;p20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32" name="Google Shape;3232;p20"/>
              <p:cNvGrpSpPr/>
              <p:nvPr/>
            </p:nvGrpSpPr>
            <p:grpSpPr>
              <a:xfrm rot="1031996">
                <a:off x="8305135" y="4373982"/>
                <a:ext cx="988287" cy="895065"/>
                <a:chOff x="4048900" y="1919750"/>
                <a:chExt cx="1060775" cy="960715"/>
              </a:xfrm>
            </p:grpSpPr>
            <p:sp>
              <p:nvSpPr>
                <p:cNvPr id="3233" name="Google Shape;3233;p20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4" name="Google Shape;3234;p20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5" name="Google Shape;3235;p20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6" name="Google Shape;3236;p20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7" name="Google Shape;3237;p20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8" name="Google Shape;3238;p20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9" name="Google Shape;3239;p20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0" name="Google Shape;3240;p20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1" name="Google Shape;3241;p20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2" name="Google Shape;3242;p20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3" name="Google Shape;3243;p20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4" name="Google Shape;3244;p20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5" name="Google Shape;3245;p20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6" name="Google Shape;3246;p20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7" name="Google Shape;3247;p20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8" name="Google Shape;3248;p20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9" name="Google Shape;3249;p20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0" name="Google Shape;3250;p20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1" name="Google Shape;3251;p20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2" name="Google Shape;3252;p20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3" name="Google Shape;3253;p20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4" name="Google Shape;3254;p20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5" name="Google Shape;3255;p20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56" name="Google Shape;3256;p20"/>
              <p:cNvGrpSpPr/>
              <p:nvPr/>
            </p:nvGrpSpPr>
            <p:grpSpPr>
              <a:xfrm>
                <a:off x="7301543" y="4488178"/>
                <a:ext cx="1122458" cy="906968"/>
                <a:chOff x="6257975" y="4377525"/>
                <a:chExt cx="1482575" cy="1197950"/>
              </a:xfrm>
            </p:grpSpPr>
            <p:sp>
              <p:nvSpPr>
                <p:cNvPr id="3257" name="Google Shape;3257;p20"/>
                <p:cNvSpPr/>
                <p:nvPr/>
              </p:nvSpPr>
              <p:spPr>
                <a:xfrm>
                  <a:off x="6286850" y="4966825"/>
                  <a:ext cx="1453700" cy="6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48" h="24346" extrusionOk="0">
                      <a:moveTo>
                        <a:pt x="43426" y="0"/>
                      </a:moveTo>
                      <a:cubicBezTo>
                        <a:pt x="34285" y="0"/>
                        <a:pt x="24586" y="1200"/>
                        <a:pt x="15655" y="6752"/>
                      </a:cubicBezTo>
                      <a:cubicBezTo>
                        <a:pt x="12463" y="8728"/>
                        <a:pt x="8542" y="9640"/>
                        <a:pt x="5411" y="11646"/>
                      </a:cubicBezTo>
                      <a:cubicBezTo>
                        <a:pt x="2250" y="13652"/>
                        <a:pt x="1" y="17543"/>
                        <a:pt x="2098" y="20491"/>
                      </a:cubicBezTo>
                      <a:cubicBezTo>
                        <a:pt x="3320" y="22240"/>
                        <a:pt x="5612" y="22988"/>
                        <a:pt x="7996" y="22988"/>
                      </a:cubicBezTo>
                      <a:cubicBezTo>
                        <a:pt x="9466" y="22988"/>
                        <a:pt x="10971" y="22704"/>
                        <a:pt x="12281" y="22193"/>
                      </a:cubicBezTo>
                      <a:cubicBezTo>
                        <a:pt x="15685" y="20886"/>
                        <a:pt x="18299" y="18394"/>
                        <a:pt x="21460" y="16692"/>
                      </a:cubicBezTo>
                      <a:cubicBezTo>
                        <a:pt x="22199" y="20999"/>
                        <a:pt x="27192" y="24345"/>
                        <a:pt x="32083" y="24345"/>
                      </a:cubicBezTo>
                      <a:cubicBezTo>
                        <a:pt x="33024" y="24345"/>
                        <a:pt x="33962" y="24221"/>
                        <a:pt x="34865" y="23956"/>
                      </a:cubicBezTo>
                      <a:cubicBezTo>
                        <a:pt x="40488" y="22315"/>
                        <a:pt x="43284" y="15780"/>
                        <a:pt x="40275" y="11281"/>
                      </a:cubicBezTo>
                      <a:lnTo>
                        <a:pt x="40275" y="11281"/>
                      </a:lnTo>
                      <a:cubicBezTo>
                        <a:pt x="41604" y="11581"/>
                        <a:pt x="42969" y="11728"/>
                        <a:pt x="44332" y="11728"/>
                      </a:cubicBezTo>
                      <a:cubicBezTo>
                        <a:pt x="48081" y="11728"/>
                        <a:pt x="51807" y="10619"/>
                        <a:pt x="54683" y="8546"/>
                      </a:cubicBezTo>
                      <a:cubicBezTo>
                        <a:pt x="56537" y="7208"/>
                        <a:pt x="58148" y="5050"/>
                        <a:pt x="57236" y="3014"/>
                      </a:cubicBezTo>
                      <a:cubicBezTo>
                        <a:pt x="56233" y="856"/>
                        <a:pt x="53041" y="278"/>
                        <a:pt x="50397" y="187"/>
                      </a:cubicBezTo>
                      <a:cubicBezTo>
                        <a:pt x="48126" y="81"/>
                        <a:pt x="45795" y="0"/>
                        <a:pt x="43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8" name="Google Shape;3258;p20"/>
                <p:cNvSpPr/>
                <p:nvPr/>
              </p:nvSpPr>
              <p:spPr>
                <a:xfrm>
                  <a:off x="6257975" y="4377525"/>
                  <a:ext cx="1251575" cy="94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3" h="37744" extrusionOk="0">
                      <a:moveTo>
                        <a:pt x="33552" y="1"/>
                      </a:moveTo>
                      <a:cubicBezTo>
                        <a:pt x="32402" y="1"/>
                        <a:pt x="31177" y="44"/>
                        <a:pt x="29880" y="111"/>
                      </a:cubicBezTo>
                      <a:cubicBezTo>
                        <a:pt x="21369" y="598"/>
                        <a:pt x="13041" y="3759"/>
                        <a:pt x="6414" y="9078"/>
                      </a:cubicBezTo>
                      <a:cubicBezTo>
                        <a:pt x="3770" y="11175"/>
                        <a:pt x="1308" y="13789"/>
                        <a:pt x="669" y="17102"/>
                      </a:cubicBezTo>
                      <a:cubicBezTo>
                        <a:pt x="1" y="20415"/>
                        <a:pt x="1916" y="24367"/>
                        <a:pt x="5259" y="24853"/>
                      </a:cubicBezTo>
                      <a:cubicBezTo>
                        <a:pt x="3375" y="25127"/>
                        <a:pt x="2372" y="27558"/>
                        <a:pt x="2980" y="29382"/>
                      </a:cubicBezTo>
                      <a:cubicBezTo>
                        <a:pt x="3587" y="31206"/>
                        <a:pt x="5229" y="32483"/>
                        <a:pt x="6901" y="33486"/>
                      </a:cubicBezTo>
                      <a:cubicBezTo>
                        <a:pt x="11550" y="36271"/>
                        <a:pt x="17008" y="37743"/>
                        <a:pt x="22458" y="37743"/>
                      </a:cubicBezTo>
                      <a:cubicBezTo>
                        <a:pt x="24918" y="37743"/>
                        <a:pt x="27376" y="37443"/>
                        <a:pt x="29758" y="36829"/>
                      </a:cubicBezTo>
                      <a:cubicBezTo>
                        <a:pt x="37448" y="34853"/>
                        <a:pt x="44257" y="29747"/>
                        <a:pt x="48239" y="22908"/>
                      </a:cubicBezTo>
                      <a:cubicBezTo>
                        <a:pt x="49211" y="21236"/>
                        <a:pt x="50062" y="19352"/>
                        <a:pt x="49667" y="17437"/>
                      </a:cubicBezTo>
                      <a:cubicBezTo>
                        <a:pt x="49365" y="15875"/>
                        <a:pt x="47873" y="14481"/>
                        <a:pt x="46385" y="14481"/>
                      </a:cubicBezTo>
                      <a:cubicBezTo>
                        <a:pt x="46078" y="14481"/>
                        <a:pt x="45770" y="14540"/>
                        <a:pt x="45473" y="14671"/>
                      </a:cubicBezTo>
                      <a:cubicBezTo>
                        <a:pt x="47236" y="10932"/>
                        <a:pt x="46567" y="6160"/>
                        <a:pt x="43740" y="3090"/>
                      </a:cubicBezTo>
                      <a:cubicBezTo>
                        <a:pt x="41485" y="665"/>
                        <a:pt x="38089" y="1"/>
                        <a:pt x="335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9" name="Google Shape;3259;p20"/>
                <p:cNvSpPr/>
                <p:nvPr/>
              </p:nvSpPr>
              <p:spPr>
                <a:xfrm>
                  <a:off x="6590050" y="4531150"/>
                  <a:ext cx="604150" cy="2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6" h="11862" extrusionOk="0">
                      <a:moveTo>
                        <a:pt x="16975" y="1"/>
                      </a:moveTo>
                      <a:cubicBezTo>
                        <a:pt x="11903" y="1"/>
                        <a:pt x="6815" y="1787"/>
                        <a:pt x="2949" y="5091"/>
                      </a:cubicBezTo>
                      <a:cubicBezTo>
                        <a:pt x="1429" y="6398"/>
                        <a:pt x="1" y="8526"/>
                        <a:pt x="973" y="10258"/>
                      </a:cubicBezTo>
                      <a:cubicBezTo>
                        <a:pt x="1670" y="11512"/>
                        <a:pt x="3165" y="11862"/>
                        <a:pt x="4659" y="11862"/>
                      </a:cubicBezTo>
                      <a:cubicBezTo>
                        <a:pt x="5121" y="11862"/>
                        <a:pt x="5582" y="11828"/>
                        <a:pt x="6019" y="11778"/>
                      </a:cubicBezTo>
                      <a:cubicBezTo>
                        <a:pt x="11429" y="11261"/>
                        <a:pt x="17053" y="10349"/>
                        <a:pt x="21460" y="7188"/>
                      </a:cubicBezTo>
                      <a:cubicBezTo>
                        <a:pt x="22706" y="6307"/>
                        <a:pt x="23892" y="5091"/>
                        <a:pt x="24044" y="3632"/>
                      </a:cubicBezTo>
                      <a:cubicBezTo>
                        <a:pt x="24165" y="2112"/>
                        <a:pt x="22554" y="684"/>
                        <a:pt x="20639" y="319"/>
                      </a:cubicBezTo>
                      <a:cubicBezTo>
                        <a:pt x="19431" y="106"/>
                        <a:pt x="18204" y="1"/>
                        <a:pt x="16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050" cap="flat" cmpd="sng">
                  <a:solidFill>
                    <a:srgbClr val="FFFFFF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0" name="Google Shape;3260;p20"/>
                <p:cNvSpPr/>
                <p:nvPr/>
              </p:nvSpPr>
              <p:spPr>
                <a:xfrm>
                  <a:off x="6435800" y="4736675"/>
                  <a:ext cx="824500" cy="3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12394" extrusionOk="0">
                      <a:moveTo>
                        <a:pt x="32980" y="1"/>
                      </a:moveTo>
                      <a:lnTo>
                        <a:pt x="32980" y="1"/>
                      </a:lnTo>
                      <a:cubicBezTo>
                        <a:pt x="27502" y="5237"/>
                        <a:pt x="19879" y="8175"/>
                        <a:pt x="12270" y="8175"/>
                      </a:cubicBezTo>
                      <a:cubicBezTo>
                        <a:pt x="10294" y="8175"/>
                        <a:pt x="8319" y="7977"/>
                        <a:pt x="6383" y="7569"/>
                      </a:cubicBezTo>
                      <a:cubicBezTo>
                        <a:pt x="5350" y="7326"/>
                        <a:pt x="4317" y="7053"/>
                        <a:pt x="3465" y="6384"/>
                      </a:cubicBezTo>
                      <a:cubicBezTo>
                        <a:pt x="2614" y="5746"/>
                        <a:pt x="2067" y="4621"/>
                        <a:pt x="2280" y="3618"/>
                      </a:cubicBezTo>
                      <a:lnTo>
                        <a:pt x="2280" y="3618"/>
                      </a:lnTo>
                      <a:cubicBezTo>
                        <a:pt x="274" y="4226"/>
                        <a:pt x="0" y="7508"/>
                        <a:pt x="1247" y="9241"/>
                      </a:cubicBezTo>
                      <a:cubicBezTo>
                        <a:pt x="2523" y="10943"/>
                        <a:pt x="4712" y="11581"/>
                        <a:pt x="6809" y="11977"/>
                      </a:cubicBezTo>
                      <a:cubicBezTo>
                        <a:pt x="8470" y="12252"/>
                        <a:pt x="10154" y="12394"/>
                        <a:pt x="11832" y="12394"/>
                      </a:cubicBezTo>
                      <a:cubicBezTo>
                        <a:pt x="15345" y="12394"/>
                        <a:pt x="18839" y="11773"/>
                        <a:pt x="22068" y="10457"/>
                      </a:cubicBezTo>
                      <a:cubicBezTo>
                        <a:pt x="26901" y="8420"/>
                        <a:pt x="30639" y="4621"/>
                        <a:pt x="329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1" name="Google Shape;3261;p20"/>
                <p:cNvSpPr/>
                <p:nvPr/>
              </p:nvSpPr>
              <p:spPr>
                <a:xfrm>
                  <a:off x="6476825" y="4548950"/>
                  <a:ext cx="266000" cy="2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000" extrusionOk="0">
                      <a:moveTo>
                        <a:pt x="8579" y="0"/>
                      </a:moveTo>
                      <a:cubicBezTo>
                        <a:pt x="6566" y="0"/>
                        <a:pt x="4339" y="675"/>
                        <a:pt x="2980" y="1856"/>
                      </a:cubicBezTo>
                      <a:cubicBezTo>
                        <a:pt x="1095" y="3406"/>
                        <a:pt x="1" y="6568"/>
                        <a:pt x="335" y="8999"/>
                      </a:cubicBezTo>
                      <a:cubicBezTo>
                        <a:pt x="1703" y="4440"/>
                        <a:pt x="5928" y="884"/>
                        <a:pt x="10639" y="276"/>
                      </a:cubicBezTo>
                      <a:cubicBezTo>
                        <a:pt x="10015" y="89"/>
                        <a:pt x="9311" y="0"/>
                        <a:pt x="85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2" name="Google Shape;3262;p20"/>
                <p:cNvSpPr/>
                <p:nvPr/>
              </p:nvSpPr>
              <p:spPr>
                <a:xfrm>
                  <a:off x="6951775" y="4423875"/>
                  <a:ext cx="357150" cy="2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6" h="8683" extrusionOk="0">
                      <a:moveTo>
                        <a:pt x="7268" y="0"/>
                      </a:moveTo>
                      <a:cubicBezTo>
                        <a:pt x="7064" y="0"/>
                        <a:pt x="6859" y="7"/>
                        <a:pt x="6657" y="20"/>
                      </a:cubicBezTo>
                      <a:cubicBezTo>
                        <a:pt x="4377" y="203"/>
                        <a:pt x="2128" y="1388"/>
                        <a:pt x="0" y="2330"/>
                      </a:cubicBezTo>
                      <a:cubicBezTo>
                        <a:pt x="1520" y="2077"/>
                        <a:pt x="3040" y="1845"/>
                        <a:pt x="4577" y="1845"/>
                      </a:cubicBezTo>
                      <a:cubicBezTo>
                        <a:pt x="4884" y="1845"/>
                        <a:pt x="5193" y="1854"/>
                        <a:pt x="5502" y="1874"/>
                      </a:cubicBezTo>
                      <a:cubicBezTo>
                        <a:pt x="7325" y="1996"/>
                        <a:pt x="9240" y="2513"/>
                        <a:pt x="10608" y="3728"/>
                      </a:cubicBezTo>
                      <a:cubicBezTo>
                        <a:pt x="12006" y="4944"/>
                        <a:pt x="12797" y="6890"/>
                        <a:pt x="12341" y="8683"/>
                      </a:cubicBezTo>
                      <a:cubicBezTo>
                        <a:pt x="14286" y="7406"/>
                        <a:pt x="14286" y="4306"/>
                        <a:pt x="12888" y="2452"/>
                      </a:cubicBezTo>
                      <a:cubicBezTo>
                        <a:pt x="11585" y="733"/>
                        <a:pt x="9396" y="0"/>
                        <a:pt x="72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3" name="Google Shape;3263;p20"/>
                <p:cNvSpPr/>
                <p:nvPr/>
              </p:nvSpPr>
              <p:spPr>
                <a:xfrm>
                  <a:off x="6742025" y="4823300"/>
                  <a:ext cx="59350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0" h="14508" extrusionOk="0">
                      <a:moveTo>
                        <a:pt x="23740" y="1"/>
                      </a:moveTo>
                      <a:cubicBezTo>
                        <a:pt x="21643" y="4317"/>
                        <a:pt x="18147" y="7934"/>
                        <a:pt x="13952" y="10214"/>
                      </a:cubicBezTo>
                      <a:cubicBezTo>
                        <a:pt x="10581" y="12033"/>
                        <a:pt x="6726" y="12981"/>
                        <a:pt x="2896" y="12981"/>
                      </a:cubicBezTo>
                      <a:cubicBezTo>
                        <a:pt x="1927" y="12981"/>
                        <a:pt x="959" y="12920"/>
                        <a:pt x="1" y="12797"/>
                      </a:cubicBezTo>
                      <a:lnTo>
                        <a:pt x="1" y="12797"/>
                      </a:lnTo>
                      <a:cubicBezTo>
                        <a:pt x="2465" y="13922"/>
                        <a:pt x="5171" y="14507"/>
                        <a:pt x="7870" y="14507"/>
                      </a:cubicBezTo>
                      <a:cubicBezTo>
                        <a:pt x="10497" y="14507"/>
                        <a:pt x="13118" y="13952"/>
                        <a:pt x="15503" y="12797"/>
                      </a:cubicBezTo>
                      <a:cubicBezTo>
                        <a:pt x="20336" y="10427"/>
                        <a:pt x="22524" y="5229"/>
                        <a:pt x="237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4" name="Google Shape;3264;p20"/>
              <p:cNvGrpSpPr/>
              <p:nvPr/>
            </p:nvGrpSpPr>
            <p:grpSpPr>
              <a:xfrm rot="-1734738" flipH="1">
                <a:off x="200009" y="3387317"/>
                <a:ext cx="1428294" cy="1064074"/>
                <a:chOff x="5065700" y="3436875"/>
                <a:chExt cx="1984875" cy="1478725"/>
              </a:xfrm>
            </p:grpSpPr>
            <p:sp>
              <p:nvSpPr>
                <p:cNvPr id="3265" name="Google Shape;3265;p20"/>
                <p:cNvSpPr/>
                <p:nvPr/>
              </p:nvSpPr>
              <p:spPr>
                <a:xfrm>
                  <a:off x="5662250" y="3955275"/>
                  <a:ext cx="1388325" cy="96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3" h="38413" extrusionOk="0">
                      <a:moveTo>
                        <a:pt x="61" y="1"/>
                      </a:moveTo>
                      <a:cubicBezTo>
                        <a:pt x="0" y="1"/>
                        <a:pt x="63" y="230"/>
                        <a:pt x="303" y="679"/>
                      </a:cubicBezTo>
                      <a:cubicBezTo>
                        <a:pt x="942" y="1834"/>
                        <a:pt x="1550" y="3019"/>
                        <a:pt x="2218" y="4174"/>
                      </a:cubicBezTo>
                      <a:lnTo>
                        <a:pt x="4346" y="7548"/>
                      </a:lnTo>
                      <a:lnTo>
                        <a:pt x="6717" y="10770"/>
                      </a:lnTo>
                      <a:cubicBezTo>
                        <a:pt x="6899" y="11044"/>
                        <a:pt x="7082" y="11317"/>
                        <a:pt x="7325" y="11560"/>
                      </a:cubicBezTo>
                      <a:lnTo>
                        <a:pt x="7963" y="12320"/>
                      </a:lnTo>
                      <a:lnTo>
                        <a:pt x="9209" y="13901"/>
                      </a:lnTo>
                      <a:cubicBezTo>
                        <a:pt x="12675" y="17944"/>
                        <a:pt x="16626" y="21591"/>
                        <a:pt x="20881" y="24843"/>
                      </a:cubicBezTo>
                      <a:cubicBezTo>
                        <a:pt x="29423" y="31257"/>
                        <a:pt x="39392" y="35938"/>
                        <a:pt x="49940" y="38005"/>
                      </a:cubicBezTo>
                      <a:cubicBezTo>
                        <a:pt x="50396" y="38096"/>
                        <a:pt x="50821" y="38217"/>
                        <a:pt x="51216" y="38248"/>
                      </a:cubicBezTo>
                      <a:cubicBezTo>
                        <a:pt x="51611" y="38278"/>
                        <a:pt x="51976" y="38309"/>
                        <a:pt x="52311" y="38369"/>
                      </a:cubicBezTo>
                      <a:cubicBezTo>
                        <a:pt x="52783" y="38391"/>
                        <a:pt x="53211" y="38412"/>
                        <a:pt x="53592" y="38412"/>
                      </a:cubicBezTo>
                      <a:cubicBezTo>
                        <a:pt x="53750" y="38412"/>
                        <a:pt x="53901" y="38409"/>
                        <a:pt x="54043" y="38400"/>
                      </a:cubicBezTo>
                      <a:cubicBezTo>
                        <a:pt x="55016" y="38369"/>
                        <a:pt x="55472" y="38217"/>
                        <a:pt x="55502" y="37974"/>
                      </a:cubicBezTo>
                      <a:cubicBezTo>
                        <a:pt x="55532" y="37761"/>
                        <a:pt x="55077" y="37488"/>
                        <a:pt x="54256" y="37184"/>
                      </a:cubicBezTo>
                      <a:cubicBezTo>
                        <a:pt x="53830" y="37032"/>
                        <a:pt x="53253" y="36880"/>
                        <a:pt x="52615" y="36758"/>
                      </a:cubicBezTo>
                      <a:cubicBezTo>
                        <a:pt x="52280" y="36698"/>
                        <a:pt x="51915" y="36606"/>
                        <a:pt x="51551" y="36576"/>
                      </a:cubicBezTo>
                      <a:cubicBezTo>
                        <a:pt x="51156" y="36454"/>
                        <a:pt x="50760" y="36333"/>
                        <a:pt x="50304" y="36272"/>
                      </a:cubicBezTo>
                      <a:cubicBezTo>
                        <a:pt x="39970" y="34448"/>
                        <a:pt x="30061" y="30102"/>
                        <a:pt x="21489" y="23992"/>
                      </a:cubicBezTo>
                      <a:cubicBezTo>
                        <a:pt x="17204" y="20922"/>
                        <a:pt x="13222" y="17396"/>
                        <a:pt x="9665" y="13475"/>
                      </a:cubicBezTo>
                      <a:lnTo>
                        <a:pt x="8389" y="11956"/>
                      </a:lnTo>
                      <a:lnTo>
                        <a:pt x="7750" y="11196"/>
                      </a:lnTo>
                      <a:cubicBezTo>
                        <a:pt x="7507" y="10922"/>
                        <a:pt x="7325" y="10709"/>
                        <a:pt x="7082" y="10436"/>
                      </a:cubicBezTo>
                      <a:lnTo>
                        <a:pt x="4711" y="7275"/>
                      </a:lnTo>
                      <a:lnTo>
                        <a:pt x="2492" y="3962"/>
                      </a:lnTo>
                      <a:cubicBezTo>
                        <a:pt x="1823" y="2837"/>
                        <a:pt x="1155" y="1682"/>
                        <a:pt x="486" y="557"/>
                      </a:cubicBezTo>
                      <a:cubicBezTo>
                        <a:pt x="271" y="184"/>
                        <a:pt x="116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6" name="Google Shape;3266;p20"/>
                <p:cNvSpPr/>
                <p:nvPr/>
              </p:nvSpPr>
              <p:spPr>
                <a:xfrm>
                  <a:off x="5065700" y="3937625"/>
                  <a:ext cx="706725" cy="28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1416" extrusionOk="0">
                      <a:moveTo>
                        <a:pt x="6271" y="1"/>
                      </a:moveTo>
                      <a:cubicBezTo>
                        <a:pt x="5418" y="1"/>
                        <a:pt x="4570" y="114"/>
                        <a:pt x="3740" y="382"/>
                      </a:cubicBezTo>
                      <a:cubicBezTo>
                        <a:pt x="1764" y="1020"/>
                        <a:pt x="1" y="2965"/>
                        <a:pt x="457" y="4971"/>
                      </a:cubicBezTo>
                      <a:cubicBezTo>
                        <a:pt x="761" y="6279"/>
                        <a:pt x="1855" y="7190"/>
                        <a:pt x="2980" y="7920"/>
                      </a:cubicBezTo>
                      <a:cubicBezTo>
                        <a:pt x="6749" y="10291"/>
                        <a:pt x="11247" y="11324"/>
                        <a:pt x="15685" y="11415"/>
                      </a:cubicBezTo>
                      <a:cubicBezTo>
                        <a:pt x="20153" y="11415"/>
                        <a:pt x="24561" y="10503"/>
                        <a:pt x="28269" y="8467"/>
                      </a:cubicBezTo>
                      <a:cubicBezTo>
                        <a:pt x="23193" y="5823"/>
                        <a:pt x="17995" y="3513"/>
                        <a:pt x="12646" y="1476"/>
                      </a:cubicBezTo>
                      <a:cubicBezTo>
                        <a:pt x="10601" y="715"/>
                        <a:pt x="8417" y="1"/>
                        <a:pt x="62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7" name="Google Shape;3267;p20"/>
                <p:cNvSpPr/>
                <p:nvPr/>
              </p:nvSpPr>
              <p:spPr>
                <a:xfrm>
                  <a:off x="5654625" y="3444100"/>
                  <a:ext cx="268275" cy="7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" h="28208" extrusionOk="0">
                      <a:moveTo>
                        <a:pt x="5423" y="0"/>
                      </a:moveTo>
                      <a:cubicBezTo>
                        <a:pt x="3865" y="0"/>
                        <a:pt x="2258" y="1163"/>
                        <a:pt x="1460" y="2615"/>
                      </a:cubicBezTo>
                      <a:cubicBezTo>
                        <a:pt x="1" y="5259"/>
                        <a:pt x="365" y="8542"/>
                        <a:pt x="852" y="11551"/>
                      </a:cubicBezTo>
                      <a:cubicBezTo>
                        <a:pt x="1764" y="17174"/>
                        <a:pt x="3071" y="22737"/>
                        <a:pt x="4712" y="28208"/>
                      </a:cubicBezTo>
                      <a:cubicBezTo>
                        <a:pt x="7387" y="24956"/>
                        <a:pt x="9150" y="20822"/>
                        <a:pt x="9940" y="16415"/>
                      </a:cubicBezTo>
                      <a:cubicBezTo>
                        <a:pt x="10730" y="12038"/>
                        <a:pt x="10548" y="7448"/>
                        <a:pt x="8967" y="3284"/>
                      </a:cubicBezTo>
                      <a:cubicBezTo>
                        <a:pt x="8511" y="2068"/>
                        <a:pt x="7812" y="791"/>
                        <a:pt x="6596" y="244"/>
                      </a:cubicBezTo>
                      <a:cubicBezTo>
                        <a:pt x="6218" y="77"/>
                        <a:pt x="5822" y="0"/>
                        <a:pt x="54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8" name="Google Shape;3268;p20"/>
                <p:cNvSpPr/>
                <p:nvPr/>
              </p:nvSpPr>
              <p:spPr>
                <a:xfrm>
                  <a:off x="5226800" y="3436875"/>
                  <a:ext cx="545625" cy="7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5" h="28497" extrusionOk="0">
                      <a:moveTo>
                        <a:pt x="4380" y="0"/>
                      </a:moveTo>
                      <a:cubicBezTo>
                        <a:pt x="3674" y="0"/>
                        <a:pt x="2981" y="154"/>
                        <a:pt x="2372" y="503"/>
                      </a:cubicBezTo>
                      <a:cubicBezTo>
                        <a:pt x="973" y="1263"/>
                        <a:pt x="214" y="2813"/>
                        <a:pt x="122" y="4393"/>
                      </a:cubicBezTo>
                      <a:cubicBezTo>
                        <a:pt x="1" y="5943"/>
                        <a:pt x="457" y="7463"/>
                        <a:pt x="1034" y="8892"/>
                      </a:cubicBezTo>
                      <a:cubicBezTo>
                        <a:pt x="2888" y="13451"/>
                        <a:pt x="6110" y="17372"/>
                        <a:pt x="9819" y="20655"/>
                      </a:cubicBezTo>
                      <a:cubicBezTo>
                        <a:pt x="13527" y="23907"/>
                        <a:pt x="17661" y="25853"/>
                        <a:pt x="21825" y="28497"/>
                      </a:cubicBezTo>
                      <a:cubicBezTo>
                        <a:pt x="20366" y="17859"/>
                        <a:pt x="16566" y="9743"/>
                        <a:pt x="10183" y="3208"/>
                      </a:cubicBezTo>
                      <a:cubicBezTo>
                        <a:pt x="9120" y="2144"/>
                        <a:pt x="8025" y="1111"/>
                        <a:pt x="6657" y="503"/>
                      </a:cubicBezTo>
                      <a:cubicBezTo>
                        <a:pt x="5943" y="185"/>
                        <a:pt x="5153" y="0"/>
                        <a:pt x="43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9" name="Google Shape;3269;p20"/>
                <p:cNvSpPr/>
                <p:nvPr/>
              </p:nvSpPr>
              <p:spPr>
                <a:xfrm>
                  <a:off x="5321875" y="4092000"/>
                  <a:ext cx="395100" cy="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4" h="3052" extrusionOk="0">
                      <a:moveTo>
                        <a:pt x="200" y="0"/>
                      </a:moveTo>
                      <a:cubicBezTo>
                        <a:pt x="17" y="0"/>
                        <a:pt x="0" y="146"/>
                        <a:pt x="210" y="225"/>
                      </a:cubicBezTo>
                      <a:cubicBezTo>
                        <a:pt x="2399" y="1046"/>
                        <a:pt x="4648" y="1775"/>
                        <a:pt x="6958" y="2262"/>
                      </a:cubicBezTo>
                      <a:cubicBezTo>
                        <a:pt x="9268" y="2809"/>
                        <a:pt x="11669" y="3052"/>
                        <a:pt x="14010" y="3052"/>
                      </a:cubicBezTo>
                      <a:cubicBezTo>
                        <a:pt x="15742" y="3021"/>
                        <a:pt x="15803" y="1836"/>
                        <a:pt x="14374" y="1654"/>
                      </a:cubicBezTo>
                      <a:cubicBezTo>
                        <a:pt x="12247" y="1350"/>
                        <a:pt x="9845" y="1289"/>
                        <a:pt x="7383" y="1076"/>
                      </a:cubicBezTo>
                      <a:cubicBezTo>
                        <a:pt x="4952" y="894"/>
                        <a:pt x="2459" y="620"/>
                        <a:pt x="301" y="12"/>
                      </a:cubicBezTo>
                      <a:cubicBezTo>
                        <a:pt x="263" y="4"/>
                        <a:pt x="230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0" name="Google Shape;3270;p20"/>
                <p:cNvSpPr/>
                <p:nvPr/>
              </p:nvSpPr>
              <p:spPr>
                <a:xfrm>
                  <a:off x="5391250" y="3766950"/>
                  <a:ext cx="353425" cy="3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7" h="14036" extrusionOk="0">
                      <a:moveTo>
                        <a:pt x="83" y="1"/>
                      </a:moveTo>
                      <a:cubicBezTo>
                        <a:pt x="11" y="1"/>
                        <a:pt x="1" y="103"/>
                        <a:pt x="110" y="248"/>
                      </a:cubicBezTo>
                      <a:cubicBezTo>
                        <a:pt x="1721" y="2741"/>
                        <a:pt x="3453" y="5111"/>
                        <a:pt x="5459" y="7361"/>
                      </a:cubicBezTo>
                      <a:cubicBezTo>
                        <a:pt x="7435" y="9610"/>
                        <a:pt x="9654" y="11707"/>
                        <a:pt x="12025" y="13440"/>
                      </a:cubicBezTo>
                      <a:cubicBezTo>
                        <a:pt x="12620" y="13861"/>
                        <a:pt x="13105" y="14035"/>
                        <a:pt x="13435" y="14035"/>
                      </a:cubicBezTo>
                      <a:cubicBezTo>
                        <a:pt x="14083" y="14035"/>
                        <a:pt x="14137" y="13364"/>
                        <a:pt x="13271" y="12558"/>
                      </a:cubicBezTo>
                      <a:cubicBezTo>
                        <a:pt x="11235" y="10674"/>
                        <a:pt x="8833" y="8759"/>
                        <a:pt x="6554" y="6692"/>
                      </a:cubicBezTo>
                      <a:cubicBezTo>
                        <a:pt x="4244" y="4595"/>
                        <a:pt x="1994" y="2376"/>
                        <a:pt x="292" y="157"/>
                      </a:cubicBezTo>
                      <a:cubicBezTo>
                        <a:pt x="207" y="47"/>
                        <a:pt x="131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1" name="Google Shape;3271;p20"/>
                <p:cNvSpPr/>
                <p:nvPr/>
              </p:nvSpPr>
              <p:spPr>
                <a:xfrm>
                  <a:off x="5581650" y="3830675"/>
                  <a:ext cx="158800" cy="2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9402" extrusionOk="0">
                      <a:moveTo>
                        <a:pt x="126" y="0"/>
                      </a:moveTo>
                      <a:cubicBezTo>
                        <a:pt x="50" y="0"/>
                        <a:pt x="1" y="89"/>
                        <a:pt x="62" y="192"/>
                      </a:cubicBezTo>
                      <a:cubicBezTo>
                        <a:pt x="1643" y="3018"/>
                        <a:pt x="3072" y="6119"/>
                        <a:pt x="4774" y="8885"/>
                      </a:cubicBezTo>
                      <a:cubicBezTo>
                        <a:pt x="5022" y="9246"/>
                        <a:pt x="5321" y="9402"/>
                        <a:pt x="5581" y="9402"/>
                      </a:cubicBezTo>
                      <a:cubicBezTo>
                        <a:pt x="6022" y="9402"/>
                        <a:pt x="6352" y="8957"/>
                        <a:pt x="6142" y="8307"/>
                      </a:cubicBezTo>
                      <a:cubicBezTo>
                        <a:pt x="5108" y="5268"/>
                        <a:pt x="2190" y="2532"/>
                        <a:pt x="245" y="70"/>
                      </a:cubicBezTo>
                      <a:cubicBezTo>
                        <a:pt x="205" y="21"/>
                        <a:pt x="163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2" name="Google Shape;3272;p20"/>
                <p:cNvSpPr/>
                <p:nvPr/>
              </p:nvSpPr>
              <p:spPr>
                <a:xfrm>
                  <a:off x="5743325" y="3634375"/>
                  <a:ext cx="127050" cy="52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21172" extrusionOk="0">
                      <a:moveTo>
                        <a:pt x="1285" y="0"/>
                      </a:moveTo>
                      <a:cubicBezTo>
                        <a:pt x="1242" y="0"/>
                        <a:pt x="1194" y="76"/>
                        <a:pt x="1194" y="232"/>
                      </a:cubicBezTo>
                      <a:cubicBezTo>
                        <a:pt x="1103" y="5521"/>
                        <a:pt x="769" y="11022"/>
                        <a:pt x="860" y="16281"/>
                      </a:cubicBezTo>
                      <a:cubicBezTo>
                        <a:pt x="884" y="17304"/>
                        <a:pt x="1202" y="17800"/>
                        <a:pt x="1546" y="17800"/>
                      </a:cubicBezTo>
                      <a:cubicBezTo>
                        <a:pt x="1631" y="17800"/>
                        <a:pt x="1718" y="17770"/>
                        <a:pt x="1802" y="17709"/>
                      </a:cubicBezTo>
                      <a:lnTo>
                        <a:pt x="1802" y="17709"/>
                      </a:lnTo>
                      <a:cubicBezTo>
                        <a:pt x="1316" y="18469"/>
                        <a:pt x="799" y="19290"/>
                        <a:pt x="343" y="20080"/>
                      </a:cubicBezTo>
                      <a:cubicBezTo>
                        <a:pt x="0" y="20702"/>
                        <a:pt x="413" y="21172"/>
                        <a:pt x="899" y="21172"/>
                      </a:cubicBezTo>
                      <a:cubicBezTo>
                        <a:pt x="1102" y="21172"/>
                        <a:pt x="1319" y="21089"/>
                        <a:pt x="1498" y="20901"/>
                      </a:cubicBezTo>
                      <a:cubicBezTo>
                        <a:pt x="3383" y="18956"/>
                        <a:pt x="4082" y="15643"/>
                        <a:pt x="5024" y="13150"/>
                      </a:cubicBezTo>
                      <a:cubicBezTo>
                        <a:pt x="5082" y="13054"/>
                        <a:pt x="5018" y="12994"/>
                        <a:pt x="4948" y="12994"/>
                      </a:cubicBezTo>
                      <a:cubicBezTo>
                        <a:pt x="4907" y="12994"/>
                        <a:pt x="4864" y="13014"/>
                        <a:pt x="4842" y="13059"/>
                      </a:cubicBezTo>
                      <a:cubicBezTo>
                        <a:pt x="3960" y="14427"/>
                        <a:pt x="3018" y="15794"/>
                        <a:pt x="2106" y="17193"/>
                      </a:cubicBezTo>
                      <a:cubicBezTo>
                        <a:pt x="2137" y="17041"/>
                        <a:pt x="2228" y="16858"/>
                        <a:pt x="2228" y="16646"/>
                      </a:cubicBezTo>
                      <a:cubicBezTo>
                        <a:pt x="2866" y="11600"/>
                        <a:pt x="1741" y="5308"/>
                        <a:pt x="1346" y="202"/>
                      </a:cubicBezTo>
                      <a:cubicBezTo>
                        <a:pt x="1361" y="68"/>
                        <a:pt x="1325" y="0"/>
                        <a:pt x="12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3" name="Google Shape;3273;p20"/>
                <p:cNvSpPr/>
                <p:nvPr/>
              </p:nvSpPr>
              <p:spPr>
                <a:xfrm>
                  <a:off x="5606000" y="4010000"/>
                  <a:ext cx="286500" cy="2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0" h="8858" extrusionOk="0">
                      <a:moveTo>
                        <a:pt x="4265" y="1"/>
                      </a:moveTo>
                      <a:cubicBezTo>
                        <a:pt x="4171" y="1"/>
                        <a:pt x="4077" y="13"/>
                        <a:pt x="3982" y="40"/>
                      </a:cubicBezTo>
                      <a:cubicBezTo>
                        <a:pt x="3526" y="192"/>
                        <a:pt x="3313" y="648"/>
                        <a:pt x="3161" y="1104"/>
                      </a:cubicBezTo>
                      <a:cubicBezTo>
                        <a:pt x="2645" y="2684"/>
                        <a:pt x="3101" y="4569"/>
                        <a:pt x="4286" y="5724"/>
                      </a:cubicBezTo>
                      <a:cubicBezTo>
                        <a:pt x="3465" y="5998"/>
                        <a:pt x="2584" y="5815"/>
                        <a:pt x="1733" y="5967"/>
                      </a:cubicBezTo>
                      <a:cubicBezTo>
                        <a:pt x="912" y="6119"/>
                        <a:pt x="0" y="6788"/>
                        <a:pt x="152" y="7639"/>
                      </a:cubicBezTo>
                      <a:cubicBezTo>
                        <a:pt x="304" y="8551"/>
                        <a:pt x="1398" y="8794"/>
                        <a:pt x="2310" y="8855"/>
                      </a:cubicBezTo>
                      <a:cubicBezTo>
                        <a:pt x="2356" y="8856"/>
                        <a:pt x="2402" y="8857"/>
                        <a:pt x="2449" y="8857"/>
                      </a:cubicBezTo>
                      <a:cubicBezTo>
                        <a:pt x="4223" y="8857"/>
                        <a:pt x="6488" y="7750"/>
                        <a:pt x="8177" y="7335"/>
                      </a:cubicBezTo>
                      <a:cubicBezTo>
                        <a:pt x="9727" y="5815"/>
                        <a:pt x="10183" y="5116"/>
                        <a:pt x="10943" y="3292"/>
                      </a:cubicBezTo>
                      <a:cubicBezTo>
                        <a:pt x="11277" y="2472"/>
                        <a:pt x="11459" y="1347"/>
                        <a:pt x="10791" y="830"/>
                      </a:cubicBezTo>
                      <a:cubicBezTo>
                        <a:pt x="10584" y="670"/>
                        <a:pt x="10339" y="600"/>
                        <a:pt x="10087" y="600"/>
                      </a:cubicBezTo>
                      <a:cubicBezTo>
                        <a:pt x="9672" y="600"/>
                        <a:pt x="9239" y="790"/>
                        <a:pt x="8937" y="1073"/>
                      </a:cubicBezTo>
                      <a:cubicBezTo>
                        <a:pt x="8420" y="1529"/>
                        <a:pt x="8177" y="2198"/>
                        <a:pt x="8025" y="2836"/>
                      </a:cubicBezTo>
                      <a:cubicBezTo>
                        <a:pt x="7295" y="1773"/>
                        <a:pt x="6292" y="952"/>
                        <a:pt x="5198" y="314"/>
                      </a:cubicBezTo>
                      <a:cubicBezTo>
                        <a:pt x="4914" y="148"/>
                        <a:pt x="4594" y="1"/>
                        <a:pt x="4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74" name="Google Shape;3274;p20"/>
              <p:cNvGrpSpPr/>
              <p:nvPr/>
            </p:nvGrpSpPr>
            <p:grpSpPr>
              <a:xfrm>
                <a:off x="-71193" y="3795825"/>
                <a:ext cx="798551" cy="783845"/>
                <a:chOff x="5672100" y="3575250"/>
                <a:chExt cx="1054750" cy="1035325"/>
              </a:xfrm>
            </p:grpSpPr>
            <p:sp>
              <p:nvSpPr>
                <p:cNvPr id="3275" name="Google Shape;3275;p20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6" name="Google Shape;3276;p20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7" name="Google Shape;3277;p20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8" name="Google Shape;3278;p20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9" name="Google Shape;3279;p20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0" name="Google Shape;3280;p20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1" name="Google Shape;3281;p20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2" name="Google Shape;3282;p20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3" name="Google Shape;3283;p20"/>
              <p:cNvGrpSpPr/>
              <p:nvPr/>
            </p:nvGrpSpPr>
            <p:grpSpPr>
              <a:xfrm rot="2164417">
                <a:off x="-384355" y="4330532"/>
                <a:ext cx="1198047" cy="613775"/>
                <a:chOff x="4976050" y="4611525"/>
                <a:chExt cx="1664950" cy="852975"/>
              </a:xfrm>
            </p:grpSpPr>
            <p:sp>
              <p:nvSpPr>
                <p:cNvPr id="3284" name="Google Shape;3284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5" name="Google Shape;3285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rgbClr val="3645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6" name="Google Shape;3286;p20"/>
              <p:cNvGrpSpPr/>
              <p:nvPr/>
            </p:nvGrpSpPr>
            <p:grpSpPr>
              <a:xfrm rot="-1202750" flipH="1">
                <a:off x="557254" y="427619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287" name="Google Shape;3287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8" name="Google Shape;3288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9" name="Google Shape;3289;p20"/>
              <p:cNvGrpSpPr/>
              <p:nvPr/>
            </p:nvGrpSpPr>
            <p:grpSpPr>
              <a:xfrm>
                <a:off x="248771" y="4347484"/>
                <a:ext cx="954154" cy="975956"/>
                <a:chOff x="1356975" y="1865675"/>
                <a:chExt cx="1024100" cy="1047500"/>
              </a:xfrm>
            </p:grpSpPr>
            <p:sp>
              <p:nvSpPr>
                <p:cNvPr id="3290" name="Google Shape;3290;p20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1" name="Google Shape;3291;p20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2" name="Google Shape;3292;p20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3" name="Google Shape;3293;p20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4" name="Google Shape;3294;p20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5" name="Google Shape;3295;p20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6" name="Google Shape;3296;p20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7" name="Google Shape;3297;p20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8" name="Google Shape;3298;p20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9" name="Google Shape;3299;p20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0" name="Google Shape;3300;p20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1" name="Google Shape;3301;p20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2" name="Google Shape;3302;p20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3" name="Google Shape;3303;p20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4" name="Google Shape;3304;p20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5" name="Google Shape;3305;p20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6" name="Google Shape;3306;p20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7" name="Google Shape;3307;p20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8" name="Google Shape;3308;p20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9" name="Google Shape;3309;p20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0" name="Google Shape;3310;p20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1" name="Google Shape;3311;p20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2" name="Google Shape;3312;p20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3" name="Google Shape;3313;p20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4" name="Google Shape;3314;p20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5" name="Google Shape;3315;p20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6" name="Google Shape;3316;p20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7" name="Google Shape;3317;p20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18" name="Google Shape;3318;p20"/>
              <p:cNvGrpSpPr/>
              <p:nvPr/>
            </p:nvGrpSpPr>
            <p:grpSpPr>
              <a:xfrm>
                <a:off x="238100" y="1672375"/>
                <a:ext cx="1089225" cy="1358863"/>
                <a:chOff x="780200" y="3796825"/>
                <a:chExt cx="1089225" cy="1358863"/>
              </a:xfrm>
            </p:grpSpPr>
            <p:sp>
              <p:nvSpPr>
                <p:cNvPr id="3319" name="Google Shape;3319;p20"/>
                <p:cNvSpPr/>
                <p:nvPr/>
              </p:nvSpPr>
              <p:spPr>
                <a:xfrm>
                  <a:off x="780200" y="3796825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0" name="Google Shape;3320;p20"/>
                <p:cNvSpPr/>
                <p:nvPr/>
              </p:nvSpPr>
              <p:spPr>
                <a:xfrm>
                  <a:off x="1593725" y="4907863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321" name="Google Shape;3321;p20"/>
              <p:cNvSpPr/>
              <p:nvPr/>
            </p:nvSpPr>
            <p:spPr>
              <a:xfrm>
                <a:off x="7983079" y="889942"/>
                <a:ext cx="1324153" cy="65320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7487975" y="24111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323" name="Google Shape;3323;p20"/>
              <p:cNvGrpSpPr/>
              <p:nvPr/>
            </p:nvGrpSpPr>
            <p:grpSpPr>
              <a:xfrm rot="9161430" flipH="1">
                <a:off x="7647605" y="515229"/>
                <a:ext cx="180968" cy="237722"/>
                <a:chOff x="4906125" y="1207000"/>
                <a:chExt cx="520550" cy="683800"/>
              </a:xfrm>
            </p:grpSpPr>
            <p:sp>
              <p:nvSpPr>
                <p:cNvPr id="3324" name="Google Shape;3324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5" name="Google Shape;3325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6" name="Google Shape;3326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7" name="Google Shape;3327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8" name="Google Shape;3328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9" name="Google Shape;3329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0" name="Google Shape;3330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1" name="Google Shape;3331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2" name="Google Shape;3332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3" name="Google Shape;3333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4" name="Google Shape;3334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5" name="Google Shape;3335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6" name="Google Shape;3336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7" name="Google Shape;3337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8" name="Google Shape;3338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9" name="Google Shape;3339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0" name="Google Shape;3340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1" name="Google Shape;3341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2" name="Google Shape;3342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3" name="Google Shape;3343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4" name="Google Shape;3344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5" name="Google Shape;3345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6" name="Google Shape;3346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7" name="Google Shape;3347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8" name="Google Shape;3348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9" name="Google Shape;3349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0" name="Google Shape;3350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1" name="Google Shape;3351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2" name="Google Shape;3352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3" name="Google Shape;3353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4" name="Google Shape;3354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5" name="Google Shape;3355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6" name="Google Shape;3356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7" name="Google Shape;3357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8" name="Google Shape;3358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9" name="Google Shape;3359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0" name="Google Shape;3360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1" name="Google Shape;3361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2" name="Google Shape;3362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3" name="Google Shape;3363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4" name="Google Shape;3364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5" name="Google Shape;3365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6" name="Google Shape;3366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7" name="Google Shape;3367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8" name="Google Shape;3368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69" name="Google Shape;3369;p20"/>
              <p:cNvGrpSpPr/>
              <p:nvPr/>
            </p:nvGrpSpPr>
            <p:grpSpPr>
              <a:xfrm rot="10229289" flipH="1">
                <a:off x="7275911" y="139417"/>
                <a:ext cx="297050" cy="390207"/>
                <a:chOff x="4906125" y="1207000"/>
                <a:chExt cx="520550" cy="683800"/>
              </a:xfrm>
            </p:grpSpPr>
            <p:sp>
              <p:nvSpPr>
                <p:cNvPr id="3370" name="Google Shape;3370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1" name="Google Shape;3371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2" name="Google Shape;3372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3" name="Google Shape;3373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4" name="Google Shape;3374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5" name="Google Shape;3375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6" name="Google Shape;3376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7" name="Google Shape;3377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8" name="Google Shape;3378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9" name="Google Shape;3379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0" name="Google Shape;3380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1" name="Google Shape;3381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2" name="Google Shape;3382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3" name="Google Shape;3383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4" name="Google Shape;3384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5" name="Google Shape;3385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6" name="Google Shape;3386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7" name="Google Shape;3387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8" name="Google Shape;3388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9" name="Google Shape;3389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0" name="Google Shape;3390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1" name="Google Shape;3391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2" name="Google Shape;3392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3" name="Google Shape;3393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4" name="Google Shape;3394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5" name="Google Shape;3395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6" name="Google Shape;3396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7" name="Google Shape;3397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8" name="Google Shape;3398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9" name="Google Shape;3399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0" name="Google Shape;3400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1" name="Google Shape;3401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2" name="Google Shape;3402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3" name="Google Shape;3403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4" name="Google Shape;3404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5" name="Google Shape;3405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6" name="Google Shape;3406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7" name="Google Shape;3407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8" name="Google Shape;3408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9" name="Google Shape;3409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0" name="Google Shape;3410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1" name="Google Shape;3411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2" name="Google Shape;3412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3" name="Google Shape;3413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4" name="Google Shape;3414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15" name="Google Shape;3415;p20"/>
              <p:cNvGrpSpPr/>
              <p:nvPr/>
            </p:nvGrpSpPr>
            <p:grpSpPr>
              <a:xfrm>
                <a:off x="7792975" y="3207875"/>
                <a:ext cx="555650" cy="488825"/>
                <a:chOff x="4897100" y="6562875"/>
                <a:chExt cx="555650" cy="488825"/>
              </a:xfrm>
            </p:grpSpPr>
            <p:sp>
              <p:nvSpPr>
                <p:cNvPr id="3416" name="Google Shape;3416;p20"/>
                <p:cNvSpPr/>
                <p:nvPr/>
              </p:nvSpPr>
              <p:spPr>
                <a:xfrm>
                  <a:off x="5192425" y="6671725"/>
                  <a:ext cx="18205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2" h="6098" extrusionOk="0">
                      <a:moveTo>
                        <a:pt x="2294" y="1"/>
                      </a:moveTo>
                      <a:cubicBezTo>
                        <a:pt x="834" y="1"/>
                        <a:pt x="20" y="1102"/>
                        <a:pt x="1" y="2270"/>
                      </a:cubicBezTo>
                      <a:cubicBezTo>
                        <a:pt x="1" y="3903"/>
                        <a:pt x="1419" y="6098"/>
                        <a:pt x="1419" y="6098"/>
                      </a:cubicBezTo>
                      <a:lnTo>
                        <a:pt x="3828" y="5884"/>
                      </a:lnTo>
                      <a:cubicBezTo>
                        <a:pt x="3828" y="5884"/>
                        <a:pt x="7281" y="2243"/>
                        <a:pt x="4471" y="664"/>
                      </a:cubicBezTo>
                      <a:cubicBezTo>
                        <a:pt x="3638" y="196"/>
                        <a:pt x="2909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7" name="Google Shape;3417;p20"/>
                <p:cNvSpPr/>
                <p:nvPr/>
              </p:nvSpPr>
              <p:spPr>
                <a:xfrm>
                  <a:off x="5276750" y="6696475"/>
                  <a:ext cx="176000" cy="15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0" h="6152" extrusionOk="0">
                      <a:moveTo>
                        <a:pt x="2767" y="0"/>
                      </a:moveTo>
                      <a:cubicBezTo>
                        <a:pt x="2000" y="0"/>
                        <a:pt x="1313" y="417"/>
                        <a:pt x="910" y="1039"/>
                      </a:cubicBezTo>
                      <a:cubicBezTo>
                        <a:pt x="0" y="2404"/>
                        <a:pt x="0" y="5054"/>
                        <a:pt x="0" y="5054"/>
                      </a:cubicBezTo>
                      <a:lnTo>
                        <a:pt x="2142" y="6152"/>
                      </a:lnTo>
                      <a:cubicBezTo>
                        <a:pt x="2142" y="6152"/>
                        <a:pt x="7040" y="5001"/>
                        <a:pt x="5514" y="2137"/>
                      </a:cubicBezTo>
                      <a:cubicBezTo>
                        <a:pt x="4713" y="593"/>
                        <a:pt x="3683" y="0"/>
                        <a:pt x="2767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8" name="Google Shape;3418;p20"/>
                <p:cNvSpPr/>
                <p:nvPr/>
              </p:nvSpPr>
              <p:spPr>
                <a:xfrm>
                  <a:off x="5054625" y="6775925"/>
                  <a:ext cx="371850" cy="2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11031" extrusionOk="0">
                      <a:moveTo>
                        <a:pt x="5540" y="0"/>
                      </a:moveTo>
                      <a:cubicBezTo>
                        <a:pt x="2653" y="0"/>
                        <a:pt x="1" y="4222"/>
                        <a:pt x="5914" y="8808"/>
                      </a:cubicBezTo>
                      <a:cubicBezTo>
                        <a:pt x="7982" y="10416"/>
                        <a:pt x="9634" y="11031"/>
                        <a:pt x="10921" y="11031"/>
                      </a:cubicBezTo>
                      <a:cubicBezTo>
                        <a:pt x="13833" y="11031"/>
                        <a:pt x="14873" y="7883"/>
                        <a:pt x="14613" y="5971"/>
                      </a:cubicBezTo>
                      <a:cubicBezTo>
                        <a:pt x="14105" y="2251"/>
                        <a:pt x="6824" y="297"/>
                        <a:pt x="6824" y="297"/>
                      </a:cubicBezTo>
                      <a:cubicBezTo>
                        <a:pt x="6410" y="95"/>
                        <a:pt x="5972" y="0"/>
                        <a:pt x="5540" y="0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9" name="Google Shape;3419;p20"/>
                <p:cNvSpPr/>
                <p:nvPr/>
              </p:nvSpPr>
              <p:spPr>
                <a:xfrm>
                  <a:off x="5142250" y="6790025"/>
                  <a:ext cx="204100" cy="2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4" h="9021" extrusionOk="0">
                      <a:moveTo>
                        <a:pt x="8058" y="2883"/>
                      </a:moveTo>
                      <a:cubicBezTo>
                        <a:pt x="8058" y="2886"/>
                        <a:pt x="8057" y="2889"/>
                        <a:pt x="8057" y="2891"/>
                      </a:cubicBezTo>
                      <a:cubicBezTo>
                        <a:pt x="8058" y="2888"/>
                        <a:pt x="8058" y="2885"/>
                        <a:pt x="8058" y="2883"/>
                      </a:cubicBezTo>
                      <a:close/>
                      <a:moveTo>
                        <a:pt x="4256" y="1"/>
                      </a:moveTo>
                      <a:cubicBezTo>
                        <a:pt x="3373" y="2142"/>
                        <a:pt x="1580" y="4123"/>
                        <a:pt x="0" y="5755"/>
                      </a:cubicBezTo>
                      <a:cubicBezTo>
                        <a:pt x="562" y="6558"/>
                        <a:pt x="1365" y="7415"/>
                        <a:pt x="2436" y="8244"/>
                      </a:cubicBezTo>
                      <a:cubicBezTo>
                        <a:pt x="2784" y="8539"/>
                        <a:pt x="3132" y="8780"/>
                        <a:pt x="3480" y="9021"/>
                      </a:cubicBezTo>
                      <a:cubicBezTo>
                        <a:pt x="4443" y="8137"/>
                        <a:pt x="5354" y="7227"/>
                        <a:pt x="6156" y="6237"/>
                      </a:cubicBezTo>
                      <a:cubicBezTo>
                        <a:pt x="6745" y="5461"/>
                        <a:pt x="7388" y="4604"/>
                        <a:pt x="7789" y="3694"/>
                      </a:cubicBezTo>
                      <a:cubicBezTo>
                        <a:pt x="7789" y="3644"/>
                        <a:pt x="8044" y="2877"/>
                        <a:pt x="8058" y="2877"/>
                      </a:cubicBezTo>
                      <a:lnTo>
                        <a:pt x="8058" y="2877"/>
                      </a:lnTo>
                      <a:cubicBezTo>
                        <a:pt x="8059" y="2877"/>
                        <a:pt x="8059" y="2879"/>
                        <a:pt x="8058" y="2883"/>
                      </a:cubicBezTo>
                      <a:lnTo>
                        <a:pt x="8058" y="2883"/>
                      </a:lnTo>
                      <a:cubicBezTo>
                        <a:pt x="8164" y="2276"/>
                        <a:pt x="8136" y="2273"/>
                        <a:pt x="7950" y="1714"/>
                      </a:cubicBezTo>
                      <a:cubicBezTo>
                        <a:pt x="7923" y="1687"/>
                        <a:pt x="7923" y="1687"/>
                        <a:pt x="7923" y="1633"/>
                      </a:cubicBezTo>
                      <a:cubicBezTo>
                        <a:pt x="6585" y="884"/>
                        <a:pt x="5139" y="295"/>
                        <a:pt x="4256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0" name="Google Shape;3420;p20"/>
                <p:cNvSpPr/>
                <p:nvPr/>
              </p:nvSpPr>
              <p:spPr>
                <a:xfrm>
                  <a:off x="5338975" y="6938750"/>
                  <a:ext cx="36825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294" extrusionOk="0">
                      <a:moveTo>
                        <a:pt x="735" y="0"/>
                      </a:moveTo>
                      <a:cubicBezTo>
                        <a:pt x="633" y="0"/>
                        <a:pt x="528" y="24"/>
                        <a:pt x="429" y="74"/>
                      </a:cubicBezTo>
                      <a:cubicBezTo>
                        <a:pt x="134" y="261"/>
                        <a:pt x="1" y="609"/>
                        <a:pt x="161" y="957"/>
                      </a:cubicBezTo>
                      <a:cubicBezTo>
                        <a:pt x="275" y="1166"/>
                        <a:pt x="496" y="1293"/>
                        <a:pt x="729" y="1293"/>
                      </a:cubicBezTo>
                      <a:cubicBezTo>
                        <a:pt x="825" y="1293"/>
                        <a:pt x="924" y="1272"/>
                        <a:pt x="1018" y="1225"/>
                      </a:cubicBezTo>
                      <a:cubicBezTo>
                        <a:pt x="1339" y="1037"/>
                        <a:pt x="1473" y="689"/>
                        <a:pt x="1285" y="342"/>
                      </a:cubicBezTo>
                      <a:cubicBezTo>
                        <a:pt x="1174" y="120"/>
                        <a:pt x="961" y="0"/>
                        <a:pt x="7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1" name="Google Shape;3421;p20"/>
                <p:cNvSpPr/>
                <p:nvPr/>
              </p:nvSpPr>
              <p:spPr>
                <a:xfrm>
                  <a:off x="4987675" y="6562875"/>
                  <a:ext cx="119125" cy="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5" h="3841" extrusionOk="0">
                      <a:moveTo>
                        <a:pt x="1535" y="0"/>
                      </a:moveTo>
                      <a:cubicBezTo>
                        <a:pt x="709" y="0"/>
                        <a:pt x="187" y="598"/>
                        <a:pt x="134" y="1298"/>
                      </a:cubicBezTo>
                      <a:cubicBezTo>
                        <a:pt x="1" y="2342"/>
                        <a:pt x="804" y="3841"/>
                        <a:pt x="804" y="3841"/>
                      </a:cubicBezTo>
                      <a:lnTo>
                        <a:pt x="2329" y="3841"/>
                      </a:lnTo>
                      <a:cubicBezTo>
                        <a:pt x="2329" y="3841"/>
                        <a:pt x="4765" y="1726"/>
                        <a:pt x="3079" y="575"/>
                      </a:cubicBezTo>
                      <a:cubicBezTo>
                        <a:pt x="2495" y="168"/>
                        <a:pt x="1973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2" name="Google Shape;3422;p20"/>
                <p:cNvSpPr/>
                <p:nvPr/>
              </p:nvSpPr>
              <p:spPr>
                <a:xfrm>
                  <a:off x="5039200" y="6584050"/>
                  <a:ext cx="111100" cy="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904" extrusionOk="0">
                      <a:moveTo>
                        <a:pt x="1956" y="0"/>
                      </a:moveTo>
                      <a:cubicBezTo>
                        <a:pt x="1516" y="0"/>
                        <a:pt x="1107" y="215"/>
                        <a:pt x="830" y="558"/>
                      </a:cubicBezTo>
                      <a:cubicBezTo>
                        <a:pt x="161" y="1361"/>
                        <a:pt x="0" y="3074"/>
                        <a:pt x="0" y="3074"/>
                      </a:cubicBezTo>
                      <a:lnTo>
                        <a:pt x="1258" y="3904"/>
                      </a:lnTo>
                      <a:cubicBezTo>
                        <a:pt x="1258" y="3904"/>
                        <a:pt x="4444" y="3475"/>
                        <a:pt x="3721" y="1548"/>
                      </a:cubicBezTo>
                      <a:cubicBezTo>
                        <a:pt x="3265" y="433"/>
                        <a:pt x="2580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3" name="Google Shape;3423;p20"/>
                <p:cNvSpPr/>
                <p:nvPr/>
              </p:nvSpPr>
              <p:spPr>
                <a:xfrm>
                  <a:off x="4897100" y="6625000"/>
                  <a:ext cx="227100" cy="1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4" h="7389" extrusionOk="0">
                      <a:moveTo>
                        <a:pt x="3454" y="1"/>
                      </a:moveTo>
                      <a:cubicBezTo>
                        <a:pt x="1675" y="1"/>
                        <a:pt x="0" y="2471"/>
                        <a:pt x="3302" y="5638"/>
                      </a:cubicBezTo>
                      <a:cubicBezTo>
                        <a:pt x="4643" y="6915"/>
                        <a:pt x="5741" y="7389"/>
                        <a:pt x="6604" y="7389"/>
                      </a:cubicBezTo>
                      <a:cubicBezTo>
                        <a:pt x="8293" y="7389"/>
                        <a:pt x="9083" y="5576"/>
                        <a:pt x="9030" y="4407"/>
                      </a:cubicBezTo>
                      <a:cubicBezTo>
                        <a:pt x="8950" y="1998"/>
                        <a:pt x="4453" y="285"/>
                        <a:pt x="4453" y="285"/>
                      </a:cubicBezTo>
                      <a:cubicBezTo>
                        <a:pt x="4139" y="91"/>
                        <a:pt x="3795" y="1"/>
                        <a:pt x="3454" y="1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4" name="Google Shape;3424;p20"/>
                <p:cNvSpPr/>
                <p:nvPr/>
              </p:nvSpPr>
              <p:spPr>
                <a:xfrm>
                  <a:off x="4944850" y="6638125"/>
                  <a:ext cx="136525" cy="1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" h="5649" extrusionOk="0">
                      <a:moveTo>
                        <a:pt x="5355" y="2056"/>
                      </a:moveTo>
                      <a:lnTo>
                        <a:pt x="5355" y="2056"/>
                      </a:lnTo>
                      <a:cubicBezTo>
                        <a:pt x="5355" y="2058"/>
                        <a:pt x="5354" y="2060"/>
                        <a:pt x="5354" y="2062"/>
                      </a:cubicBezTo>
                      <a:cubicBezTo>
                        <a:pt x="5354" y="2059"/>
                        <a:pt x="5355" y="2057"/>
                        <a:pt x="5355" y="2056"/>
                      </a:cubicBezTo>
                      <a:close/>
                      <a:moveTo>
                        <a:pt x="3105" y="1"/>
                      </a:moveTo>
                      <a:cubicBezTo>
                        <a:pt x="2409" y="1312"/>
                        <a:pt x="1098" y="2436"/>
                        <a:pt x="1" y="3373"/>
                      </a:cubicBezTo>
                      <a:cubicBezTo>
                        <a:pt x="295" y="3909"/>
                        <a:pt x="777" y="4524"/>
                        <a:pt x="1392" y="5113"/>
                      </a:cubicBezTo>
                      <a:cubicBezTo>
                        <a:pt x="1633" y="5327"/>
                        <a:pt x="1821" y="5488"/>
                        <a:pt x="2035" y="5648"/>
                      </a:cubicBezTo>
                      <a:cubicBezTo>
                        <a:pt x="2677" y="5193"/>
                        <a:pt x="3346" y="4658"/>
                        <a:pt x="3908" y="4069"/>
                      </a:cubicBezTo>
                      <a:cubicBezTo>
                        <a:pt x="4337" y="3641"/>
                        <a:pt x="4818" y="3132"/>
                        <a:pt x="5113" y="2570"/>
                      </a:cubicBezTo>
                      <a:cubicBezTo>
                        <a:pt x="5138" y="2545"/>
                        <a:pt x="5349" y="2054"/>
                        <a:pt x="5356" y="2054"/>
                      </a:cubicBezTo>
                      <a:lnTo>
                        <a:pt x="5356" y="2054"/>
                      </a:lnTo>
                      <a:cubicBezTo>
                        <a:pt x="5356" y="2054"/>
                        <a:pt x="5356" y="2055"/>
                        <a:pt x="5355" y="2056"/>
                      </a:cubicBezTo>
                      <a:lnTo>
                        <a:pt x="5355" y="2056"/>
                      </a:lnTo>
                      <a:cubicBezTo>
                        <a:pt x="5460" y="1714"/>
                        <a:pt x="5407" y="1712"/>
                        <a:pt x="5354" y="1339"/>
                      </a:cubicBezTo>
                      <a:lnTo>
                        <a:pt x="5354" y="1312"/>
                      </a:lnTo>
                      <a:cubicBezTo>
                        <a:pt x="4551" y="697"/>
                        <a:pt x="3641" y="268"/>
                        <a:pt x="3105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5" name="Google Shape;3425;p20"/>
                <p:cNvSpPr/>
                <p:nvPr/>
              </p:nvSpPr>
              <p:spPr>
                <a:xfrm>
                  <a:off x="5069300" y="6740125"/>
                  <a:ext cx="227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820" extrusionOk="0">
                      <a:moveTo>
                        <a:pt x="485" y="1"/>
                      </a:moveTo>
                      <a:cubicBezTo>
                        <a:pt x="424" y="1"/>
                        <a:pt x="360" y="14"/>
                        <a:pt x="295" y="43"/>
                      </a:cubicBezTo>
                      <a:cubicBezTo>
                        <a:pt x="108" y="123"/>
                        <a:pt x="1" y="364"/>
                        <a:pt x="54" y="578"/>
                      </a:cubicBezTo>
                      <a:cubicBezTo>
                        <a:pt x="137" y="722"/>
                        <a:pt x="299" y="819"/>
                        <a:pt x="467" y="819"/>
                      </a:cubicBezTo>
                      <a:cubicBezTo>
                        <a:pt x="517" y="819"/>
                        <a:pt x="567" y="811"/>
                        <a:pt x="617" y="792"/>
                      </a:cubicBezTo>
                      <a:cubicBezTo>
                        <a:pt x="804" y="712"/>
                        <a:pt x="911" y="471"/>
                        <a:pt x="831" y="257"/>
                      </a:cubicBezTo>
                      <a:cubicBezTo>
                        <a:pt x="791" y="100"/>
                        <a:pt x="652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426" name="Google Shape;3426;p20"/>
            <p:cNvSpPr/>
            <p:nvPr/>
          </p:nvSpPr>
          <p:spPr>
            <a:xfrm>
              <a:off x="543401" y="1134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7" name="Google Shape;3427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8" name="Google Shape;3428;p20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304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9" name="Google Shape;3429;p20"/>
          <p:cNvSpPr txBox="1">
            <a:spLocks noGrp="1"/>
          </p:cNvSpPr>
          <p:nvPr>
            <p:ph type="subTitle" idx="1"/>
          </p:nvPr>
        </p:nvSpPr>
        <p:spPr>
          <a:xfrm>
            <a:off x="2658800" y="4339900"/>
            <a:ext cx="6874400" cy="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07147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1"/>
          <p:cNvGrpSpPr/>
          <p:nvPr/>
        </p:nvGrpSpPr>
        <p:grpSpPr>
          <a:xfrm>
            <a:off x="-418633" y="144023"/>
            <a:ext cx="12937184" cy="7126749"/>
            <a:chOff x="-313975" y="108017"/>
            <a:chExt cx="9702888" cy="5345062"/>
          </a:xfrm>
        </p:grpSpPr>
        <p:sp>
          <p:nvSpPr>
            <p:cNvPr id="3432" name="Google Shape;3432;p2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34" name="Google Shape;3434;p21"/>
            <p:cNvGrpSpPr/>
            <p:nvPr/>
          </p:nvGrpSpPr>
          <p:grpSpPr>
            <a:xfrm>
              <a:off x="-313975" y="3014909"/>
              <a:ext cx="2025620" cy="2293491"/>
              <a:chOff x="-313975" y="3014909"/>
              <a:chExt cx="2025620" cy="2293491"/>
            </a:xfrm>
          </p:grpSpPr>
          <p:grpSp>
            <p:nvGrpSpPr>
              <p:cNvPr id="3435" name="Google Shape;3435;p21"/>
              <p:cNvGrpSpPr/>
              <p:nvPr/>
            </p:nvGrpSpPr>
            <p:grpSpPr>
              <a:xfrm rot="-1164110" flipH="1">
                <a:off x="-77269" y="3113905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436" name="Google Shape;3436;p21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7" name="Google Shape;3437;p21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8" name="Google Shape;3438;p21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9" name="Google Shape;3439;p21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0" name="Google Shape;3440;p21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1" name="Google Shape;3441;p21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2" name="Google Shape;3442;p21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3" name="Google Shape;3443;p21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4" name="Google Shape;3444;p21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5" name="Google Shape;3445;p21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6" name="Google Shape;3446;p21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7" name="Google Shape;3447;p21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8" name="Google Shape;3448;p21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9" name="Google Shape;3449;p21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0" name="Google Shape;3450;p21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1" name="Google Shape;3451;p21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2" name="Google Shape;3452;p21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3" name="Google Shape;3453;p21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4" name="Google Shape;3454;p21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5" name="Google Shape;3455;p21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6" name="Google Shape;3456;p21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7" name="Google Shape;3457;p21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8" name="Google Shape;3458;p21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9" name="Google Shape;3459;p21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0" name="Google Shape;3460;p21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1" name="Google Shape;3461;p21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2" name="Google Shape;3462;p21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3" name="Google Shape;3463;p21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4" name="Google Shape;3464;p21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5" name="Google Shape;3465;p21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6" name="Google Shape;3466;p21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7" name="Google Shape;3467;p21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8" name="Google Shape;3468;p21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9" name="Google Shape;3469;p21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0" name="Google Shape;3470;p21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1" name="Google Shape;3471;p21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2" name="Google Shape;3472;p21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3" name="Google Shape;3473;p21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4" name="Google Shape;3474;p21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5" name="Google Shape;3475;p21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6" name="Google Shape;3476;p21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7" name="Google Shape;3477;p21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8" name="Google Shape;3478;p21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9" name="Google Shape;3479;p21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0" name="Google Shape;3480;p21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1" name="Google Shape;3481;p21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2" name="Google Shape;3482;p21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3" name="Google Shape;3483;p21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4" name="Google Shape;3484;p21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5" name="Google Shape;3485;p21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6" name="Google Shape;3486;p21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7" name="Google Shape;3487;p21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8" name="Google Shape;3488;p21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89" name="Google Shape;3489;p21"/>
              <p:cNvGrpSpPr/>
              <p:nvPr/>
            </p:nvGrpSpPr>
            <p:grpSpPr>
              <a:xfrm rot="-1202750" flipH="1">
                <a:off x="378679" y="433514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490" name="Google Shape;3490;p21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1" name="Google Shape;3491;p21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92" name="Google Shape;3492;p21"/>
              <p:cNvGrpSpPr/>
              <p:nvPr/>
            </p:nvGrpSpPr>
            <p:grpSpPr>
              <a:xfrm>
                <a:off x="-144100" y="4296675"/>
                <a:ext cx="1024075" cy="1011725"/>
                <a:chOff x="2649575" y="3055425"/>
                <a:chExt cx="1024075" cy="1011725"/>
              </a:xfrm>
            </p:grpSpPr>
            <p:sp>
              <p:nvSpPr>
                <p:cNvPr id="3493" name="Google Shape;3493;p21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4" name="Google Shape;3494;p21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5" name="Google Shape;3495;p21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6" name="Google Shape;3496;p21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7" name="Google Shape;3497;p21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8" name="Google Shape;3498;p21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9" name="Google Shape;3499;p21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0" name="Google Shape;3500;p21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1" name="Google Shape;3501;p21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2" name="Google Shape;3502;p21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3" name="Google Shape;3503;p21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4" name="Google Shape;3504;p21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5" name="Google Shape;3505;p21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6" name="Google Shape;3506;p21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7" name="Google Shape;3507;p21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8" name="Google Shape;3508;p21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9" name="Google Shape;3509;p21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0" name="Google Shape;3510;p21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1" name="Google Shape;3511;p21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2" name="Google Shape;3512;p21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3" name="Google Shape;3513;p21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4" name="Google Shape;3514;p21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5" name="Google Shape;3515;p21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6" name="Google Shape;3516;p21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7" name="Google Shape;3517;p21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8" name="Google Shape;3518;p21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519" name="Google Shape;3519;p21"/>
              <p:cNvGrpSpPr/>
              <p:nvPr/>
            </p:nvGrpSpPr>
            <p:grpSpPr>
              <a:xfrm>
                <a:off x="275119" y="3862077"/>
                <a:ext cx="397219" cy="390007"/>
                <a:chOff x="5672100" y="3575250"/>
                <a:chExt cx="1054750" cy="1035325"/>
              </a:xfrm>
            </p:grpSpPr>
            <p:sp>
              <p:nvSpPr>
                <p:cNvPr id="3520" name="Google Shape;3520;p21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1" name="Google Shape;3521;p21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2" name="Google Shape;3522;p21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3" name="Google Shape;3523;p21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4" name="Google Shape;3524;p21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5" name="Google Shape;3525;p21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6" name="Google Shape;3526;p21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7" name="Google Shape;3527;p21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8" name="Google Shape;3528;p21"/>
            <p:cNvGrpSpPr/>
            <p:nvPr/>
          </p:nvGrpSpPr>
          <p:grpSpPr>
            <a:xfrm rot="1067620">
              <a:off x="8313264" y="1726754"/>
              <a:ext cx="180904" cy="237637"/>
              <a:chOff x="4906125" y="1207000"/>
              <a:chExt cx="520550" cy="683800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7" name="Google Shape;3557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8" name="Google Shape;3558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0" name="Google Shape;3560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1" name="Google Shape;3561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2" name="Google Shape;3562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5" name="Google Shape;3565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6" name="Google Shape;3566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9" name="Google Shape;3569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0" name="Google Shape;3570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3" name="Google Shape;3573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4" name="Google Shape;3574;p21"/>
            <p:cNvGrpSpPr/>
            <p:nvPr/>
          </p:nvGrpSpPr>
          <p:grpSpPr>
            <a:xfrm>
              <a:off x="8388584" y="1200146"/>
              <a:ext cx="297026" cy="390176"/>
              <a:chOff x="4906125" y="1207000"/>
              <a:chExt cx="520550" cy="683800"/>
            </a:xfrm>
          </p:grpSpPr>
          <p:sp>
            <p:nvSpPr>
              <p:cNvPr id="3575" name="Google Shape;3575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0" name="Google Shape;3620;p21"/>
            <p:cNvGrpSpPr/>
            <p:nvPr/>
          </p:nvGrpSpPr>
          <p:grpSpPr>
            <a:xfrm rot="-1031996" flipH="1">
              <a:off x="8290386" y="4431907"/>
              <a:ext cx="988287" cy="895065"/>
              <a:chOff x="4048900" y="1919750"/>
              <a:chExt cx="1060775" cy="960715"/>
            </a:xfrm>
          </p:grpSpPr>
          <p:sp>
            <p:nvSpPr>
              <p:cNvPr id="3621" name="Google Shape;3621;p21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2" name="Google Shape;3622;p21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3" name="Google Shape;3623;p21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4" name="Google Shape;3624;p21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1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1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1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1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1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0" name="Google Shape;3630;p21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1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1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1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1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1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1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7" name="Google Shape;3637;p21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1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1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0" name="Google Shape;3640;p21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1" name="Google Shape;3641;p21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2" name="Google Shape;3642;p21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1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4" name="Google Shape;3644;p21"/>
            <p:cNvGrpSpPr/>
            <p:nvPr/>
          </p:nvGrpSpPr>
          <p:grpSpPr>
            <a:xfrm flipH="1">
              <a:off x="7833533" y="2906400"/>
              <a:ext cx="959275" cy="2148325"/>
              <a:chOff x="6907275" y="5188300"/>
              <a:chExt cx="959275" cy="2148325"/>
            </a:xfrm>
          </p:grpSpPr>
          <p:sp>
            <p:nvSpPr>
              <p:cNvPr id="3645" name="Google Shape;3645;p21"/>
              <p:cNvSpPr/>
              <p:nvPr/>
            </p:nvSpPr>
            <p:spPr>
              <a:xfrm>
                <a:off x="6907275" y="5188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6" name="Google Shape;3646;p21"/>
              <p:cNvSpPr/>
              <p:nvPr/>
            </p:nvSpPr>
            <p:spPr>
              <a:xfrm>
                <a:off x="7590850" y="708880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7" name="Google Shape;3647;p21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-218825" y="238943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0" name="Google Shape;3650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22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652" name="Google Shape;3652;p21"/>
          <p:cNvGrpSpPr/>
          <p:nvPr/>
        </p:nvGrpSpPr>
        <p:grpSpPr>
          <a:xfrm rot="-1342695">
            <a:off x="10859790" y="5002883"/>
            <a:ext cx="1275309" cy="1833253"/>
            <a:chOff x="-281361" y="3012568"/>
            <a:chExt cx="1154935" cy="1660217"/>
          </a:xfrm>
        </p:grpSpPr>
        <p:sp>
          <p:nvSpPr>
            <p:cNvPr id="3653" name="Google Shape;3653;p21"/>
            <p:cNvSpPr/>
            <p:nvPr/>
          </p:nvSpPr>
          <p:spPr>
            <a:xfrm rot="-549552">
              <a:off x="328027" y="3679692"/>
              <a:ext cx="393741" cy="284703"/>
            </a:xfrm>
            <a:custGeom>
              <a:avLst/>
              <a:gdLst/>
              <a:ahLst/>
              <a:cxnLst/>
              <a:rect l="l" t="t" r="r" b="b"/>
              <a:pathLst>
                <a:path w="20944" h="15146" extrusionOk="0">
                  <a:moveTo>
                    <a:pt x="19757" y="1"/>
                  </a:moveTo>
                  <a:cubicBezTo>
                    <a:pt x="15529" y="1"/>
                    <a:pt x="11320" y="1328"/>
                    <a:pt x="7873" y="3774"/>
                  </a:cubicBezTo>
                  <a:cubicBezTo>
                    <a:pt x="4104" y="6419"/>
                    <a:pt x="1308" y="10370"/>
                    <a:pt x="1" y="14808"/>
                  </a:cubicBezTo>
                  <a:cubicBezTo>
                    <a:pt x="1299" y="15033"/>
                    <a:pt x="2586" y="15145"/>
                    <a:pt x="3847" y="15145"/>
                  </a:cubicBezTo>
                  <a:cubicBezTo>
                    <a:pt x="7693" y="15145"/>
                    <a:pt x="11296" y="14102"/>
                    <a:pt x="14226" y="12042"/>
                  </a:cubicBezTo>
                  <a:cubicBezTo>
                    <a:pt x="18056" y="9276"/>
                    <a:pt x="20609" y="4747"/>
                    <a:pt x="20943" y="36"/>
                  </a:cubicBezTo>
                  <a:cubicBezTo>
                    <a:pt x="20548" y="12"/>
                    <a:pt x="20153" y="1"/>
                    <a:pt x="19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4" name="Google Shape;3654;p21"/>
            <p:cNvGrpSpPr/>
            <p:nvPr/>
          </p:nvGrpSpPr>
          <p:grpSpPr>
            <a:xfrm rot="-730137">
              <a:off x="-131395" y="3085674"/>
              <a:ext cx="855002" cy="1514006"/>
              <a:chOff x="207725" y="2276150"/>
              <a:chExt cx="1299425" cy="2300975"/>
            </a:xfrm>
          </p:grpSpPr>
          <p:sp>
            <p:nvSpPr>
              <p:cNvPr id="3655" name="Google Shape;3655;p21"/>
              <p:cNvSpPr/>
              <p:nvPr/>
            </p:nvSpPr>
            <p:spPr>
              <a:xfrm>
                <a:off x="916700" y="2276150"/>
                <a:ext cx="289550" cy="661150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26446" extrusionOk="0">
                    <a:moveTo>
                      <a:pt x="7812" y="1"/>
                    </a:moveTo>
                    <a:cubicBezTo>
                      <a:pt x="5107" y="4044"/>
                      <a:pt x="2341" y="8147"/>
                      <a:pt x="1155" y="12858"/>
                    </a:cubicBezTo>
                    <a:cubicBezTo>
                      <a:pt x="0" y="17570"/>
                      <a:pt x="669" y="23041"/>
                      <a:pt x="4104" y="26445"/>
                    </a:cubicBezTo>
                    <a:cubicBezTo>
                      <a:pt x="8511" y="22190"/>
                      <a:pt x="10639" y="17782"/>
                      <a:pt x="11125" y="13193"/>
                    </a:cubicBezTo>
                    <a:cubicBezTo>
                      <a:pt x="11581" y="8603"/>
                      <a:pt x="10396" y="3831"/>
                      <a:pt x="7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249500" y="3548225"/>
                <a:ext cx="383775" cy="487100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9484" extrusionOk="0">
                    <a:moveTo>
                      <a:pt x="1673" y="0"/>
                    </a:moveTo>
                    <a:cubicBezTo>
                      <a:pt x="1" y="4286"/>
                      <a:pt x="1490" y="8906"/>
                      <a:pt x="4256" y="12280"/>
                    </a:cubicBezTo>
                    <a:cubicBezTo>
                      <a:pt x="7022" y="15654"/>
                      <a:pt x="10943" y="17933"/>
                      <a:pt x="15016" y="19484"/>
                    </a:cubicBezTo>
                    <a:cubicBezTo>
                      <a:pt x="15351" y="15228"/>
                      <a:pt x="14196" y="10912"/>
                      <a:pt x="11825" y="7386"/>
                    </a:cubicBezTo>
                    <a:cubicBezTo>
                      <a:pt x="9424" y="3830"/>
                      <a:pt x="5776" y="1216"/>
                      <a:pt x="1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765475" y="3687275"/>
                <a:ext cx="476475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9059" h="15467" extrusionOk="0">
                    <a:moveTo>
                      <a:pt x="19059" y="0"/>
                    </a:moveTo>
                    <a:cubicBezTo>
                      <a:pt x="14682" y="92"/>
                      <a:pt x="10366" y="1703"/>
                      <a:pt x="6961" y="4469"/>
                    </a:cubicBezTo>
                    <a:cubicBezTo>
                      <a:pt x="3527" y="7204"/>
                      <a:pt x="1064" y="11125"/>
                      <a:pt x="1" y="15381"/>
                    </a:cubicBezTo>
                    <a:cubicBezTo>
                      <a:pt x="650" y="15438"/>
                      <a:pt x="1292" y="15467"/>
                      <a:pt x="1923" y="15467"/>
                    </a:cubicBezTo>
                    <a:cubicBezTo>
                      <a:pt x="6288" y="15467"/>
                      <a:pt x="10196" y="14107"/>
                      <a:pt x="13223" y="11612"/>
                    </a:cubicBezTo>
                    <a:cubicBezTo>
                      <a:pt x="16627" y="8754"/>
                      <a:pt x="18846" y="4438"/>
                      <a:pt x="19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371100" y="3007175"/>
                <a:ext cx="448350" cy="604125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24165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0" y="5198"/>
                      <a:pt x="730" y="11004"/>
                      <a:pt x="3435" y="15715"/>
                    </a:cubicBezTo>
                    <a:cubicBezTo>
                      <a:pt x="6079" y="20426"/>
                      <a:pt x="10760" y="23952"/>
                      <a:pt x="16414" y="24165"/>
                    </a:cubicBezTo>
                    <a:cubicBezTo>
                      <a:pt x="17934" y="19028"/>
                      <a:pt x="17174" y="13253"/>
                      <a:pt x="14377" y="8724"/>
                    </a:cubicBezTo>
                    <a:cubicBezTo>
                      <a:pt x="11551" y="4165"/>
                      <a:pt x="6718" y="882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469875" y="2689550"/>
                <a:ext cx="405800" cy="396850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5874" extrusionOk="0">
                    <a:moveTo>
                      <a:pt x="396" y="0"/>
                    </a:moveTo>
                    <a:lnTo>
                      <a:pt x="396" y="0"/>
                    </a:lnTo>
                    <a:cubicBezTo>
                      <a:pt x="1" y="4255"/>
                      <a:pt x="1612" y="8632"/>
                      <a:pt x="4590" y="11642"/>
                    </a:cubicBezTo>
                    <a:cubicBezTo>
                      <a:pt x="7280" y="14304"/>
                      <a:pt x="11061" y="15873"/>
                      <a:pt x="14872" y="15873"/>
                    </a:cubicBezTo>
                    <a:cubicBezTo>
                      <a:pt x="15326" y="15873"/>
                      <a:pt x="15780" y="15851"/>
                      <a:pt x="16232" y="15806"/>
                    </a:cubicBezTo>
                    <a:cubicBezTo>
                      <a:pt x="15776" y="11763"/>
                      <a:pt x="13892" y="7903"/>
                      <a:pt x="11095" y="4985"/>
                    </a:cubicBezTo>
                    <a:cubicBezTo>
                      <a:pt x="8238" y="2097"/>
                      <a:pt x="4408" y="152"/>
                      <a:pt x="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035250" y="2811925"/>
                <a:ext cx="471900" cy="332850"/>
              </a:xfrm>
              <a:custGeom>
                <a:avLst/>
                <a:gdLst/>
                <a:ahLst/>
                <a:cxnLst/>
                <a:rect l="l" t="t" r="r" b="b"/>
                <a:pathLst>
                  <a:path w="18876" h="13314" extrusionOk="0">
                    <a:moveTo>
                      <a:pt x="16871" y="0"/>
                    </a:moveTo>
                    <a:cubicBezTo>
                      <a:pt x="13274" y="0"/>
                      <a:pt x="9635" y="602"/>
                      <a:pt x="6535" y="2370"/>
                    </a:cubicBezTo>
                    <a:cubicBezTo>
                      <a:pt x="2796" y="4467"/>
                      <a:pt x="0" y="8418"/>
                      <a:pt x="152" y="12674"/>
                    </a:cubicBezTo>
                    <a:cubicBezTo>
                      <a:pt x="1420" y="13111"/>
                      <a:pt x="2712" y="13314"/>
                      <a:pt x="3989" y="13314"/>
                    </a:cubicBezTo>
                    <a:cubicBezTo>
                      <a:pt x="6970" y="13314"/>
                      <a:pt x="9870" y="12212"/>
                      <a:pt x="12189" y="10424"/>
                    </a:cubicBezTo>
                    <a:cubicBezTo>
                      <a:pt x="15502" y="7871"/>
                      <a:pt x="17690" y="4072"/>
                      <a:pt x="18876" y="60"/>
                    </a:cubicBezTo>
                    <a:cubicBezTo>
                      <a:pt x="18211" y="21"/>
                      <a:pt x="17542" y="0"/>
                      <a:pt x="1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511675" y="2502600"/>
                <a:ext cx="588950" cy="20745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82981" extrusionOk="0">
                    <a:moveTo>
                      <a:pt x="23436" y="1"/>
                    </a:moveTo>
                    <a:cubicBezTo>
                      <a:pt x="23405" y="1"/>
                      <a:pt x="23375" y="31"/>
                      <a:pt x="23375" y="62"/>
                    </a:cubicBezTo>
                    <a:cubicBezTo>
                      <a:pt x="22007" y="7144"/>
                      <a:pt x="20518" y="14135"/>
                      <a:pt x="18815" y="21126"/>
                    </a:cubicBezTo>
                    <a:cubicBezTo>
                      <a:pt x="17144" y="28117"/>
                      <a:pt x="15289" y="35077"/>
                      <a:pt x="13253" y="41947"/>
                    </a:cubicBezTo>
                    <a:cubicBezTo>
                      <a:pt x="11247" y="48816"/>
                      <a:pt x="8967" y="55625"/>
                      <a:pt x="6748" y="62464"/>
                    </a:cubicBezTo>
                    <a:cubicBezTo>
                      <a:pt x="5715" y="65868"/>
                      <a:pt x="4560" y="69272"/>
                      <a:pt x="3405" y="72677"/>
                    </a:cubicBezTo>
                    <a:lnTo>
                      <a:pt x="0" y="82890"/>
                    </a:lnTo>
                    <a:cubicBezTo>
                      <a:pt x="0" y="82950"/>
                      <a:pt x="0" y="82981"/>
                      <a:pt x="31" y="82981"/>
                    </a:cubicBezTo>
                    <a:cubicBezTo>
                      <a:pt x="92" y="82981"/>
                      <a:pt x="152" y="82981"/>
                      <a:pt x="152" y="82950"/>
                    </a:cubicBezTo>
                    <a:cubicBezTo>
                      <a:pt x="912" y="81309"/>
                      <a:pt x="1642" y="79637"/>
                      <a:pt x="2371" y="77996"/>
                    </a:cubicBezTo>
                    <a:cubicBezTo>
                      <a:pt x="3040" y="76354"/>
                      <a:pt x="3739" y="74683"/>
                      <a:pt x="4408" y="73011"/>
                    </a:cubicBezTo>
                    <a:cubicBezTo>
                      <a:pt x="5776" y="69667"/>
                      <a:pt x="6991" y="66294"/>
                      <a:pt x="8207" y="62920"/>
                    </a:cubicBezTo>
                    <a:cubicBezTo>
                      <a:pt x="10609" y="56111"/>
                      <a:pt x="12584" y="49211"/>
                      <a:pt x="14438" y="42251"/>
                    </a:cubicBezTo>
                    <a:cubicBezTo>
                      <a:pt x="16353" y="35290"/>
                      <a:pt x="18056" y="28299"/>
                      <a:pt x="19575" y="21278"/>
                    </a:cubicBezTo>
                    <a:cubicBezTo>
                      <a:pt x="21095" y="14226"/>
                      <a:pt x="22432" y="7174"/>
                      <a:pt x="23557" y="62"/>
                    </a:cubicBezTo>
                    <a:cubicBezTo>
                      <a:pt x="23557" y="31"/>
                      <a:pt x="23527" y="1"/>
                      <a:pt x="23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564875" y="2794400"/>
                <a:ext cx="880725" cy="4037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6151" extrusionOk="0">
                    <a:moveTo>
                      <a:pt x="0" y="1"/>
                    </a:moveTo>
                    <a:lnTo>
                      <a:pt x="0" y="31"/>
                    </a:lnTo>
                    <a:cubicBezTo>
                      <a:pt x="1520" y="1125"/>
                      <a:pt x="2949" y="2280"/>
                      <a:pt x="4377" y="3496"/>
                    </a:cubicBezTo>
                    <a:cubicBezTo>
                      <a:pt x="5775" y="4712"/>
                      <a:pt x="7143" y="5989"/>
                      <a:pt x="8389" y="7326"/>
                    </a:cubicBezTo>
                    <a:cubicBezTo>
                      <a:pt x="10973" y="9970"/>
                      <a:pt x="13253" y="12888"/>
                      <a:pt x="15259" y="16019"/>
                    </a:cubicBezTo>
                    <a:lnTo>
                      <a:pt x="15259" y="16050"/>
                    </a:lnTo>
                    <a:cubicBezTo>
                      <a:pt x="15294" y="16121"/>
                      <a:pt x="15361" y="16150"/>
                      <a:pt x="15423" y="16150"/>
                    </a:cubicBezTo>
                    <a:cubicBezTo>
                      <a:pt x="15466" y="16150"/>
                      <a:pt x="15507" y="16136"/>
                      <a:pt x="15532" y="16110"/>
                    </a:cubicBezTo>
                    <a:cubicBezTo>
                      <a:pt x="21611" y="10852"/>
                      <a:pt x="28238" y="6232"/>
                      <a:pt x="35229" y="2311"/>
                    </a:cubicBezTo>
                    <a:lnTo>
                      <a:pt x="35229" y="2220"/>
                    </a:lnTo>
                    <a:cubicBezTo>
                      <a:pt x="31703" y="4134"/>
                      <a:pt x="28268" y="6232"/>
                      <a:pt x="24925" y="8451"/>
                    </a:cubicBezTo>
                    <a:cubicBezTo>
                      <a:pt x="21645" y="10687"/>
                      <a:pt x="18512" y="13069"/>
                      <a:pt x="15496" y="15598"/>
                    </a:cubicBezTo>
                    <a:lnTo>
                      <a:pt x="15496" y="15598"/>
                    </a:lnTo>
                    <a:cubicBezTo>
                      <a:pt x="13577" y="12485"/>
                      <a:pt x="11310" y="9578"/>
                      <a:pt x="8724" y="6992"/>
                    </a:cubicBezTo>
                    <a:cubicBezTo>
                      <a:pt x="7417" y="5654"/>
                      <a:pt x="6049" y="4408"/>
                      <a:pt x="4590" y="3223"/>
                    </a:cubicBezTo>
                    <a:cubicBezTo>
                      <a:pt x="3161" y="2037"/>
                      <a:pt x="1581" y="973"/>
                      <a:pt x="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504825" y="3130275"/>
                <a:ext cx="867825" cy="596275"/>
              </a:xfrm>
              <a:custGeom>
                <a:avLst/>
                <a:gdLst/>
                <a:ahLst/>
                <a:cxnLst/>
                <a:rect l="l" t="t" r="r" b="b"/>
                <a:pathLst>
                  <a:path w="34713" h="23851" extrusionOk="0">
                    <a:moveTo>
                      <a:pt x="92" y="1"/>
                    </a:moveTo>
                    <a:cubicBezTo>
                      <a:pt x="1" y="1"/>
                      <a:pt x="1" y="31"/>
                      <a:pt x="1" y="31"/>
                    </a:cubicBezTo>
                    <a:cubicBezTo>
                      <a:pt x="1217" y="1885"/>
                      <a:pt x="2341" y="3830"/>
                      <a:pt x="3405" y="5776"/>
                    </a:cubicBezTo>
                    <a:cubicBezTo>
                      <a:pt x="4469" y="7721"/>
                      <a:pt x="5472" y="9697"/>
                      <a:pt x="6475" y="11672"/>
                    </a:cubicBezTo>
                    <a:cubicBezTo>
                      <a:pt x="7509" y="13648"/>
                      <a:pt x="8451" y="15654"/>
                      <a:pt x="9393" y="17660"/>
                    </a:cubicBezTo>
                    <a:cubicBezTo>
                      <a:pt x="10335" y="19666"/>
                      <a:pt x="11247" y="21703"/>
                      <a:pt x="12098" y="23739"/>
                    </a:cubicBezTo>
                    <a:lnTo>
                      <a:pt x="12098" y="23800"/>
                    </a:lnTo>
                    <a:cubicBezTo>
                      <a:pt x="12116" y="23836"/>
                      <a:pt x="12165" y="23851"/>
                      <a:pt x="12215" y="23851"/>
                    </a:cubicBezTo>
                    <a:cubicBezTo>
                      <a:pt x="12250" y="23851"/>
                      <a:pt x="12286" y="23843"/>
                      <a:pt x="12311" y="23831"/>
                    </a:cubicBezTo>
                    <a:lnTo>
                      <a:pt x="17995" y="19910"/>
                    </a:lnTo>
                    <a:cubicBezTo>
                      <a:pt x="19849" y="18572"/>
                      <a:pt x="21734" y="17296"/>
                      <a:pt x="23618" y="15958"/>
                    </a:cubicBezTo>
                    <a:cubicBezTo>
                      <a:pt x="25472" y="14682"/>
                      <a:pt x="27327" y="13314"/>
                      <a:pt x="29181" y="11976"/>
                    </a:cubicBezTo>
                    <a:cubicBezTo>
                      <a:pt x="31005" y="10609"/>
                      <a:pt x="32889" y="9241"/>
                      <a:pt x="34713" y="7873"/>
                    </a:cubicBezTo>
                    <a:lnTo>
                      <a:pt x="34713" y="7812"/>
                    </a:lnTo>
                    <a:lnTo>
                      <a:pt x="34652" y="7812"/>
                    </a:lnTo>
                    <a:cubicBezTo>
                      <a:pt x="32767" y="9089"/>
                      <a:pt x="30853" y="10365"/>
                      <a:pt x="28968" y="11672"/>
                    </a:cubicBezTo>
                    <a:cubicBezTo>
                      <a:pt x="27053" y="12949"/>
                      <a:pt x="25169" y="14256"/>
                      <a:pt x="23314" y="15593"/>
                    </a:cubicBezTo>
                    <a:lnTo>
                      <a:pt x="17722" y="19575"/>
                    </a:lnTo>
                    <a:lnTo>
                      <a:pt x="12311" y="23427"/>
                    </a:lnTo>
                    <a:lnTo>
                      <a:pt x="12311" y="23427"/>
                    </a:lnTo>
                    <a:cubicBezTo>
                      <a:pt x="11484" y="21438"/>
                      <a:pt x="10575" y="19504"/>
                      <a:pt x="9667" y="17569"/>
                    </a:cubicBezTo>
                    <a:cubicBezTo>
                      <a:pt x="8724" y="15533"/>
                      <a:pt x="7721" y="13557"/>
                      <a:pt x="6688" y="11581"/>
                    </a:cubicBezTo>
                    <a:cubicBezTo>
                      <a:pt x="5685" y="9606"/>
                      <a:pt x="4651" y="7630"/>
                      <a:pt x="3557" y="5715"/>
                    </a:cubicBezTo>
                    <a:cubicBezTo>
                      <a:pt x="2433" y="3770"/>
                      <a:pt x="1338" y="1824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281425" y="3558850"/>
                <a:ext cx="949125" cy="562050"/>
              </a:xfrm>
              <a:custGeom>
                <a:avLst/>
                <a:gdLst/>
                <a:ahLst/>
                <a:cxnLst/>
                <a:rect l="l" t="t" r="r" b="b"/>
                <a:pathLst>
                  <a:path w="37965" h="22482" extrusionOk="0">
                    <a:moveTo>
                      <a:pt x="92" y="1"/>
                    </a:moveTo>
                    <a:cubicBezTo>
                      <a:pt x="61" y="1"/>
                      <a:pt x="61" y="31"/>
                      <a:pt x="1" y="31"/>
                    </a:cubicBezTo>
                    <a:cubicBezTo>
                      <a:pt x="5259" y="7660"/>
                      <a:pt x="10852" y="15016"/>
                      <a:pt x="16353" y="22402"/>
                    </a:cubicBezTo>
                    <a:cubicBezTo>
                      <a:pt x="16392" y="22460"/>
                      <a:pt x="16455" y="22481"/>
                      <a:pt x="16519" y="22481"/>
                    </a:cubicBezTo>
                    <a:cubicBezTo>
                      <a:pt x="16556" y="22481"/>
                      <a:pt x="16594" y="22474"/>
                      <a:pt x="16627" y="22463"/>
                    </a:cubicBezTo>
                    <a:cubicBezTo>
                      <a:pt x="18542" y="21278"/>
                      <a:pt x="20487" y="20031"/>
                      <a:pt x="22341" y="18724"/>
                    </a:cubicBezTo>
                    <a:cubicBezTo>
                      <a:pt x="24226" y="17387"/>
                      <a:pt x="26080" y="16019"/>
                      <a:pt x="27873" y="14621"/>
                    </a:cubicBezTo>
                    <a:cubicBezTo>
                      <a:pt x="29667" y="13192"/>
                      <a:pt x="31399" y="11733"/>
                      <a:pt x="33071" y="10183"/>
                    </a:cubicBezTo>
                    <a:cubicBezTo>
                      <a:pt x="34743" y="8633"/>
                      <a:pt x="36384" y="7022"/>
                      <a:pt x="37965" y="5381"/>
                    </a:cubicBezTo>
                    <a:lnTo>
                      <a:pt x="37965" y="5350"/>
                    </a:lnTo>
                    <a:lnTo>
                      <a:pt x="37934" y="5350"/>
                    </a:lnTo>
                    <a:cubicBezTo>
                      <a:pt x="36263" y="6900"/>
                      <a:pt x="34560" y="8420"/>
                      <a:pt x="32858" y="9910"/>
                    </a:cubicBezTo>
                    <a:cubicBezTo>
                      <a:pt x="31126" y="11399"/>
                      <a:pt x="29363" y="12828"/>
                      <a:pt x="27569" y="14256"/>
                    </a:cubicBezTo>
                    <a:cubicBezTo>
                      <a:pt x="25776" y="15654"/>
                      <a:pt x="23952" y="17022"/>
                      <a:pt x="22098" y="18299"/>
                    </a:cubicBezTo>
                    <a:cubicBezTo>
                      <a:pt x="20317" y="19605"/>
                      <a:pt x="18448" y="20825"/>
                      <a:pt x="16577" y="22014"/>
                    </a:cubicBezTo>
                    <a:lnTo>
                      <a:pt x="16577" y="22014"/>
                    </a:lnTo>
                    <a:cubicBezTo>
                      <a:pt x="11021" y="14707"/>
                      <a:pt x="5406" y="7459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207725" y="3847600"/>
                <a:ext cx="327525" cy="539550"/>
              </a:xfrm>
              <a:custGeom>
                <a:avLst/>
                <a:gdLst/>
                <a:ahLst/>
                <a:cxnLst/>
                <a:rect l="l" t="t" r="r" b="b"/>
                <a:pathLst>
                  <a:path w="13101" h="21582" extrusionOk="0">
                    <a:moveTo>
                      <a:pt x="2432" y="1"/>
                    </a:moveTo>
                    <a:cubicBezTo>
                      <a:pt x="0" y="3922"/>
                      <a:pt x="578" y="8694"/>
                      <a:pt x="2705" y="12524"/>
                    </a:cubicBezTo>
                    <a:cubicBezTo>
                      <a:pt x="4833" y="16384"/>
                      <a:pt x="8237" y="19302"/>
                      <a:pt x="11976" y="21582"/>
                    </a:cubicBezTo>
                    <a:cubicBezTo>
                      <a:pt x="13101" y="17478"/>
                      <a:pt x="12766" y="12980"/>
                      <a:pt x="11064" y="9089"/>
                    </a:cubicBezTo>
                    <a:cubicBezTo>
                      <a:pt x="9362" y="5199"/>
                      <a:pt x="6231" y="194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639325" y="4151400"/>
                <a:ext cx="53955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12667" extrusionOk="0">
                    <a:moveTo>
                      <a:pt x="18555" y="1"/>
                    </a:moveTo>
                    <a:cubicBezTo>
                      <a:pt x="15162" y="1"/>
                      <a:pt x="11790" y="823"/>
                      <a:pt x="8816" y="2439"/>
                    </a:cubicBezTo>
                    <a:cubicBezTo>
                      <a:pt x="4955" y="4536"/>
                      <a:pt x="1825" y="7910"/>
                      <a:pt x="1" y="11892"/>
                    </a:cubicBezTo>
                    <a:cubicBezTo>
                      <a:pt x="1877" y="12410"/>
                      <a:pt x="3735" y="12666"/>
                      <a:pt x="5533" y="12666"/>
                    </a:cubicBezTo>
                    <a:cubicBezTo>
                      <a:pt x="8484" y="12666"/>
                      <a:pt x="11273" y="11975"/>
                      <a:pt x="13709" y="10615"/>
                    </a:cubicBezTo>
                    <a:cubicBezTo>
                      <a:pt x="17570" y="8427"/>
                      <a:pt x="20518" y="4567"/>
                      <a:pt x="21582" y="220"/>
                    </a:cubicBezTo>
                    <a:cubicBezTo>
                      <a:pt x="20578" y="74"/>
                      <a:pt x="19566" y="1"/>
                      <a:pt x="18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257875" y="3856725"/>
                <a:ext cx="911125" cy="627575"/>
              </a:xfrm>
              <a:custGeom>
                <a:avLst/>
                <a:gdLst/>
                <a:ahLst/>
                <a:cxnLst/>
                <a:rect l="l" t="t" r="r" b="b"/>
                <a:pathLst>
                  <a:path w="36445" h="25103" extrusionOk="0">
                    <a:moveTo>
                      <a:pt x="91" y="1"/>
                    </a:moveTo>
                    <a:cubicBezTo>
                      <a:pt x="61" y="1"/>
                      <a:pt x="0" y="1"/>
                      <a:pt x="61" y="61"/>
                    </a:cubicBezTo>
                    <a:cubicBezTo>
                      <a:pt x="3769" y="8481"/>
                      <a:pt x="7964" y="16718"/>
                      <a:pt x="12098" y="25016"/>
                    </a:cubicBezTo>
                    <a:cubicBezTo>
                      <a:pt x="12119" y="25059"/>
                      <a:pt x="12186" y="25102"/>
                      <a:pt x="12245" y="25102"/>
                    </a:cubicBezTo>
                    <a:cubicBezTo>
                      <a:pt x="12270" y="25102"/>
                      <a:pt x="12293" y="25095"/>
                      <a:pt x="12311" y="25077"/>
                    </a:cubicBezTo>
                    <a:cubicBezTo>
                      <a:pt x="14469" y="24287"/>
                      <a:pt x="16566" y="23405"/>
                      <a:pt x="18663" y="22463"/>
                    </a:cubicBezTo>
                    <a:cubicBezTo>
                      <a:pt x="20761" y="21521"/>
                      <a:pt x="22797" y="20518"/>
                      <a:pt x="24803" y="19454"/>
                    </a:cubicBezTo>
                    <a:cubicBezTo>
                      <a:pt x="26840" y="18390"/>
                      <a:pt x="28815" y="17265"/>
                      <a:pt x="30730" y="16050"/>
                    </a:cubicBezTo>
                    <a:cubicBezTo>
                      <a:pt x="32676" y="14864"/>
                      <a:pt x="34591" y="13588"/>
                      <a:pt x="36445" y="12250"/>
                    </a:cubicBezTo>
                    <a:lnTo>
                      <a:pt x="36445" y="12220"/>
                    </a:lnTo>
                    <a:lnTo>
                      <a:pt x="36414" y="12220"/>
                    </a:lnTo>
                    <a:cubicBezTo>
                      <a:pt x="34469" y="13466"/>
                      <a:pt x="32524" y="14651"/>
                      <a:pt x="30548" y="15776"/>
                    </a:cubicBezTo>
                    <a:cubicBezTo>
                      <a:pt x="28572" y="16931"/>
                      <a:pt x="26566" y="18025"/>
                      <a:pt x="24560" y="19059"/>
                    </a:cubicBezTo>
                    <a:cubicBezTo>
                      <a:pt x="22524" y="20123"/>
                      <a:pt x="20517" y="21095"/>
                      <a:pt x="18420" y="22037"/>
                    </a:cubicBezTo>
                    <a:cubicBezTo>
                      <a:pt x="16436" y="22985"/>
                      <a:pt x="14394" y="23875"/>
                      <a:pt x="12323" y="24679"/>
                    </a:cubicBezTo>
                    <a:lnTo>
                      <a:pt x="12323" y="24679"/>
                    </a:lnTo>
                    <a:cubicBezTo>
                      <a:pt x="8154" y="16464"/>
                      <a:pt x="3928" y="8307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68" name="Google Shape;3668;p21"/>
          <p:cNvGrpSpPr/>
          <p:nvPr/>
        </p:nvGrpSpPr>
        <p:grpSpPr>
          <a:xfrm>
            <a:off x="11723733" y="4512217"/>
            <a:ext cx="770600" cy="2434267"/>
            <a:chOff x="5612500" y="3325575"/>
            <a:chExt cx="577950" cy="1825700"/>
          </a:xfrm>
        </p:grpSpPr>
        <p:sp>
          <p:nvSpPr>
            <p:cNvPr id="3669" name="Google Shape;3669;p21"/>
            <p:cNvSpPr/>
            <p:nvPr/>
          </p:nvSpPr>
          <p:spPr>
            <a:xfrm>
              <a:off x="5659200" y="3452725"/>
              <a:ext cx="289400" cy="1698550"/>
            </a:xfrm>
            <a:custGeom>
              <a:avLst/>
              <a:gdLst/>
              <a:ahLst/>
              <a:cxnLst/>
              <a:rect l="l" t="t" r="r" b="b"/>
              <a:pathLst>
                <a:path w="11576" h="67942" extrusionOk="0">
                  <a:moveTo>
                    <a:pt x="5479" y="1"/>
                  </a:moveTo>
                  <a:cubicBezTo>
                    <a:pt x="5431" y="1"/>
                    <a:pt x="5400" y="79"/>
                    <a:pt x="5472" y="175"/>
                  </a:cubicBezTo>
                  <a:cubicBezTo>
                    <a:pt x="10408" y="10649"/>
                    <a:pt x="11376" y="22891"/>
                    <a:pt x="8207" y="34066"/>
                  </a:cubicBezTo>
                  <a:cubicBezTo>
                    <a:pt x="6539" y="40137"/>
                    <a:pt x="3370" y="45641"/>
                    <a:pt x="1502" y="51745"/>
                  </a:cubicBezTo>
                  <a:cubicBezTo>
                    <a:pt x="535" y="54981"/>
                    <a:pt x="1" y="58316"/>
                    <a:pt x="201" y="61719"/>
                  </a:cubicBezTo>
                  <a:cubicBezTo>
                    <a:pt x="234" y="62253"/>
                    <a:pt x="301" y="62753"/>
                    <a:pt x="368" y="63253"/>
                  </a:cubicBezTo>
                  <a:cubicBezTo>
                    <a:pt x="468" y="63754"/>
                    <a:pt x="535" y="64321"/>
                    <a:pt x="701" y="64754"/>
                  </a:cubicBezTo>
                  <a:cubicBezTo>
                    <a:pt x="968" y="65755"/>
                    <a:pt x="1369" y="66689"/>
                    <a:pt x="1969" y="67423"/>
                  </a:cubicBezTo>
                  <a:cubicBezTo>
                    <a:pt x="2231" y="67786"/>
                    <a:pt x="2494" y="67942"/>
                    <a:pt x="2697" y="67942"/>
                  </a:cubicBezTo>
                  <a:cubicBezTo>
                    <a:pt x="2830" y="67942"/>
                    <a:pt x="2937" y="67875"/>
                    <a:pt x="3003" y="67757"/>
                  </a:cubicBezTo>
                  <a:cubicBezTo>
                    <a:pt x="3070" y="67590"/>
                    <a:pt x="3137" y="67390"/>
                    <a:pt x="3137" y="67089"/>
                  </a:cubicBezTo>
                  <a:cubicBezTo>
                    <a:pt x="3036" y="66923"/>
                    <a:pt x="2970" y="66656"/>
                    <a:pt x="2836" y="66255"/>
                  </a:cubicBezTo>
                  <a:cubicBezTo>
                    <a:pt x="1736" y="63554"/>
                    <a:pt x="1535" y="60551"/>
                    <a:pt x="1836" y="57649"/>
                  </a:cubicBezTo>
                  <a:cubicBezTo>
                    <a:pt x="2136" y="54681"/>
                    <a:pt x="2903" y="51812"/>
                    <a:pt x="3970" y="48976"/>
                  </a:cubicBezTo>
                  <a:cubicBezTo>
                    <a:pt x="5005" y="46141"/>
                    <a:pt x="6205" y="43372"/>
                    <a:pt x="7340" y="40504"/>
                  </a:cubicBezTo>
                  <a:cubicBezTo>
                    <a:pt x="8474" y="37668"/>
                    <a:pt x="9408" y="34666"/>
                    <a:pt x="10042" y="31664"/>
                  </a:cubicBezTo>
                  <a:cubicBezTo>
                    <a:pt x="11176" y="26460"/>
                    <a:pt x="11576" y="20690"/>
                    <a:pt x="10909" y="15119"/>
                  </a:cubicBezTo>
                  <a:cubicBezTo>
                    <a:pt x="10242" y="9515"/>
                    <a:pt x="8340" y="4144"/>
                    <a:pt x="5538" y="41"/>
                  </a:cubicBezTo>
                  <a:cubicBezTo>
                    <a:pt x="5519" y="13"/>
                    <a:pt x="5498" y="1"/>
                    <a:pt x="5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21"/>
            <p:cNvSpPr/>
            <p:nvPr/>
          </p:nvSpPr>
          <p:spPr>
            <a:xfrm>
              <a:off x="5714250" y="3325575"/>
              <a:ext cx="120950" cy="196575"/>
            </a:xfrm>
            <a:custGeom>
              <a:avLst/>
              <a:gdLst/>
              <a:ahLst/>
              <a:cxnLst/>
              <a:rect l="l" t="t" r="r" b="b"/>
              <a:pathLst>
                <a:path w="4838" h="7863" extrusionOk="0">
                  <a:moveTo>
                    <a:pt x="2295" y="1"/>
                  </a:moveTo>
                  <a:cubicBezTo>
                    <a:pt x="1488" y="1"/>
                    <a:pt x="694" y="568"/>
                    <a:pt x="367" y="1358"/>
                  </a:cubicBezTo>
                  <a:cubicBezTo>
                    <a:pt x="1" y="2292"/>
                    <a:pt x="301" y="3426"/>
                    <a:pt x="968" y="4227"/>
                  </a:cubicBezTo>
                  <a:cubicBezTo>
                    <a:pt x="1502" y="4927"/>
                    <a:pt x="2302" y="5394"/>
                    <a:pt x="3036" y="5895"/>
                  </a:cubicBezTo>
                  <a:cubicBezTo>
                    <a:pt x="3803" y="6395"/>
                    <a:pt x="4504" y="7029"/>
                    <a:pt x="4837" y="7863"/>
                  </a:cubicBezTo>
                  <a:cubicBezTo>
                    <a:pt x="4537" y="5895"/>
                    <a:pt x="4504" y="4527"/>
                    <a:pt x="4437" y="3093"/>
                  </a:cubicBezTo>
                  <a:cubicBezTo>
                    <a:pt x="4337" y="2526"/>
                    <a:pt x="4304" y="1892"/>
                    <a:pt x="4037" y="1358"/>
                  </a:cubicBezTo>
                  <a:cubicBezTo>
                    <a:pt x="3803" y="791"/>
                    <a:pt x="3370" y="291"/>
                    <a:pt x="2836" y="90"/>
                  </a:cubicBezTo>
                  <a:cubicBezTo>
                    <a:pt x="2658" y="29"/>
                    <a:pt x="2477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21"/>
            <p:cNvSpPr/>
            <p:nvPr/>
          </p:nvSpPr>
          <p:spPr>
            <a:xfrm>
              <a:off x="5896875" y="3533175"/>
              <a:ext cx="140675" cy="291700"/>
            </a:xfrm>
            <a:custGeom>
              <a:avLst/>
              <a:gdLst/>
              <a:ahLst/>
              <a:cxnLst/>
              <a:rect l="l" t="t" r="r" b="b"/>
              <a:pathLst>
                <a:path w="5627" h="11668" extrusionOk="0">
                  <a:moveTo>
                    <a:pt x="5597" y="1"/>
                  </a:moveTo>
                  <a:cubicBezTo>
                    <a:pt x="5578" y="1"/>
                    <a:pt x="5544" y="20"/>
                    <a:pt x="5505" y="59"/>
                  </a:cubicBezTo>
                  <a:cubicBezTo>
                    <a:pt x="3837" y="1227"/>
                    <a:pt x="2436" y="2794"/>
                    <a:pt x="1502" y="4629"/>
                  </a:cubicBezTo>
                  <a:cubicBezTo>
                    <a:pt x="535" y="6464"/>
                    <a:pt x="1" y="8565"/>
                    <a:pt x="34" y="10633"/>
                  </a:cubicBezTo>
                  <a:cubicBezTo>
                    <a:pt x="34" y="11334"/>
                    <a:pt x="268" y="11667"/>
                    <a:pt x="434" y="11667"/>
                  </a:cubicBezTo>
                  <a:cubicBezTo>
                    <a:pt x="635" y="11634"/>
                    <a:pt x="735" y="11300"/>
                    <a:pt x="701" y="10633"/>
                  </a:cubicBezTo>
                  <a:cubicBezTo>
                    <a:pt x="568" y="8665"/>
                    <a:pt x="1002" y="6630"/>
                    <a:pt x="1835" y="4829"/>
                  </a:cubicBezTo>
                  <a:cubicBezTo>
                    <a:pt x="2669" y="2994"/>
                    <a:pt x="3904" y="1327"/>
                    <a:pt x="5538" y="126"/>
                  </a:cubicBezTo>
                  <a:cubicBezTo>
                    <a:pt x="5619" y="45"/>
                    <a:pt x="5626" y="1"/>
                    <a:pt x="5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5985275" y="3457050"/>
              <a:ext cx="115950" cy="120975"/>
            </a:xfrm>
            <a:custGeom>
              <a:avLst/>
              <a:gdLst/>
              <a:ahLst/>
              <a:cxnLst/>
              <a:rect l="l" t="t" r="r" b="b"/>
              <a:pathLst>
                <a:path w="4638" h="4839" extrusionOk="0">
                  <a:moveTo>
                    <a:pt x="3430" y="1"/>
                  </a:moveTo>
                  <a:cubicBezTo>
                    <a:pt x="2946" y="1"/>
                    <a:pt x="2479" y="402"/>
                    <a:pt x="2136" y="802"/>
                  </a:cubicBezTo>
                  <a:cubicBezTo>
                    <a:pt x="1268" y="1803"/>
                    <a:pt x="668" y="3671"/>
                    <a:pt x="1" y="4839"/>
                  </a:cubicBezTo>
                  <a:cubicBezTo>
                    <a:pt x="1135" y="4839"/>
                    <a:pt x="2469" y="3971"/>
                    <a:pt x="3370" y="3438"/>
                  </a:cubicBezTo>
                  <a:cubicBezTo>
                    <a:pt x="4270" y="2937"/>
                    <a:pt x="4637" y="2003"/>
                    <a:pt x="4437" y="1003"/>
                  </a:cubicBezTo>
                  <a:cubicBezTo>
                    <a:pt x="4337" y="602"/>
                    <a:pt x="4104" y="169"/>
                    <a:pt x="3670" y="35"/>
                  </a:cubicBezTo>
                  <a:cubicBezTo>
                    <a:pt x="3590" y="12"/>
                    <a:pt x="3509" y="1"/>
                    <a:pt x="3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5754925" y="3677025"/>
              <a:ext cx="169250" cy="219250"/>
            </a:xfrm>
            <a:custGeom>
              <a:avLst/>
              <a:gdLst/>
              <a:ahLst/>
              <a:cxnLst/>
              <a:rect l="l" t="t" r="r" b="b"/>
              <a:pathLst>
                <a:path w="6770" h="8770" extrusionOk="0">
                  <a:moveTo>
                    <a:pt x="49" y="0"/>
                  </a:moveTo>
                  <a:cubicBezTo>
                    <a:pt x="0" y="0"/>
                    <a:pt x="5" y="63"/>
                    <a:pt x="75" y="109"/>
                  </a:cubicBezTo>
                  <a:cubicBezTo>
                    <a:pt x="1509" y="1010"/>
                    <a:pt x="2677" y="2277"/>
                    <a:pt x="3577" y="3612"/>
                  </a:cubicBezTo>
                  <a:cubicBezTo>
                    <a:pt x="4511" y="5013"/>
                    <a:pt x="5312" y="6514"/>
                    <a:pt x="5846" y="8048"/>
                  </a:cubicBezTo>
                  <a:cubicBezTo>
                    <a:pt x="6026" y="8544"/>
                    <a:pt x="6274" y="8769"/>
                    <a:pt x="6449" y="8769"/>
                  </a:cubicBezTo>
                  <a:cubicBezTo>
                    <a:pt x="6663" y="8769"/>
                    <a:pt x="6769" y="8435"/>
                    <a:pt x="6513" y="7848"/>
                  </a:cubicBezTo>
                  <a:cubicBezTo>
                    <a:pt x="5846" y="6247"/>
                    <a:pt x="5012" y="4746"/>
                    <a:pt x="3911" y="3412"/>
                  </a:cubicBezTo>
                  <a:cubicBezTo>
                    <a:pt x="2877" y="2077"/>
                    <a:pt x="1643" y="876"/>
                    <a:pt x="141" y="43"/>
                  </a:cubicBezTo>
                  <a:cubicBezTo>
                    <a:pt x="101" y="12"/>
                    <a:pt x="70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5693400" y="3603800"/>
              <a:ext cx="121775" cy="119325"/>
            </a:xfrm>
            <a:custGeom>
              <a:avLst/>
              <a:gdLst/>
              <a:ahLst/>
              <a:cxnLst/>
              <a:rect l="l" t="t" r="r" b="b"/>
              <a:pathLst>
                <a:path w="4871" h="4773" extrusionOk="0">
                  <a:moveTo>
                    <a:pt x="1540" y="1"/>
                  </a:moveTo>
                  <a:cubicBezTo>
                    <a:pt x="1516" y="1"/>
                    <a:pt x="1492" y="1"/>
                    <a:pt x="1468" y="3"/>
                  </a:cubicBezTo>
                  <a:cubicBezTo>
                    <a:pt x="634" y="69"/>
                    <a:pt x="1" y="1003"/>
                    <a:pt x="167" y="1837"/>
                  </a:cubicBezTo>
                  <a:cubicBezTo>
                    <a:pt x="334" y="2671"/>
                    <a:pt x="1035" y="3338"/>
                    <a:pt x="1835" y="3639"/>
                  </a:cubicBezTo>
                  <a:cubicBezTo>
                    <a:pt x="2636" y="3972"/>
                    <a:pt x="4037" y="4773"/>
                    <a:pt x="4871" y="4773"/>
                  </a:cubicBezTo>
                  <a:cubicBezTo>
                    <a:pt x="4504" y="4339"/>
                    <a:pt x="3770" y="3005"/>
                    <a:pt x="3603" y="2471"/>
                  </a:cubicBezTo>
                  <a:cubicBezTo>
                    <a:pt x="3436" y="1937"/>
                    <a:pt x="3236" y="1337"/>
                    <a:pt x="2903" y="837"/>
                  </a:cubicBezTo>
                  <a:cubicBezTo>
                    <a:pt x="2583" y="357"/>
                    <a:pt x="2080" y="1"/>
                    <a:pt x="1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5906450" y="3881700"/>
              <a:ext cx="178225" cy="202375"/>
            </a:xfrm>
            <a:custGeom>
              <a:avLst/>
              <a:gdLst/>
              <a:ahLst/>
              <a:cxnLst/>
              <a:rect l="l" t="t" r="r" b="b"/>
              <a:pathLst>
                <a:path w="7129" h="8095" extrusionOk="0">
                  <a:moveTo>
                    <a:pt x="7080" y="0"/>
                  </a:moveTo>
                  <a:cubicBezTo>
                    <a:pt x="7059" y="0"/>
                    <a:pt x="7029" y="8"/>
                    <a:pt x="6990" y="28"/>
                  </a:cubicBezTo>
                  <a:cubicBezTo>
                    <a:pt x="4154" y="1696"/>
                    <a:pt x="1786" y="4164"/>
                    <a:pt x="285" y="7166"/>
                  </a:cubicBezTo>
                  <a:cubicBezTo>
                    <a:pt x="0" y="7754"/>
                    <a:pt x="93" y="8094"/>
                    <a:pt x="312" y="8094"/>
                  </a:cubicBezTo>
                  <a:cubicBezTo>
                    <a:pt x="478" y="8094"/>
                    <a:pt x="717" y="7898"/>
                    <a:pt x="919" y="7467"/>
                  </a:cubicBezTo>
                  <a:cubicBezTo>
                    <a:pt x="2186" y="4531"/>
                    <a:pt x="4321" y="1963"/>
                    <a:pt x="7023" y="95"/>
                  </a:cubicBezTo>
                  <a:cubicBezTo>
                    <a:pt x="7117" y="48"/>
                    <a:pt x="7128" y="0"/>
                    <a:pt x="7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5796800" y="3928475"/>
              <a:ext cx="101775" cy="298350"/>
            </a:xfrm>
            <a:custGeom>
              <a:avLst/>
              <a:gdLst/>
              <a:ahLst/>
              <a:cxnLst/>
              <a:rect l="l" t="t" r="r" b="b"/>
              <a:pathLst>
                <a:path w="4071" h="11934" extrusionOk="0">
                  <a:moveTo>
                    <a:pt x="118" y="0"/>
                  </a:moveTo>
                  <a:cubicBezTo>
                    <a:pt x="93" y="0"/>
                    <a:pt x="68" y="42"/>
                    <a:pt x="68" y="125"/>
                  </a:cubicBezTo>
                  <a:cubicBezTo>
                    <a:pt x="1" y="1092"/>
                    <a:pt x="168" y="2026"/>
                    <a:pt x="401" y="2994"/>
                  </a:cubicBezTo>
                  <a:cubicBezTo>
                    <a:pt x="701" y="3928"/>
                    <a:pt x="1068" y="4795"/>
                    <a:pt x="1502" y="5662"/>
                  </a:cubicBezTo>
                  <a:cubicBezTo>
                    <a:pt x="2303" y="7397"/>
                    <a:pt x="3170" y="9132"/>
                    <a:pt x="3303" y="10966"/>
                  </a:cubicBezTo>
                  <a:cubicBezTo>
                    <a:pt x="3337" y="11567"/>
                    <a:pt x="3470" y="11867"/>
                    <a:pt x="3670" y="11934"/>
                  </a:cubicBezTo>
                  <a:cubicBezTo>
                    <a:pt x="3737" y="11934"/>
                    <a:pt x="3837" y="11833"/>
                    <a:pt x="3904" y="11667"/>
                  </a:cubicBezTo>
                  <a:cubicBezTo>
                    <a:pt x="4004" y="11500"/>
                    <a:pt x="4071" y="11266"/>
                    <a:pt x="4004" y="10933"/>
                  </a:cubicBezTo>
                  <a:cubicBezTo>
                    <a:pt x="3870" y="9932"/>
                    <a:pt x="3570" y="8965"/>
                    <a:pt x="3170" y="8097"/>
                  </a:cubicBezTo>
                  <a:cubicBezTo>
                    <a:pt x="2803" y="7197"/>
                    <a:pt x="2336" y="6330"/>
                    <a:pt x="1869" y="5496"/>
                  </a:cubicBezTo>
                  <a:cubicBezTo>
                    <a:pt x="1402" y="4662"/>
                    <a:pt x="1002" y="3794"/>
                    <a:pt x="668" y="2927"/>
                  </a:cubicBezTo>
                  <a:cubicBezTo>
                    <a:pt x="334" y="2026"/>
                    <a:pt x="134" y="1092"/>
                    <a:pt x="168" y="125"/>
                  </a:cubicBezTo>
                  <a:cubicBezTo>
                    <a:pt x="168" y="42"/>
                    <a:pt x="143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5819325" y="4099175"/>
              <a:ext cx="331575" cy="331150"/>
            </a:xfrm>
            <a:custGeom>
              <a:avLst/>
              <a:gdLst/>
              <a:ahLst/>
              <a:cxnLst/>
              <a:rect l="l" t="t" r="r" b="b"/>
              <a:pathLst>
                <a:path w="13263" h="13246" extrusionOk="0">
                  <a:moveTo>
                    <a:pt x="13239" y="1"/>
                  </a:moveTo>
                  <a:cubicBezTo>
                    <a:pt x="13218" y="1"/>
                    <a:pt x="13171" y="44"/>
                    <a:pt x="13110" y="135"/>
                  </a:cubicBezTo>
                  <a:cubicBezTo>
                    <a:pt x="10308" y="5139"/>
                    <a:pt x="6172" y="9442"/>
                    <a:pt x="1235" y="12177"/>
                  </a:cubicBezTo>
                  <a:cubicBezTo>
                    <a:pt x="401" y="12644"/>
                    <a:pt x="1" y="13011"/>
                    <a:pt x="101" y="13178"/>
                  </a:cubicBezTo>
                  <a:cubicBezTo>
                    <a:pt x="142" y="13220"/>
                    <a:pt x="223" y="13245"/>
                    <a:pt x="340" y="13245"/>
                  </a:cubicBezTo>
                  <a:cubicBezTo>
                    <a:pt x="597" y="13245"/>
                    <a:pt x="1028" y="13122"/>
                    <a:pt x="1602" y="12778"/>
                  </a:cubicBezTo>
                  <a:cubicBezTo>
                    <a:pt x="4104" y="11277"/>
                    <a:pt x="6338" y="9375"/>
                    <a:pt x="8273" y="7274"/>
                  </a:cubicBezTo>
                  <a:cubicBezTo>
                    <a:pt x="10175" y="5139"/>
                    <a:pt x="11842" y="2704"/>
                    <a:pt x="13177" y="169"/>
                  </a:cubicBezTo>
                  <a:cubicBezTo>
                    <a:pt x="13249" y="60"/>
                    <a:pt x="13262" y="1"/>
                    <a:pt x="13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5692575" y="4168225"/>
              <a:ext cx="110100" cy="363875"/>
            </a:xfrm>
            <a:custGeom>
              <a:avLst/>
              <a:gdLst/>
              <a:ahLst/>
              <a:cxnLst/>
              <a:rect l="l" t="t" r="r" b="b"/>
              <a:pathLst>
                <a:path w="4404" h="14555" extrusionOk="0">
                  <a:moveTo>
                    <a:pt x="442" y="0"/>
                  </a:moveTo>
                  <a:cubicBezTo>
                    <a:pt x="417" y="0"/>
                    <a:pt x="384" y="59"/>
                    <a:pt x="367" y="175"/>
                  </a:cubicBezTo>
                  <a:cubicBezTo>
                    <a:pt x="0" y="2444"/>
                    <a:pt x="401" y="4845"/>
                    <a:pt x="1134" y="7047"/>
                  </a:cubicBezTo>
                  <a:cubicBezTo>
                    <a:pt x="1835" y="9248"/>
                    <a:pt x="2736" y="11383"/>
                    <a:pt x="3503" y="13552"/>
                  </a:cubicBezTo>
                  <a:cubicBezTo>
                    <a:pt x="3725" y="14249"/>
                    <a:pt x="4007" y="14555"/>
                    <a:pt x="4177" y="14555"/>
                  </a:cubicBezTo>
                  <a:cubicBezTo>
                    <a:pt x="4186" y="14555"/>
                    <a:pt x="4195" y="14554"/>
                    <a:pt x="4203" y="14552"/>
                  </a:cubicBezTo>
                  <a:cubicBezTo>
                    <a:pt x="4370" y="14452"/>
                    <a:pt x="4403" y="14019"/>
                    <a:pt x="4137" y="13251"/>
                  </a:cubicBezTo>
                  <a:cubicBezTo>
                    <a:pt x="3303" y="11083"/>
                    <a:pt x="2302" y="9015"/>
                    <a:pt x="1501" y="6880"/>
                  </a:cubicBezTo>
                  <a:cubicBezTo>
                    <a:pt x="734" y="4745"/>
                    <a:pt x="200" y="2444"/>
                    <a:pt x="467" y="175"/>
                  </a:cubicBezTo>
                  <a:cubicBezTo>
                    <a:pt x="484" y="59"/>
                    <a:pt x="467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5680900" y="4615725"/>
              <a:ext cx="271925" cy="264550"/>
            </a:xfrm>
            <a:custGeom>
              <a:avLst/>
              <a:gdLst/>
              <a:ahLst/>
              <a:cxnLst/>
              <a:rect l="l" t="t" r="r" b="b"/>
              <a:pathLst>
                <a:path w="10877" h="10582" extrusionOk="0">
                  <a:moveTo>
                    <a:pt x="10856" y="0"/>
                  </a:moveTo>
                  <a:cubicBezTo>
                    <a:pt x="10838" y="0"/>
                    <a:pt x="10806" y="42"/>
                    <a:pt x="10775" y="121"/>
                  </a:cubicBezTo>
                  <a:cubicBezTo>
                    <a:pt x="10274" y="1156"/>
                    <a:pt x="9507" y="2023"/>
                    <a:pt x="8673" y="2823"/>
                  </a:cubicBezTo>
                  <a:cubicBezTo>
                    <a:pt x="7806" y="3557"/>
                    <a:pt x="6838" y="4224"/>
                    <a:pt x="5871" y="4825"/>
                  </a:cubicBezTo>
                  <a:cubicBezTo>
                    <a:pt x="4937" y="5459"/>
                    <a:pt x="3936" y="6026"/>
                    <a:pt x="2969" y="6793"/>
                  </a:cubicBezTo>
                  <a:cubicBezTo>
                    <a:pt x="2035" y="7493"/>
                    <a:pt x="1168" y="8327"/>
                    <a:pt x="467" y="9328"/>
                  </a:cubicBezTo>
                  <a:cubicBezTo>
                    <a:pt x="0" y="10029"/>
                    <a:pt x="34" y="10496"/>
                    <a:pt x="200" y="10562"/>
                  </a:cubicBezTo>
                  <a:cubicBezTo>
                    <a:pt x="230" y="10575"/>
                    <a:pt x="260" y="10581"/>
                    <a:pt x="290" y="10581"/>
                  </a:cubicBezTo>
                  <a:cubicBezTo>
                    <a:pt x="503" y="10581"/>
                    <a:pt x="751" y="10278"/>
                    <a:pt x="1101" y="9695"/>
                  </a:cubicBezTo>
                  <a:cubicBezTo>
                    <a:pt x="1668" y="8728"/>
                    <a:pt x="2469" y="7960"/>
                    <a:pt x="3336" y="7193"/>
                  </a:cubicBezTo>
                  <a:cubicBezTo>
                    <a:pt x="4203" y="6493"/>
                    <a:pt x="5171" y="5826"/>
                    <a:pt x="6138" y="5158"/>
                  </a:cubicBezTo>
                  <a:cubicBezTo>
                    <a:pt x="7072" y="4491"/>
                    <a:pt x="8006" y="3791"/>
                    <a:pt x="8840" y="2990"/>
                  </a:cubicBezTo>
                  <a:cubicBezTo>
                    <a:pt x="9674" y="2190"/>
                    <a:pt x="10408" y="1222"/>
                    <a:pt x="10841" y="155"/>
                  </a:cubicBezTo>
                  <a:cubicBezTo>
                    <a:pt x="10876" y="50"/>
                    <a:pt x="10875" y="0"/>
                    <a:pt x="10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5642525" y="4488425"/>
              <a:ext cx="67575" cy="311300"/>
            </a:xfrm>
            <a:custGeom>
              <a:avLst/>
              <a:gdLst/>
              <a:ahLst/>
              <a:cxnLst/>
              <a:rect l="l" t="t" r="r" b="b"/>
              <a:pathLst>
                <a:path w="2703" h="12452" extrusionOk="0">
                  <a:moveTo>
                    <a:pt x="521" y="0"/>
                  </a:moveTo>
                  <a:cubicBezTo>
                    <a:pt x="505" y="0"/>
                    <a:pt x="483" y="35"/>
                    <a:pt x="468" y="110"/>
                  </a:cubicBezTo>
                  <a:cubicBezTo>
                    <a:pt x="68" y="1044"/>
                    <a:pt x="1" y="2045"/>
                    <a:pt x="34" y="2979"/>
                  </a:cubicBezTo>
                  <a:cubicBezTo>
                    <a:pt x="68" y="3979"/>
                    <a:pt x="234" y="4947"/>
                    <a:pt x="501" y="5914"/>
                  </a:cubicBezTo>
                  <a:cubicBezTo>
                    <a:pt x="1002" y="7782"/>
                    <a:pt x="1702" y="9617"/>
                    <a:pt x="1902" y="11485"/>
                  </a:cubicBezTo>
                  <a:cubicBezTo>
                    <a:pt x="2002" y="12118"/>
                    <a:pt x="2169" y="12452"/>
                    <a:pt x="2336" y="12452"/>
                  </a:cubicBezTo>
                  <a:cubicBezTo>
                    <a:pt x="2503" y="12452"/>
                    <a:pt x="2703" y="12085"/>
                    <a:pt x="2569" y="11418"/>
                  </a:cubicBezTo>
                  <a:cubicBezTo>
                    <a:pt x="2236" y="9416"/>
                    <a:pt x="1469" y="7615"/>
                    <a:pt x="868" y="5781"/>
                  </a:cubicBezTo>
                  <a:cubicBezTo>
                    <a:pt x="568" y="4880"/>
                    <a:pt x="368" y="3946"/>
                    <a:pt x="234" y="2979"/>
                  </a:cubicBezTo>
                  <a:cubicBezTo>
                    <a:pt x="168" y="2045"/>
                    <a:pt x="201" y="1077"/>
                    <a:pt x="535" y="143"/>
                  </a:cubicBezTo>
                  <a:cubicBezTo>
                    <a:pt x="553" y="51"/>
                    <a:pt x="541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5612500" y="4389600"/>
              <a:ext cx="83425" cy="141600"/>
            </a:xfrm>
            <a:custGeom>
              <a:avLst/>
              <a:gdLst/>
              <a:ahLst/>
              <a:cxnLst/>
              <a:rect l="l" t="t" r="r" b="b"/>
              <a:pathLst>
                <a:path w="3337" h="5664" extrusionOk="0">
                  <a:moveTo>
                    <a:pt x="2138" y="0"/>
                  </a:moveTo>
                  <a:cubicBezTo>
                    <a:pt x="1864" y="0"/>
                    <a:pt x="1600" y="98"/>
                    <a:pt x="1369" y="260"/>
                  </a:cubicBezTo>
                  <a:cubicBezTo>
                    <a:pt x="1035" y="527"/>
                    <a:pt x="835" y="860"/>
                    <a:pt x="668" y="1227"/>
                  </a:cubicBezTo>
                  <a:cubicBezTo>
                    <a:pt x="1" y="2695"/>
                    <a:pt x="335" y="4496"/>
                    <a:pt x="1402" y="5664"/>
                  </a:cubicBezTo>
                  <a:cubicBezTo>
                    <a:pt x="1869" y="4830"/>
                    <a:pt x="2336" y="4230"/>
                    <a:pt x="2703" y="3596"/>
                  </a:cubicBezTo>
                  <a:cubicBezTo>
                    <a:pt x="3070" y="2995"/>
                    <a:pt x="3337" y="2228"/>
                    <a:pt x="3270" y="1461"/>
                  </a:cubicBezTo>
                  <a:cubicBezTo>
                    <a:pt x="3270" y="894"/>
                    <a:pt x="3036" y="260"/>
                    <a:pt x="2503" y="60"/>
                  </a:cubicBezTo>
                  <a:cubicBezTo>
                    <a:pt x="2380" y="19"/>
                    <a:pt x="2258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1"/>
            <p:cNvSpPr/>
            <p:nvPr/>
          </p:nvSpPr>
          <p:spPr>
            <a:xfrm>
              <a:off x="5665050" y="4108275"/>
              <a:ext cx="85075" cy="131050"/>
            </a:xfrm>
            <a:custGeom>
              <a:avLst/>
              <a:gdLst/>
              <a:ahLst/>
              <a:cxnLst/>
              <a:rect l="l" t="t" r="r" b="b"/>
              <a:pathLst>
                <a:path w="3403" h="5242" extrusionOk="0">
                  <a:moveTo>
                    <a:pt x="1960" y="1"/>
                  </a:moveTo>
                  <a:cubicBezTo>
                    <a:pt x="1573" y="1"/>
                    <a:pt x="1243" y="164"/>
                    <a:pt x="968" y="438"/>
                  </a:cubicBezTo>
                  <a:cubicBezTo>
                    <a:pt x="668" y="739"/>
                    <a:pt x="501" y="1106"/>
                    <a:pt x="401" y="1473"/>
                  </a:cubicBezTo>
                  <a:cubicBezTo>
                    <a:pt x="0" y="2807"/>
                    <a:pt x="467" y="4341"/>
                    <a:pt x="1502" y="5242"/>
                  </a:cubicBezTo>
                  <a:cubicBezTo>
                    <a:pt x="2135" y="4441"/>
                    <a:pt x="2536" y="3908"/>
                    <a:pt x="2836" y="3307"/>
                  </a:cubicBezTo>
                  <a:cubicBezTo>
                    <a:pt x="3136" y="2740"/>
                    <a:pt x="3403" y="2073"/>
                    <a:pt x="3303" y="1406"/>
                  </a:cubicBezTo>
                  <a:cubicBezTo>
                    <a:pt x="3236" y="739"/>
                    <a:pt x="2736" y="72"/>
                    <a:pt x="2069" y="5"/>
                  </a:cubicBezTo>
                  <a:cubicBezTo>
                    <a:pt x="2032" y="2"/>
                    <a:pt x="1996" y="1"/>
                    <a:pt x="1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1"/>
            <p:cNvSpPr/>
            <p:nvPr/>
          </p:nvSpPr>
          <p:spPr>
            <a:xfrm>
              <a:off x="6093700" y="4082350"/>
              <a:ext cx="96750" cy="116125"/>
            </a:xfrm>
            <a:custGeom>
              <a:avLst/>
              <a:gdLst/>
              <a:ahLst/>
              <a:cxnLst/>
              <a:rect l="l" t="t" r="r" b="b"/>
              <a:pathLst>
                <a:path w="3870" h="4645" extrusionOk="0">
                  <a:moveTo>
                    <a:pt x="2389" y="1"/>
                  </a:moveTo>
                  <a:cubicBezTo>
                    <a:pt x="1772" y="1"/>
                    <a:pt x="1172" y="385"/>
                    <a:pt x="801" y="942"/>
                  </a:cubicBezTo>
                  <a:cubicBezTo>
                    <a:pt x="33" y="1976"/>
                    <a:pt x="0" y="3343"/>
                    <a:pt x="0" y="4644"/>
                  </a:cubicBezTo>
                  <a:cubicBezTo>
                    <a:pt x="1268" y="4478"/>
                    <a:pt x="2035" y="4211"/>
                    <a:pt x="2635" y="3710"/>
                  </a:cubicBezTo>
                  <a:cubicBezTo>
                    <a:pt x="3302" y="3277"/>
                    <a:pt x="3803" y="2543"/>
                    <a:pt x="3836" y="1776"/>
                  </a:cubicBezTo>
                  <a:cubicBezTo>
                    <a:pt x="3870" y="975"/>
                    <a:pt x="3336" y="141"/>
                    <a:pt x="2535" y="8"/>
                  </a:cubicBezTo>
                  <a:cubicBezTo>
                    <a:pt x="2487" y="3"/>
                    <a:pt x="2438" y="1"/>
                    <a:pt x="2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5892725" y="4552825"/>
              <a:ext cx="113425" cy="141825"/>
            </a:xfrm>
            <a:custGeom>
              <a:avLst/>
              <a:gdLst/>
              <a:ahLst/>
              <a:cxnLst/>
              <a:rect l="l" t="t" r="r" b="b"/>
              <a:pathLst>
                <a:path w="4537" h="5673" extrusionOk="0">
                  <a:moveTo>
                    <a:pt x="2665" y="1"/>
                  </a:moveTo>
                  <a:cubicBezTo>
                    <a:pt x="2202" y="1"/>
                    <a:pt x="1751" y="235"/>
                    <a:pt x="1368" y="536"/>
                  </a:cubicBezTo>
                  <a:cubicBezTo>
                    <a:pt x="667" y="1136"/>
                    <a:pt x="300" y="2004"/>
                    <a:pt x="133" y="2904"/>
                  </a:cubicBezTo>
                  <a:cubicBezTo>
                    <a:pt x="0" y="3838"/>
                    <a:pt x="33" y="4739"/>
                    <a:pt x="67" y="5673"/>
                  </a:cubicBezTo>
                  <a:cubicBezTo>
                    <a:pt x="1701" y="5406"/>
                    <a:pt x="2702" y="5006"/>
                    <a:pt x="3402" y="4239"/>
                  </a:cubicBezTo>
                  <a:cubicBezTo>
                    <a:pt x="4170" y="3505"/>
                    <a:pt x="4537" y="2404"/>
                    <a:pt x="4303" y="1403"/>
                  </a:cubicBezTo>
                  <a:cubicBezTo>
                    <a:pt x="4136" y="803"/>
                    <a:pt x="3636" y="169"/>
                    <a:pt x="2969" y="36"/>
                  </a:cubicBezTo>
                  <a:cubicBezTo>
                    <a:pt x="2867" y="12"/>
                    <a:pt x="2766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5744275" y="3868300"/>
              <a:ext cx="87575" cy="143375"/>
            </a:xfrm>
            <a:custGeom>
              <a:avLst/>
              <a:gdLst/>
              <a:ahLst/>
              <a:cxnLst/>
              <a:rect l="l" t="t" r="r" b="b"/>
              <a:pathLst>
                <a:path w="3503" h="5735" extrusionOk="0">
                  <a:moveTo>
                    <a:pt x="2204" y="1"/>
                  </a:moveTo>
                  <a:cubicBezTo>
                    <a:pt x="1810" y="1"/>
                    <a:pt x="1401" y="157"/>
                    <a:pt x="1101" y="397"/>
                  </a:cubicBezTo>
                  <a:cubicBezTo>
                    <a:pt x="267" y="1064"/>
                    <a:pt x="0" y="2265"/>
                    <a:pt x="334" y="3333"/>
                  </a:cubicBezTo>
                  <a:cubicBezTo>
                    <a:pt x="634" y="4333"/>
                    <a:pt x="1468" y="5101"/>
                    <a:pt x="2769" y="5734"/>
                  </a:cubicBezTo>
                  <a:cubicBezTo>
                    <a:pt x="2969" y="4667"/>
                    <a:pt x="3136" y="3600"/>
                    <a:pt x="3336" y="2532"/>
                  </a:cubicBezTo>
                  <a:cubicBezTo>
                    <a:pt x="3436" y="2098"/>
                    <a:pt x="3503" y="1698"/>
                    <a:pt x="3470" y="1331"/>
                  </a:cubicBezTo>
                  <a:cubicBezTo>
                    <a:pt x="3436" y="898"/>
                    <a:pt x="3269" y="497"/>
                    <a:pt x="2936" y="230"/>
                  </a:cubicBezTo>
                  <a:cubicBezTo>
                    <a:pt x="2722" y="70"/>
                    <a:pt x="2466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6004450" y="3842450"/>
              <a:ext cx="148475" cy="104500"/>
            </a:xfrm>
            <a:custGeom>
              <a:avLst/>
              <a:gdLst/>
              <a:ahLst/>
              <a:cxnLst/>
              <a:rect l="l" t="t" r="r" b="b"/>
              <a:pathLst>
                <a:path w="5939" h="4180" extrusionOk="0">
                  <a:moveTo>
                    <a:pt x="3665" y="1"/>
                  </a:moveTo>
                  <a:cubicBezTo>
                    <a:pt x="3263" y="1"/>
                    <a:pt x="2861" y="93"/>
                    <a:pt x="2503" y="264"/>
                  </a:cubicBezTo>
                  <a:cubicBezTo>
                    <a:pt x="1769" y="597"/>
                    <a:pt x="1235" y="1231"/>
                    <a:pt x="835" y="1898"/>
                  </a:cubicBezTo>
                  <a:cubicBezTo>
                    <a:pt x="435" y="2565"/>
                    <a:pt x="201" y="3366"/>
                    <a:pt x="1" y="4100"/>
                  </a:cubicBezTo>
                  <a:cubicBezTo>
                    <a:pt x="478" y="4155"/>
                    <a:pt x="905" y="4180"/>
                    <a:pt x="1309" y="4180"/>
                  </a:cubicBezTo>
                  <a:cubicBezTo>
                    <a:pt x="1639" y="4180"/>
                    <a:pt x="1954" y="4163"/>
                    <a:pt x="2269" y="4133"/>
                  </a:cubicBezTo>
                  <a:cubicBezTo>
                    <a:pt x="3003" y="4100"/>
                    <a:pt x="3704" y="4033"/>
                    <a:pt x="4371" y="3766"/>
                  </a:cubicBezTo>
                  <a:cubicBezTo>
                    <a:pt x="5038" y="3533"/>
                    <a:pt x="5605" y="2966"/>
                    <a:pt x="5772" y="2265"/>
                  </a:cubicBezTo>
                  <a:cubicBezTo>
                    <a:pt x="5938" y="1465"/>
                    <a:pt x="5505" y="631"/>
                    <a:pt x="4771" y="264"/>
                  </a:cubicBezTo>
                  <a:cubicBezTo>
                    <a:pt x="4429" y="85"/>
                    <a:pt x="4047" y="1"/>
                    <a:pt x="3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80048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2F8E-7274-6D7C-0235-7655BE5C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A5707-0B20-164B-8CB7-22C5FEB2D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F0F43-C1AD-F3F3-BEF5-E2AA6027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F9879-5792-9454-E718-788A41BD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32E1A-9967-371C-2E6A-729469CB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21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" name="Google Shape;3688;p22"/>
          <p:cNvGrpSpPr/>
          <p:nvPr/>
        </p:nvGrpSpPr>
        <p:grpSpPr>
          <a:xfrm>
            <a:off x="-350900" y="194230"/>
            <a:ext cx="12578515" cy="6715785"/>
            <a:chOff x="-263175" y="145672"/>
            <a:chExt cx="9433886" cy="5036839"/>
          </a:xfrm>
        </p:grpSpPr>
        <p:sp>
          <p:nvSpPr>
            <p:cNvPr id="3689" name="Google Shape;3689;p22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263175" y="9758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94" name="Google Shape;3694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95" name="Google Shape;3695;p22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097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33658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7" name="Google Shape;3697;p23"/>
          <p:cNvGrpSpPr/>
          <p:nvPr/>
        </p:nvGrpSpPr>
        <p:grpSpPr>
          <a:xfrm>
            <a:off x="-87266" y="5806527"/>
            <a:ext cx="12314881" cy="1103488"/>
            <a:chOff x="-65450" y="4354895"/>
            <a:chExt cx="9236161" cy="827616"/>
          </a:xfrm>
        </p:grpSpPr>
        <p:sp>
          <p:nvSpPr>
            <p:cNvPr id="3698" name="Google Shape;3698;p2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0" name="Google Shape;3700;p23"/>
          <p:cNvGrpSpPr/>
          <p:nvPr/>
        </p:nvGrpSpPr>
        <p:grpSpPr>
          <a:xfrm>
            <a:off x="-270387" y="144023"/>
            <a:ext cx="12920123" cy="7059111"/>
            <a:chOff x="-202790" y="108017"/>
            <a:chExt cx="9690092" cy="5294333"/>
          </a:xfrm>
        </p:grpSpPr>
        <p:grpSp>
          <p:nvGrpSpPr>
            <p:cNvPr id="3701" name="Google Shape;3701;p23"/>
            <p:cNvGrpSpPr/>
            <p:nvPr/>
          </p:nvGrpSpPr>
          <p:grpSpPr>
            <a:xfrm rot="-284619">
              <a:off x="8566373" y="2688813"/>
              <a:ext cx="468712" cy="2019851"/>
              <a:chOff x="4856975" y="3196900"/>
              <a:chExt cx="468700" cy="2019800"/>
            </a:xfrm>
          </p:grpSpPr>
          <p:sp>
            <p:nvSpPr>
              <p:cNvPr id="3702" name="Google Shape;3702;p23"/>
              <p:cNvSpPr/>
              <p:nvPr/>
            </p:nvSpPr>
            <p:spPr>
              <a:xfrm>
                <a:off x="5010425" y="3748125"/>
                <a:ext cx="153450" cy="1468575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58743" extrusionOk="0">
                    <a:moveTo>
                      <a:pt x="5804" y="1"/>
                    </a:moveTo>
                    <a:cubicBezTo>
                      <a:pt x="5771" y="1"/>
                      <a:pt x="5738" y="34"/>
                      <a:pt x="5738" y="67"/>
                    </a:cubicBezTo>
                    <a:cubicBezTo>
                      <a:pt x="5771" y="5004"/>
                      <a:pt x="5637" y="9908"/>
                      <a:pt x="5304" y="14811"/>
                    </a:cubicBezTo>
                    <a:cubicBezTo>
                      <a:pt x="5004" y="19681"/>
                      <a:pt x="4570" y="24551"/>
                      <a:pt x="3936" y="29422"/>
                    </a:cubicBezTo>
                    <a:cubicBezTo>
                      <a:pt x="3302" y="34258"/>
                      <a:pt x="2469" y="39095"/>
                      <a:pt x="1801" y="43999"/>
                    </a:cubicBezTo>
                    <a:cubicBezTo>
                      <a:pt x="1134" y="48835"/>
                      <a:pt x="434" y="53706"/>
                      <a:pt x="0" y="58609"/>
                    </a:cubicBezTo>
                    <a:cubicBezTo>
                      <a:pt x="0" y="58676"/>
                      <a:pt x="0" y="58676"/>
                      <a:pt x="134" y="58743"/>
                    </a:cubicBezTo>
                    <a:cubicBezTo>
                      <a:pt x="167" y="58743"/>
                      <a:pt x="234" y="58743"/>
                      <a:pt x="234" y="58709"/>
                    </a:cubicBezTo>
                    <a:cubicBezTo>
                      <a:pt x="1401" y="53906"/>
                      <a:pt x="2335" y="49069"/>
                      <a:pt x="3169" y="44232"/>
                    </a:cubicBezTo>
                    <a:cubicBezTo>
                      <a:pt x="4070" y="39395"/>
                      <a:pt x="4570" y="34525"/>
                      <a:pt x="5070" y="29588"/>
                    </a:cubicBezTo>
                    <a:cubicBezTo>
                      <a:pt x="5504" y="24685"/>
                      <a:pt x="5838" y="19748"/>
                      <a:pt x="6004" y="14844"/>
                    </a:cubicBezTo>
                    <a:cubicBezTo>
                      <a:pt x="6138" y="9908"/>
                      <a:pt x="6104" y="5004"/>
                      <a:pt x="5904" y="67"/>
                    </a:cubicBezTo>
                    <a:cubicBezTo>
                      <a:pt x="5904" y="34"/>
                      <a:pt x="5838" y="1"/>
                      <a:pt x="5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3"/>
              <p:cNvSpPr/>
              <p:nvPr/>
            </p:nvSpPr>
            <p:spPr>
              <a:xfrm>
                <a:off x="4946200" y="3756125"/>
                <a:ext cx="76750" cy="145922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58369" extrusionOk="0">
                    <a:moveTo>
                      <a:pt x="31" y="0"/>
                    </a:moveTo>
                    <a:cubicBezTo>
                      <a:pt x="21" y="0"/>
                      <a:pt x="27" y="12"/>
                      <a:pt x="31" y="27"/>
                    </a:cubicBezTo>
                    <a:lnTo>
                      <a:pt x="31" y="27"/>
                    </a:lnTo>
                    <a:cubicBezTo>
                      <a:pt x="42" y="19"/>
                      <a:pt x="55" y="14"/>
                      <a:pt x="67" y="14"/>
                    </a:cubicBezTo>
                    <a:cubicBezTo>
                      <a:pt x="48" y="4"/>
                      <a:pt x="37" y="0"/>
                      <a:pt x="31" y="0"/>
                    </a:cubicBezTo>
                    <a:close/>
                    <a:moveTo>
                      <a:pt x="31" y="27"/>
                    </a:moveTo>
                    <a:cubicBezTo>
                      <a:pt x="13" y="40"/>
                      <a:pt x="1" y="60"/>
                      <a:pt x="1" y="81"/>
                    </a:cubicBezTo>
                    <a:cubicBezTo>
                      <a:pt x="301" y="4918"/>
                      <a:pt x="568" y="9821"/>
                      <a:pt x="801" y="14658"/>
                    </a:cubicBezTo>
                    <a:cubicBezTo>
                      <a:pt x="1001" y="19495"/>
                      <a:pt x="1201" y="24365"/>
                      <a:pt x="1368" y="29202"/>
                    </a:cubicBezTo>
                    <a:cubicBezTo>
                      <a:pt x="1502" y="34038"/>
                      <a:pt x="1535" y="38909"/>
                      <a:pt x="1735" y="43745"/>
                    </a:cubicBezTo>
                    <a:cubicBezTo>
                      <a:pt x="1935" y="48582"/>
                      <a:pt x="2169" y="53419"/>
                      <a:pt x="2569" y="58289"/>
                    </a:cubicBezTo>
                    <a:cubicBezTo>
                      <a:pt x="2569" y="58289"/>
                      <a:pt x="2569" y="58356"/>
                      <a:pt x="2636" y="58356"/>
                    </a:cubicBezTo>
                    <a:cubicBezTo>
                      <a:pt x="2645" y="58365"/>
                      <a:pt x="2654" y="58369"/>
                      <a:pt x="2662" y="58369"/>
                    </a:cubicBezTo>
                    <a:cubicBezTo>
                      <a:pt x="2685" y="58369"/>
                      <a:pt x="2703" y="58338"/>
                      <a:pt x="2703" y="58289"/>
                    </a:cubicBezTo>
                    <a:cubicBezTo>
                      <a:pt x="3036" y="53419"/>
                      <a:pt x="3069" y="48582"/>
                      <a:pt x="3036" y="43712"/>
                    </a:cubicBezTo>
                    <a:cubicBezTo>
                      <a:pt x="3003" y="38842"/>
                      <a:pt x="2669" y="33938"/>
                      <a:pt x="2369" y="29102"/>
                    </a:cubicBezTo>
                    <a:cubicBezTo>
                      <a:pt x="2069" y="24265"/>
                      <a:pt x="1735" y="19395"/>
                      <a:pt x="1368" y="14558"/>
                    </a:cubicBezTo>
                    <a:cubicBezTo>
                      <a:pt x="968" y="9721"/>
                      <a:pt x="534" y="4884"/>
                      <a:pt x="34" y="47"/>
                    </a:cubicBezTo>
                    <a:cubicBezTo>
                      <a:pt x="34" y="40"/>
                      <a:pt x="33" y="33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3"/>
              <p:cNvSpPr/>
              <p:nvPr/>
            </p:nvSpPr>
            <p:spPr>
              <a:xfrm>
                <a:off x="4856975" y="3311450"/>
                <a:ext cx="196825" cy="5319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1277" extrusionOk="0">
                    <a:moveTo>
                      <a:pt x="3597" y="1"/>
                    </a:moveTo>
                    <a:cubicBezTo>
                      <a:pt x="2665" y="1"/>
                      <a:pt x="1733" y="482"/>
                      <a:pt x="1268" y="1489"/>
                    </a:cubicBezTo>
                    <a:cubicBezTo>
                      <a:pt x="401" y="3357"/>
                      <a:pt x="100" y="5659"/>
                      <a:pt x="67" y="7761"/>
                    </a:cubicBezTo>
                    <a:cubicBezTo>
                      <a:pt x="0" y="11163"/>
                      <a:pt x="401" y="14599"/>
                      <a:pt x="1235" y="17935"/>
                    </a:cubicBezTo>
                    <a:cubicBezTo>
                      <a:pt x="1435" y="18702"/>
                      <a:pt x="1635" y="19502"/>
                      <a:pt x="2135" y="20169"/>
                    </a:cubicBezTo>
                    <a:cubicBezTo>
                      <a:pt x="2574" y="20796"/>
                      <a:pt x="3308" y="21276"/>
                      <a:pt x="4087" y="21276"/>
                    </a:cubicBezTo>
                    <a:cubicBezTo>
                      <a:pt x="4137" y="21276"/>
                      <a:pt x="4187" y="21274"/>
                      <a:pt x="4237" y="21270"/>
                    </a:cubicBezTo>
                    <a:cubicBezTo>
                      <a:pt x="5704" y="21137"/>
                      <a:pt x="6438" y="19436"/>
                      <a:pt x="6739" y="17968"/>
                    </a:cubicBezTo>
                    <a:cubicBezTo>
                      <a:pt x="7873" y="12664"/>
                      <a:pt x="7639" y="7093"/>
                      <a:pt x="6138" y="1856"/>
                    </a:cubicBezTo>
                    <a:cubicBezTo>
                      <a:pt x="6127" y="1867"/>
                      <a:pt x="6120" y="1871"/>
                      <a:pt x="6115" y="1871"/>
                    </a:cubicBezTo>
                    <a:cubicBezTo>
                      <a:pt x="6105" y="1871"/>
                      <a:pt x="6105" y="1856"/>
                      <a:pt x="6105" y="1856"/>
                    </a:cubicBezTo>
                    <a:cubicBezTo>
                      <a:pt x="5747" y="641"/>
                      <a:pt x="4672" y="1"/>
                      <a:pt x="3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5" name="Google Shape;3705;p23"/>
              <p:cNvSpPr/>
              <p:nvPr/>
            </p:nvSpPr>
            <p:spPr>
              <a:xfrm>
                <a:off x="4891175" y="3462925"/>
                <a:ext cx="49975" cy="363750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4550" extrusionOk="0">
                    <a:moveTo>
                      <a:pt x="446" y="0"/>
                    </a:moveTo>
                    <a:cubicBezTo>
                      <a:pt x="417" y="0"/>
                      <a:pt x="384" y="67"/>
                      <a:pt x="367" y="200"/>
                    </a:cubicBezTo>
                    <a:cubicBezTo>
                      <a:pt x="0" y="4537"/>
                      <a:pt x="167" y="9107"/>
                      <a:pt x="1134" y="13377"/>
                    </a:cubicBezTo>
                    <a:cubicBezTo>
                      <a:pt x="1340" y="14166"/>
                      <a:pt x="1590" y="14549"/>
                      <a:pt x="1757" y="14549"/>
                    </a:cubicBezTo>
                    <a:cubicBezTo>
                      <a:pt x="1915" y="14549"/>
                      <a:pt x="1999" y="14208"/>
                      <a:pt x="1901" y="13543"/>
                    </a:cubicBezTo>
                    <a:cubicBezTo>
                      <a:pt x="1601" y="11542"/>
                      <a:pt x="1201" y="9240"/>
                      <a:pt x="901" y="6939"/>
                    </a:cubicBezTo>
                    <a:cubicBezTo>
                      <a:pt x="600" y="4637"/>
                      <a:pt x="434" y="2269"/>
                      <a:pt x="500" y="200"/>
                    </a:cubicBezTo>
                    <a:cubicBezTo>
                      <a:pt x="500" y="67"/>
                      <a:pt x="475" y="0"/>
                      <a:pt x="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6" name="Google Shape;3706;p23"/>
              <p:cNvSpPr/>
              <p:nvPr/>
            </p:nvSpPr>
            <p:spPr>
              <a:xfrm>
                <a:off x="4931200" y="3483550"/>
                <a:ext cx="53400" cy="3482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3928" extrusionOk="0">
                    <a:moveTo>
                      <a:pt x="934" y="1"/>
                    </a:moveTo>
                    <a:cubicBezTo>
                      <a:pt x="918" y="1"/>
                      <a:pt x="901" y="59"/>
                      <a:pt x="901" y="176"/>
                    </a:cubicBezTo>
                    <a:cubicBezTo>
                      <a:pt x="300" y="4279"/>
                      <a:pt x="0" y="8615"/>
                      <a:pt x="400" y="12752"/>
                    </a:cubicBezTo>
                    <a:cubicBezTo>
                      <a:pt x="472" y="13560"/>
                      <a:pt x="662" y="13928"/>
                      <a:pt x="825" y="13928"/>
                    </a:cubicBezTo>
                    <a:cubicBezTo>
                      <a:pt x="891" y="13928"/>
                      <a:pt x="953" y="13868"/>
                      <a:pt x="1001" y="13752"/>
                    </a:cubicBezTo>
                    <a:cubicBezTo>
                      <a:pt x="1045" y="13815"/>
                      <a:pt x="1097" y="13846"/>
                      <a:pt x="1151" y="13846"/>
                    </a:cubicBezTo>
                    <a:cubicBezTo>
                      <a:pt x="1300" y="13846"/>
                      <a:pt x="1470" y="13608"/>
                      <a:pt x="1568" y="13119"/>
                    </a:cubicBezTo>
                    <a:cubicBezTo>
                      <a:pt x="2135" y="9783"/>
                      <a:pt x="1935" y="5513"/>
                      <a:pt x="2002" y="2144"/>
                    </a:cubicBezTo>
                    <a:cubicBezTo>
                      <a:pt x="2002" y="2023"/>
                      <a:pt x="1975" y="1965"/>
                      <a:pt x="1949" y="1965"/>
                    </a:cubicBezTo>
                    <a:cubicBezTo>
                      <a:pt x="1925" y="1965"/>
                      <a:pt x="1902" y="2015"/>
                      <a:pt x="1902" y="2111"/>
                    </a:cubicBezTo>
                    <a:cubicBezTo>
                      <a:pt x="1635" y="4979"/>
                      <a:pt x="1268" y="7948"/>
                      <a:pt x="1001" y="10817"/>
                    </a:cubicBezTo>
                    <a:cubicBezTo>
                      <a:pt x="968" y="9449"/>
                      <a:pt x="867" y="8048"/>
                      <a:pt x="834" y="6614"/>
                    </a:cubicBezTo>
                    <a:cubicBezTo>
                      <a:pt x="767" y="4412"/>
                      <a:pt x="767" y="2144"/>
                      <a:pt x="968" y="176"/>
                    </a:cubicBezTo>
                    <a:cubicBezTo>
                      <a:pt x="968" y="59"/>
                      <a:pt x="95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3"/>
              <p:cNvSpPr/>
              <p:nvPr/>
            </p:nvSpPr>
            <p:spPr>
              <a:xfrm>
                <a:off x="4971975" y="3634675"/>
                <a:ext cx="31800" cy="2117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8470" extrusionOk="0">
                    <a:moveTo>
                      <a:pt x="1070" y="0"/>
                    </a:moveTo>
                    <a:cubicBezTo>
                      <a:pt x="1047" y="0"/>
                      <a:pt x="1019" y="29"/>
                      <a:pt x="1004" y="102"/>
                    </a:cubicBezTo>
                    <a:cubicBezTo>
                      <a:pt x="704" y="2604"/>
                      <a:pt x="271" y="5206"/>
                      <a:pt x="37" y="7707"/>
                    </a:cubicBezTo>
                    <a:cubicBezTo>
                      <a:pt x="0" y="8206"/>
                      <a:pt x="157" y="8470"/>
                      <a:pt x="334" y="8470"/>
                    </a:cubicBezTo>
                    <a:cubicBezTo>
                      <a:pt x="476" y="8470"/>
                      <a:pt x="630" y="8298"/>
                      <a:pt x="704" y="7941"/>
                    </a:cubicBezTo>
                    <a:cubicBezTo>
                      <a:pt x="1271" y="5606"/>
                      <a:pt x="1038" y="2537"/>
                      <a:pt x="1104" y="102"/>
                    </a:cubicBezTo>
                    <a:cubicBezTo>
                      <a:pt x="1123" y="46"/>
                      <a:pt x="1100" y="0"/>
                      <a:pt x="1070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8" name="Google Shape;3708;p23"/>
              <p:cNvSpPr/>
              <p:nvPr/>
            </p:nvSpPr>
            <p:spPr>
              <a:xfrm>
                <a:off x="4858650" y="3692300"/>
                <a:ext cx="192650" cy="181775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7271" extrusionOk="0">
                    <a:moveTo>
                      <a:pt x="3861" y="1"/>
                    </a:moveTo>
                    <a:cubicBezTo>
                      <a:pt x="3471" y="1"/>
                      <a:pt x="3148" y="459"/>
                      <a:pt x="3002" y="866"/>
                    </a:cubicBezTo>
                    <a:cubicBezTo>
                      <a:pt x="2669" y="1900"/>
                      <a:pt x="2702" y="3067"/>
                      <a:pt x="3169" y="4068"/>
                    </a:cubicBezTo>
                    <a:cubicBezTo>
                      <a:pt x="2669" y="3301"/>
                      <a:pt x="2068" y="2701"/>
                      <a:pt x="1368" y="2133"/>
                    </a:cubicBezTo>
                    <a:cubicBezTo>
                      <a:pt x="1187" y="1978"/>
                      <a:pt x="946" y="1823"/>
                      <a:pt x="692" y="1823"/>
                    </a:cubicBezTo>
                    <a:cubicBezTo>
                      <a:pt x="618" y="1823"/>
                      <a:pt x="542" y="1837"/>
                      <a:pt x="467" y="1867"/>
                    </a:cubicBezTo>
                    <a:cubicBezTo>
                      <a:pt x="167" y="1933"/>
                      <a:pt x="0" y="2267"/>
                      <a:pt x="0" y="2567"/>
                    </a:cubicBezTo>
                    <a:cubicBezTo>
                      <a:pt x="0" y="2901"/>
                      <a:pt x="167" y="3201"/>
                      <a:pt x="300" y="3434"/>
                    </a:cubicBezTo>
                    <a:cubicBezTo>
                      <a:pt x="1134" y="4969"/>
                      <a:pt x="2335" y="6303"/>
                      <a:pt x="3836" y="7270"/>
                    </a:cubicBezTo>
                    <a:cubicBezTo>
                      <a:pt x="6138" y="6470"/>
                      <a:pt x="7672" y="4235"/>
                      <a:pt x="7706" y="1867"/>
                    </a:cubicBezTo>
                    <a:cubicBezTo>
                      <a:pt x="7706" y="1466"/>
                      <a:pt x="7572" y="933"/>
                      <a:pt x="7172" y="899"/>
                    </a:cubicBezTo>
                    <a:cubicBezTo>
                      <a:pt x="7150" y="897"/>
                      <a:pt x="7128" y="896"/>
                      <a:pt x="7106" y="896"/>
                    </a:cubicBezTo>
                    <a:cubicBezTo>
                      <a:pt x="6837" y="896"/>
                      <a:pt x="6626" y="1081"/>
                      <a:pt x="6471" y="1266"/>
                    </a:cubicBezTo>
                    <a:cubicBezTo>
                      <a:pt x="5738" y="2067"/>
                      <a:pt x="5237" y="3067"/>
                      <a:pt x="5004" y="4102"/>
                    </a:cubicBezTo>
                    <a:cubicBezTo>
                      <a:pt x="5037" y="2967"/>
                      <a:pt x="4870" y="1867"/>
                      <a:pt x="4570" y="766"/>
                    </a:cubicBezTo>
                    <a:cubicBezTo>
                      <a:pt x="4470" y="466"/>
                      <a:pt x="4337" y="132"/>
                      <a:pt x="4036" y="32"/>
                    </a:cubicBezTo>
                    <a:cubicBezTo>
                      <a:pt x="3977" y="11"/>
                      <a:pt x="3918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9" name="Google Shape;3709;p23"/>
              <p:cNvSpPr/>
              <p:nvPr/>
            </p:nvSpPr>
            <p:spPr>
              <a:xfrm>
                <a:off x="4906175" y="3233950"/>
                <a:ext cx="4652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3955" extrusionOk="0">
                    <a:moveTo>
                      <a:pt x="528" y="1"/>
                    </a:moveTo>
                    <a:cubicBezTo>
                      <a:pt x="288" y="1"/>
                      <a:pt x="67" y="134"/>
                      <a:pt x="67" y="420"/>
                    </a:cubicBezTo>
                    <a:cubicBezTo>
                      <a:pt x="0" y="920"/>
                      <a:pt x="167" y="1420"/>
                      <a:pt x="301" y="1921"/>
                    </a:cubicBezTo>
                    <a:cubicBezTo>
                      <a:pt x="401" y="2421"/>
                      <a:pt x="501" y="2922"/>
                      <a:pt x="601" y="3455"/>
                    </a:cubicBezTo>
                    <a:cubicBezTo>
                      <a:pt x="660" y="3798"/>
                      <a:pt x="933" y="3954"/>
                      <a:pt x="1201" y="3954"/>
                    </a:cubicBezTo>
                    <a:cubicBezTo>
                      <a:pt x="1534" y="3954"/>
                      <a:pt x="1861" y="3713"/>
                      <a:pt x="1768" y="3288"/>
                    </a:cubicBezTo>
                    <a:cubicBezTo>
                      <a:pt x="1635" y="2788"/>
                      <a:pt x="1568" y="2288"/>
                      <a:pt x="1435" y="1787"/>
                    </a:cubicBezTo>
                    <a:cubicBezTo>
                      <a:pt x="1301" y="1287"/>
                      <a:pt x="1268" y="753"/>
                      <a:pt x="1068" y="286"/>
                    </a:cubicBezTo>
                    <a:cubicBezTo>
                      <a:pt x="960" y="101"/>
                      <a:pt x="736" y="1"/>
                      <a:pt x="5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3"/>
              <p:cNvSpPr/>
              <p:nvPr/>
            </p:nvSpPr>
            <p:spPr>
              <a:xfrm>
                <a:off x="4900325" y="3226275"/>
                <a:ext cx="59250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530" extrusionOk="0">
                    <a:moveTo>
                      <a:pt x="735" y="560"/>
                    </a:moveTo>
                    <a:cubicBezTo>
                      <a:pt x="868" y="560"/>
                      <a:pt x="1002" y="593"/>
                      <a:pt x="1002" y="727"/>
                    </a:cubicBezTo>
                    <a:cubicBezTo>
                      <a:pt x="1168" y="960"/>
                      <a:pt x="1202" y="1361"/>
                      <a:pt x="1269" y="1727"/>
                    </a:cubicBezTo>
                    <a:cubicBezTo>
                      <a:pt x="1335" y="1861"/>
                      <a:pt x="1335" y="2028"/>
                      <a:pt x="1369" y="2128"/>
                    </a:cubicBezTo>
                    <a:lnTo>
                      <a:pt x="1702" y="3629"/>
                    </a:lnTo>
                    <a:cubicBezTo>
                      <a:pt x="1736" y="3829"/>
                      <a:pt x="1702" y="3862"/>
                      <a:pt x="1669" y="3896"/>
                    </a:cubicBezTo>
                    <a:cubicBezTo>
                      <a:pt x="1600" y="3919"/>
                      <a:pt x="1499" y="3958"/>
                      <a:pt x="1399" y="3958"/>
                    </a:cubicBezTo>
                    <a:cubicBezTo>
                      <a:pt x="1355" y="3958"/>
                      <a:pt x="1310" y="3950"/>
                      <a:pt x="1269" y="3929"/>
                    </a:cubicBezTo>
                    <a:cubicBezTo>
                      <a:pt x="1168" y="3896"/>
                      <a:pt x="1135" y="3829"/>
                      <a:pt x="1068" y="3696"/>
                    </a:cubicBezTo>
                    <a:lnTo>
                      <a:pt x="768" y="2161"/>
                    </a:lnTo>
                    <a:cubicBezTo>
                      <a:pt x="735" y="2061"/>
                      <a:pt x="735" y="1928"/>
                      <a:pt x="701" y="1828"/>
                    </a:cubicBezTo>
                    <a:cubicBezTo>
                      <a:pt x="635" y="1427"/>
                      <a:pt x="535" y="1094"/>
                      <a:pt x="535" y="727"/>
                    </a:cubicBezTo>
                    <a:cubicBezTo>
                      <a:pt x="535" y="660"/>
                      <a:pt x="535" y="593"/>
                      <a:pt x="668" y="560"/>
                    </a:cubicBezTo>
                    <a:close/>
                    <a:moveTo>
                      <a:pt x="777" y="0"/>
                    </a:moveTo>
                    <a:cubicBezTo>
                      <a:pt x="708" y="0"/>
                      <a:pt x="638" y="9"/>
                      <a:pt x="568" y="26"/>
                    </a:cubicBezTo>
                    <a:cubicBezTo>
                      <a:pt x="234" y="60"/>
                      <a:pt x="1" y="360"/>
                      <a:pt x="1" y="693"/>
                    </a:cubicBezTo>
                    <a:cubicBezTo>
                      <a:pt x="1" y="1094"/>
                      <a:pt x="68" y="1527"/>
                      <a:pt x="168" y="1928"/>
                    </a:cubicBezTo>
                    <a:cubicBezTo>
                      <a:pt x="201" y="2061"/>
                      <a:pt x="201" y="2128"/>
                      <a:pt x="234" y="2261"/>
                    </a:cubicBezTo>
                    <a:lnTo>
                      <a:pt x="535" y="3796"/>
                    </a:lnTo>
                    <a:cubicBezTo>
                      <a:pt x="635" y="4129"/>
                      <a:pt x="835" y="4396"/>
                      <a:pt x="1135" y="4463"/>
                    </a:cubicBezTo>
                    <a:cubicBezTo>
                      <a:pt x="1202" y="4529"/>
                      <a:pt x="1335" y="4529"/>
                      <a:pt x="1402" y="4529"/>
                    </a:cubicBezTo>
                    <a:cubicBezTo>
                      <a:pt x="1669" y="4529"/>
                      <a:pt x="1869" y="4429"/>
                      <a:pt x="2069" y="4329"/>
                    </a:cubicBezTo>
                    <a:cubicBezTo>
                      <a:pt x="2303" y="4129"/>
                      <a:pt x="2369" y="3862"/>
                      <a:pt x="2303" y="3562"/>
                    </a:cubicBezTo>
                    <a:lnTo>
                      <a:pt x="1969" y="2061"/>
                    </a:lnTo>
                    <a:cubicBezTo>
                      <a:pt x="1902" y="1894"/>
                      <a:pt x="1902" y="1761"/>
                      <a:pt x="1869" y="1627"/>
                    </a:cubicBezTo>
                    <a:cubicBezTo>
                      <a:pt x="1802" y="1227"/>
                      <a:pt x="1702" y="860"/>
                      <a:pt x="1535" y="460"/>
                    </a:cubicBezTo>
                    <a:cubicBezTo>
                      <a:pt x="1398" y="185"/>
                      <a:pt x="1101" y="0"/>
                      <a:pt x="7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3"/>
              <p:cNvSpPr/>
              <p:nvPr/>
            </p:nvSpPr>
            <p:spPr>
              <a:xfrm>
                <a:off x="5108825" y="3284050"/>
                <a:ext cx="216850" cy="52472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20989" extrusionOk="0">
                    <a:moveTo>
                      <a:pt x="5745" y="1"/>
                    </a:moveTo>
                    <a:cubicBezTo>
                      <a:pt x="4999" y="1"/>
                      <a:pt x="4244" y="316"/>
                      <a:pt x="3703" y="1018"/>
                    </a:cubicBezTo>
                    <a:cubicBezTo>
                      <a:pt x="2469" y="2685"/>
                      <a:pt x="1668" y="4787"/>
                      <a:pt x="1168" y="6888"/>
                    </a:cubicBezTo>
                    <a:cubicBezTo>
                      <a:pt x="367" y="10224"/>
                      <a:pt x="0" y="13627"/>
                      <a:pt x="67" y="17062"/>
                    </a:cubicBezTo>
                    <a:cubicBezTo>
                      <a:pt x="134" y="17896"/>
                      <a:pt x="167" y="18730"/>
                      <a:pt x="434" y="19464"/>
                    </a:cubicBezTo>
                    <a:cubicBezTo>
                      <a:pt x="767" y="20231"/>
                      <a:pt x="1401" y="20899"/>
                      <a:pt x="2235" y="20965"/>
                    </a:cubicBezTo>
                    <a:cubicBezTo>
                      <a:pt x="2334" y="20981"/>
                      <a:pt x="2431" y="20989"/>
                      <a:pt x="2527" y="20989"/>
                    </a:cubicBezTo>
                    <a:cubicBezTo>
                      <a:pt x="3849" y="20989"/>
                      <a:pt x="4844" y="19541"/>
                      <a:pt x="5404" y="18297"/>
                    </a:cubicBezTo>
                    <a:cubicBezTo>
                      <a:pt x="7672" y="13360"/>
                      <a:pt x="8673" y="7889"/>
                      <a:pt x="8340" y="2452"/>
                    </a:cubicBezTo>
                    <a:cubicBezTo>
                      <a:pt x="8373" y="2452"/>
                      <a:pt x="8373" y="2452"/>
                      <a:pt x="8373" y="2419"/>
                    </a:cubicBezTo>
                    <a:cubicBezTo>
                      <a:pt x="8268" y="924"/>
                      <a:pt x="7020" y="1"/>
                      <a:pt x="57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2" name="Google Shape;3712;p23"/>
              <p:cNvSpPr/>
              <p:nvPr/>
            </p:nvSpPr>
            <p:spPr>
              <a:xfrm>
                <a:off x="5121325" y="3435875"/>
                <a:ext cx="143475" cy="3334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13336" extrusionOk="0">
                    <a:moveTo>
                      <a:pt x="4342" y="0"/>
                    </a:moveTo>
                    <a:cubicBezTo>
                      <a:pt x="4319" y="0"/>
                      <a:pt x="4281" y="45"/>
                      <a:pt x="4237" y="148"/>
                    </a:cubicBezTo>
                    <a:cubicBezTo>
                      <a:pt x="2869" y="3150"/>
                      <a:pt x="1802" y="6453"/>
                      <a:pt x="1235" y="9789"/>
                    </a:cubicBezTo>
                    <a:cubicBezTo>
                      <a:pt x="1168" y="8955"/>
                      <a:pt x="1101" y="8121"/>
                      <a:pt x="1101" y="7220"/>
                    </a:cubicBezTo>
                    <a:cubicBezTo>
                      <a:pt x="1101" y="5419"/>
                      <a:pt x="1402" y="3551"/>
                      <a:pt x="1935" y="2016"/>
                    </a:cubicBezTo>
                    <a:cubicBezTo>
                      <a:pt x="1988" y="1912"/>
                      <a:pt x="1985" y="1862"/>
                      <a:pt x="1962" y="1862"/>
                    </a:cubicBezTo>
                    <a:cubicBezTo>
                      <a:pt x="1940" y="1862"/>
                      <a:pt x="1900" y="1903"/>
                      <a:pt x="1869" y="1983"/>
                    </a:cubicBezTo>
                    <a:cubicBezTo>
                      <a:pt x="501" y="5085"/>
                      <a:pt x="1" y="8888"/>
                      <a:pt x="868" y="12324"/>
                    </a:cubicBezTo>
                    <a:lnTo>
                      <a:pt x="1001" y="12691"/>
                    </a:lnTo>
                    <a:cubicBezTo>
                      <a:pt x="1030" y="13005"/>
                      <a:pt x="1132" y="13172"/>
                      <a:pt x="1244" y="13172"/>
                    </a:cubicBezTo>
                    <a:cubicBezTo>
                      <a:pt x="1263" y="13172"/>
                      <a:pt x="1282" y="13167"/>
                      <a:pt x="1302" y="13158"/>
                    </a:cubicBezTo>
                    <a:cubicBezTo>
                      <a:pt x="1350" y="13197"/>
                      <a:pt x="1393" y="13216"/>
                      <a:pt x="1431" y="13216"/>
                    </a:cubicBezTo>
                    <a:cubicBezTo>
                      <a:pt x="1524" y="13216"/>
                      <a:pt x="1588" y="13103"/>
                      <a:pt x="1635" y="12891"/>
                    </a:cubicBezTo>
                    <a:cubicBezTo>
                      <a:pt x="1668" y="12891"/>
                      <a:pt x="1668" y="12857"/>
                      <a:pt x="1702" y="12857"/>
                    </a:cubicBezTo>
                    <a:cubicBezTo>
                      <a:pt x="1684" y="13041"/>
                      <a:pt x="1746" y="13143"/>
                      <a:pt x="1855" y="13143"/>
                    </a:cubicBezTo>
                    <a:cubicBezTo>
                      <a:pt x="1945" y="13143"/>
                      <a:pt x="2067" y="13074"/>
                      <a:pt x="2202" y="12924"/>
                    </a:cubicBezTo>
                    <a:lnTo>
                      <a:pt x="2202" y="12924"/>
                    </a:lnTo>
                    <a:cubicBezTo>
                      <a:pt x="2160" y="13176"/>
                      <a:pt x="2251" y="13336"/>
                      <a:pt x="2432" y="13336"/>
                    </a:cubicBezTo>
                    <a:cubicBezTo>
                      <a:pt x="2538" y="13336"/>
                      <a:pt x="2676" y="13281"/>
                      <a:pt x="2836" y="13158"/>
                    </a:cubicBezTo>
                    <a:cubicBezTo>
                      <a:pt x="3703" y="12424"/>
                      <a:pt x="4404" y="11356"/>
                      <a:pt x="4871" y="10222"/>
                    </a:cubicBezTo>
                    <a:cubicBezTo>
                      <a:pt x="5338" y="9055"/>
                      <a:pt x="5638" y="7854"/>
                      <a:pt x="5738" y="6753"/>
                    </a:cubicBezTo>
                    <a:cubicBezTo>
                      <a:pt x="5738" y="6693"/>
                      <a:pt x="5714" y="6645"/>
                      <a:pt x="5695" y="6645"/>
                    </a:cubicBezTo>
                    <a:cubicBezTo>
                      <a:pt x="5682" y="6645"/>
                      <a:pt x="5671" y="6666"/>
                      <a:pt x="5671" y="6720"/>
                    </a:cubicBezTo>
                    <a:cubicBezTo>
                      <a:pt x="5171" y="8688"/>
                      <a:pt x="4137" y="10522"/>
                      <a:pt x="2869" y="12057"/>
                    </a:cubicBezTo>
                    <a:cubicBezTo>
                      <a:pt x="3637" y="10856"/>
                      <a:pt x="4237" y="9388"/>
                      <a:pt x="4704" y="7854"/>
                    </a:cubicBezTo>
                    <a:cubicBezTo>
                      <a:pt x="5204" y="6053"/>
                      <a:pt x="5505" y="4185"/>
                      <a:pt x="5671" y="2550"/>
                    </a:cubicBezTo>
                    <a:cubicBezTo>
                      <a:pt x="5688" y="2450"/>
                      <a:pt x="5663" y="2400"/>
                      <a:pt x="5634" y="2400"/>
                    </a:cubicBezTo>
                    <a:cubicBezTo>
                      <a:pt x="5605" y="2400"/>
                      <a:pt x="5571" y="2450"/>
                      <a:pt x="5571" y="2550"/>
                    </a:cubicBezTo>
                    <a:cubicBezTo>
                      <a:pt x="5071" y="5319"/>
                      <a:pt x="4070" y="8021"/>
                      <a:pt x="2836" y="10522"/>
                    </a:cubicBezTo>
                    <a:cubicBezTo>
                      <a:pt x="3503" y="8588"/>
                      <a:pt x="3970" y="6386"/>
                      <a:pt x="4437" y="4618"/>
                    </a:cubicBezTo>
                    <a:cubicBezTo>
                      <a:pt x="4475" y="4524"/>
                      <a:pt x="4459" y="4483"/>
                      <a:pt x="4433" y="4483"/>
                    </a:cubicBezTo>
                    <a:cubicBezTo>
                      <a:pt x="4412" y="4483"/>
                      <a:pt x="4385" y="4508"/>
                      <a:pt x="4370" y="4551"/>
                    </a:cubicBezTo>
                    <a:cubicBezTo>
                      <a:pt x="3570" y="6653"/>
                      <a:pt x="2669" y="8788"/>
                      <a:pt x="1869" y="10856"/>
                    </a:cubicBezTo>
                    <a:cubicBezTo>
                      <a:pt x="2135" y="9355"/>
                      <a:pt x="2369" y="7820"/>
                      <a:pt x="2669" y="6219"/>
                    </a:cubicBezTo>
                    <a:cubicBezTo>
                      <a:pt x="3069" y="4084"/>
                      <a:pt x="3670" y="2016"/>
                      <a:pt x="4337" y="182"/>
                    </a:cubicBezTo>
                    <a:cubicBezTo>
                      <a:pt x="4374" y="70"/>
                      <a:pt x="4370" y="0"/>
                      <a:pt x="4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3" name="Google Shape;3713;p23"/>
              <p:cNvSpPr/>
              <p:nvPr/>
            </p:nvSpPr>
            <p:spPr>
              <a:xfrm>
                <a:off x="5081300" y="3658500"/>
                <a:ext cx="195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7122" extrusionOk="0">
                    <a:moveTo>
                      <a:pt x="4315" y="1"/>
                    </a:moveTo>
                    <a:cubicBezTo>
                      <a:pt x="3955" y="1"/>
                      <a:pt x="3586" y="336"/>
                      <a:pt x="3403" y="650"/>
                    </a:cubicBezTo>
                    <a:cubicBezTo>
                      <a:pt x="2802" y="1617"/>
                      <a:pt x="2636" y="2752"/>
                      <a:pt x="2836" y="3819"/>
                    </a:cubicBezTo>
                    <a:cubicBezTo>
                      <a:pt x="2502" y="2985"/>
                      <a:pt x="2069" y="2251"/>
                      <a:pt x="1502" y="1584"/>
                    </a:cubicBezTo>
                    <a:cubicBezTo>
                      <a:pt x="1313" y="1332"/>
                      <a:pt x="1035" y="1081"/>
                      <a:pt x="725" y="1081"/>
                    </a:cubicBezTo>
                    <a:cubicBezTo>
                      <a:pt x="706" y="1081"/>
                      <a:pt x="687" y="1082"/>
                      <a:pt x="668" y="1084"/>
                    </a:cubicBezTo>
                    <a:cubicBezTo>
                      <a:pt x="401" y="1117"/>
                      <a:pt x="134" y="1417"/>
                      <a:pt x="101" y="1718"/>
                    </a:cubicBezTo>
                    <a:cubicBezTo>
                      <a:pt x="0" y="2051"/>
                      <a:pt x="101" y="2318"/>
                      <a:pt x="167" y="2618"/>
                    </a:cubicBezTo>
                    <a:cubicBezTo>
                      <a:pt x="668" y="4319"/>
                      <a:pt x="1602" y="5887"/>
                      <a:pt x="2836" y="7121"/>
                    </a:cubicBezTo>
                    <a:cubicBezTo>
                      <a:pt x="5271" y="6821"/>
                      <a:pt x="7272" y="4987"/>
                      <a:pt x="7673" y="2718"/>
                    </a:cubicBezTo>
                    <a:cubicBezTo>
                      <a:pt x="7806" y="2285"/>
                      <a:pt x="7773" y="1751"/>
                      <a:pt x="7406" y="1617"/>
                    </a:cubicBezTo>
                    <a:cubicBezTo>
                      <a:pt x="7342" y="1594"/>
                      <a:pt x="7276" y="1583"/>
                      <a:pt x="7211" y="1583"/>
                    </a:cubicBezTo>
                    <a:cubicBezTo>
                      <a:pt x="7001" y="1583"/>
                      <a:pt x="6791" y="1691"/>
                      <a:pt x="6639" y="1818"/>
                    </a:cubicBezTo>
                    <a:cubicBezTo>
                      <a:pt x="5771" y="2418"/>
                      <a:pt x="5071" y="3285"/>
                      <a:pt x="4604" y="4253"/>
                    </a:cubicBezTo>
                    <a:cubicBezTo>
                      <a:pt x="4904" y="3152"/>
                      <a:pt x="5004" y="2018"/>
                      <a:pt x="4937" y="917"/>
                    </a:cubicBezTo>
                    <a:cubicBezTo>
                      <a:pt x="4937" y="617"/>
                      <a:pt x="4837" y="250"/>
                      <a:pt x="4604" y="83"/>
                    </a:cubicBezTo>
                    <a:cubicBezTo>
                      <a:pt x="4511" y="26"/>
                      <a:pt x="4413" y="1"/>
                      <a:pt x="4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4" name="Google Shape;3714;p23"/>
              <p:cNvSpPr/>
              <p:nvPr/>
            </p:nvSpPr>
            <p:spPr>
              <a:xfrm>
                <a:off x="5238475" y="3203625"/>
                <a:ext cx="32150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033" extrusionOk="0">
                    <a:moveTo>
                      <a:pt x="554" y="0"/>
                    </a:moveTo>
                    <a:cubicBezTo>
                      <a:pt x="365" y="0"/>
                      <a:pt x="195" y="100"/>
                      <a:pt x="151" y="332"/>
                    </a:cubicBezTo>
                    <a:cubicBezTo>
                      <a:pt x="18" y="832"/>
                      <a:pt x="51" y="1399"/>
                      <a:pt x="51" y="1900"/>
                    </a:cubicBezTo>
                    <a:cubicBezTo>
                      <a:pt x="51" y="2400"/>
                      <a:pt x="18" y="2934"/>
                      <a:pt x="18" y="3434"/>
                    </a:cubicBezTo>
                    <a:cubicBezTo>
                      <a:pt x="0" y="3821"/>
                      <a:pt x="326" y="4032"/>
                      <a:pt x="638" y="4032"/>
                    </a:cubicBezTo>
                    <a:cubicBezTo>
                      <a:pt x="918" y="4032"/>
                      <a:pt x="1185" y="3863"/>
                      <a:pt x="1185" y="3501"/>
                    </a:cubicBezTo>
                    <a:lnTo>
                      <a:pt x="1185" y="1966"/>
                    </a:lnTo>
                    <a:cubicBezTo>
                      <a:pt x="1185" y="1466"/>
                      <a:pt x="1286" y="866"/>
                      <a:pt x="1152" y="432"/>
                    </a:cubicBezTo>
                    <a:cubicBezTo>
                      <a:pt x="1077" y="168"/>
                      <a:pt x="799" y="0"/>
                      <a:pt x="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3"/>
              <p:cNvSpPr/>
              <p:nvPr/>
            </p:nvSpPr>
            <p:spPr>
              <a:xfrm>
                <a:off x="5231400" y="3196900"/>
                <a:ext cx="450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4571" extrusionOk="0">
                    <a:moveTo>
                      <a:pt x="835" y="534"/>
                    </a:moveTo>
                    <a:cubicBezTo>
                      <a:pt x="968" y="534"/>
                      <a:pt x="1135" y="601"/>
                      <a:pt x="1168" y="834"/>
                    </a:cubicBezTo>
                    <a:cubicBezTo>
                      <a:pt x="1268" y="1101"/>
                      <a:pt x="1235" y="1501"/>
                      <a:pt x="1235" y="1868"/>
                    </a:cubicBezTo>
                    <a:lnTo>
                      <a:pt x="1235" y="2269"/>
                    </a:lnTo>
                    <a:lnTo>
                      <a:pt x="1235" y="3836"/>
                    </a:lnTo>
                    <a:cubicBezTo>
                      <a:pt x="1235" y="3937"/>
                      <a:pt x="1135" y="3970"/>
                      <a:pt x="1102" y="4037"/>
                    </a:cubicBezTo>
                    <a:cubicBezTo>
                      <a:pt x="1065" y="4049"/>
                      <a:pt x="1019" y="4057"/>
                      <a:pt x="971" y="4057"/>
                    </a:cubicBezTo>
                    <a:cubicBezTo>
                      <a:pt x="888" y="4057"/>
                      <a:pt x="798" y="4033"/>
                      <a:pt x="735" y="3970"/>
                    </a:cubicBezTo>
                    <a:cubicBezTo>
                      <a:pt x="601" y="3937"/>
                      <a:pt x="568" y="3836"/>
                      <a:pt x="568" y="3703"/>
                    </a:cubicBezTo>
                    <a:lnTo>
                      <a:pt x="601" y="2169"/>
                    </a:lnTo>
                    <a:lnTo>
                      <a:pt x="601" y="1768"/>
                    </a:lnTo>
                    <a:cubicBezTo>
                      <a:pt x="601" y="1368"/>
                      <a:pt x="601" y="1001"/>
                      <a:pt x="668" y="668"/>
                    </a:cubicBezTo>
                    <a:cubicBezTo>
                      <a:pt x="668" y="601"/>
                      <a:pt x="735" y="534"/>
                      <a:pt x="835" y="534"/>
                    </a:cubicBezTo>
                    <a:close/>
                    <a:moveTo>
                      <a:pt x="901" y="0"/>
                    </a:moveTo>
                    <a:cubicBezTo>
                      <a:pt x="568" y="0"/>
                      <a:pt x="268" y="201"/>
                      <a:pt x="168" y="534"/>
                    </a:cubicBezTo>
                    <a:cubicBezTo>
                      <a:pt x="67" y="934"/>
                      <a:pt x="67" y="1368"/>
                      <a:pt x="67" y="1768"/>
                    </a:cubicBezTo>
                    <a:lnTo>
                      <a:pt x="67" y="2102"/>
                    </a:lnTo>
                    <a:lnTo>
                      <a:pt x="1" y="3670"/>
                    </a:lnTo>
                    <a:cubicBezTo>
                      <a:pt x="1" y="3970"/>
                      <a:pt x="134" y="4270"/>
                      <a:pt x="434" y="4437"/>
                    </a:cubicBezTo>
                    <a:cubicBezTo>
                      <a:pt x="601" y="4537"/>
                      <a:pt x="768" y="4570"/>
                      <a:pt x="935" y="4570"/>
                    </a:cubicBezTo>
                    <a:cubicBezTo>
                      <a:pt x="1102" y="4570"/>
                      <a:pt x="1268" y="4537"/>
                      <a:pt x="1435" y="4470"/>
                    </a:cubicBezTo>
                    <a:cubicBezTo>
                      <a:pt x="1669" y="4337"/>
                      <a:pt x="1802" y="4070"/>
                      <a:pt x="1802" y="3770"/>
                    </a:cubicBezTo>
                    <a:lnTo>
                      <a:pt x="1802" y="2235"/>
                    </a:lnTo>
                    <a:lnTo>
                      <a:pt x="1802" y="1835"/>
                    </a:lnTo>
                    <a:cubicBezTo>
                      <a:pt x="1802" y="1401"/>
                      <a:pt x="1802" y="1001"/>
                      <a:pt x="1735" y="601"/>
                    </a:cubicBezTo>
                    <a:cubicBezTo>
                      <a:pt x="1635" y="267"/>
                      <a:pt x="1268" y="0"/>
                      <a:pt x="9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3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3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3"/>
            <p:cNvSpPr/>
            <p:nvPr/>
          </p:nvSpPr>
          <p:spPr>
            <a:xfrm>
              <a:off x="8725075" y="1196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9" name="Google Shape;3719;p2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720" name="Google Shape;3720;p2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1" name="Google Shape;3721;p2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2" name="Google Shape;3722;p23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3723" name="Google Shape;3723;p2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4" name="Google Shape;3724;p2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5" name="Google Shape;3725;p2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8" name="Google Shape;3728;p2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9" name="Google Shape;3729;p2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0" name="Google Shape;3730;p2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3" name="Google Shape;3733;p2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4" name="Google Shape;3734;p2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7" name="Google Shape;3737;p2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8" name="Google Shape;3738;p2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0" name="Google Shape;3740;p2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1" name="Google Shape;3741;p2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4" name="Google Shape;3744;p2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5" name="Google Shape;3745;p2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7" name="Google Shape;3747;p2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8" name="Google Shape;3748;p2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51" name="Google Shape;3751;p23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3"/>
            <p:cNvSpPr/>
            <p:nvPr/>
          </p:nvSpPr>
          <p:spPr>
            <a:xfrm>
              <a:off x="6433900" y="48000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3" name="Google Shape;3753;p23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3754" name="Google Shape;3754;p23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5" name="Google Shape;3755;p23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3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3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8" name="Google Shape;3758;p23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9" name="Google Shape;3759;p23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3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1" name="Google Shape;3761;p23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2" name="Google Shape;3762;p23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3" name="Google Shape;3763;p23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3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3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6" name="Google Shape;3766;p23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7" name="Google Shape;3767;p23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3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3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3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3771" name="Google Shape;3771;p23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3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3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4" name="Google Shape;3774;p23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5" name="Google Shape;3775;p23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3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7" name="Google Shape;3777;p23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8" name="Google Shape;3778;p23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3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0" name="Google Shape;3780;p23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1" name="Google Shape;3781;p23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2" name="Google Shape;3782;p23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3" name="Google Shape;3783;p23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4" name="Google Shape;3784;p23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5" name="Google Shape;3785;p23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6" name="Google Shape;3786;p23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7" name="Google Shape;3787;p23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8" name="Google Shape;3788;p23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9" name="Google Shape;3789;p23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0" name="Google Shape;3790;p23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1" name="Google Shape;3791;p23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2" name="Google Shape;3792;p23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3" name="Google Shape;3793;p23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4" name="Google Shape;3794;p23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5" name="Google Shape;3795;p23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6" name="Google Shape;3796;p23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2" name="Google Shape;3802;p23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3" name="Google Shape;3803;p23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6" name="Google Shape;3806;p23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7" name="Google Shape;3807;p23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8" name="Google Shape;3808;p23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1" name="Google Shape;3811;p23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2" name="Google Shape;3812;p23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5" name="Google Shape;3815;p23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6" name="Google Shape;3816;p23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7" name="Google Shape;3817;p23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0" name="Google Shape;3820;p23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1" name="Google Shape;3821;p23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3" name="Google Shape;3823;p23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4" name="Google Shape;3824;p23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26" name="Google Shape;382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7" name="Google Shape;3827;p23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136000" cy="4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828" name="Google Shape;3828;p23"/>
          <p:cNvSpPr txBox="1">
            <a:spLocks noGrp="1"/>
          </p:cNvSpPr>
          <p:nvPr>
            <p:ph type="body" idx="2"/>
          </p:nvPr>
        </p:nvSpPr>
        <p:spPr>
          <a:xfrm>
            <a:off x="6096000" y="2385033"/>
            <a:ext cx="5136000" cy="3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48685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24"/>
          <p:cNvGrpSpPr/>
          <p:nvPr/>
        </p:nvGrpSpPr>
        <p:grpSpPr>
          <a:xfrm>
            <a:off x="-230463" y="624833"/>
            <a:ext cx="12458077" cy="6514283"/>
            <a:chOff x="-172847" y="468625"/>
            <a:chExt cx="9343558" cy="4885712"/>
          </a:xfrm>
        </p:grpSpPr>
        <p:sp>
          <p:nvSpPr>
            <p:cNvPr id="3831" name="Google Shape;3831;p24"/>
            <p:cNvSpPr/>
            <p:nvPr/>
          </p:nvSpPr>
          <p:spPr>
            <a:xfrm>
              <a:off x="5872129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4" name="Google Shape;3834;p24"/>
            <p:cNvGrpSpPr/>
            <p:nvPr/>
          </p:nvGrpSpPr>
          <p:grpSpPr>
            <a:xfrm>
              <a:off x="-172847" y="2867657"/>
              <a:ext cx="9343558" cy="2486681"/>
              <a:chOff x="-172847" y="2867657"/>
              <a:chExt cx="9343558" cy="2486681"/>
            </a:xfrm>
          </p:grpSpPr>
          <p:grpSp>
            <p:nvGrpSpPr>
              <p:cNvPr id="3835" name="Google Shape;3835;p24"/>
              <p:cNvGrpSpPr/>
              <p:nvPr/>
            </p:nvGrpSpPr>
            <p:grpSpPr>
              <a:xfrm>
                <a:off x="-65450" y="4357527"/>
                <a:ext cx="9236161" cy="824931"/>
                <a:chOff x="-65450" y="4357527"/>
                <a:chExt cx="9236161" cy="824931"/>
              </a:xfrm>
            </p:grpSpPr>
            <p:sp>
              <p:nvSpPr>
                <p:cNvPr id="3836" name="Google Shape;3836;p24"/>
                <p:cNvSpPr/>
                <p:nvPr/>
              </p:nvSpPr>
              <p:spPr>
                <a:xfrm>
                  <a:off x="-38725" y="4357527"/>
                  <a:ext cx="9209436" cy="8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37" name="Google Shape;3837;p24"/>
                <p:cNvSpPr/>
                <p:nvPr/>
              </p:nvSpPr>
              <p:spPr>
                <a:xfrm>
                  <a:off x="-65450" y="4573370"/>
                  <a:ext cx="9209483" cy="6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38" name="Google Shape;3838;p24"/>
              <p:cNvGrpSpPr/>
              <p:nvPr/>
            </p:nvGrpSpPr>
            <p:grpSpPr>
              <a:xfrm>
                <a:off x="6175625" y="3705875"/>
                <a:ext cx="2926525" cy="1549975"/>
                <a:chOff x="6175625" y="3705875"/>
                <a:chExt cx="2926525" cy="1549975"/>
              </a:xfrm>
            </p:grpSpPr>
            <p:grpSp>
              <p:nvGrpSpPr>
                <p:cNvPr id="3839" name="Google Shape;3839;p24"/>
                <p:cNvGrpSpPr/>
                <p:nvPr/>
              </p:nvGrpSpPr>
              <p:grpSpPr>
                <a:xfrm flipH="1">
                  <a:off x="7642150" y="3705875"/>
                  <a:ext cx="1460000" cy="1549975"/>
                  <a:chOff x="5402750" y="3100275"/>
                  <a:chExt cx="1460000" cy="1549975"/>
                </a:xfrm>
              </p:grpSpPr>
              <p:sp>
                <p:nvSpPr>
                  <p:cNvPr id="3840" name="Google Shape;3840;p24"/>
                  <p:cNvSpPr/>
                  <p:nvPr/>
                </p:nvSpPr>
                <p:spPr>
                  <a:xfrm>
                    <a:off x="6526400" y="4117600"/>
                    <a:ext cx="336350" cy="40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4" h="16265" extrusionOk="0">
                        <a:moveTo>
                          <a:pt x="12419" y="1"/>
                        </a:moveTo>
                        <a:cubicBezTo>
                          <a:pt x="12418" y="1"/>
                          <a:pt x="0" y="1394"/>
                          <a:pt x="274" y="16264"/>
                        </a:cubicBezTo>
                        <a:lnTo>
                          <a:pt x="274" y="16264"/>
                        </a:lnTo>
                        <a:cubicBezTo>
                          <a:pt x="282" y="16258"/>
                          <a:pt x="13454" y="12183"/>
                          <a:pt x="12419" y="1"/>
                        </a:cubicBezTo>
                        <a:close/>
                        <a:moveTo>
                          <a:pt x="274" y="16264"/>
                        </a:moveTo>
                        <a:cubicBezTo>
                          <a:pt x="274" y="16264"/>
                          <a:pt x="274" y="16264"/>
                          <a:pt x="274" y="16264"/>
                        </a:cubicBezTo>
                        <a:cubicBezTo>
                          <a:pt x="274" y="16264"/>
                          <a:pt x="274" y="16264"/>
                          <a:pt x="274" y="162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1" name="Google Shape;3841;p24"/>
                  <p:cNvSpPr/>
                  <p:nvPr/>
                </p:nvSpPr>
                <p:spPr>
                  <a:xfrm>
                    <a:off x="6526700" y="4192275"/>
                    <a:ext cx="243500" cy="33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0" h="13493" extrusionOk="0">
                        <a:moveTo>
                          <a:pt x="9491" y="0"/>
                        </a:moveTo>
                        <a:cubicBezTo>
                          <a:pt x="9429" y="0"/>
                          <a:pt x="9370" y="25"/>
                          <a:pt x="9335" y="73"/>
                        </a:cubicBezTo>
                        <a:lnTo>
                          <a:pt x="84" y="13170"/>
                        </a:lnTo>
                        <a:cubicBezTo>
                          <a:pt x="0" y="13266"/>
                          <a:pt x="36" y="13396"/>
                          <a:pt x="119" y="13456"/>
                        </a:cubicBezTo>
                        <a:cubicBezTo>
                          <a:pt x="158" y="13480"/>
                          <a:pt x="202" y="13492"/>
                          <a:pt x="245" y="13492"/>
                        </a:cubicBezTo>
                        <a:cubicBezTo>
                          <a:pt x="309" y="13492"/>
                          <a:pt x="370" y="13465"/>
                          <a:pt x="405" y="13408"/>
                        </a:cubicBezTo>
                        <a:lnTo>
                          <a:pt x="9668" y="300"/>
                        </a:lnTo>
                        <a:cubicBezTo>
                          <a:pt x="9740" y="216"/>
                          <a:pt x="9716" y="73"/>
                          <a:pt x="9621" y="38"/>
                        </a:cubicBezTo>
                        <a:cubicBezTo>
                          <a:pt x="9581" y="13"/>
                          <a:pt x="9535" y="0"/>
                          <a:pt x="949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2" name="Google Shape;3842;p24"/>
                  <p:cNvSpPr/>
                  <p:nvPr/>
                </p:nvSpPr>
                <p:spPr>
                  <a:xfrm>
                    <a:off x="6608550" y="4290800"/>
                    <a:ext cx="17300" cy="1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" h="4576" extrusionOk="0">
                        <a:moveTo>
                          <a:pt x="208" y="1"/>
                        </a:moveTo>
                        <a:cubicBezTo>
                          <a:pt x="202" y="1"/>
                          <a:pt x="197" y="1"/>
                          <a:pt x="191" y="2"/>
                        </a:cubicBezTo>
                        <a:cubicBezTo>
                          <a:pt x="84" y="2"/>
                          <a:pt x="1" y="109"/>
                          <a:pt x="1" y="216"/>
                        </a:cubicBezTo>
                        <a:lnTo>
                          <a:pt x="298" y="4395"/>
                        </a:lnTo>
                        <a:cubicBezTo>
                          <a:pt x="298" y="4496"/>
                          <a:pt x="392" y="4575"/>
                          <a:pt x="492" y="4575"/>
                        </a:cubicBezTo>
                        <a:cubicBezTo>
                          <a:pt x="499" y="4575"/>
                          <a:pt x="506" y="4575"/>
                          <a:pt x="513" y="4574"/>
                        </a:cubicBezTo>
                        <a:cubicBezTo>
                          <a:pt x="572" y="4574"/>
                          <a:pt x="632" y="4526"/>
                          <a:pt x="667" y="4491"/>
                        </a:cubicBezTo>
                        <a:cubicBezTo>
                          <a:pt x="679" y="4443"/>
                          <a:pt x="691" y="4395"/>
                          <a:pt x="691" y="4372"/>
                        </a:cubicBezTo>
                        <a:lnTo>
                          <a:pt x="393" y="181"/>
                        </a:lnTo>
                        <a:cubicBezTo>
                          <a:pt x="393" y="91"/>
                          <a:pt x="298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3" name="Google Shape;3843;p24"/>
                  <p:cNvSpPr/>
                  <p:nvPr/>
                </p:nvSpPr>
                <p:spPr>
                  <a:xfrm>
                    <a:off x="6702025" y="4256500"/>
                    <a:ext cx="78000" cy="2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1027" extrusionOk="0">
                        <a:moveTo>
                          <a:pt x="2899" y="0"/>
                        </a:moveTo>
                        <a:cubicBezTo>
                          <a:pt x="2886" y="0"/>
                          <a:pt x="2872" y="2"/>
                          <a:pt x="2858" y="5"/>
                        </a:cubicBezTo>
                        <a:lnTo>
                          <a:pt x="179" y="636"/>
                        </a:lnTo>
                        <a:cubicBezTo>
                          <a:pt x="83" y="660"/>
                          <a:pt x="0" y="767"/>
                          <a:pt x="36" y="874"/>
                        </a:cubicBezTo>
                        <a:cubicBezTo>
                          <a:pt x="55" y="962"/>
                          <a:pt x="131" y="1026"/>
                          <a:pt x="218" y="1026"/>
                        </a:cubicBezTo>
                        <a:cubicBezTo>
                          <a:pt x="236" y="1026"/>
                          <a:pt x="255" y="1023"/>
                          <a:pt x="274" y="1017"/>
                        </a:cubicBezTo>
                        <a:lnTo>
                          <a:pt x="2953" y="398"/>
                        </a:lnTo>
                        <a:cubicBezTo>
                          <a:pt x="3001" y="398"/>
                          <a:pt x="3036" y="362"/>
                          <a:pt x="3072" y="326"/>
                        </a:cubicBezTo>
                        <a:cubicBezTo>
                          <a:pt x="3096" y="279"/>
                          <a:pt x="3120" y="231"/>
                          <a:pt x="3096" y="159"/>
                        </a:cubicBezTo>
                        <a:cubicBezTo>
                          <a:pt x="3075" y="66"/>
                          <a:pt x="2991" y="0"/>
                          <a:pt x="2899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4" name="Google Shape;3844;p24"/>
                  <p:cNvSpPr/>
                  <p:nvPr/>
                </p:nvSpPr>
                <p:spPr>
                  <a:xfrm>
                    <a:off x="6535925" y="4406125"/>
                    <a:ext cx="321500" cy="13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0" h="5528" extrusionOk="0">
                        <a:moveTo>
                          <a:pt x="8353" y="1"/>
                        </a:moveTo>
                        <a:cubicBezTo>
                          <a:pt x="5898" y="1"/>
                          <a:pt x="2799" y="989"/>
                          <a:pt x="0" y="4819"/>
                        </a:cubicBezTo>
                        <a:cubicBezTo>
                          <a:pt x="0" y="4819"/>
                          <a:pt x="1950" y="5527"/>
                          <a:pt x="4457" y="5527"/>
                        </a:cubicBezTo>
                        <a:cubicBezTo>
                          <a:pt x="7199" y="5527"/>
                          <a:pt x="10608" y="4679"/>
                          <a:pt x="12859" y="1128"/>
                        </a:cubicBezTo>
                        <a:cubicBezTo>
                          <a:pt x="12859" y="1128"/>
                          <a:pt x="10974" y="1"/>
                          <a:pt x="835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5" name="Google Shape;3845;p24"/>
                  <p:cNvSpPr/>
                  <p:nvPr/>
                </p:nvSpPr>
                <p:spPr>
                  <a:xfrm>
                    <a:off x="6530275" y="4441775"/>
                    <a:ext cx="262550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" h="3589" extrusionOk="0">
                        <a:moveTo>
                          <a:pt x="10304" y="1"/>
                        </a:moveTo>
                        <a:cubicBezTo>
                          <a:pt x="10282" y="1"/>
                          <a:pt x="10261" y="4"/>
                          <a:pt x="10240" y="11"/>
                        </a:cubicBezTo>
                        <a:lnTo>
                          <a:pt x="167" y="3190"/>
                        </a:lnTo>
                        <a:cubicBezTo>
                          <a:pt x="60" y="3226"/>
                          <a:pt x="0" y="3345"/>
                          <a:pt x="24" y="3452"/>
                        </a:cubicBezTo>
                        <a:cubicBezTo>
                          <a:pt x="54" y="3533"/>
                          <a:pt x="145" y="3588"/>
                          <a:pt x="238" y="3588"/>
                        </a:cubicBezTo>
                        <a:cubicBezTo>
                          <a:pt x="254" y="3588"/>
                          <a:pt x="270" y="3587"/>
                          <a:pt x="286" y="3583"/>
                        </a:cubicBezTo>
                        <a:lnTo>
                          <a:pt x="10359" y="392"/>
                        </a:lnTo>
                        <a:cubicBezTo>
                          <a:pt x="10406" y="380"/>
                          <a:pt x="10430" y="357"/>
                          <a:pt x="10466" y="321"/>
                        </a:cubicBezTo>
                        <a:cubicBezTo>
                          <a:pt x="10502" y="261"/>
                          <a:pt x="10502" y="202"/>
                          <a:pt x="10490" y="142"/>
                        </a:cubicBezTo>
                        <a:cubicBezTo>
                          <a:pt x="10471" y="56"/>
                          <a:pt x="10390" y="1"/>
                          <a:pt x="10304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6" name="Google Shape;3846;p24"/>
                  <p:cNvSpPr/>
                  <p:nvPr/>
                </p:nvSpPr>
                <p:spPr>
                  <a:xfrm>
                    <a:off x="6625825" y="4433500"/>
                    <a:ext cx="49425" cy="6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2709" extrusionOk="0">
                        <a:moveTo>
                          <a:pt x="1747" y="0"/>
                        </a:moveTo>
                        <a:cubicBezTo>
                          <a:pt x="1683" y="0"/>
                          <a:pt x="1621" y="32"/>
                          <a:pt x="1584" y="92"/>
                        </a:cubicBezTo>
                        <a:lnTo>
                          <a:pt x="60" y="2390"/>
                        </a:lnTo>
                        <a:cubicBezTo>
                          <a:pt x="0" y="2497"/>
                          <a:pt x="36" y="2616"/>
                          <a:pt x="119" y="2676"/>
                        </a:cubicBezTo>
                        <a:cubicBezTo>
                          <a:pt x="154" y="2698"/>
                          <a:pt x="192" y="2708"/>
                          <a:pt x="229" y="2708"/>
                        </a:cubicBezTo>
                        <a:cubicBezTo>
                          <a:pt x="294" y="2708"/>
                          <a:pt x="355" y="2677"/>
                          <a:pt x="393" y="2616"/>
                        </a:cubicBezTo>
                        <a:lnTo>
                          <a:pt x="1917" y="307"/>
                        </a:lnTo>
                        <a:cubicBezTo>
                          <a:pt x="1977" y="211"/>
                          <a:pt x="1953" y="92"/>
                          <a:pt x="1858" y="33"/>
                        </a:cubicBezTo>
                        <a:cubicBezTo>
                          <a:pt x="1823" y="11"/>
                          <a:pt x="1784" y="0"/>
                          <a:pt x="1747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7" name="Google Shape;3847;p24"/>
                  <p:cNvSpPr/>
                  <p:nvPr/>
                </p:nvSpPr>
                <p:spPr>
                  <a:xfrm>
                    <a:off x="6719875" y="4461225"/>
                    <a:ext cx="53000" cy="2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" h="1148" extrusionOk="0">
                        <a:moveTo>
                          <a:pt x="236" y="1"/>
                        </a:moveTo>
                        <a:cubicBezTo>
                          <a:pt x="157" y="1"/>
                          <a:pt x="83" y="47"/>
                          <a:pt x="48" y="126"/>
                        </a:cubicBezTo>
                        <a:cubicBezTo>
                          <a:pt x="1" y="233"/>
                          <a:pt x="48" y="352"/>
                          <a:pt x="155" y="388"/>
                        </a:cubicBezTo>
                        <a:lnTo>
                          <a:pt x="1810" y="1138"/>
                        </a:lnTo>
                        <a:cubicBezTo>
                          <a:pt x="1831" y="1144"/>
                          <a:pt x="1853" y="1147"/>
                          <a:pt x="1876" y="1147"/>
                        </a:cubicBezTo>
                        <a:cubicBezTo>
                          <a:pt x="1944" y="1147"/>
                          <a:pt x="2016" y="1120"/>
                          <a:pt x="2060" y="1067"/>
                        </a:cubicBezTo>
                        <a:cubicBezTo>
                          <a:pt x="2072" y="1067"/>
                          <a:pt x="2072" y="1043"/>
                          <a:pt x="2072" y="1031"/>
                        </a:cubicBezTo>
                        <a:cubicBezTo>
                          <a:pt x="2120" y="924"/>
                          <a:pt x="2072" y="805"/>
                          <a:pt x="1965" y="769"/>
                        </a:cubicBezTo>
                        <a:lnTo>
                          <a:pt x="322" y="19"/>
                        </a:lnTo>
                        <a:cubicBezTo>
                          <a:pt x="294" y="7"/>
                          <a:pt x="2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8" name="Google Shape;3848;p24"/>
                  <p:cNvSpPr/>
                  <p:nvPr/>
                </p:nvSpPr>
                <p:spPr>
                  <a:xfrm>
                    <a:off x="6218925" y="4083675"/>
                    <a:ext cx="366125" cy="4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17598" extrusionOk="0">
                        <a:moveTo>
                          <a:pt x="2477" y="0"/>
                        </a:moveTo>
                        <a:lnTo>
                          <a:pt x="2477" y="0"/>
                        </a:lnTo>
                        <a:cubicBezTo>
                          <a:pt x="0" y="11978"/>
                          <a:pt x="12621" y="17598"/>
                          <a:pt x="12633" y="17598"/>
                        </a:cubicBezTo>
                        <a:cubicBezTo>
                          <a:pt x="14645" y="2846"/>
                          <a:pt x="2477" y="0"/>
                          <a:pt x="24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9" name="Google Shape;3849;p24"/>
                  <p:cNvSpPr/>
                  <p:nvPr/>
                </p:nvSpPr>
                <p:spPr>
                  <a:xfrm>
                    <a:off x="6337375" y="4166050"/>
                    <a:ext cx="202450" cy="3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8" h="14508" extrusionOk="0">
                        <a:moveTo>
                          <a:pt x="231" y="0"/>
                        </a:moveTo>
                        <a:cubicBezTo>
                          <a:pt x="200" y="0"/>
                          <a:pt x="170" y="9"/>
                          <a:pt x="144" y="27"/>
                        </a:cubicBezTo>
                        <a:cubicBezTo>
                          <a:pt x="49" y="75"/>
                          <a:pt x="1" y="194"/>
                          <a:pt x="61" y="289"/>
                        </a:cubicBezTo>
                        <a:lnTo>
                          <a:pt x="7716" y="14398"/>
                        </a:lnTo>
                        <a:cubicBezTo>
                          <a:pt x="7749" y="14464"/>
                          <a:pt x="7823" y="14507"/>
                          <a:pt x="7893" y="14507"/>
                        </a:cubicBezTo>
                        <a:cubicBezTo>
                          <a:pt x="7923" y="14507"/>
                          <a:pt x="7953" y="14499"/>
                          <a:pt x="7978" y="14481"/>
                        </a:cubicBezTo>
                        <a:cubicBezTo>
                          <a:pt x="8014" y="14457"/>
                          <a:pt x="8038" y="14445"/>
                          <a:pt x="8062" y="14422"/>
                        </a:cubicBezTo>
                        <a:cubicBezTo>
                          <a:pt x="8085" y="14362"/>
                          <a:pt x="8097" y="14267"/>
                          <a:pt x="8062" y="14207"/>
                        </a:cubicBezTo>
                        <a:lnTo>
                          <a:pt x="406" y="98"/>
                        </a:lnTo>
                        <a:cubicBezTo>
                          <a:pt x="373" y="41"/>
                          <a:pt x="300" y="0"/>
                          <a:pt x="23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0" name="Google Shape;3850;p24"/>
                  <p:cNvSpPr/>
                  <p:nvPr/>
                </p:nvSpPr>
                <p:spPr>
                  <a:xfrm>
                    <a:off x="6456450" y="4281575"/>
                    <a:ext cx="30675" cy="11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" h="4529" extrusionOk="0">
                        <a:moveTo>
                          <a:pt x="1022" y="1"/>
                        </a:moveTo>
                        <a:cubicBezTo>
                          <a:pt x="914" y="1"/>
                          <a:pt x="821" y="69"/>
                          <a:pt x="810" y="169"/>
                        </a:cubicBezTo>
                        <a:lnTo>
                          <a:pt x="24" y="4288"/>
                        </a:lnTo>
                        <a:cubicBezTo>
                          <a:pt x="0" y="4407"/>
                          <a:pt x="84" y="4514"/>
                          <a:pt x="179" y="4526"/>
                        </a:cubicBezTo>
                        <a:cubicBezTo>
                          <a:pt x="191" y="4528"/>
                          <a:pt x="203" y="4528"/>
                          <a:pt x="215" y="4528"/>
                        </a:cubicBezTo>
                        <a:cubicBezTo>
                          <a:pt x="292" y="4528"/>
                          <a:pt x="352" y="4495"/>
                          <a:pt x="393" y="4443"/>
                        </a:cubicBezTo>
                        <a:cubicBezTo>
                          <a:pt x="405" y="4407"/>
                          <a:pt x="405" y="4395"/>
                          <a:pt x="417" y="4360"/>
                        </a:cubicBezTo>
                        <a:lnTo>
                          <a:pt x="1215" y="240"/>
                        </a:lnTo>
                        <a:cubicBezTo>
                          <a:pt x="1227" y="121"/>
                          <a:pt x="1155" y="14"/>
                          <a:pt x="1048" y="2"/>
                        </a:cubicBezTo>
                        <a:cubicBezTo>
                          <a:pt x="1040" y="1"/>
                          <a:pt x="1031" y="1"/>
                          <a:pt x="1022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1" name="Google Shape;3851;p24"/>
                  <p:cNvSpPr/>
                  <p:nvPr/>
                </p:nvSpPr>
                <p:spPr>
                  <a:xfrm>
                    <a:off x="6319525" y="4229100"/>
                    <a:ext cx="76525" cy="3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1341" extrusionOk="0">
                        <a:moveTo>
                          <a:pt x="228" y="1"/>
                        </a:moveTo>
                        <a:cubicBezTo>
                          <a:pt x="151" y="1"/>
                          <a:pt x="75" y="55"/>
                          <a:pt x="48" y="136"/>
                        </a:cubicBezTo>
                        <a:cubicBezTo>
                          <a:pt x="1" y="243"/>
                          <a:pt x="60" y="363"/>
                          <a:pt x="167" y="386"/>
                        </a:cubicBezTo>
                        <a:lnTo>
                          <a:pt x="2763" y="1327"/>
                        </a:lnTo>
                        <a:cubicBezTo>
                          <a:pt x="2785" y="1337"/>
                          <a:pt x="2809" y="1341"/>
                          <a:pt x="2833" y="1341"/>
                        </a:cubicBezTo>
                        <a:cubicBezTo>
                          <a:pt x="2899" y="1341"/>
                          <a:pt x="2966" y="1308"/>
                          <a:pt x="3001" y="1255"/>
                        </a:cubicBezTo>
                        <a:cubicBezTo>
                          <a:pt x="3013" y="1244"/>
                          <a:pt x="3013" y="1220"/>
                          <a:pt x="3013" y="1208"/>
                        </a:cubicBezTo>
                        <a:cubicBezTo>
                          <a:pt x="3061" y="1101"/>
                          <a:pt x="3001" y="1005"/>
                          <a:pt x="2894" y="958"/>
                        </a:cubicBezTo>
                        <a:lnTo>
                          <a:pt x="298" y="17"/>
                        </a:lnTo>
                        <a:cubicBezTo>
                          <a:pt x="276" y="6"/>
                          <a:pt x="252" y="1"/>
                          <a:pt x="22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2" name="Google Shape;3852;p24"/>
                  <p:cNvSpPr/>
                  <p:nvPr/>
                </p:nvSpPr>
                <p:spPr>
                  <a:xfrm>
                    <a:off x="6223375" y="4379225"/>
                    <a:ext cx="308100" cy="15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4" h="6110" extrusionOk="0">
                        <a:moveTo>
                          <a:pt x="3510" y="0"/>
                        </a:moveTo>
                        <a:cubicBezTo>
                          <a:pt x="1463" y="0"/>
                          <a:pt x="1" y="656"/>
                          <a:pt x="1" y="656"/>
                        </a:cubicBezTo>
                        <a:cubicBezTo>
                          <a:pt x="2198" y="5263"/>
                          <a:pt x="6566" y="6109"/>
                          <a:pt x="9466" y="6109"/>
                        </a:cubicBezTo>
                        <a:cubicBezTo>
                          <a:pt x="11139" y="6109"/>
                          <a:pt x="12324" y="5828"/>
                          <a:pt x="12324" y="5823"/>
                        </a:cubicBezTo>
                        <a:cubicBezTo>
                          <a:pt x="9636" y="1052"/>
                          <a:pt x="6104" y="0"/>
                          <a:pt x="351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3" name="Google Shape;3853;p24"/>
                  <p:cNvSpPr/>
                  <p:nvPr/>
                </p:nvSpPr>
                <p:spPr>
                  <a:xfrm>
                    <a:off x="6284700" y="4411525"/>
                    <a:ext cx="252150" cy="11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" h="4743" extrusionOk="0">
                        <a:moveTo>
                          <a:pt x="223" y="0"/>
                        </a:moveTo>
                        <a:cubicBezTo>
                          <a:pt x="145" y="0"/>
                          <a:pt x="74" y="44"/>
                          <a:pt x="48" y="114"/>
                        </a:cubicBezTo>
                        <a:cubicBezTo>
                          <a:pt x="1" y="221"/>
                          <a:pt x="48" y="340"/>
                          <a:pt x="143" y="388"/>
                        </a:cubicBezTo>
                        <a:lnTo>
                          <a:pt x="9776" y="4734"/>
                        </a:lnTo>
                        <a:cubicBezTo>
                          <a:pt x="9799" y="4740"/>
                          <a:pt x="9823" y="4743"/>
                          <a:pt x="9846" y="4743"/>
                        </a:cubicBezTo>
                        <a:cubicBezTo>
                          <a:pt x="9916" y="4743"/>
                          <a:pt x="9981" y="4716"/>
                          <a:pt x="10026" y="4662"/>
                        </a:cubicBezTo>
                        <a:cubicBezTo>
                          <a:pt x="10026" y="4638"/>
                          <a:pt x="10049" y="4626"/>
                          <a:pt x="10049" y="4626"/>
                        </a:cubicBezTo>
                        <a:cubicBezTo>
                          <a:pt x="10085" y="4519"/>
                          <a:pt x="10049" y="4400"/>
                          <a:pt x="9942" y="4365"/>
                        </a:cubicBezTo>
                        <a:lnTo>
                          <a:pt x="310" y="19"/>
                        </a:lnTo>
                        <a:cubicBezTo>
                          <a:pt x="281" y="6"/>
                          <a:pt x="252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4" name="Google Shape;3854;p24"/>
                  <p:cNvSpPr/>
                  <p:nvPr/>
                </p:nvSpPr>
                <p:spPr>
                  <a:xfrm>
                    <a:off x="6403475" y="4416950"/>
                    <a:ext cx="419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2866" extrusionOk="0">
                        <a:moveTo>
                          <a:pt x="223" y="1"/>
                        </a:moveTo>
                        <a:cubicBezTo>
                          <a:pt x="193" y="1"/>
                          <a:pt x="162" y="6"/>
                          <a:pt x="131" y="16"/>
                        </a:cubicBezTo>
                        <a:cubicBezTo>
                          <a:pt x="24" y="64"/>
                          <a:pt x="0" y="183"/>
                          <a:pt x="36" y="290"/>
                        </a:cubicBezTo>
                        <a:lnTo>
                          <a:pt x="1274" y="2755"/>
                        </a:lnTo>
                        <a:cubicBezTo>
                          <a:pt x="1308" y="2831"/>
                          <a:pt x="1379" y="2865"/>
                          <a:pt x="1456" y="2865"/>
                        </a:cubicBezTo>
                        <a:cubicBezTo>
                          <a:pt x="1486" y="2865"/>
                          <a:pt x="1518" y="2860"/>
                          <a:pt x="1548" y="2850"/>
                        </a:cubicBezTo>
                        <a:cubicBezTo>
                          <a:pt x="1572" y="2826"/>
                          <a:pt x="1608" y="2814"/>
                          <a:pt x="1619" y="2790"/>
                        </a:cubicBezTo>
                        <a:cubicBezTo>
                          <a:pt x="1667" y="2731"/>
                          <a:pt x="1679" y="2659"/>
                          <a:pt x="1631" y="2576"/>
                        </a:cubicBezTo>
                        <a:lnTo>
                          <a:pt x="393" y="111"/>
                        </a:lnTo>
                        <a:cubicBezTo>
                          <a:pt x="367" y="35"/>
                          <a:pt x="299" y="1"/>
                          <a:pt x="223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5" name="Google Shape;3855;p24"/>
                  <p:cNvSpPr/>
                  <p:nvPr/>
                </p:nvSpPr>
                <p:spPr>
                  <a:xfrm>
                    <a:off x="6301075" y="4437650"/>
                    <a:ext cx="53900" cy="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956" extrusionOk="0">
                        <a:moveTo>
                          <a:pt x="1946" y="0"/>
                        </a:moveTo>
                        <a:cubicBezTo>
                          <a:pt x="1928" y="0"/>
                          <a:pt x="1911" y="3"/>
                          <a:pt x="1894" y="10"/>
                        </a:cubicBezTo>
                        <a:lnTo>
                          <a:pt x="167" y="557"/>
                        </a:lnTo>
                        <a:cubicBezTo>
                          <a:pt x="60" y="593"/>
                          <a:pt x="0" y="712"/>
                          <a:pt x="24" y="819"/>
                        </a:cubicBezTo>
                        <a:cubicBezTo>
                          <a:pt x="55" y="900"/>
                          <a:pt x="145" y="955"/>
                          <a:pt x="238" y="955"/>
                        </a:cubicBezTo>
                        <a:cubicBezTo>
                          <a:pt x="254" y="955"/>
                          <a:pt x="270" y="954"/>
                          <a:pt x="286" y="950"/>
                        </a:cubicBezTo>
                        <a:lnTo>
                          <a:pt x="2013" y="403"/>
                        </a:lnTo>
                        <a:cubicBezTo>
                          <a:pt x="2048" y="379"/>
                          <a:pt x="2084" y="355"/>
                          <a:pt x="2108" y="319"/>
                        </a:cubicBezTo>
                        <a:cubicBezTo>
                          <a:pt x="2144" y="283"/>
                          <a:pt x="2155" y="224"/>
                          <a:pt x="2144" y="141"/>
                        </a:cubicBezTo>
                        <a:cubicBezTo>
                          <a:pt x="2114" y="62"/>
                          <a:pt x="2029" y="0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6" name="Google Shape;3856;p24"/>
                  <p:cNvSpPr/>
                  <p:nvPr/>
                </p:nvSpPr>
                <p:spPr>
                  <a:xfrm>
                    <a:off x="5464350" y="3709750"/>
                    <a:ext cx="445925" cy="63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7" h="25257" extrusionOk="0">
                        <a:moveTo>
                          <a:pt x="3184" y="0"/>
                        </a:moveTo>
                        <a:cubicBezTo>
                          <a:pt x="2810" y="0"/>
                          <a:pt x="2470" y="97"/>
                          <a:pt x="2180" y="313"/>
                        </a:cubicBezTo>
                        <a:cubicBezTo>
                          <a:pt x="1" y="1932"/>
                          <a:pt x="2811" y="8742"/>
                          <a:pt x="4263" y="11076"/>
                        </a:cubicBezTo>
                        <a:cubicBezTo>
                          <a:pt x="8240" y="17458"/>
                          <a:pt x="17837" y="25256"/>
                          <a:pt x="17837" y="25256"/>
                        </a:cubicBezTo>
                        <a:cubicBezTo>
                          <a:pt x="17837" y="25256"/>
                          <a:pt x="14527" y="11362"/>
                          <a:pt x="11038" y="6218"/>
                        </a:cubicBezTo>
                        <a:cubicBezTo>
                          <a:pt x="9744" y="4302"/>
                          <a:pt x="5685" y="0"/>
                          <a:pt x="31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7" name="Google Shape;3857;p24"/>
                  <p:cNvSpPr/>
                  <p:nvPr/>
                </p:nvSpPr>
                <p:spPr>
                  <a:xfrm>
                    <a:off x="5576275" y="3393250"/>
                    <a:ext cx="348275" cy="52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1" h="20831" extrusionOk="0">
                        <a:moveTo>
                          <a:pt x="2568" y="1"/>
                        </a:moveTo>
                        <a:cubicBezTo>
                          <a:pt x="2284" y="1"/>
                          <a:pt x="2025" y="73"/>
                          <a:pt x="1799" y="233"/>
                        </a:cubicBezTo>
                        <a:cubicBezTo>
                          <a:pt x="1" y="1495"/>
                          <a:pt x="2132" y="7091"/>
                          <a:pt x="3239" y="9020"/>
                        </a:cubicBezTo>
                        <a:cubicBezTo>
                          <a:pt x="6323" y="14282"/>
                          <a:pt x="13931" y="20831"/>
                          <a:pt x="13931" y="20831"/>
                        </a:cubicBezTo>
                        <a:cubicBezTo>
                          <a:pt x="13931" y="20831"/>
                          <a:pt x="11562" y="9496"/>
                          <a:pt x="8859" y="5233"/>
                        </a:cubicBezTo>
                        <a:cubicBezTo>
                          <a:pt x="7836" y="3647"/>
                          <a:pt x="4589" y="1"/>
                          <a:pt x="25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8" name="Google Shape;3858;p24"/>
                  <p:cNvSpPr/>
                  <p:nvPr/>
                </p:nvSpPr>
                <p:spPr>
                  <a:xfrm>
                    <a:off x="5944475" y="3566125"/>
                    <a:ext cx="242025" cy="38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1" h="15321" extrusionOk="0">
                        <a:moveTo>
                          <a:pt x="7793" y="1"/>
                        </a:moveTo>
                        <a:cubicBezTo>
                          <a:pt x="6281" y="1"/>
                          <a:pt x="4008" y="2963"/>
                          <a:pt x="3311" y="4260"/>
                        </a:cubicBezTo>
                        <a:cubicBezTo>
                          <a:pt x="1191" y="8153"/>
                          <a:pt x="1" y="15321"/>
                          <a:pt x="1" y="15321"/>
                        </a:cubicBezTo>
                        <a:cubicBezTo>
                          <a:pt x="1" y="15321"/>
                          <a:pt x="6121" y="9582"/>
                          <a:pt x="7740" y="6308"/>
                        </a:cubicBezTo>
                        <a:cubicBezTo>
                          <a:pt x="8430" y="4915"/>
                          <a:pt x="9681" y="735"/>
                          <a:pt x="8192" y="81"/>
                        </a:cubicBezTo>
                        <a:cubicBezTo>
                          <a:pt x="8067" y="26"/>
                          <a:pt x="7934" y="1"/>
                          <a:pt x="77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9" name="Google Shape;3859;p24"/>
                  <p:cNvSpPr/>
                  <p:nvPr/>
                </p:nvSpPr>
                <p:spPr>
                  <a:xfrm>
                    <a:off x="5402750" y="4103300"/>
                    <a:ext cx="500675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27" h="11824" extrusionOk="0">
                        <a:moveTo>
                          <a:pt x="2845" y="1"/>
                        </a:moveTo>
                        <a:cubicBezTo>
                          <a:pt x="1903" y="1"/>
                          <a:pt x="1155" y="229"/>
                          <a:pt x="870" y="834"/>
                        </a:cubicBezTo>
                        <a:cubicBezTo>
                          <a:pt x="0" y="2680"/>
                          <a:pt x="4275" y="6192"/>
                          <a:pt x="6049" y="7228"/>
                        </a:cubicBezTo>
                        <a:cubicBezTo>
                          <a:pt x="10930" y="10050"/>
                          <a:pt x="20027" y="11824"/>
                          <a:pt x="20027" y="11824"/>
                        </a:cubicBezTo>
                        <a:cubicBezTo>
                          <a:pt x="20027" y="11824"/>
                          <a:pt x="12919" y="3799"/>
                          <a:pt x="8811" y="1632"/>
                        </a:cubicBezTo>
                        <a:cubicBezTo>
                          <a:pt x="7619" y="996"/>
                          <a:pt x="4811" y="1"/>
                          <a:pt x="28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0" name="Google Shape;3860;p24"/>
                  <p:cNvSpPr/>
                  <p:nvPr/>
                </p:nvSpPr>
                <p:spPr>
                  <a:xfrm>
                    <a:off x="5582525" y="3593250"/>
                    <a:ext cx="370025" cy="33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1" h="13534" extrusionOk="0">
                        <a:moveTo>
                          <a:pt x="2107" y="1"/>
                        </a:moveTo>
                        <a:cubicBezTo>
                          <a:pt x="1683" y="1"/>
                          <a:pt x="1334" y="119"/>
                          <a:pt x="1108" y="401"/>
                        </a:cubicBezTo>
                        <a:cubicBezTo>
                          <a:pt x="1" y="1758"/>
                          <a:pt x="2834" y="5568"/>
                          <a:pt x="4096" y="6806"/>
                        </a:cubicBezTo>
                        <a:cubicBezTo>
                          <a:pt x="7573" y="10164"/>
                          <a:pt x="14800" y="13533"/>
                          <a:pt x="14800" y="13533"/>
                        </a:cubicBezTo>
                        <a:cubicBezTo>
                          <a:pt x="14800" y="13533"/>
                          <a:pt x="10538" y="5377"/>
                          <a:pt x="7561" y="2710"/>
                        </a:cubicBezTo>
                        <a:cubicBezTo>
                          <a:pt x="6547" y="1801"/>
                          <a:pt x="3760" y="1"/>
                          <a:pt x="21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1" name="Google Shape;3861;p24"/>
                  <p:cNvSpPr/>
                  <p:nvPr/>
                </p:nvSpPr>
                <p:spPr>
                  <a:xfrm>
                    <a:off x="5930200" y="3922050"/>
                    <a:ext cx="244700" cy="3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15372" extrusionOk="0">
                        <a:moveTo>
                          <a:pt x="7899" y="1"/>
                        </a:moveTo>
                        <a:cubicBezTo>
                          <a:pt x="6396" y="1"/>
                          <a:pt x="4076" y="2967"/>
                          <a:pt x="3358" y="4263"/>
                        </a:cubicBezTo>
                        <a:cubicBezTo>
                          <a:pt x="1215" y="8168"/>
                          <a:pt x="0" y="15371"/>
                          <a:pt x="0" y="15371"/>
                        </a:cubicBezTo>
                        <a:cubicBezTo>
                          <a:pt x="0" y="15371"/>
                          <a:pt x="6191" y="9632"/>
                          <a:pt x="7823" y="6346"/>
                        </a:cubicBezTo>
                        <a:cubicBezTo>
                          <a:pt x="8525" y="4953"/>
                          <a:pt x="9787" y="738"/>
                          <a:pt x="8299" y="83"/>
                        </a:cubicBezTo>
                        <a:cubicBezTo>
                          <a:pt x="8174" y="27"/>
                          <a:pt x="8040" y="1"/>
                          <a:pt x="7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2" name="Google Shape;3862;p24"/>
                  <p:cNvSpPr/>
                  <p:nvPr/>
                </p:nvSpPr>
                <p:spPr>
                  <a:xfrm>
                    <a:off x="5884650" y="4097100"/>
                    <a:ext cx="386675" cy="4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7" h="16025" extrusionOk="0">
                        <a:moveTo>
                          <a:pt x="13078" y="1"/>
                        </a:moveTo>
                        <a:cubicBezTo>
                          <a:pt x="11223" y="1"/>
                          <a:pt x="8066" y="2602"/>
                          <a:pt x="6954" y="3857"/>
                        </a:cubicBezTo>
                        <a:cubicBezTo>
                          <a:pt x="3382" y="7869"/>
                          <a:pt x="1" y="16025"/>
                          <a:pt x="1" y="16025"/>
                        </a:cubicBezTo>
                        <a:cubicBezTo>
                          <a:pt x="1" y="16025"/>
                          <a:pt x="8823" y="10929"/>
                          <a:pt x="11645" y="7500"/>
                        </a:cubicBezTo>
                        <a:cubicBezTo>
                          <a:pt x="12847" y="6024"/>
                          <a:pt x="15467" y="1416"/>
                          <a:pt x="13883" y="237"/>
                        </a:cubicBezTo>
                        <a:cubicBezTo>
                          <a:pt x="13662" y="73"/>
                          <a:pt x="13388" y="1"/>
                          <a:pt x="1307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3" name="Google Shape;3863;p24"/>
                  <p:cNvSpPr/>
                  <p:nvPr/>
                </p:nvSpPr>
                <p:spPr>
                  <a:xfrm>
                    <a:off x="5744450" y="3100275"/>
                    <a:ext cx="275650" cy="8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6" h="33372" extrusionOk="0">
                        <a:moveTo>
                          <a:pt x="3619" y="1"/>
                        </a:moveTo>
                        <a:cubicBezTo>
                          <a:pt x="3489" y="1"/>
                          <a:pt x="3358" y="15"/>
                          <a:pt x="3227" y="46"/>
                        </a:cubicBezTo>
                        <a:cubicBezTo>
                          <a:pt x="203" y="748"/>
                          <a:pt x="1" y="9166"/>
                          <a:pt x="441" y="12261"/>
                        </a:cubicBezTo>
                        <a:cubicBezTo>
                          <a:pt x="1656" y="20798"/>
                          <a:pt x="8109" y="33371"/>
                          <a:pt x="8109" y="33371"/>
                        </a:cubicBezTo>
                        <a:cubicBezTo>
                          <a:pt x="8109" y="33371"/>
                          <a:pt x="11026" y="17298"/>
                          <a:pt x="9764" y="10321"/>
                        </a:cubicBezTo>
                        <a:cubicBezTo>
                          <a:pt x="9251" y="7448"/>
                          <a:pt x="6554" y="1"/>
                          <a:pt x="361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4" name="Google Shape;3864;p24"/>
                  <p:cNvSpPr/>
                  <p:nvPr/>
                </p:nvSpPr>
                <p:spPr>
                  <a:xfrm>
                    <a:off x="5885550" y="4392775"/>
                    <a:ext cx="291125" cy="10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4306" extrusionOk="0">
                        <a:moveTo>
                          <a:pt x="9457" y="1"/>
                        </a:moveTo>
                        <a:cubicBezTo>
                          <a:pt x="8490" y="1"/>
                          <a:pt x="7386" y="214"/>
                          <a:pt x="6823" y="400"/>
                        </a:cubicBezTo>
                        <a:cubicBezTo>
                          <a:pt x="3953" y="1328"/>
                          <a:pt x="0" y="4305"/>
                          <a:pt x="0" y="4305"/>
                        </a:cubicBezTo>
                        <a:cubicBezTo>
                          <a:pt x="0" y="4305"/>
                          <a:pt x="58" y="4305"/>
                          <a:pt x="163" y="4305"/>
                        </a:cubicBezTo>
                        <a:cubicBezTo>
                          <a:pt x="1112" y="4305"/>
                          <a:pt x="5961" y="4267"/>
                          <a:pt x="8061" y="3495"/>
                        </a:cubicBezTo>
                        <a:cubicBezTo>
                          <a:pt x="9061" y="3126"/>
                          <a:pt x="11645" y="1662"/>
                          <a:pt x="11216" y="626"/>
                        </a:cubicBezTo>
                        <a:cubicBezTo>
                          <a:pt x="11018" y="158"/>
                          <a:pt x="10288" y="1"/>
                          <a:pt x="94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5" name="Google Shape;3865;p24"/>
                  <p:cNvSpPr/>
                  <p:nvPr/>
                </p:nvSpPr>
                <p:spPr>
                  <a:xfrm>
                    <a:off x="5859350" y="3241825"/>
                    <a:ext cx="93500" cy="140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56337" extrusionOk="0">
                        <a:moveTo>
                          <a:pt x="673" y="1"/>
                        </a:moveTo>
                        <a:cubicBezTo>
                          <a:pt x="639" y="1"/>
                          <a:pt x="605" y="5"/>
                          <a:pt x="572" y="15"/>
                        </a:cubicBezTo>
                        <a:cubicBezTo>
                          <a:pt x="358" y="75"/>
                          <a:pt x="227" y="289"/>
                          <a:pt x="286" y="503"/>
                        </a:cubicBezTo>
                        <a:lnTo>
                          <a:pt x="286" y="515"/>
                        </a:lnTo>
                        <a:cubicBezTo>
                          <a:pt x="917" y="2718"/>
                          <a:pt x="1358" y="5028"/>
                          <a:pt x="1727" y="7314"/>
                        </a:cubicBezTo>
                        <a:cubicBezTo>
                          <a:pt x="2096" y="9612"/>
                          <a:pt x="2358" y="11933"/>
                          <a:pt x="2572" y="14255"/>
                        </a:cubicBezTo>
                        <a:cubicBezTo>
                          <a:pt x="2977" y="18899"/>
                          <a:pt x="3084" y="23566"/>
                          <a:pt x="2989" y="28233"/>
                        </a:cubicBezTo>
                        <a:lnTo>
                          <a:pt x="2870" y="31722"/>
                        </a:lnTo>
                        <a:cubicBezTo>
                          <a:pt x="2846" y="32888"/>
                          <a:pt x="2727" y="34043"/>
                          <a:pt x="2668" y="35222"/>
                        </a:cubicBezTo>
                        <a:cubicBezTo>
                          <a:pt x="2548" y="37556"/>
                          <a:pt x="2275" y="39877"/>
                          <a:pt x="2060" y="42199"/>
                        </a:cubicBezTo>
                        <a:cubicBezTo>
                          <a:pt x="1953" y="43366"/>
                          <a:pt x="1786" y="44521"/>
                          <a:pt x="1644" y="45688"/>
                        </a:cubicBezTo>
                        <a:lnTo>
                          <a:pt x="1179" y="49152"/>
                        </a:lnTo>
                        <a:cubicBezTo>
                          <a:pt x="822" y="51462"/>
                          <a:pt x="405" y="53748"/>
                          <a:pt x="12" y="56058"/>
                        </a:cubicBezTo>
                        <a:lnTo>
                          <a:pt x="12" y="56070"/>
                        </a:lnTo>
                        <a:cubicBezTo>
                          <a:pt x="1" y="56189"/>
                          <a:pt x="72" y="56296"/>
                          <a:pt x="191" y="56332"/>
                        </a:cubicBezTo>
                        <a:cubicBezTo>
                          <a:pt x="206" y="56335"/>
                          <a:pt x="222" y="56336"/>
                          <a:pt x="237" y="56336"/>
                        </a:cubicBezTo>
                        <a:cubicBezTo>
                          <a:pt x="339" y="56336"/>
                          <a:pt x="432" y="56269"/>
                          <a:pt x="453" y="56165"/>
                        </a:cubicBezTo>
                        <a:cubicBezTo>
                          <a:pt x="846" y="53855"/>
                          <a:pt x="1286" y="51545"/>
                          <a:pt x="1656" y="49248"/>
                        </a:cubicBezTo>
                        <a:lnTo>
                          <a:pt x="2144" y="45759"/>
                        </a:lnTo>
                        <a:cubicBezTo>
                          <a:pt x="2310" y="44604"/>
                          <a:pt x="2489" y="43437"/>
                          <a:pt x="2584" y="42282"/>
                        </a:cubicBezTo>
                        <a:cubicBezTo>
                          <a:pt x="2822" y="39961"/>
                          <a:pt x="3108" y="37615"/>
                          <a:pt x="3251" y="35282"/>
                        </a:cubicBezTo>
                        <a:cubicBezTo>
                          <a:pt x="3322" y="34103"/>
                          <a:pt x="3441" y="32948"/>
                          <a:pt x="3477" y="31769"/>
                        </a:cubicBezTo>
                        <a:lnTo>
                          <a:pt x="3620" y="28257"/>
                        </a:lnTo>
                        <a:cubicBezTo>
                          <a:pt x="3739" y="23566"/>
                          <a:pt x="3668" y="18887"/>
                          <a:pt x="3287" y="14208"/>
                        </a:cubicBezTo>
                        <a:cubicBezTo>
                          <a:pt x="3096" y="11874"/>
                          <a:pt x="2858" y="9540"/>
                          <a:pt x="2489" y="7219"/>
                        </a:cubicBezTo>
                        <a:cubicBezTo>
                          <a:pt x="2132" y="4897"/>
                          <a:pt x="1715" y="2587"/>
                          <a:pt x="1060" y="289"/>
                        </a:cubicBezTo>
                        <a:cubicBezTo>
                          <a:pt x="1010" y="120"/>
                          <a:pt x="844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6" name="Google Shape;3866;p24"/>
                  <p:cNvSpPr/>
                  <p:nvPr/>
                </p:nvSpPr>
                <p:spPr>
                  <a:xfrm>
                    <a:off x="5675100" y="3663825"/>
                    <a:ext cx="275050" cy="26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2" h="10693" extrusionOk="0">
                        <a:moveTo>
                          <a:pt x="234" y="0"/>
                        </a:moveTo>
                        <a:cubicBezTo>
                          <a:pt x="182" y="0"/>
                          <a:pt x="132" y="18"/>
                          <a:pt x="96" y="54"/>
                        </a:cubicBezTo>
                        <a:cubicBezTo>
                          <a:pt x="1" y="114"/>
                          <a:pt x="24" y="256"/>
                          <a:pt x="96" y="340"/>
                        </a:cubicBezTo>
                        <a:lnTo>
                          <a:pt x="10645" y="10639"/>
                        </a:lnTo>
                        <a:cubicBezTo>
                          <a:pt x="10680" y="10674"/>
                          <a:pt x="10734" y="10692"/>
                          <a:pt x="10788" y="10692"/>
                        </a:cubicBezTo>
                        <a:cubicBezTo>
                          <a:pt x="10841" y="10692"/>
                          <a:pt x="10895" y="10674"/>
                          <a:pt x="10931" y="10639"/>
                        </a:cubicBezTo>
                        <a:cubicBezTo>
                          <a:pt x="11002" y="10555"/>
                          <a:pt x="11002" y="10424"/>
                          <a:pt x="10931" y="10353"/>
                        </a:cubicBezTo>
                        <a:lnTo>
                          <a:pt x="382" y="54"/>
                        </a:lnTo>
                        <a:cubicBezTo>
                          <a:pt x="340" y="18"/>
                          <a:pt x="286" y="0"/>
                          <a:pt x="2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7" name="Google Shape;3867;p24"/>
                  <p:cNvSpPr/>
                  <p:nvPr/>
                </p:nvSpPr>
                <p:spPr>
                  <a:xfrm>
                    <a:off x="5575975" y="3810875"/>
                    <a:ext cx="339650" cy="53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21423" extrusionOk="0">
                        <a:moveTo>
                          <a:pt x="223" y="0"/>
                        </a:moveTo>
                        <a:cubicBezTo>
                          <a:pt x="188" y="0"/>
                          <a:pt x="152" y="10"/>
                          <a:pt x="120" y="30"/>
                        </a:cubicBezTo>
                        <a:cubicBezTo>
                          <a:pt x="25" y="89"/>
                          <a:pt x="1" y="209"/>
                          <a:pt x="60" y="316"/>
                        </a:cubicBezTo>
                        <a:lnTo>
                          <a:pt x="13193" y="21330"/>
                        </a:lnTo>
                        <a:cubicBezTo>
                          <a:pt x="13231" y="21390"/>
                          <a:pt x="13292" y="21422"/>
                          <a:pt x="13359" y="21422"/>
                        </a:cubicBezTo>
                        <a:cubicBezTo>
                          <a:pt x="13398" y="21422"/>
                          <a:pt x="13439" y="21412"/>
                          <a:pt x="13479" y="21390"/>
                        </a:cubicBezTo>
                        <a:cubicBezTo>
                          <a:pt x="13479" y="21378"/>
                          <a:pt x="13491" y="21366"/>
                          <a:pt x="13514" y="21342"/>
                        </a:cubicBezTo>
                        <a:cubicBezTo>
                          <a:pt x="13574" y="21283"/>
                          <a:pt x="13586" y="21187"/>
                          <a:pt x="13538" y="21104"/>
                        </a:cubicBezTo>
                        <a:lnTo>
                          <a:pt x="394" y="89"/>
                        </a:lnTo>
                        <a:cubicBezTo>
                          <a:pt x="355" y="35"/>
                          <a:pt x="290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8" name="Google Shape;3868;p24"/>
                  <p:cNvSpPr/>
                  <p:nvPr/>
                </p:nvSpPr>
                <p:spPr>
                  <a:xfrm>
                    <a:off x="5908750" y="3955850"/>
                    <a:ext cx="212850" cy="37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4" h="15052" extrusionOk="0">
                        <a:moveTo>
                          <a:pt x="8286" y="0"/>
                        </a:moveTo>
                        <a:cubicBezTo>
                          <a:pt x="8216" y="0"/>
                          <a:pt x="8145" y="37"/>
                          <a:pt x="8121" y="101"/>
                        </a:cubicBezTo>
                        <a:lnTo>
                          <a:pt x="61" y="14757"/>
                        </a:lnTo>
                        <a:cubicBezTo>
                          <a:pt x="1" y="14852"/>
                          <a:pt x="49" y="14983"/>
                          <a:pt x="144" y="15031"/>
                        </a:cubicBezTo>
                        <a:cubicBezTo>
                          <a:pt x="175" y="15044"/>
                          <a:pt x="208" y="15051"/>
                          <a:pt x="240" y="15051"/>
                        </a:cubicBezTo>
                        <a:cubicBezTo>
                          <a:pt x="294" y="15051"/>
                          <a:pt x="345" y="15033"/>
                          <a:pt x="382" y="14995"/>
                        </a:cubicBezTo>
                        <a:cubicBezTo>
                          <a:pt x="394" y="14983"/>
                          <a:pt x="394" y="14972"/>
                          <a:pt x="406" y="14948"/>
                        </a:cubicBezTo>
                        <a:lnTo>
                          <a:pt x="8454" y="291"/>
                        </a:lnTo>
                        <a:cubicBezTo>
                          <a:pt x="8514" y="208"/>
                          <a:pt x="8466" y="65"/>
                          <a:pt x="8383" y="29"/>
                        </a:cubicBezTo>
                        <a:cubicBezTo>
                          <a:pt x="8355" y="9"/>
                          <a:pt x="8321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9" name="Google Shape;3869;p24"/>
                  <p:cNvSpPr/>
                  <p:nvPr/>
                </p:nvSpPr>
                <p:spPr>
                  <a:xfrm>
                    <a:off x="5896550" y="4160900"/>
                    <a:ext cx="304525" cy="3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1" h="12843" extrusionOk="0">
                        <a:moveTo>
                          <a:pt x="11959" y="1"/>
                        </a:moveTo>
                        <a:cubicBezTo>
                          <a:pt x="11907" y="1"/>
                          <a:pt x="11853" y="19"/>
                          <a:pt x="11812" y="54"/>
                        </a:cubicBezTo>
                        <a:lnTo>
                          <a:pt x="144" y="12163"/>
                        </a:lnTo>
                        <a:cubicBezTo>
                          <a:pt x="25" y="12306"/>
                          <a:pt x="1" y="12461"/>
                          <a:pt x="72" y="12616"/>
                        </a:cubicBezTo>
                        <a:cubicBezTo>
                          <a:pt x="140" y="12750"/>
                          <a:pt x="281" y="12843"/>
                          <a:pt x="437" y="12843"/>
                        </a:cubicBezTo>
                        <a:cubicBezTo>
                          <a:pt x="446" y="12843"/>
                          <a:pt x="456" y="12842"/>
                          <a:pt x="465" y="12842"/>
                        </a:cubicBezTo>
                        <a:cubicBezTo>
                          <a:pt x="2442" y="12675"/>
                          <a:pt x="7168" y="12187"/>
                          <a:pt x="8514" y="11199"/>
                        </a:cubicBezTo>
                        <a:lnTo>
                          <a:pt x="8550" y="11175"/>
                        </a:lnTo>
                        <a:cubicBezTo>
                          <a:pt x="8609" y="11092"/>
                          <a:pt x="8621" y="10984"/>
                          <a:pt x="8561" y="10913"/>
                        </a:cubicBezTo>
                        <a:cubicBezTo>
                          <a:pt x="8526" y="10863"/>
                          <a:pt x="8465" y="10835"/>
                          <a:pt x="8402" y="10835"/>
                        </a:cubicBezTo>
                        <a:cubicBezTo>
                          <a:pt x="8359" y="10835"/>
                          <a:pt x="8314" y="10848"/>
                          <a:pt x="8276" y="10877"/>
                        </a:cubicBezTo>
                        <a:cubicBezTo>
                          <a:pt x="6978" y="11830"/>
                          <a:pt x="1953" y="12306"/>
                          <a:pt x="429" y="12437"/>
                        </a:cubicBezTo>
                        <a:lnTo>
                          <a:pt x="12098" y="340"/>
                        </a:lnTo>
                        <a:cubicBezTo>
                          <a:pt x="12181" y="257"/>
                          <a:pt x="12181" y="126"/>
                          <a:pt x="12098" y="54"/>
                        </a:cubicBezTo>
                        <a:cubicBezTo>
                          <a:pt x="12062" y="19"/>
                          <a:pt x="12011" y="1"/>
                          <a:pt x="119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0" name="Google Shape;3870;p24"/>
                  <p:cNvSpPr/>
                  <p:nvPr/>
                </p:nvSpPr>
                <p:spPr>
                  <a:xfrm>
                    <a:off x="6295725" y="3903575"/>
                    <a:ext cx="163425" cy="74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7" h="29811" extrusionOk="0">
                        <a:moveTo>
                          <a:pt x="443" y="0"/>
                        </a:moveTo>
                        <a:cubicBezTo>
                          <a:pt x="238" y="0"/>
                          <a:pt x="72" y="163"/>
                          <a:pt x="72" y="358"/>
                        </a:cubicBezTo>
                        <a:cubicBezTo>
                          <a:pt x="0" y="2847"/>
                          <a:pt x="60" y="5311"/>
                          <a:pt x="214" y="7788"/>
                        </a:cubicBezTo>
                        <a:cubicBezTo>
                          <a:pt x="381" y="10252"/>
                          <a:pt x="631" y="12717"/>
                          <a:pt x="988" y="15169"/>
                        </a:cubicBezTo>
                        <a:cubicBezTo>
                          <a:pt x="1369" y="17622"/>
                          <a:pt x="1881" y="20063"/>
                          <a:pt x="2536" y="22456"/>
                        </a:cubicBezTo>
                        <a:cubicBezTo>
                          <a:pt x="3239" y="24861"/>
                          <a:pt x="4096" y="27207"/>
                          <a:pt x="5239" y="29457"/>
                        </a:cubicBezTo>
                        <a:lnTo>
                          <a:pt x="5239" y="29469"/>
                        </a:lnTo>
                        <a:cubicBezTo>
                          <a:pt x="5356" y="29687"/>
                          <a:pt x="5586" y="29810"/>
                          <a:pt x="5819" y="29810"/>
                        </a:cubicBezTo>
                        <a:cubicBezTo>
                          <a:pt x="5917" y="29810"/>
                          <a:pt x="6016" y="29788"/>
                          <a:pt x="6108" y="29743"/>
                        </a:cubicBezTo>
                        <a:cubicBezTo>
                          <a:pt x="6418" y="29576"/>
                          <a:pt x="6537" y="29183"/>
                          <a:pt x="6370" y="28874"/>
                        </a:cubicBezTo>
                        <a:lnTo>
                          <a:pt x="6358" y="28862"/>
                        </a:lnTo>
                        <a:cubicBezTo>
                          <a:pt x="5239" y="26730"/>
                          <a:pt x="4346" y="24468"/>
                          <a:pt x="3620" y="22147"/>
                        </a:cubicBezTo>
                        <a:cubicBezTo>
                          <a:pt x="2941" y="19813"/>
                          <a:pt x="2405" y="17432"/>
                          <a:pt x="1965" y="15015"/>
                        </a:cubicBezTo>
                        <a:cubicBezTo>
                          <a:pt x="1572" y="12610"/>
                          <a:pt x="1274" y="10169"/>
                          <a:pt x="1072" y="7728"/>
                        </a:cubicBezTo>
                        <a:cubicBezTo>
                          <a:pt x="893" y="5287"/>
                          <a:pt x="774" y="2835"/>
                          <a:pt x="810" y="394"/>
                        </a:cubicBezTo>
                        <a:cubicBezTo>
                          <a:pt x="810" y="168"/>
                          <a:pt x="643" y="1"/>
                          <a:pt x="464" y="1"/>
                        </a:cubicBezTo>
                        <a:cubicBezTo>
                          <a:pt x="457" y="1"/>
                          <a:pt x="450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1" name="Google Shape;3871;p24"/>
                  <p:cNvSpPr/>
                  <p:nvPr/>
                </p:nvSpPr>
                <p:spPr>
                  <a:xfrm>
                    <a:off x="6245125" y="3834000"/>
                    <a:ext cx="344400" cy="26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6" h="10685" extrusionOk="0">
                        <a:moveTo>
                          <a:pt x="5278" y="1"/>
                        </a:moveTo>
                        <a:cubicBezTo>
                          <a:pt x="4015" y="1"/>
                          <a:pt x="2762" y="72"/>
                          <a:pt x="1762" y="153"/>
                        </a:cubicBezTo>
                        <a:cubicBezTo>
                          <a:pt x="691" y="236"/>
                          <a:pt x="0" y="1343"/>
                          <a:pt x="405" y="2331"/>
                        </a:cubicBezTo>
                        <a:cubicBezTo>
                          <a:pt x="1393" y="4808"/>
                          <a:pt x="3203" y="8832"/>
                          <a:pt x="4905" y="9880"/>
                        </a:cubicBezTo>
                        <a:cubicBezTo>
                          <a:pt x="5784" y="10424"/>
                          <a:pt x="6759" y="10684"/>
                          <a:pt x="7720" y="10684"/>
                        </a:cubicBezTo>
                        <a:cubicBezTo>
                          <a:pt x="9494" y="10684"/>
                          <a:pt x="11224" y="9799"/>
                          <a:pt x="12228" y="8177"/>
                        </a:cubicBezTo>
                        <a:cubicBezTo>
                          <a:pt x="13776" y="5689"/>
                          <a:pt x="13014" y="2391"/>
                          <a:pt x="10513" y="843"/>
                        </a:cubicBezTo>
                        <a:cubicBezTo>
                          <a:pt x="9455" y="192"/>
                          <a:pt x="7352" y="1"/>
                          <a:pt x="52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2" name="Google Shape;3872;p24"/>
                  <p:cNvSpPr/>
                  <p:nvPr/>
                </p:nvSpPr>
                <p:spPr>
                  <a:xfrm>
                    <a:off x="6020075" y="3669550"/>
                    <a:ext cx="344125" cy="26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5" h="10687" extrusionOk="0">
                        <a:moveTo>
                          <a:pt x="6067" y="1"/>
                        </a:moveTo>
                        <a:cubicBezTo>
                          <a:pt x="4289" y="1"/>
                          <a:pt x="2554" y="891"/>
                          <a:pt x="1549" y="2516"/>
                        </a:cubicBezTo>
                        <a:cubicBezTo>
                          <a:pt x="1" y="5004"/>
                          <a:pt x="763" y="8290"/>
                          <a:pt x="3263" y="9838"/>
                        </a:cubicBezTo>
                        <a:cubicBezTo>
                          <a:pt x="4315" y="10498"/>
                          <a:pt x="6419" y="10687"/>
                          <a:pt x="8498" y="10687"/>
                        </a:cubicBezTo>
                        <a:cubicBezTo>
                          <a:pt x="9759" y="10687"/>
                          <a:pt x="11012" y="10617"/>
                          <a:pt x="12014" y="10541"/>
                        </a:cubicBezTo>
                        <a:cubicBezTo>
                          <a:pt x="13086" y="10445"/>
                          <a:pt x="13765" y="9350"/>
                          <a:pt x="13372" y="8350"/>
                        </a:cubicBezTo>
                        <a:cubicBezTo>
                          <a:pt x="12383" y="5885"/>
                          <a:pt x="10574" y="1861"/>
                          <a:pt x="8871" y="801"/>
                        </a:cubicBezTo>
                        <a:cubicBezTo>
                          <a:pt x="7995" y="259"/>
                          <a:pt x="7025" y="1"/>
                          <a:pt x="60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3" name="Google Shape;3873;p24"/>
                  <p:cNvSpPr/>
                  <p:nvPr/>
                </p:nvSpPr>
                <p:spPr>
                  <a:xfrm>
                    <a:off x="6070400" y="3833050"/>
                    <a:ext cx="290825" cy="3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33" h="12732" extrusionOk="0">
                        <a:moveTo>
                          <a:pt x="9693" y="1"/>
                        </a:moveTo>
                        <a:cubicBezTo>
                          <a:pt x="9495" y="1"/>
                          <a:pt x="9294" y="38"/>
                          <a:pt x="9096" y="119"/>
                        </a:cubicBezTo>
                        <a:cubicBezTo>
                          <a:pt x="6620" y="1096"/>
                          <a:pt x="2608" y="2917"/>
                          <a:pt x="1548" y="4608"/>
                        </a:cubicBezTo>
                        <a:cubicBezTo>
                          <a:pt x="0" y="7108"/>
                          <a:pt x="762" y="10382"/>
                          <a:pt x="3262" y="11930"/>
                        </a:cubicBezTo>
                        <a:cubicBezTo>
                          <a:pt x="4130" y="12472"/>
                          <a:pt x="5098" y="12731"/>
                          <a:pt x="6056" y="12731"/>
                        </a:cubicBezTo>
                        <a:cubicBezTo>
                          <a:pt x="7834" y="12731"/>
                          <a:pt x="9579" y="11840"/>
                          <a:pt x="10585" y="10216"/>
                        </a:cubicBezTo>
                        <a:cubicBezTo>
                          <a:pt x="11632" y="8525"/>
                          <a:pt x="11490" y="4120"/>
                          <a:pt x="11275" y="1465"/>
                        </a:cubicBezTo>
                        <a:cubicBezTo>
                          <a:pt x="11209" y="607"/>
                          <a:pt x="10486" y="1"/>
                          <a:pt x="969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4" name="Google Shape;3874;p24"/>
                  <p:cNvSpPr/>
                  <p:nvPr/>
                </p:nvSpPr>
                <p:spPr>
                  <a:xfrm>
                    <a:off x="6248100" y="3619450"/>
                    <a:ext cx="291125" cy="3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12734" extrusionOk="0">
                        <a:moveTo>
                          <a:pt x="5572" y="1"/>
                        </a:moveTo>
                        <a:cubicBezTo>
                          <a:pt x="3798" y="1"/>
                          <a:pt x="2063" y="886"/>
                          <a:pt x="1060" y="2508"/>
                        </a:cubicBezTo>
                        <a:cubicBezTo>
                          <a:pt x="0" y="4210"/>
                          <a:pt x="155" y="8616"/>
                          <a:pt x="357" y="11259"/>
                        </a:cubicBezTo>
                        <a:cubicBezTo>
                          <a:pt x="434" y="12119"/>
                          <a:pt x="1154" y="12733"/>
                          <a:pt x="1953" y="12733"/>
                        </a:cubicBezTo>
                        <a:cubicBezTo>
                          <a:pt x="2149" y="12733"/>
                          <a:pt x="2351" y="12696"/>
                          <a:pt x="2548" y="12616"/>
                        </a:cubicBezTo>
                        <a:cubicBezTo>
                          <a:pt x="5025" y="11640"/>
                          <a:pt x="9037" y="9818"/>
                          <a:pt x="10097" y="8127"/>
                        </a:cubicBezTo>
                        <a:cubicBezTo>
                          <a:pt x="11644" y="5627"/>
                          <a:pt x="10882" y="2353"/>
                          <a:pt x="8382" y="805"/>
                        </a:cubicBezTo>
                        <a:cubicBezTo>
                          <a:pt x="7507" y="261"/>
                          <a:pt x="6534" y="1"/>
                          <a:pt x="5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5" name="Google Shape;3875;p24"/>
                  <p:cNvSpPr/>
                  <p:nvPr/>
                </p:nvSpPr>
                <p:spPr>
                  <a:xfrm>
                    <a:off x="6230825" y="3817500"/>
                    <a:ext cx="148250" cy="13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0" h="5392" extrusionOk="0">
                        <a:moveTo>
                          <a:pt x="2971" y="0"/>
                        </a:moveTo>
                        <a:cubicBezTo>
                          <a:pt x="1757" y="0"/>
                          <a:pt x="651" y="832"/>
                          <a:pt x="346" y="2063"/>
                        </a:cubicBezTo>
                        <a:cubicBezTo>
                          <a:pt x="1" y="3515"/>
                          <a:pt x="882" y="4968"/>
                          <a:pt x="2334" y="5313"/>
                        </a:cubicBezTo>
                        <a:cubicBezTo>
                          <a:pt x="2549" y="5366"/>
                          <a:pt x="2764" y="5392"/>
                          <a:pt x="2976" y="5392"/>
                        </a:cubicBezTo>
                        <a:cubicBezTo>
                          <a:pt x="4187" y="5392"/>
                          <a:pt x="5291" y="4563"/>
                          <a:pt x="5585" y="3337"/>
                        </a:cubicBezTo>
                        <a:cubicBezTo>
                          <a:pt x="5930" y="1884"/>
                          <a:pt x="5049" y="432"/>
                          <a:pt x="3596" y="74"/>
                        </a:cubicBezTo>
                        <a:cubicBezTo>
                          <a:pt x="3387" y="24"/>
                          <a:pt x="3177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3876" name="Google Shape;3876;p24"/>
                <p:cNvSpPr/>
                <p:nvPr/>
              </p:nvSpPr>
              <p:spPr>
                <a:xfrm>
                  <a:off x="6175625" y="4516613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77" name="Google Shape;3877;p24"/>
                <p:cNvSpPr/>
                <p:nvPr/>
              </p:nvSpPr>
              <p:spPr>
                <a:xfrm>
                  <a:off x="7110100" y="4666350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78" name="Google Shape;3878;p24"/>
              <p:cNvGrpSpPr/>
              <p:nvPr/>
            </p:nvGrpSpPr>
            <p:grpSpPr>
              <a:xfrm rot="502336">
                <a:off x="499228" y="3623514"/>
                <a:ext cx="299554" cy="1668248"/>
                <a:chOff x="6611150" y="1880250"/>
                <a:chExt cx="573900" cy="3195500"/>
              </a:xfrm>
            </p:grpSpPr>
            <p:sp>
              <p:nvSpPr>
                <p:cNvPr id="3879" name="Google Shape;3879;p24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0" name="Google Shape;3880;p24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1" name="Google Shape;3881;p24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2" name="Google Shape;3882;p24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3" name="Google Shape;3883;p24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4" name="Google Shape;3884;p24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5" name="Google Shape;3885;p24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6" name="Google Shape;3886;p24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7" name="Google Shape;3887;p24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8" name="Google Shape;3888;p24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9" name="Google Shape;3889;p24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0" name="Google Shape;3890;p24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1" name="Google Shape;3891;p24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2" name="Google Shape;3892;p24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3" name="Google Shape;3893;p24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4" name="Google Shape;3894;p24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5" name="Google Shape;3895;p24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6" name="Google Shape;3896;p24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7" name="Google Shape;3897;p24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8" name="Google Shape;3898;p24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9" name="Google Shape;3899;p24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0" name="Google Shape;3900;p24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1" name="Google Shape;3901;p24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2" name="Google Shape;3902;p24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3" name="Google Shape;3903;p24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4" name="Google Shape;3904;p24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5" name="Google Shape;3905;p24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6" name="Google Shape;3906;p24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7" name="Google Shape;3907;p24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8" name="Google Shape;3908;p24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9" name="Google Shape;3909;p24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0" name="Google Shape;3910;p24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1" name="Google Shape;3911;p24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2" name="Google Shape;3912;p24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3" name="Google Shape;3913;p24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4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4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4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4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4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4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4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4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4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4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4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4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4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4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4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4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4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4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932" name="Google Shape;3932;p24"/>
              <p:cNvGrpSpPr/>
              <p:nvPr/>
            </p:nvGrpSpPr>
            <p:grpSpPr>
              <a:xfrm>
                <a:off x="-172847" y="2867657"/>
                <a:ext cx="1177570" cy="2486681"/>
                <a:chOff x="1257067" y="2153325"/>
                <a:chExt cx="1781228" cy="3761429"/>
              </a:xfrm>
            </p:grpSpPr>
            <p:sp>
              <p:nvSpPr>
                <p:cNvPr id="3933" name="Google Shape;3933;p24"/>
                <p:cNvSpPr/>
                <p:nvPr/>
              </p:nvSpPr>
              <p:spPr>
                <a:xfrm>
                  <a:off x="1257067" y="3571476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4"/>
                <p:cNvSpPr/>
                <p:nvPr/>
              </p:nvSpPr>
              <p:spPr>
                <a:xfrm>
                  <a:off x="1398705" y="3799127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4"/>
                <p:cNvSpPr/>
                <p:nvPr/>
              </p:nvSpPr>
              <p:spPr>
                <a:xfrm>
                  <a:off x="2070945" y="3836079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4"/>
                <p:cNvSpPr/>
                <p:nvPr/>
              </p:nvSpPr>
              <p:spPr>
                <a:xfrm>
                  <a:off x="2428904" y="417560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7" name="Google Shape;3937;p24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8" name="Google Shape;3938;p24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9" name="Google Shape;3939;p24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0" name="Google Shape;3940;p24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1" name="Google Shape;3941;p24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2" name="Google Shape;3942;p24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3" name="Google Shape;3943;p24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4" name="Google Shape;3944;p24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5" name="Google Shape;3945;p24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6" name="Google Shape;3946;p24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7" name="Google Shape;3947;p24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8" name="Google Shape;3948;p24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9" name="Google Shape;3949;p24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50" name="Google Shape;3950;p24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951" name="Google Shape;3951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4"/>
          <p:cNvSpPr txBox="1">
            <a:spLocks noGrp="1"/>
          </p:cNvSpPr>
          <p:nvPr>
            <p:ph type="title" idx="2"/>
          </p:nvPr>
        </p:nvSpPr>
        <p:spPr>
          <a:xfrm>
            <a:off x="9600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3" name="Google Shape;3953;p24"/>
          <p:cNvSpPr txBox="1">
            <a:spLocks noGrp="1"/>
          </p:cNvSpPr>
          <p:nvPr>
            <p:ph type="subTitle" idx="1"/>
          </p:nvPr>
        </p:nvSpPr>
        <p:spPr>
          <a:xfrm>
            <a:off x="9600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4"/>
          <p:cNvSpPr txBox="1">
            <a:spLocks noGrp="1"/>
          </p:cNvSpPr>
          <p:nvPr>
            <p:ph type="title" idx="3"/>
          </p:nvPr>
        </p:nvSpPr>
        <p:spPr>
          <a:xfrm>
            <a:off x="4538400" y="41454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5" name="Google Shape;3955;p24"/>
          <p:cNvSpPr txBox="1">
            <a:spLocks noGrp="1"/>
          </p:cNvSpPr>
          <p:nvPr>
            <p:ph type="subTitle" idx="4"/>
          </p:nvPr>
        </p:nvSpPr>
        <p:spPr>
          <a:xfrm>
            <a:off x="4538400" y="49275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6" name="Google Shape;3956;p24"/>
          <p:cNvSpPr txBox="1">
            <a:spLocks noGrp="1"/>
          </p:cNvSpPr>
          <p:nvPr>
            <p:ph type="title" idx="5"/>
          </p:nvPr>
        </p:nvSpPr>
        <p:spPr>
          <a:xfrm>
            <a:off x="81168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7" name="Google Shape;3957;p24"/>
          <p:cNvSpPr txBox="1">
            <a:spLocks noGrp="1"/>
          </p:cNvSpPr>
          <p:nvPr>
            <p:ph type="subTitle" idx="6"/>
          </p:nvPr>
        </p:nvSpPr>
        <p:spPr>
          <a:xfrm>
            <a:off x="81168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52725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9" name="Google Shape;3959;p25"/>
          <p:cNvGrpSpPr/>
          <p:nvPr/>
        </p:nvGrpSpPr>
        <p:grpSpPr>
          <a:xfrm>
            <a:off x="-464337" y="179200"/>
            <a:ext cx="12875484" cy="8573657"/>
            <a:chOff x="-348253" y="134399"/>
            <a:chExt cx="9656613" cy="6430243"/>
          </a:xfrm>
        </p:grpSpPr>
        <p:sp>
          <p:nvSpPr>
            <p:cNvPr id="3960" name="Google Shape;3960;p25"/>
            <p:cNvSpPr/>
            <p:nvPr/>
          </p:nvSpPr>
          <p:spPr>
            <a:xfrm flipH="1">
              <a:off x="-65450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5"/>
            <p:cNvSpPr/>
            <p:nvPr/>
          </p:nvSpPr>
          <p:spPr>
            <a:xfrm flipH="1">
              <a:off x="-38772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62" name="Google Shape;3962;p25"/>
            <p:cNvGrpSpPr/>
            <p:nvPr/>
          </p:nvGrpSpPr>
          <p:grpSpPr>
            <a:xfrm rot="531513">
              <a:off x="-221149" y="3115813"/>
              <a:ext cx="1054876" cy="1732454"/>
              <a:chOff x="8230874" y="3254663"/>
              <a:chExt cx="1054846" cy="1732404"/>
            </a:xfrm>
          </p:grpSpPr>
          <p:sp>
            <p:nvSpPr>
              <p:cNvPr id="3963" name="Google Shape;3963;p25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64" name="Google Shape;3964;p25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3965" name="Google Shape;3965;p2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6" name="Google Shape;3966;p2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7" name="Google Shape;3967;p2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8" name="Google Shape;3968;p2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9" name="Google Shape;3969;p2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0" name="Google Shape;3970;p2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1" name="Google Shape;3971;p2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2" name="Google Shape;3972;p2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3" name="Google Shape;3973;p2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4" name="Google Shape;3974;p2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5" name="Google Shape;3975;p2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6" name="Google Shape;3976;p2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7" name="Google Shape;3977;p2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978" name="Google Shape;3978;p25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3979" name="Google Shape;3979;p25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25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25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25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25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25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25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6" name="Google Shape;3986;p25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7" name="Google Shape;3987;p25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25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25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25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5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5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25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25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5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25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25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5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5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25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25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25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5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5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25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25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5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5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25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25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25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5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5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25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25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5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25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25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5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5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25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25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3" name="Google Shape;4023;p25"/>
            <p:cNvGrpSpPr/>
            <p:nvPr/>
          </p:nvGrpSpPr>
          <p:grpSpPr>
            <a:xfrm>
              <a:off x="-43905" y="4374866"/>
              <a:ext cx="447011" cy="642232"/>
              <a:chOff x="178250" y="4721325"/>
              <a:chExt cx="244375" cy="351100"/>
            </a:xfrm>
          </p:grpSpPr>
          <p:sp>
            <p:nvSpPr>
              <p:cNvPr id="4024" name="Google Shape;4024;p25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25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25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5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25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25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0" name="Google Shape;4030;p25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5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5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25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4" name="Google Shape;4034;p25"/>
            <p:cNvGrpSpPr/>
            <p:nvPr/>
          </p:nvGrpSpPr>
          <p:grpSpPr>
            <a:xfrm rot="-1738930">
              <a:off x="336560" y="4289725"/>
              <a:ext cx="907394" cy="2192358"/>
              <a:chOff x="1456975" y="2715100"/>
              <a:chExt cx="1205225" cy="2911950"/>
            </a:xfrm>
          </p:grpSpPr>
          <p:sp>
            <p:nvSpPr>
              <p:cNvPr id="4035" name="Google Shape;4035;p25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25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25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5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5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25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25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5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25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4" name="Google Shape;4044;p25"/>
            <p:cNvGrpSpPr/>
            <p:nvPr/>
          </p:nvGrpSpPr>
          <p:grpSpPr>
            <a:xfrm rot="-1032307">
              <a:off x="7531525" y="4389011"/>
              <a:ext cx="918413" cy="885493"/>
              <a:chOff x="-142600" y="4343675"/>
              <a:chExt cx="1219850" cy="1176125"/>
            </a:xfrm>
          </p:grpSpPr>
          <p:sp>
            <p:nvSpPr>
              <p:cNvPr id="4045" name="Google Shape;4045;p25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5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25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25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25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5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1" name="Google Shape;4051;p25"/>
            <p:cNvGrpSpPr/>
            <p:nvPr/>
          </p:nvGrpSpPr>
          <p:grpSpPr>
            <a:xfrm>
              <a:off x="8516150" y="3417163"/>
              <a:ext cx="577950" cy="1825700"/>
              <a:chOff x="5612500" y="3325575"/>
              <a:chExt cx="577950" cy="1825700"/>
            </a:xfrm>
          </p:grpSpPr>
          <p:sp>
            <p:nvSpPr>
              <p:cNvPr id="4052" name="Google Shape;4052;p25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25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5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25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25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5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5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25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25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25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25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5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5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25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25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5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25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25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0" name="Google Shape;4070;p25"/>
            <p:cNvGrpSpPr/>
            <p:nvPr/>
          </p:nvGrpSpPr>
          <p:grpSpPr>
            <a:xfrm flipH="1">
              <a:off x="8012882" y="4439093"/>
              <a:ext cx="1295477" cy="951421"/>
              <a:chOff x="446100" y="4200250"/>
              <a:chExt cx="1720650" cy="1263675"/>
            </a:xfrm>
          </p:grpSpPr>
          <p:sp>
            <p:nvSpPr>
              <p:cNvPr id="4071" name="Google Shape;4071;p25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25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25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4" name="Google Shape;4074;p25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5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25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25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25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5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5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25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25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5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25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25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5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5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25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25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25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5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5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25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25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5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5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25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25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5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25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25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5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03" name="Google Shape;4103;p25"/>
            <p:cNvSpPr/>
            <p:nvPr/>
          </p:nvSpPr>
          <p:spPr>
            <a:xfrm>
              <a:off x="1147249" y="1724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25"/>
            <p:cNvSpPr/>
            <p:nvPr/>
          </p:nvSpPr>
          <p:spPr>
            <a:xfrm>
              <a:off x="801287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25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6" name="Google Shape;4106;p25"/>
            <p:cNvGrpSpPr/>
            <p:nvPr/>
          </p:nvGrpSpPr>
          <p:grpSpPr>
            <a:xfrm>
              <a:off x="118531" y="2311480"/>
              <a:ext cx="420882" cy="419807"/>
              <a:chOff x="779925" y="724750"/>
              <a:chExt cx="930125" cy="927750"/>
            </a:xfrm>
          </p:grpSpPr>
          <p:sp>
            <p:nvSpPr>
              <p:cNvPr id="4107" name="Google Shape;4107;p25"/>
              <p:cNvSpPr/>
              <p:nvPr/>
            </p:nvSpPr>
            <p:spPr>
              <a:xfrm>
                <a:off x="780675" y="724750"/>
                <a:ext cx="497000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25095" extrusionOk="0">
                    <a:moveTo>
                      <a:pt x="13897" y="0"/>
                    </a:moveTo>
                    <a:cubicBezTo>
                      <a:pt x="13144" y="0"/>
                      <a:pt x="12346" y="445"/>
                      <a:pt x="12128" y="1205"/>
                    </a:cubicBezTo>
                    <a:cubicBezTo>
                      <a:pt x="11885" y="1934"/>
                      <a:pt x="12280" y="2786"/>
                      <a:pt x="11916" y="3485"/>
                    </a:cubicBezTo>
                    <a:cubicBezTo>
                      <a:pt x="11399" y="4670"/>
                      <a:pt x="9302" y="4670"/>
                      <a:pt x="9150" y="5916"/>
                    </a:cubicBezTo>
                    <a:cubicBezTo>
                      <a:pt x="9119" y="6281"/>
                      <a:pt x="9302" y="6707"/>
                      <a:pt x="9150" y="7102"/>
                    </a:cubicBezTo>
                    <a:cubicBezTo>
                      <a:pt x="8998" y="7497"/>
                      <a:pt x="8481" y="7618"/>
                      <a:pt x="8086" y="7862"/>
                    </a:cubicBezTo>
                    <a:cubicBezTo>
                      <a:pt x="7204" y="8348"/>
                      <a:pt x="6870" y="9473"/>
                      <a:pt x="6992" y="10476"/>
                    </a:cubicBezTo>
                    <a:cubicBezTo>
                      <a:pt x="7113" y="11448"/>
                      <a:pt x="7599" y="12360"/>
                      <a:pt x="8086" y="13242"/>
                    </a:cubicBezTo>
                    <a:cubicBezTo>
                      <a:pt x="7763" y="13434"/>
                      <a:pt x="7409" y="13500"/>
                      <a:pt x="7038" y="13500"/>
                    </a:cubicBezTo>
                    <a:cubicBezTo>
                      <a:pt x="6229" y="13500"/>
                      <a:pt x="5337" y="13186"/>
                      <a:pt x="4505" y="13186"/>
                    </a:cubicBezTo>
                    <a:cubicBezTo>
                      <a:pt x="4210" y="13186"/>
                      <a:pt x="3922" y="13226"/>
                      <a:pt x="3648" y="13333"/>
                    </a:cubicBezTo>
                    <a:cubicBezTo>
                      <a:pt x="2463" y="13789"/>
                      <a:pt x="2037" y="15552"/>
                      <a:pt x="2919" y="16524"/>
                    </a:cubicBezTo>
                    <a:cubicBezTo>
                      <a:pt x="1703" y="17436"/>
                      <a:pt x="335" y="18652"/>
                      <a:pt x="608" y="20111"/>
                    </a:cubicBezTo>
                    <a:cubicBezTo>
                      <a:pt x="669" y="20445"/>
                      <a:pt x="821" y="20810"/>
                      <a:pt x="821" y="21175"/>
                    </a:cubicBezTo>
                    <a:cubicBezTo>
                      <a:pt x="821" y="22026"/>
                      <a:pt x="1" y="22664"/>
                      <a:pt x="1" y="23515"/>
                    </a:cubicBezTo>
                    <a:cubicBezTo>
                      <a:pt x="1" y="24214"/>
                      <a:pt x="639" y="24792"/>
                      <a:pt x="1338" y="24944"/>
                    </a:cubicBezTo>
                    <a:cubicBezTo>
                      <a:pt x="1774" y="25048"/>
                      <a:pt x="2849" y="25095"/>
                      <a:pt x="3709" y="25095"/>
                    </a:cubicBezTo>
                    <a:cubicBezTo>
                      <a:pt x="4108" y="25095"/>
                      <a:pt x="4460" y="25085"/>
                      <a:pt x="4681" y="25065"/>
                    </a:cubicBezTo>
                    <a:cubicBezTo>
                      <a:pt x="10639" y="24336"/>
                      <a:pt x="10913" y="24306"/>
                      <a:pt x="14864" y="21448"/>
                    </a:cubicBezTo>
                    <a:cubicBezTo>
                      <a:pt x="15046" y="21327"/>
                      <a:pt x="15229" y="21175"/>
                      <a:pt x="15411" y="21023"/>
                    </a:cubicBezTo>
                    <a:cubicBezTo>
                      <a:pt x="17296" y="19655"/>
                      <a:pt x="17934" y="19108"/>
                      <a:pt x="18542" y="17011"/>
                    </a:cubicBezTo>
                    <a:cubicBezTo>
                      <a:pt x="18663" y="16676"/>
                      <a:pt x="18755" y="16312"/>
                      <a:pt x="18846" y="15977"/>
                    </a:cubicBezTo>
                    <a:cubicBezTo>
                      <a:pt x="19271" y="14488"/>
                      <a:pt x="19484" y="12968"/>
                      <a:pt x="19606" y="11448"/>
                    </a:cubicBezTo>
                    <a:cubicBezTo>
                      <a:pt x="19879" y="7770"/>
                      <a:pt x="19059" y="3758"/>
                      <a:pt x="16384" y="1205"/>
                    </a:cubicBezTo>
                    <a:cubicBezTo>
                      <a:pt x="15776" y="627"/>
                      <a:pt x="15016" y="111"/>
                      <a:pt x="14165" y="20"/>
                    </a:cubicBezTo>
                    <a:cubicBezTo>
                      <a:pt x="14077" y="7"/>
                      <a:pt x="13987" y="0"/>
                      <a:pt x="1389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25"/>
              <p:cNvSpPr/>
              <p:nvPr/>
            </p:nvSpPr>
            <p:spPr>
              <a:xfrm>
                <a:off x="779925" y="724750"/>
                <a:ext cx="496225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25095" extrusionOk="0">
                    <a:moveTo>
                      <a:pt x="13889" y="0"/>
                    </a:moveTo>
                    <a:cubicBezTo>
                      <a:pt x="13119" y="0"/>
                      <a:pt x="12342" y="445"/>
                      <a:pt x="12098" y="1205"/>
                    </a:cubicBezTo>
                    <a:cubicBezTo>
                      <a:pt x="11885" y="1934"/>
                      <a:pt x="12250" y="2786"/>
                      <a:pt x="11915" y="3485"/>
                    </a:cubicBezTo>
                    <a:cubicBezTo>
                      <a:pt x="11399" y="4670"/>
                      <a:pt x="9301" y="4670"/>
                      <a:pt x="9149" y="5916"/>
                    </a:cubicBezTo>
                    <a:cubicBezTo>
                      <a:pt x="9119" y="6281"/>
                      <a:pt x="9301" y="6707"/>
                      <a:pt x="9149" y="7102"/>
                    </a:cubicBezTo>
                    <a:cubicBezTo>
                      <a:pt x="8997" y="7497"/>
                      <a:pt x="8450" y="7618"/>
                      <a:pt x="8085" y="7862"/>
                    </a:cubicBezTo>
                    <a:cubicBezTo>
                      <a:pt x="7204" y="8348"/>
                      <a:pt x="6870" y="9473"/>
                      <a:pt x="6991" y="10476"/>
                    </a:cubicBezTo>
                    <a:cubicBezTo>
                      <a:pt x="7082" y="11448"/>
                      <a:pt x="7599" y="12360"/>
                      <a:pt x="8085" y="13242"/>
                    </a:cubicBezTo>
                    <a:cubicBezTo>
                      <a:pt x="7755" y="13434"/>
                      <a:pt x="7398" y="13500"/>
                      <a:pt x="7025" y="13500"/>
                    </a:cubicBezTo>
                    <a:cubicBezTo>
                      <a:pt x="6213" y="13500"/>
                      <a:pt x="5329" y="13186"/>
                      <a:pt x="4502" y="13186"/>
                    </a:cubicBezTo>
                    <a:cubicBezTo>
                      <a:pt x="4208" y="13186"/>
                      <a:pt x="3921" y="13226"/>
                      <a:pt x="3648" y="13333"/>
                    </a:cubicBezTo>
                    <a:cubicBezTo>
                      <a:pt x="2462" y="13789"/>
                      <a:pt x="2037" y="15552"/>
                      <a:pt x="2918" y="16524"/>
                    </a:cubicBezTo>
                    <a:cubicBezTo>
                      <a:pt x="1702" y="17436"/>
                      <a:pt x="334" y="18652"/>
                      <a:pt x="608" y="20111"/>
                    </a:cubicBezTo>
                    <a:cubicBezTo>
                      <a:pt x="669" y="20476"/>
                      <a:pt x="821" y="20810"/>
                      <a:pt x="821" y="21175"/>
                    </a:cubicBezTo>
                    <a:cubicBezTo>
                      <a:pt x="821" y="22026"/>
                      <a:pt x="0" y="22664"/>
                      <a:pt x="0" y="23515"/>
                    </a:cubicBezTo>
                    <a:cubicBezTo>
                      <a:pt x="0" y="24214"/>
                      <a:pt x="638" y="24792"/>
                      <a:pt x="1307" y="24944"/>
                    </a:cubicBezTo>
                    <a:cubicBezTo>
                      <a:pt x="1764" y="25048"/>
                      <a:pt x="2846" y="25095"/>
                      <a:pt x="3698" y="25095"/>
                    </a:cubicBezTo>
                    <a:cubicBezTo>
                      <a:pt x="4093" y="25095"/>
                      <a:pt x="4439" y="25085"/>
                      <a:pt x="4651" y="25065"/>
                    </a:cubicBezTo>
                    <a:cubicBezTo>
                      <a:pt x="10639" y="24336"/>
                      <a:pt x="10882" y="24306"/>
                      <a:pt x="14833" y="21448"/>
                    </a:cubicBezTo>
                    <a:lnTo>
                      <a:pt x="14833" y="21448"/>
                    </a:lnTo>
                    <a:cubicBezTo>
                      <a:pt x="11702" y="22512"/>
                      <a:pt x="8359" y="23211"/>
                      <a:pt x="4894" y="23606"/>
                    </a:cubicBezTo>
                    <a:cubicBezTo>
                      <a:pt x="4603" y="23638"/>
                      <a:pt x="4309" y="23662"/>
                      <a:pt x="4021" y="23662"/>
                    </a:cubicBezTo>
                    <a:cubicBezTo>
                      <a:pt x="3465" y="23662"/>
                      <a:pt x="2933" y="23572"/>
                      <a:pt x="2493" y="23272"/>
                    </a:cubicBezTo>
                    <a:cubicBezTo>
                      <a:pt x="1733" y="22755"/>
                      <a:pt x="1520" y="21570"/>
                      <a:pt x="2006" y="20780"/>
                    </a:cubicBezTo>
                    <a:cubicBezTo>
                      <a:pt x="2158" y="20506"/>
                      <a:pt x="2401" y="20263"/>
                      <a:pt x="2493" y="19929"/>
                    </a:cubicBezTo>
                    <a:cubicBezTo>
                      <a:pt x="2584" y="19473"/>
                      <a:pt x="2249" y="19017"/>
                      <a:pt x="2341" y="18561"/>
                    </a:cubicBezTo>
                    <a:cubicBezTo>
                      <a:pt x="2523" y="17679"/>
                      <a:pt x="4012" y="17527"/>
                      <a:pt x="4012" y="16676"/>
                    </a:cubicBezTo>
                    <a:cubicBezTo>
                      <a:pt x="4012" y="16312"/>
                      <a:pt x="3739" y="15977"/>
                      <a:pt x="3708" y="15643"/>
                    </a:cubicBezTo>
                    <a:cubicBezTo>
                      <a:pt x="3617" y="14913"/>
                      <a:pt x="4559" y="14488"/>
                      <a:pt x="5319" y="14457"/>
                    </a:cubicBezTo>
                    <a:cubicBezTo>
                      <a:pt x="5426" y="14452"/>
                      <a:pt x="5531" y="14450"/>
                      <a:pt x="5636" y="14450"/>
                    </a:cubicBezTo>
                    <a:cubicBezTo>
                      <a:pt x="6160" y="14450"/>
                      <a:pt x="6667" y="14513"/>
                      <a:pt x="7174" y="14640"/>
                    </a:cubicBezTo>
                    <a:cubicBezTo>
                      <a:pt x="7445" y="14717"/>
                      <a:pt x="7740" y="14807"/>
                      <a:pt x="8006" y="14807"/>
                    </a:cubicBezTo>
                    <a:cubicBezTo>
                      <a:pt x="8157" y="14807"/>
                      <a:pt x="8298" y="14778"/>
                      <a:pt x="8420" y="14701"/>
                    </a:cubicBezTo>
                    <a:cubicBezTo>
                      <a:pt x="8936" y="14336"/>
                      <a:pt x="8815" y="13546"/>
                      <a:pt x="8541" y="12968"/>
                    </a:cubicBezTo>
                    <a:cubicBezTo>
                      <a:pt x="7994" y="11813"/>
                      <a:pt x="7417" y="10354"/>
                      <a:pt x="8146" y="9260"/>
                    </a:cubicBezTo>
                    <a:cubicBezTo>
                      <a:pt x="8724" y="8378"/>
                      <a:pt x="9970" y="8074"/>
                      <a:pt x="10395" y="7132"/>
                    </a:cubicBezTo>
                    <a:cubicBezTo>
                      <a:pt x="10669" y="6555"/>
                      <a:pt x="10547" y="5916"/>
                      <a:pt x="10851" y="5430"/>
                    </a:cubicBezTo>
                    <a:cubicBezTo>
                      <a:pt x="11277" y="4700"/>
                      <a:pt x="12341" y="4518"/>
                      <a:pt x="12706" y="3758"/>
                    </a:cubicBezTo>
                    <a:cubicBezTo>
                      <a:pt x="13070" y="3059"/>
                      <a:pt x="12766" y="2147"/>
                      <a:pt x="13222" y="1539"/>
                    </a:cubicBezTo>
                    <a:cubicBezTo>
                      <a:pt x="13436" y="1240"/>
                      <a:pt x="13816" y="1106"/>
                      <a:pt x="14192" y="1106"/>
                    </a:cubicBezTo>
                    <a:cubicBezTo>
                      <a:pt x="14350" y="1106"/>
                      <a:pt x="14507" y="1130"/>
                      <a:pt x="14651" y="1175"/>
                    </a:cubicBezTo>
                    <a:cubicBezTo>
                      <a:pt x="15137" y="1327"/>
                      <a:pt x="15563" y="1691"/>
                      <a:pt x="15958" y="2086"/>
                    </a:cubicBezTo>
                    <a:cubicBezTo>
                      <a:pt x="17934" y="4153"/>
                      <a:pt x="18876" y="7041"/>
                      <a:pt x="19149" y="9898"/>
                    </a:cubicBezTo>
                    <a:cubicBezTo>
                      <a:pt x="19241" y="11600"/>
                      <a:pt x="19180" y="13333"/>
                      <a:pt x="18997" y="15035"/>
                    </a:cubicBezTo>
                    <a:cubicBezTo>
                      <a:pt x="18937" y="15308"/>
                      <a:pt x="18906" y="15643"/>
                      <a:pt x="18845" y="15977"/>
                    </a:cubicBezTo>
                    <a:cubicBezTo>
                      <a:pt x="19241" y="14488"/>
                      <a:pt x="19484" y="12968"/>
                      <a:pt x="19605" y="11448"/>
                    </a:cubicBezTo>
                    <a:cubicBezTo>
                      <a:pt x="19849" y="7770"/>
                      <a:pt x="19058" y="3758"/>
                      <a:pt x="16353" y="1205"/>
                    </a:cubicBezTo>
                    <a:cubicBezTo>
                      <a:pt x="15745" y="627"/>
                      <a:pt x="14985" y="111"/>
                      <a:pt x="14165" y="20"/>
                    </a:cubicBezTo>
                    <a:cubicBezTo>
                      <a:pt x="14073" y="7"/>
                      <a:pt x="13981" y="0"/>
                      <a:pt x="13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5"/>
              <p:cNvSpPr/>
              <p:nvPr/>
            </p:nvSpPr>
            <p:spPr>
              <a:xfrm>
                <a:off x="1128525" y="761300"/>
                <a:ext cx="138500" cy="4240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16963" extrusionOk="0">
                    <a:moveTo>
                      <a:pt x="154" y="0"/>
                    </a:moveTo>
                    <a:cubicBezTo>
                      <a:pt x="62" y="0"/>
                      <a:pt x="0" y="94"/>
                      <a:pt x="99" y="168"/>
                    </a:cubicBezTo>
                    <a:cubicBezTo>
                      <a:pt x="5540" y="4728"/>
                      <a:pt x="2227" y="10746"/>
                      <a:pt x="2227" y="16643"/>
                    </a:cubicBezTo>
                    <a:cubicBezTo>
                      <a:pt x="2227" y="16856"/>
                      <a:pt x="2371" y="16962"/>
                      <a:pt x="2519" y="16962"/>
                    </a:cubicBezTo>
                    <a:cubicBezTo>
                      <a:pt x="2667" y="16962"/>
                      <a:pt x="2819" y="16856"/>
                      <a:pt x="2835" y="16643"/>
                    </a:cubicBezTo>
                    <a:cubicBezTo>
                      <a:pt x="3442" y="11749"/>
                      <a:pt x="5479" y="3238"/>
                      <a:pt x="221" y="17"/>
                    </a:cubicBezTo>
                    <a:cubicBezTo>
                      <a:pt x="198" y="5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5"/>
              <p:cNvSpPr/>
              <p:nvPr/>
            </p:nvSpPr>
            <p:spPr>
              <a:xfrm>
                <a:off x="854375" y="1222400"/>
                <a:ext cx="29897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11959" h="2954" extrusionOk="0">
                    <a:moveTo>
                      <a:pt x="11554" y="1"/>
                    </a:moveTo>
                    <a:cubicBezTo>
                      <a:pt x="11501" y="1"/>
                      <a:pt x="11448" y="17"/>
                      <a:pt x="11399" y="53"/>
                    </a:cubicBezTo>
                    <a:cubicBezTo>
                      <a:pt x="8451" y="2576"/>
                      <a:pt x="3861" y="2606"/>
                      <a:pt x="153" y="2728"/>
                    </a:cubicBezTo>
                    <a:cubicBezTo>
                      <a:pt x="1" y="2728"/>
                      <a:pt x="1" y="2910"/>
                      <a:pt x="122" y="2910"/>
                    </a:cubicBezTo>
                    <a:cubicBezTo>
                      <a:pt x="753" y="2936"/>
                      <a:pt x="1416" y="2954"/>
                      <a:pt x="2096" y="2954"/>
                    </a:cubicBezTo>
                    <a:cubicBezTo>
                      <a:pt x="5450" y="2954"/>
                      <a:pt x="9237" y="2520"/>
                      <a:pt x="11764" y="448"/>
                    </a:cubicBezTo>
                    <a:cubicBezTo>
                      <a:pt x="11959" y="254"/>
                      <a:pt x="11764" y="1"/>
                      <a:pt x="1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25"/>
              <p:cNvSpPr/>
              <p:nvPr/>
            </p:nvSpPr>
            <p:spPr>
              <a:xfrm>
                <a:off x="1001325" y="1070025"/>
                <a:ext cx="17512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5960" extrusionOk="0">
                    <a:moveTo>
                      <a:pt x="163" y="0"/>
                    </a:moveTo>
                    <a:cubicBezTo>
                      <a:pt x="94" y="0"/>
                      <a:pt x="0" y="55"/>
                      <a:pt x="50" y="130"/>
                    </a:cubicBezTo>
                    <a:cubicBezTo>
                      <a:pt x="1539" y="2409"/>
                      <a:pt x="3910" y="4780"/>
                      <a:pt x="6403" y="5935"/>
                    </a:cubicBezTo>
                    <a:cubicBezTo>
                      <a:pt x="6439" y="5952"/>
                      <a:pt x="6476" y="5959"/>
                      <a:pt x="6511" y="5959"/>
                    </a:cubicBezTo>
                    <a:cubicBezTo>
                      <a:pt x="6796" y="5959"/>
                      <a:pt x="7005" y="5459"/>
                      <a:pt x="6707" y="5297"/>
                    </a:cubicBezTo>
                    <a:cubicBezTo>
                      <a:pt x="4123" y="4020"/>
                      <a:pt x="2087" y="2136"/>
                      <a:pt x="202" y="8"/>
                    </a:cubicBezTo>
                    <a:cubicBezTo>
                      <a:pt x="191" y="3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25"/>
              <p:cNvSpPr/>
              <p:nvPr/>
            </p:nvSpPr>
            <p:spPr>
              <a:xfrm>
                <a:off x="1119100" y="852500"/>
                <a:ext cx="93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6255" extrusionOk="0">
                    <a:moveTo>
                      <a:pt x="177" y="0"/>
                    </a:moveTo>
                    <a:cubicBezTo>
                      <a:pt x="83" y="0"/>
                      <a:pt x="0" y="80"/>
                      <a:pt x="20" y="198"/>
                    </a:cubicBezTo>
                    <a:cubicBezTo>
                      <a:pt x="294" y="1262"/>
                      <a:pt x="932" y="2296"/>
                      <a:pt x="1540" y="3147"/>
                    </a:cubicBezTo>
                    <a:cubicBezTo>
                      <a:pt x="2239" y="4150"/>
                      <a:pt x="3333" y="5031"/>
                      <a:pt x="3607" y="6186"/>
                    </a:cubicBezTo>
                    <a:cubicBezTo>
                      <a:pt x="3637" y="6232"/>
                      <a:pt x="3675" y="6255"/>
                      <a:pt x="3705" y="6255"/>
                    </a:cubicBezTo>
                    <a:cubicBezTo>
                      <a:pt x="3736" y="6255"/>
                      <a:pt x="3759" y="6232"/>
                      <a:pt x="3759" y="6186"/>
                    </a:cubicBezTo>
                    <a:cubicBezTo>
                      <a:pt x="3576" y="5183"/>
                      <a:pt x="3029" y="4454"/>
                      <a:pt x="2421" y="3603"/>
                    </a:cubicBezTo>
                    <a:cubicBezTo>
                      <a:pt x="1631" y="2508"/>
                      <a:pt x="1114" y="1232"/>
                      <a:pt x="324" y="77"/>
                    </a:cubicBezTo>
                    <a:cubicBezTo>
                      <a:pt x="281" y="23"/>
                      <a:pt x="227" y="0"/>
                      <a:pt x="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5"/>
              <p:cNvSpPr/>
              <p:nvPr/>
            </p:nvSpPr>
            <p:spPr>
              <a:xfrm>
                <a:off x="1121875" y="942725"/>
                <a:ext cx="7982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5467" extrusionOk="0">
                    <a:moveTo>
                      <a:pt x="154" y="0"/>
                    </a:moveTo>
                    <a:cubicBezTo>
                      <a:pt x="71" y="0"/>
                      <a:pt x="0" y="74"/>
                      <a:pt x="0" y="206"/>
                    </a:cubicBezTo>
                    <a:cubicBezTo>
                      <a:pt x="91" y="1149"/>
                      <a:pt x="699" y="2121"/>
                      <a:pt x="1155" y="2972"/>
                    </a:cubicBezTo>
                    <a:cubicBezTo>
                      <a:pt x="1672" y="3823"/>
                      <a:pt x="2219" y="4675"/>
                      <a:pt x="2888" y="5434"/>
                    </a:cubicBezTo>
                    <a:cubicBezTo>
                      <a:pt x="2910" y="5457"/>
                      <a:pt x="2941" y="5466"/>
                      <a:pt x="2974" y="5466"/>
                    </a:cubicBezTo>
                    <a:cubicBezTo>
                      <a:pt x="3076" y="5466"/>
                      <a:pt x="3192" y="5374"/>
                      <a:pt x="3101" y="5282"/>
                    </a:cubicBezTo>
                    <a:cubicBezTo>
                      <a:pt x="2523" y="4492"/>
                      <a:pt x="2006" y="3641"/>
                      <a:pt x="1550" y="2790"/>
                    </a:cubicBezTo>
                    <a:cubicBezTo>
                      <a:pt x="1094" y="1909"/>
                      <a:pt x="821" y="906"/>
                      <a:pt x="304" y="85"/>
                    </a:cubicBezTo>
                    <a:cubicBezTo>
                      <a:pt x="258" y="27"/>
                      <a:pt x="204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25"/>
              <p:cNvSpPr/>
              <p:nvPr/>
            </p:nvSpPr>
            <p:spPr>
              <a:xfrm>
                <a:off x="1059175" y="1034375"/>
                <a:ext cx="5857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180" extrusionOk="0">
                    <a:moveTo>
                      <a:pt x="1179" y="1"/>
                    </a:moveTo>
                    <a:cubicBezTo>
                      <a:pt x="623" y="1"/>
                      <a:pt x="60" y="343"/>
                      <a:pt x="16" y="1039"/>
                    </a:cubicBezTo>
                    <a:cubicBezTo>
                      <a:pt x="0" y="1799"/>
                      <a:pt x="587" y="2179"/>
                      <a:pt x="1168" y="2179"/>
                    </a:cubicBezTo>
                    <a:cubicBezTo>
                      <a:pt x="1727" y="2179"/>
                      <a:pt x="2281" y="1830"/>
                      <a:pt x="2295" y="1130"/>
                    </a:cubicBezTo>
                    <a:cubicBezTo>
                      <a:pt x="2342" y="381"/>
                      <a:pt x="1765" y="1"/>
                      <a:pt x="1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25"/>
              <p:cNvSpPr/>
              <p:nvPr/>
            </p:nvSpPr>
            <p:spPr>
              <a:xfrm>
                <a:off x="918225" y="1173550"/>
                <a:ext cx="372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1" extrusionOk="0">
                    <a:moveTo>
                      <a:pt x="760" y="1"/>
                    </a:moveTo>
                    <a:cubicBezTo>
                      <a:pt x="335" y="1"/>
                      <a:pt x="0" y="305"/>
                      <a:pt x="0" y="730"/>
                    </a:cubicBezTo>
                    <a:cubicBezTo>
                      <a:pt x="0" y="1095"/>
                      <a:pt x="304" y="1490"/>
                      <a:pt x="730" y="1490"/>
                    </a:cubicBezTo>
                    <a:cubicBezTo>
                      <a:pt x="1125" y="1490"/>
                      <a:pt x="1490" y="1186"/>
                      <a:pt x="1490" y="761"/>
                    </a:cubicBezTo>
                    <a:cubicBezTo>
                      <a:pt x="1490" y="396"/>
                      <a:pt x="1186" y="1"/>
                      <a:pt x="7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5"/>
              <p:cNvSpPr/>
              <p:nvPr/>
            </p:nvSpPr>
            <p:spPr>
              <a:xfrm>
                <a:off x="1000650" y="1161300"/>
                <a:ext cx="33125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244" extrusionOk="0">
                    <a:moveTo>
                      <a:pt x="662" y="0"/>
                    </a:moveTo>
                    <a:cubicBezTo>
                      <a:pt x="348" y="0"/>
                      <a:pt x="31" y="199"/>
                      <a:pt x="16" y="612"/>
                    </a:cubicBezTo>
                    <a:cubicBezTo>
                      <a:pt x="1" y="1030"/>
                      <a:pt x="324" y="1243"/>
                      <a:pt x="650" y="1243"/>
                    </a:cubicBezTo>
                    <a:cubicBezTo>
                      <a:pt x="963" y="1243"/>
                      <a:pt x="1278" y="1046"/>
                      <a:pt x="1293" y="643"/>
                    </a:cubicBezTo>
                    <a:cubicBezTo>
                      <a:pt x="1324" y="221"/>
                      <a:pt x="995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5"/>
              <p:cNvSpPr/>
              <p:nvPr/>
            </p:nvSpPr>
            <p:spPr>
              <a:xfrm>
                <a:off x="1058025" y="968375"/>
                <a:ext cx="182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98" extrusionOk="0">
                    <a:moveTo>
                      <a:pt x="349" y="1"/>
                    </a:moveTo>
                    <a:cubicBezTo>
                      <a:pt x="172" y="1"/>
                      <a:pt x="1" y="115"/>
                      <a:pt x="1" y="335"/>
                    </a:cubicBezTo>
                    <a:cubicBezTo>
                      <a:pt x="1" y="575"/>
                      <a:pt x="203" y="697"/>
                      <a:pt x="394" y="697"/>
                    </a:cubicBezTo>
                    <a:cubicBezTo>
                      <a:pt x="566" y="697"/>
                      <a:pt x="730" y="598"/>
                      <a:pt x="730" y="396"/>
                    </a:cubicBezTo>
                    <a:cubicBezTo>
                      <a:pt x="730" y="130"/>
                      <a:pt x="536" y="1"/>
                      <a:pt x="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8" name="Google Shape;4118;p25"/>
              <p:cNvSpPr/>
              <p:nvPr/>
            </p:nvSpPr>
            <p:spPr>
              <a:xfrm>
                <a:off x="1066750" y="894850"/>
                <a:ext cx="300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43" extrusionOk="0">
                    <a:moveTo>
                      <a:pt x="574" y="0"/>
                    </a:moveTo>
                    <a:cubicBezTo>
                      <a:pt x="290" y="0"/>
                      <a:pt x="17" y="176"/>
                      <a:pt x="17" y="541"/>
                    </a:cubicBezTo>
                    <a:cubicBezTo>
                      <a:pt x="1" y="936"/>
                      <a:pt x="314" y="1142"/>
                      <a:pt x="622" y="1142"/>
                    </a:cubicBezTo>
                    <a:cubicBezTo>
                      <a:pt x="907" y="1142"/>
                      <a:pt x="1188" y="966"/>
                      <a:pt x="1202" y="602"/>
                    </a:cubicBezTo>
                    <a:cubicBezTo>
                      <a:pt x="1202" y="207"/>
                      <a:pt x="882" y="0"/>
                      <a:pt x="5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9" name="Google Shape;4119;p25"/>
              <p:cNvSpPr/>
              <p:nvPr/>
            </p:nvSpPr>
            <p:spPr>
              <a:xfrm>
                <a:off x="1059550" y="1181925"/>
                <a:ext cx="650500" cy="469725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89" extrusionOk="0">
                    <a:moveTo>
                      <a:pt x="14986" y="0"/>
                    </a:moveTo>
                    <a:cubicBezTo>
                      <a:pt x="13466" y="0"/>
                      <a:pt x="11946" y="122"/>
                      <a:pt x="10426" y="426"/>
                    </a:cubicBezTo>
                    <a:lnTo>
                      <a:pt x="9393" y="669"/>
                    </a:lnTo>
                    <a:cubicBezTo>
                      <a:pt x="7205" y="1277"/>
                      <a:pt x="6597" y="1885"/>
                      <a:pt x="5107" y="3617"/>
                    </a:cubicBezTo>
                    <a:cubicBezTo>
                      <a:pt x="4955" y="3800"/>
                      <a:pt x="4803" y="4012"/>
                      <a:pt x="4651" y="4164"/>
                    </a:cubicBezTo>
                    <a:cubicBezTo>
                      <a:pt x="1521" y="7873"/>
                      <a:pt x="1460" y="8146"/>
                      <a:pt x="274" y="14043"/>
                    </a:cubicBezTo>
                    <a:cubicBezTo>
                      <a:pt x="122" y="14712"/>
                      <a:pt x="1" y="16687"/>
                      <a:pt x="122" y="17387"/>
                    </a:cubicBezTo>
                    <a:cubicBezTo>
                      <a:pt x="244" y="18055"/>
                      <a:pt x="761" y="18754"/>
                      <a:pt x="1460" y="18785"/>
                    </a:cubicBezTo>
                    <a:cubicBezTo>
                      <a:pt x="1490" y="18787"/>
                      <a:pt x="1520" y="18788"/>
                      <a:pt x="1551" y="18788"/>
                    </a:cubicBezTo>
                    <a:cubicBezTo>
                      <a:pt x="2319" y="18788"/>
                      <a:pt x="3014" y="18085"/>
                      <a:pt x="3813" y="18085"/>
                    </a:cubicBezTo>
                    <a:cubicBezTo>
                      <a:pt x="3829" y="18085"/>
                      <a:pt x="3845" y="18085"/>
                      <a:pt x="3861" y="18086"/>
                    </a:cubicBezTo>
                    <a:cubicBezTo>
                      <a:pt x="4226" y="18146"/>
                      <a:pt x="4530" y="18329"/>
                      <a:pt x="4925" y="18390"/>
                    </a:cubicBezTo>
                    <a:cubicBezTo>
                      <a:pt x="5109" y="18441"/>
                      <a:pt x="5292" y="18464"/>
                      <a:pt x="5473" y="18464"/>
                    </a:cubicBezTo>
                    <a:cubicBezTo>
                      <a:pt x="6692" y="18464"/>
                      <a:pt x="7816" y="17386"/>
                      <a:pt x="8664" y="16353"/>
                    </a:cubicBezTo>
                    <a:cubicBezTo>
                      <a:pt x="9026" y="16740"/>
                      <a:pt x="9546" y="16922"/>
                      <a:pt x="10073" y="16922"/>
                    </a:cubicBezTo>
                    <a:cubicBezTo>
                      <a:pt x="10828" y="16922"/>
                      <a:pt x="11593" y="16547"/>
                      <a:pt x="11916" y="15867"/>
                    </a:cubicBezTo>
                    <a:cubicBezTo>
                      <a:pt x="12524" y="14499"/>
                      <a:pt x="11490" y="12675"/>
                      <a:pt x="12311" y="11399"/>
                    </a:cubicBezTo>
                    <a:lnTo>
                      <a:pt x="12311" y="11399"/>
                    </a:lnTo>
                    <a:cubicBezTo>
                      <a:pt x="13162" y="11946"/>
                      <a:pt x="14044" y="12523"/>
                      <a:pt x="15016" y="12706"/>
                    </a:cubicBezTo>
                    <a:cubicBezTo>
                      <a:pt x="15213" y="12741"/>
                      <a:pt x="15414" y="12760"/>
                      <a:pt x="15615" y="12760"/>
                    </a:cubicBezTo>
                    <a:cubicBezTo>
                      <a:pt x="16439" y="12760"/>
                      <a:pt x="17257" y="12453"/>
                      <a:pt x="17721" y="11794"/>
                    </a:cubicBezTo>
                    <a:cubicBezTo>
                      <a:pt x="17965" y="11399"/>
                      <a:pt x="18117" y="10912"/>
                      <a:pt x="18542" y="10760"/>
                    </a:cubicBezTo>
                    <a:cubicBezTo>
                      <a:pt x="18622" y="10736"/>
                      <a:pt x="18702" y="10726"/>
                      <a:pt x="18782" y="10726"/>
                    </a:cubicBezTo>
                    <a:cubicBezTo>
                      <a:pt x="19074" y="10726"/>
                      <a:pt x="19365" y="10854"/>
                      <a:pt x="19657" y="10854"/>
                    </a:cubicBezTo>
                    <a:cubicBezTo>
                      <a:pt x="19680" y="10854"/>
                      <a:pt x="19704" y="10853"/>
                      <a:pt x="19728" y="10851"/>
                    </a:cubicBezTo>
                    <a:cubicBezTo>
                      <a:pt x="21004" y="10791"/>
                      <a:pt x="21156" y="8724"/>
                      <a:pt x="22342" y="8268"/>
                    </a:cubicBezTo>
                    <a:cubicBezTo>
                      <a:pt x="22528" y="8198"/>
                      <a:pt x="22720" y="8174"/>
                      <a:pt x="22915" y="8174"/>
                    </a:cubicBezTo>
                    <a:cubicBezTo>
                      <a:pt x="23363" y="8174"/>
                      <a:pt x="23830" y="8302"/>
                      <a:pt x="24283" y="8302"/>
                    </a:cubicBezTo>
                    <a:cubicBezTo>
                      <a:pt x="24407" y="8302"/>
                      <a:pt x="24530" y="8292"/>
                      <a:pt x="24652" y="8268"/>
                    </a:cubicBezTo>
                    <a:cubicBezTo>
                      <a:pt x="25503" y="8055"/>
                      <a:pt x="26019" y="7143"/>
                      <a:pt x="25989" y="6323"/>
                    </a:cubicBezTo>
                    <a:cubicBezTo>
                      <a:pt x="25959" y="5441"/>
                      <a:pt x="25503" y="4681"/>
                      <a:pt x="24956" y="4012"/>
                    </a:cubicBezTo>
                    <a:cubicBezTo>
                      <a:pt x="22615" y="1125"/>
                      <a:pt x="18694" y="61"/>
                      <a:pt x="1498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5"/>
              <p:cNvSpPr/>
              <p:nvPr/>
            </p:nvSpPr>
            <p:spPr>
              <a:xfrm>
                <a:off x="1059550" y="1183450"/>
                <a:ext cx="650500" cy="469050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62" extrusionOk="0">
                    <a:moveTo>
                      <a:pt x="14986" y="0"/>
                    </a:moveTo>
                    <a:cubicBezTo>
                      <a:pt x="13466" y="0"/>
                      <a:pt x="11946" y="91"/>
                      <a:pt x="10426" y="395"/>
                    </a:cubicBezTo>
                    <a:cubicBezTo>
                      <a:pt x="10761" y="365"/>
                      <a:pt x="11095" y="334"/>
                      <a:pt x="11369" y="334"/>
                    </a:cubicBezTo>
                    <a:cubicBezTo>
                      <a:pt x="11840" y="309"/>
                      <a:pt x="12314" y="296"/>
                      <a:pt x="12789" y="296"/>
                    </a:cubicBezTo>
                    <a:cubicBezTo>
                      <a:pt x="14028" y="296"/>
                      <a:pt x="15275" y="388"/>
                      <a:pt x="16506" y="608"/>
                    </a:cubicBezTo>
                    <a:cubicBezTo>
                      <a:pt x="19332" y="1064"/>
                      <a:pt x="22129" y="2219"/>
                      <a:pt x="24044" y="4347"/>
                    </a:cubicBezTo>
                    <a:cubicBezTo>
                      <a:pt x="24439" y="4742"/>
                      <a:pt x="24743" y="5198"/>
                      <a:pt x="24864" y="5714"/>
                    </a:cubicBezTo>
                    <a:cubicBezTo>
                      <a:pt x="24956" y="6262"/>
                      <a:pt x="24804" y="6869"/>
                      <a:pt x="24348" y="7173"/>
                    </a:cubicBezTo>
                    <a:cubicBezTo>
                      <a:pt x="24072" y="7357"/>
                      <a:pt x="23745" y="7388"/>
                      <a:pt x="23408" y="7388"/>
                    </a:cubicBezTo>
                    <a:cubicBezTo>
                      <a:pt x="23241" y="7388"/>
                      <a:pt x="23071" y="7380"/>
                      <a:pt x="22904" y="7380"/>
                    </a:cubicBezTo>
                    <a:cubicBezTo>
                      <a:pt x="22630" y="7380"/>
                      <a:pt x="22364" y="7401"/>
                      <a:pt x="22129" y="7508"/>
                    </a:cubicBezTo>
                    <a:cubicBezTo>
                      <a:pt x="21369" y="7842"/>
                      <a:pt x="21065" y="8876"/>
                      <a:pt x="20335" y="9210"/>
                    </a:cubicBezTo>
                    <a:cubicBezTo>
                      <a:pt x="19788" y="9483"/>
                      <a:pt x="19150" y="9331"/>
                      <a:pt x="18633" y="9514"/>
                    </a:cubicBezTo>
                    <a:cubicBezTo>
                      <a:pt x="17630" y="9879"/>
                      <a:pt x="17205" y="11094"/>
                      <a:pt x="16293" y="11611"/>
                    </a:cubicBezTo>
                    <a:cubicBezTo>
                      <a:pt x="15970" y="11795"/>
                      <a:pt x="15624" y="11870"/>
                      <a:pt x="15268" y="11870"/>
                    </a:cubicBezTo>
                    <a:cubicBezTo>
                      <a:pt x="14385" y="11870"/>
                      <a:pt x="13438" y="11406"/>
                      <a:pt x="12615" y="10973"/>
                    </a:cubicBezTo>
                    <a:cubicBezTo>
                      <a:pt x="12316" y="10797"/>
                      <a:pt x="11916" y="10642"/>
                      <a:pt x="11561" y="10642"/>
                    </a:cubicBezTo>
                    <a:cubicBezTo>
                      <a:pt x="11302" y="10642"/>
                      <a:pt x="11067" y="10724"/>
                      <a:pt x="10913" y="10942"/>
                    </a:cubicBezTo>
                    <a:cubicBezTo>
                      <a:pt x="10639" y="11277"/>
                      <a:pt x="10761" y="11763"/>
                      <a:pt x="10882" y="12189"/>
                    </a:cubicBezTo>
                    <a:cubicBezTo>
                      <a:pt x="10974" y="12797"/>
                      <a:pt x="11034" y="13435"/>
                      <a:pt x="10943" y="14043"/>
                    </a:cubicBezTo>
                    <a:cubicBezTo>
                      <a:pt x="10887" y="14718"/>
                      <a:pt x="10440" y="15549"/>
                      <a:pt x="9820" y="15549"/>
                    </a:cubicBezTo>
                    <a:cubicBezTo>
                      <a:pt x="9770" y="15549"/>
                      <a:pt x="9719" y="15544"/>
                      <a:pt x="9667" y="15532"/>
                    </a:cubicBezTo>
                    <a:cubicBezTo>
                      <a:pt x="9302" y="15441"/>
                      <a:pt x="8998" y="15137"/>
                      <a:pt x="8664" y="15137"/>
                    </a:cubicBezTo>
                    <a:cubicBezTo>
                      <a:pt x="8646" y="15136"/>
                      <a:pt x="8629" y="15135"/>
                      <a:pt x="8611" y="15135"/>
                    </a:cubicBezTo>
                    <a:cubicBezTo>
                      <a:pt x="7772" y="15135"/>
                      <a:pt x="7521" y="16567"/>
                      <a:pt x="6657" y="16657"/>
                    </a:cubicBezTo>
                    <a:cubicBezTo>
                      <a:pt x="6622" y="16662"/>
                      <a:pt x="6587" y="16664"/>
                      <a:pt x="6552" y="16664"/>
                    </a:cubicBezTo>
                    <a:cubicBezTo>
                      <a:pt x="6170" y="16664"/>
                      <a:pt x="5807" y="16407"/>
                      <a:pt x="5425" y="16407"/>
                    </a:cubicBezTo>
                    <a:cubicBezTo>
                      <a:pt x="5390" y="16407"/>
                      <a:pt x="5355" y="16409"/>
                      <a:pt x="5320" y="16414"/>
                    </a:cubicBezTo>
                    <a:cubicBezTo>
                      <a:pt x="4986" y="16444"/>
                      <a:pt x="4712" y="16657"/>
                      <a:pt x="4439" y="16870"/>
                    </a:cubicBezTo>
                    <a:cubicBezTo>
                      <a:pt x="4193" y="17006"/>
                      <a:pt x="3917" y="17069"/>
                      <a:pt x="3639" y="17069"/>
                    </a:cubicBezTo>
                    <a:cubicBezTo>
                      <a:pt x="2986" y="17069"/>
                      <a:pt x="2317" y="16724"/>
                      <a:pt x="1976" y="16170"/>
                    </a:cubicBezTo>
                    <a:cubicBezTo>
                      <a:pt x="1581" y="15441"/>
                      <a:pt x="1673" y="14590"/>
                      <a:pt x="1794" y="13769"/>
                    </a:cubicBezTo>
                    <a:cubicBezTo>
                      <a:pt x="2372" y="10487"/>
                      <a:pt x="3314" y="7204"/>
                      <a:pt x="4651" y="4134"/>
                    </a:cubicBezTo>
                    <a:lnTo>
                      <a:pt x="4651" y="4134"/>
                    </a:lnTo>
                    <a:cubicBezTo>
                      <a:pt x="1521" y="7842"/>
                      <a:pt x="1460" y="8116"/>
                      <a:pt x="274" y="14012"/>
                    </a:cubicBezTo>
                    <a:cubicBezTo>
                      <a:pt x="122" y="14681"/>
                      <a:pt x="1" y="16657"/>
                      <a:pt x="122" y="17356"/>
                    </a:cubicBezTo>
                    <a:cubicBezTo>
                      <a:pt x="244" y="18025"/>
                      <a:pt x="761" y="18724"/>
                      <a:pt x="1460" y="18754"/>
                    </a:cubicBezTo>
                    <a:cubicBezTo>
                      <a:pt x="1503" y="18759"/>
                      <a:pt x="1546" y="18761"/>
                      <a:pt x="1589" y="18761"/>
                    </a:cubicBezTo>
                    <a:cubicBezTo>
                      <a:pt x="2329" y="18761"/>
                      <a:pt x="3002" y="18082"/>
                      <a:pt x="3770" y="18082"/>
                    </a:cubicBezTo>
                    <a:cubicBezTo>
                      <a:pt x="3800" y="18082"/>
                      <a:pt x="3831" y="18083"/>
                      <a:pt x="3861" y="18085"/>
                    </a:cubicBezTo>
                    <a:cubicBezTo>
                      <a:pt x="4226" y="18116"/>
                      <a:pt x="4530" y="18298"/>
                      <a:pt x="4925" y="18389"/>
                    </a:cubicBezTo>
                    <a:cubicBezTo>
                      <a:pt x="5097" y="18433"/>
                      <a:pt x="5269" y="18454"/>
                      <a:pt x="5438" y="18454"/>
                    </a:cubicBezTo>
                    <a:cubicBezTo>
                      <a:pt x="6671" y="18454"/>
                      <a:pt x="7808" y="17365"/>
                      <a:pt x="8664" y="16322"/>
                    </a:cubicBezTo>
                    <a:cubicBezTo>
                      <a:pt x="9029" y="16714"/>
                      <a:pt x="9558" y="16900"/>
                      <a:pt x="10090" y="16900"/>
                    </a:cubicBezTo>
                    <a:cubicBezTo>
                      <a:pt x="10839" y="16900"/>
                      <a:pt x="11596" y="16529"/>
                      <a:pt x="11916" y="15836"/>
                    </a:cubicBezTo>
                    <a:cubicBezTo>
                      <a:pt x="12524" y="14468"/>
                      <a:pt x="11490" y="12645"/>
                      <a:pt x="12311" y="11398"/>
                    </a:cubicBezTo>
                    <a:lnTo>
                      <a:pt x="12311" y="11398"/>
                    </a:lnTo>
                    <a:cubicBezTo>
                      <a:pt x="13162" y="11915"/>
                      <a:pt x="14044" y="12493"/>
                      <a:pt x="15016" y="12675"/>
                    </a:cubicBezTo>
                    <a:cubicBezTo>
                      <a:pt x="15222" y="12712"/>
                      <a:pt x="15433" y="12732"/>
                      <a:pt x="15643" y="12732"/>
                    </a:cubicBezTo>
                    <a:cubicBezTo>
                      <a:pt x="16458" y="12732"/>
                      <a:pt x="17262" y="12440"/>
                      <a:pt x="17721" y="11763"/>
                    </a:cubicBezTo>
                    <a:cubicBezTo>
                      <a:pt x="17965" y="11398"/>
                      <a:pt x="18117" y="10882"/>
                      <a:pt x="18542" y="10730"/>
                    </a:cubicBezTo>
                    <a:cubicBezTo>
                      <a:pt x="18613" y="10713"/>
                      <a:pt x="18683" y="10707"/>
                      <a:pt x="18754" y="10707"/>
                    </a:cubicBezTo>
                    <a:cubicBezTo>
                      <a:pt x="19052" y="10707"/>
                      <a:pt x="19350" y="10824"/>
                      <a:pt x="19647" y="10824"/>
                    </a:cubicBezTo>
                    <a:cubicBezTo>
                      <a:pt x="19674" y="10824"/>
                      <a:pt x="19701" y="10823"/>
                      <a:pt x="19728" y="10821"/>
                    </a:cubicBezTo>
                    <a:cubicBezTo>
                      <a:pt x="21004" y="10790"/>
                      <a:pt x="21156" y="8693"/>
                      <a:pt x="22342" y="8237"/>
                    </a:cubicBezTo>
                    <a:cubicBezTo>
                      <a:pt x="22528" y="8167"/>
                      <a:pt x="22720" y="8143"/>
                      <a:pt x="22915" y="8143"/>
                    </a:cubicBezTo>
                    <a:cubicBezTo>
                      <a:pt x="23363" y="8143"/>
                      <a:pt x="23830" y="8271"/>
                      <a:pt x="24283" y="8271"/>
                    </a:cubicBezTo>
                    <a:cubicBezTo>
                      <a:pt x="24407" y="8271"/>
                      <a:pt x="24530" y="8262"/>
                      <a:pt x="24652" y="8237"/>
                    </a:cubicBezTo>
                    <a:cubicBezTo>
                      <a:pt x="25503" y="8055"/>
                      <a:pt x="26019" y="7143"/>
                      <a:pt x="25989" y="6292"/>
                    </a:cubicBezTo>
                    <a:cubicBezTo>
                      <a:pt x="25959" y="5410"/>
                      <a:pt x="25503" y="4651"/>
                      <a:pt x="24956" y="3982"/>
                    </a:cubicBezTo>
                    <a:cubicBezTo>
                      <a:pt x="22615" y="1094"/>
                      <a:pt x="18694" y="30"/>
                      <a:pt x="14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25"/>
              <p:cNvSpPr/>
              <p:nvPr/>
            </p:nvSpPr>
            <p:spPr>
              <a:xfrm>
                <a:off x="1251050" y="1237450"/>
                <a:ext cx="4217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6871" h="4311" extrusionOk="0">
                    <a:moveTo>
                      <a:pt x="6986" y="0"/>
                    </a:moveTo>
                    <a:cubicBezTo>
                      <a:pt x="4606" y="0"/>
                      <a:pt x="2245" y="253"/>
                      <a:pt x="396" y="332"/>
                    </a:cubicBezTo>
                    <a:cubicBezTo>
                      <a:pt x="31" y="332"/>
                      <a:pt x="0" y="940"/>
                      <a:pt x="396" y="940"/>
                    </a:cubicBezTo>
                    <a:cubicBezTo>
                      <a:pt x="836" y="972"/>
                      <a:pt x="1278" y="986"/>
                      <a:pt x="1721" y="986"/>
                    </a:cubicBezTo>
                    <a:cubicBezTo>
                      <a:pt x="4100" y="986"/>
                      <a:pt x="6512" y="598"/>
                      <a:pt x="8794" y="598"/>
                    </a:cubicBezTo>
                    <a:cubicBezTo>
                      <a:pt x="11756" y="598"/>
                      <a:pt x="14497" y="1251"/>
                      <a:pt x="16657" y="4254"/>
                    </a:cubicBezTo>
                    <a:cubicBezTo>
                      <a:pt x="16678" y="4294"/>
                      <a:pt x="16711" y="4311"/>
                      <a:pt x="16744" y="4311"/>
                    </a:cubicBezTo>
                    <a:cubicBezTo>
                      <a:pt x="16809" y="4311"/>
                      <a:pt x="16870" y="4243"/>
                      <a:pt x="16809" y="4162"/>
                    </a:cubicBezTo>
                    <a:cubicBezTo>
                      <a:pt x="15037" y="714"/>
                      <a:pt x="10984" y="0"/>
                      <a:pt x="6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25"/>
              <p:cNvSpPr/>
              <p:nvPr/>
            </p:nvSpPr>
            <p:spPr>
              <a:xfrm>
                <a:off x="1118825" y="1289750"/>
                <a:ext cx="967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1577" extrusionOk="0">
                    <a:moveTo>
                      <a:pt x="3492" y="0"/>
                    </a:moveTo>
                    <a:cubicBezTo>
                      <a:pt x="3441" y="0"/>
                      <a:pt x="3389" y="19"/>
                      <a:pt x="3344" y="64"/>
                    </a:cubicBezTo>
                    <a:cubicBezTo>
                      <a:pt x="609" y="2921"/>
                      <a:pt x="153" y="7754"/>
                      <a:pt x="1" y="11463"/>
                    </a:cubicBezTo>
                    <a:cubicBezTo>
                      <a:pt x="1" y="11539"/>
                      <a:pt x="46" y="11577"/>
                      <a:pt x="92" y="11577"/>
                    </a:cubicBezTo>
                    <a:cubicBezTo>
                      <a:pt x="137" y="11577"/>
                      <a:pt x="183" y="11539"/>
                      <a:pt x="183" y="11463"/>
                    </a:cubicBezTo>
                    <a:cubicBezTo>
                      <a:pt x="578" y="7785"/>
                      <a:pt x="943" y="3225"/>
                      <a:pt x="3679" y="459"/>
                    </a:cubicBezTo>
                    <a:cubicBezTo>
                      <a:pt x="3870" y="268"/>
                      <a:pt x="3684" y="0"/>
                      <a:pt x="3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25"/>
              <p:cNvSpPr/>
              <p:nvPr/>
            </p:nvSpPr>
            <p:spPr>
              <a:xfrm>
                <a:off x="1216350" y="1268800"/>
                <a:ext cx="1387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7230" extrusionOk="0">
                    <a:moveTo>
                      <a:pt x="460" y="0"/>
                    </a:moveTo>
                    <a:cubicBezTo>
                      <a:pt x="244" y="0"/>
                      <a:pt x="0" y="203"/>
                      <a:pt x="81" y="446"/>
                    </a:cubicBezTo>
                    <a:cubicBezTo>
                      <a:pt x="993" y="3060"/>
                      <a:pt x="3243" y="5583"/>
                      <a:pt x="5401" y="7225"/>
                    </a:cubicBezTo>
                    <a:cubicBezTo>
                      <a:pt x="5411" y="7228"/>
                      <a:pt x="5420" y="7229"/>
                      <a:pt x="5429" y="7229"/>
                    </a:cubicBezTo>
                    <a:cubicBezTo>
                      <a:pt x="5504" y="7229"/>
                      <a:pt x="5549" y="7127"/>
                      <a:pt x="5522" y="7073"/>
                    </a:cubicBezTo>
                    <a:cubicBezTo>
                      <a:pt x="3547" y="5006"/>
                      <a:pt x="1784" y="2848"/>
                      <a:pt x="720" y="173"/>
                    </a:cubicBezTo>
                    <a:cubicBezTo>
                      <a:pt x="669" y="51"/>
                      <a:pt x="568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5"/>
              <p:cNvSpPr/>
              <p:nvPr/>
            </p:nvSpPr>
            <p:spPr>
              <a:xfrm>
                <a:off x="1430525" y="1244775"/>
                <a:ext cx="150100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4123" extrusionOk="0">
                    <a:moveTo>
                      <a:pt x="55" y="1"/>
                    </a:moveTo>
                    <a:cubicBezTo>
                      <a:pt x="16" y="1"/>
                      <a:pt x="1" y="45"/>
                      <a:pt x="25" y="70"/>
                    </a:cubicBezTo>
                    <a:cubicBezTo>
                      <a:pt x="1180" y="465"/>
                      <a:pt x="2001" y="1590"/>
                      <a:pt x="2913" y="2350"/>
                    </a:cubicBezTo>
                    <a:cubicBezTo>
                      <a:pt x="3734" y="3049"/>
                      <a:pt x="4706" y="3778"/>
                      <a:pt x="5770" y="4112"/>
                    </a:cubicBezTo>
                    <a:cubicBezTo>
                      <a:pt x="5790" y="4119"/>
                      <a:pt x="5808" y="4122"/>
                      <a:pt x="5825" y="4122"/>
                    </a:cubicBezTo>
                    <a:cubicBezTo>
                      <a:pt x="5964" y="4122"/>
                      <a:pt x="6003" y="3917"/>
                      <a:pt x="5922" y="3809"/>
                    </a:cubicBezTo>
                    <a:cubicBezTo>
                      <a:pt x="4858" y="2957"/>
                      <a:pt x="3612" y="2350"/>
                      <a:pt x="2578" y="1498"/>
                    </a:cubicBezTo>
                    <a:cubicBezTo>
                      <a:pt x="1819" y="830"/>
                      <a:pt x="1089" y="222"/>
                      <a:pt x="86" y="9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5"/>
              <p:cNvSpPr/>
              <p:nvPr/>
            </p:nvSpPr>
            <p:spPr>
              <a:xfrm>
                <a:off x="1358900" y="1251575"/>
                <a:ext cx="133525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3510" extrusionOk="0">
                    <a:moveTo>
                      <a:pt x="160" y="1"/>
                    </a:moveTo>
                    <a:cubicBezTo>
                      <a:pt x="68" y="1"/>
                      <a:pt x="1" y="130"/>
                      <a:pt x="94" y="223"/>
                    </a:cubicBezTo>
                    <a:cubicBezTo>
                      <a:pt x="793" y="923"/>
                      <a:pt x="1614" y="1561"/>
                      <a:pt x="2434" y="2078"/>
                    </a:cubicBezTo>
                    <a:cubicBezTo>
                      <a:pt x="3225" y="2625"/>
                      <a:pt x="4136" y="3293"/>
                      <a:pt x="5109" y="3506"/>
                    </a:cubicBezTo>
                    <a:cubicBezTo>
                      <a:pt x="5123" y="3508"/>
                      <a:pt x="5136" y="3510"/>
                      <a:pt x="5148" y="3510"/>
                    </a:cubicBezTo>
                    <a:cubicBezTo>
                      <a:pt x="5299" y="3510"/>
                      <a:pt x="5341" y="3345"/>
                      <a:pt x="5200" y="3233"/>
                    </a:cubicBezTo>
                    <a:cubicBezTo>
                      <a:pt x="4440" y="2625"/>
                      <a:pt x="3468" y="2290"/>
                      <a:pt x="2617" y="1774"/>
                    </a:cubicBezTo>
                    <a:cubicBezTo>
                      <a:pt x="1796" y="1257"/>
                      <a:pt x="1006" y="679"/>
                      <a:pt x="246" y="41"/>
                    </a:cubicBezTo>
                    <a:cubicBezTo>
                      <a:pt x="218" y="13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25"/>
              <p:cNvSpPr/>
              <p:nvPr/>
            </p:nvSpPr>
            <p:spPr>
              <a:xfrm>
                <a:off x="1339575" y="1336450"/>
                <a:ext cx="578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190" extrusionOk="0">
                    <a:moveTo>
                      <a:pt x="1133" y="0"/>
                    </a:moveTo>
                    <a:cubicBezTo>
                      <a:pt x="579" y="0"/>
                      <a:pt x="31" y="343"/>
                      <a:pt x="16" y="1053"/>
                    </a:cubicBezTo>
                    <a:cubicBezTo>
                      <a:pt x="0" y="1810"/>
                      <a:pt x="580" y="2190"/>
                      <a:pt x="1159" y="2190"/>
                    </a:cubicBezTo>
                    <a:cubicBezTo>
                      <a:pt x="1720" y="2190"/>
                      <a:pt x="2280" y="1832"/>
                      <a:pt x="2295" y="1114"/>
                    </a:cubicBezTo>
                    <a:cubicBezTo>
                      <a:pt x="2311" y="381"/>
                      <a:pt x="1718" y="0"/>
                      <a:pt x="1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25"/>
              <p:cNvSpPr/>
              <p:nvPr/>
            </p:nvSpPr>
            <p:spPr>
              <a:xfrm>
                <a:off x="1209250" y="1487400"/>
                <a:ext cx="365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61" y="0"/>
                    </a:moveTo>
                    <a:cubicBezTo>
                      <a:pt x="365" y="0"/>
                      <a:pt x="1" y="304"/>
                      <a:pt x="1" y="699"/>
                    </a:cubicBezTo>
                    <a:cubicBezTo>
                      <a:pt x="1" y="1095"/>
                      <a:pt x="305" y="1459"/>
                      <a:pt x="700" y="1459"/>
                    </a:cubicBezTo>
                    <a:cubicBezTo>
                      <a:pt x="1125" y="1459"/>
                      <a:pt x="1460" y="1155"/>
                      <a:pt x="1460" y="760"/>
                    </a:cubicBezTo>
                    <a:cubicBezTo>
                      <a:pt x="1460" y="365"/>
                      <a:pt x="1156" y="0"/>
                      <a:pt x="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5"/>
              <p:cNvSpPr/>
              <p:nvPr/>
            </p:nvSpPr>
            <p:spPr>
              <a:xfrm>
                <a:off x="1232425" y="1411025"/>
                <a:ext cx="331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255" extrusionOk="0">
                    <a:moveTo>
                      <a:pt x="671" y="0"/>
                    </a:moveTo>
                    <a:cubicBezTo>
                      <a:pt x="354" y="0"/>
                      <a:pt x="31" y="206"/>
                      <a:pt x="16" y="624"/>
                    </a:cubicBezTo>
                    <a:cubicBezTo>
                      <a:pt x="0" y="1042"/>
                      <a:pt x="324" y="1255"/>
                      <a:pt x="649" y="1255"/>
                    </a:cubicBezTo>
                    <a:cubicBezTo>
                      <a:pt x="963" y="1255"/>
                      <a:pt x="1278" y="1057"/>
                      <a:pt x="1293" y="654"/>
                    </a:cubicBezTo>
                    <a:cubicBezTo>
                      <a:pt x="1324" y="221"/>
                      <a:pt x="1000" y="0"/>
                      <a:pt x="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5"/>
              <p:cNvSpPr/>
              <p:nvPr/>
            </p:nvSpPr>
            <p:spPr>
              <a:xfrm>
                <a:off x="1442550" y="1383375"/>
                <a:ext cx="182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0" extrusionOk="0">
                    <a:moveTo>
                      <a:pt x="340" y="0"/>
                    </a:moveTo>
                    <a:cubicBezTo>
                      <a:pt x="166" y="0"/>
                      <a:pt x="0" y="115"/>
                      <a:pt x="0" y="362"/>
                    </a:cubicBezTo>
                    <a:cubicBezTo>
                      <a:pt x="0" y="597"/>
                      <a:pt x="195" y="719"/>
                      <a:pt x="383" y="719"/>
                    </a:cubicBezTo>
                    <a:cubicBezTo>
                      <a:pt x="559" y="719"/>
                      <a:pt x="730" y="613"/>
                      <a:pt x="730" y="392"/>
                    </a:cubicBezTo>
                    <a:cubicBezTo>
                      <a:pt x="730" y="138"/>
                      <a:pt x="530" y="0"/>
                      <a:pt x="3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25"/>
              <p:cNvSpPr/>
              <p:nvPr/>
            </p:nvSpPr>
            <p:spPr>
              <a:xfrm>
                <a:off x="1505975" y="1367900"/>
                <a:ext cx="3005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41" extrusionOk="0">
                    <a:moveTo>
                      <a:pt x="591" y="0"/>
                    </a:moveTo>
                    <a:cubicBezTo>
                      <a:pt x="301" y="0"/>
                      <a:pt x="16" y="183"/>
                      <a:pt x="16" y="555"/>
                    </a:cubicBezTo>
                    <a:cubicBezTo>
                      <a:pt x="1" y="943"/>
                      <a:pt x="294" y="1141"/>
                      <a:pt x="593" y="1141"/>
                    </a:cubicBezTo>
                    <a:cubicBezTo>
                      <a:pt x="880" y="1141"/>
                      <a:pt x="1172" y="958"/>
                      <a:pt x="1202" y="586"/>
                    </a:cubicBezTo>
                    <a:cubicBezTo>
                      <a:pt x="1202" y="198"/>
                      <a:pt x="894" y="0"/>
                      <a:pt x="5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25"/>
              <p:cNvSpPr/>
              <p:nvPr/>
            </p:nvSpPr>
            <p:spPr>
              <a:xfrm>
                <a:off x="1112750" y="1197850"/>
                <a:ext cx="147450" cy="13000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200" extrusionOk="0">
                    <a:moveTo>
                      <a:pt x="4701" y="0"/>
                    </a:moveTo>
                    <a:cubicBezTo>
                      <a:pt x="4228" y="0"/>
                      <a:pt x="3821" y="785"/>
                      <a:pt x="3496" y="1035"/>
                    </a:cubicBezTo>
                    <a:cubicBezTo>
                      <a:pt x="2858" y="1521"/>
                      <a:pt x="2128" y="1916"/>
                      <a:pt x="1763" y="2312"/>
                    </a:cubicBezTo>
                    <a:cubicBezTo>
                      <a:pt x="1034" y="2980"/>
                      <a:pt x="973" y="3102"/>
                      <a:pt x="456" y="3892"/>
                    </a:cubicBezTo>
                    <a:cubicBezTo>
                      <a:pt x="152" y="4348"/>
                      <a:pt x="0" y="5078"/>
                      <a:pt x="213" y="5199"/>
                    </a:cubicBezTo>
                    <a:cubicBezTo>
                      <a:pt x="608" y="4834"/>
                      <a:pt x="791" y="4956"/>
                      <a:pt x="1216" y="4682"/>
                    </a:cubicBezTo>
                    <a:cubicBezTo>
                      <a:pt x="1338" y="4622"/>
                      <a:pt x="1885" y="4287"/>
                      <a:pt x="1976" y="4196"/>
                    </a:cubicBezTo>
                    <a:cubicBezTo>
                      <a:pt x="2432" y="3892"/>
                      <a:pt x="2584" y="3771"/>
                      <a:pt x="2979" y="3406"/>
                    </a:cubicBezTo>
                    <a:cubicBezTo>
                      <a:pt x="3253" y="3132"/>
                      <a:pt x="4073" y="2008"/>
                      <a:pt x="4195" y="1856"/>
                    </a:cubicBezTo>
                    <a:cubicBezTo>
                      <a:pt x="4590" y="1278"/>
                      <a:pt x="5897" y="883"/>
                      <a:pt x="5016" y="123"/>
                    </a:cubicBezTo>
                    <a:cubicBezTo>
                      <a:pt x="4908" y="37"/>
                      <a:pt x="4803" y="0"/>
                      <a:pt x="4701" y="0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5"/>
              <p:cNvSpPr/>
              <p:nvPr/>
            </p:nvSpPr>
            <p:spPr>
              <a:xfrm>
                <a:off x="1229775" y="1040075"/>
                <a:ext cx="105125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6720" extrusionOk="0">
                    <a:moveTo>
                      <a:pt x="4090" y="1"/>
                    </a:moveTo>
                    <a:cubicBezTo>
                      <a:pt x="4074" y="1"/>
                      <a:pt x="4057" y="7"/>
                      <a:pt x="4043" y="21"/>
                    </a:cubicBezTo>
                    <a:cubicBezTo>
                      <a:pt x="2067" y="1632"/>
                      <a:pt x="1368" y="4580"/>
                      <a:pt x="0" y="6647"/>
                    </a:cubicBezTo>
                    <a:cubicBezTo>
                      <a:pt x="0" y="6691"/>
                      <a:pt x="17" y="6720"/>
                      <a:pt x="49" y="6720"/>
                    </a:cubicBezTo>
                    <a:cubicBezTo>
                      <a:pt x="61" y="6720"/>
                      <a:pt x="75" y="6716"/>
                      <a:pt x="92" y="6708"/>
                    </a:cubicBezTo>
                    <a:cubicBezTo>
                      <a:pt x="1611" y="4610"/>
                      <a:pt x="2462" y="2148"/>
                      <a:pt x="4134" y="142"/>
                    </a:cubicBezTo>
                    <a:cubicBezTo>
                      <a:pt x="4205" y="72"/>
                      <a:pt x="4148" y="1"/>
                      <a:pt x="4090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5"/>
              <p:cNvSpPr/>
              <p:nvPr/>
            </p:nvSpPr>
            <p:spPr>
              <a:xfrm>
                <a:off x="1233675" y="1101825"/>
                <a:ext cx="1769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7079" h="4487" extrusionOk="0">
                    <a:moveTo>
                      <a:pt x="7029" y="1"/>
                    </a:moveTo>
                    <a:cubicBezTo>
                      <a:pt x="7022" y="1"/>
                      <a:pt x="7018" y="5"/>
                      <a:pt x="7018" y="13"/>
                    </a:cubicBezTo>
                    <a:cubicBezTo>
                      <a:pt x="5164" y="2110"/>
                      <a:pt x="2215" y="2596"/>
                      <a:pt x="27" y="4359"/>
                    </a:cubicBezTo>
                    <a:cubicBezTo>
                      <a:pt x="1" y="4412"/>
                      <a:pt x="88" y="4487"/>
                      <a:pt x="131" y="4487"/>
                    </a:cubicBezTo>
                    <a:cubicBezTo>
                      <a:pt x="138" y="4487"/>
                      <a:pt x="144" y="4485"/>
                      <a:pt x="148" y="4481"/>
                    </a:cubicBezTo>
                    <a:cubicBezTo>
                      <a:pt x="2215" y="2870"/>
                      <a:pt x="5620" y="2384"/>
                      <a:pt x="7079" y="74"/>
                    </a:cubicBezTo>
                    <a:cubicBezTo>
                      <a:pt x="7079" y="29"/>
                      <a:pt x="7046" y="1"/>
                      <a:pt x="7029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34" name="Google Shape;4134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35" name="Google Shape;4135;p25"/>
          <p:cNvSpPr txBox="1">
            <a:spLocks noGrp="1"/>
          </p:cNvSpPr>
          <p:nvPr>
            <p:ph type="title" idx="2"/>
          </p:nvPr>
        </p:nvSpPr>
        <p:spPr>
          <a:xfrm>
            <a:off x="9600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6" name="Google Shape;4136;p25"/>
          <p:cNvSpPr txBox="1">
            <a:spLocks noGrp="1"/>
          </p:cNvSpPr>
          <p:nvPr>
            <p:ph type="subTitle" idx="1"/>
          </p:nvPr>
        </p:nvSpPr>
        <p:spPr>
          <a:xfrm>
            <a:off x="9600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7" name="Google Shape;4137;p25"/>
          <p:cNvSpPr txBox="1">
            <a:spLocks noGrp="1"/>
          </p:cNvSpPr>
          <p:nvPr>
            <p:ph type="title" idx="3"/>
          </p:nvPr>
        </p:nvSpPr>
        <p:spPr>
          <a:xfrm>
            <a:off x="45384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8" name="Google Shape;4138;p25"/>
          <p:cNvSpPr txBox="1">
            <a:spLocks noGrp="1"/>
          </p:cNvSpPr>
          <p:nvPr>
            <p:ph type="subTitle" idx="4"/>
          </p:nvPr>
        </p:nvSpPr>
        <p:spPr>
          <a:xfrm>
            <a:off x="45384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9" name="Google Shape;4139;p25"/>
          <p:cNvSpPr txBox="1">
            <a:spLocks noGrp="1"/>
          </p:cNvSpPr>
          <p:nvPr>
            <p:ph type="title" idx="5"/>
          </p:nvPr>
        </p:nvSpPr>
        <p:spPr>
          <a:xfrm>
            <a:off x="81168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40" name="Google Shape;4140;p25"/>
          <p:cNvSpPr txBox="1">
            <a:spLocks noGrp="1"/>
          </p:cNvSpPr>
          <p:nvPr>
            <p:ph type="subTitle" idx="6"/>
          </p:nvPr>
        </p:nvSpPr>
        <p:spPr>
          <a:xfrm>
            <a:off x="81168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511251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2" name="Google Shape;4142;p26"/>
          <p:cNvGrpSpPr/>
          <p:nvPr/>
        </p:nvGrpSpPr>
        <p:grpSpPr>
          <a:xfrm>
            <a:off x="-305199" y="260067"/>
            <a:ext cx="12849124" cy="7041728"/>
            <a:chOff x="-228900" y="195050"/>
            <a:chExt cx="9636843" cy="5281296"/>
          </a:xfrm>
        </p:grpSpPr>
        <p:sp>
          <p:nvSpPr>
            <p:cNvPr id="4143" name="Google Shape;4143;p26"/>
            <p:cNvSpPr/>
            <p:nvPr/>
          </p:nvSpPr>
          <p:spPr>
            <a:xfrm>
              <a:off x="7137129" y="19505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-228900" y="1819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8688499" y="38065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48" name="Google Shape;4148;p26"/>
            <p:cNvGrpSpPr/>
            <p:nvPr/>
          </p:nvGrpSpPr>
          <p:grpSpPr>
            <a:xfrm rot="3518121">
              <a:off x="462781" y="4266442"/>
              <a:ext cx="759750" cy="1164813"/>
              <a:chOff x="2235100" y="548200"/>
              <a:chExt cx="759725" cy="1164775"/>
            </a:xfrm>
          </p:grpSpPr>
          <p:sp>
            <p:nvSpPr>
              <p:cNvPr id="4149" name="Google Shape;4149;p26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26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26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26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26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26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26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26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26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58" name="Google Shape;4158;p26"/>
            <p:cNvGrpSpPr/>
            <p:nvPr/>
          </p:nvGrpSpPr>
          <p:grpSpPr>
            <a:xfrm rot="2347399">
              <a:off x="8619810" y="4199976"/>
              <a:ext cx="522882" cy="1026539"/>
              <a:chOff x="3245000" y="616925"/>
              <a:chExt cx="522875" cy="1026525"/>
            </a:xfrm>
          </p:grpSpPr>
          <p:sp>
            <p:nvSpPr>
              <p:cNvPr id="4159" name="Google Shape;4159;p26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6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26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2" name="Google Shape;4162;p26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6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26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5" name="Google Shape;4165;p26"/>
            <p:cNvGrpSpPr/>
            <p:nvPr/>
          </p:nvGrpSpPr>
          <p:grpSpPr>
            <a:xfrm>
              <a:off x="-108800" y="4269275"/>
              <a:ext cx="1024100" cy="1047500"/>
              <a:chOff x="1356975" y="1865675"/>
              <a:chExt cx="1024100" cy="1047500"/>
            </a:xfrm>
          </p:grpSpPr>
          <p:sp>
            <p:nvSpPr>
              <p:cNvPr id="4166" name="Google Shape;4166;p26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6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26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26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26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6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6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26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26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6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6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26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26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26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6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6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26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26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6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26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26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6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6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26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26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6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6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26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4" name="Google Shape;4194;p26"/>
            <p:cNvGrpSpPr/>
            <p:nvPr/>
          </p:nvGrpSpPr>
          <p:grpSpPr>
            <a:xfrm>
              <a:off x="8063250" y="4470825"/>
              <a:ext cx="983225" cy="756050"/>
              <a:chOff x="1378650" y="3186550"/>
              <a:chExt cx="983225" cy="756050"/>
            </a:xfrm>
          </p:grpSpPr>
          <p:sp>
            <p:nvSpPr>
              <p:cNvPr id="4195" name="Google Shape;4195;p26"/>
              <p:cNvSpPr/>
              <p:nvPr/>
            </p:nvSpPr>
            <p:spPr>
              <a:xfrm>
                <a:off x="1485400" y="3486850"/>
                <a:ext cx="876475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18230" extrusionOk="0">
                    <a:moveTo>
                      <a:pt x="30626" y="1"/>
                    </a:moveTo>
                    <a:cubicBezTo>
                      <a:pt x="30467" y="1"/>
                      <a:pt x="30309" y="4"/>
                      <a:pt x="30155" y="11"/>
                    </a:cubicBezTo>
                    <a:cubicBezTo>
                      <a:pt x="23384" y="244"/>
                      <a:pt x="15745" y="845"/>
                      <a:pt x="9140" y="6349"/>
                    </a:cubicBezTo>
                    <a:cubicBezTo>
                      <a:pt x="7239" y="7916"/>
                      <a:pt x="4871" y="8750"/>
                      <a:pt x="3036" y="10318"/>
                    </a:cubicBezTo>
                    <a:cubicBezTo>
                      <a:pt x="1201" y="11919"/>
                      <a:pt x="0" y="14755"/>
                      <a:pt x="1368" y="16723"/>
                    </a:cubicBezTo>
                    <a:cubicBezTo>
                      <a:pt x="2111" y="17781"/>
                      <a:pt x="3360" y="18229"/>
                      <a:pt x="4666" y="18229"/>
                    </a:cubicBezTo>
                    <a:cubicBezTo>
                      <a:pt x="5707" y="18229"/>
                      <a:pt x="6785" y="17945"/>
                      <a:pt x="7673" y="17457"/>
                    </a:cubicBezTo>
                    <a:cubicBezTo>
                      <a:pt x="9707" y="16322"/>
                      <a:pt x="11208" y="14488"/>
                      <a:pt x="13076" y="13120"/>
                    </a:cubicBezTo>
                    <a:cubicBezTo>
                      <a:pt x="13684" y="15949"/>
                      <a:pt x="16576" y="18002"/>
                      <a:pt x="19443" y="18002"/>
                    </a:cubicBezTo>
                    <a:cubicBezTo>
                      <a:pt x="20194" y="18002"/>
                      <a:pt x="20943" y="17861"/>
                      <a:pt x="21649" y="17557"/>
                    </a:cubicBezTo>
                    <a:cubicBezTo>
                      <a:pt x="25018" y="16156"/>
                      <a:pt x="26419" y="11386"/>
                      <a:pt x="24385" y="8317"/>
                    </a:cubicBezTo>
                    <a:lnTo>
                      <a:pt x="24385" y="8317"/>
                    </a:lnTo>
                    <a:cubicBezTo>
                      <a:pt x="24949" y="8420"/>
                      <a:pt x="25522" y="8470"/>
                      <a:pt x="26096" y="8470"/>
                    </a:cubicBezTo>
                    <a:cubicBezTo>
                      <a:pt x="28675" y="8470"/>
                      <a:pt x="31262" y="7455"/>
                      <a:pt x="33091" y="5681"/>
                    </a:cubicBezTo>
                    <a:cubicBezTo>
                      <a:pt x="34192" y="4647"/>
                      <a:pt x="35059" y="3046"/>
                      <a:pt x="34425" y="1679"/>
                    </a:cubicBezTo>
                    <a:cubicBezTo>
                      <a:pt x="33792" y="322"/>
                      <a:pt x="32123" y="1"/>
                      <a:pt x="306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26"/>
              <p:cNvSpPr/>
              <p:nvPr/>
            </p:nvSpPr>
            <p:spPr>
              <a:xfrm>
                <a:off x="1378650" y="3186550"/>
                <a:ext cx="883150" cy="681475"/>
              </a:xfrm>
              <a:custGeom>
                <a:avLst/>
                <a:gdLst/>
                <a:ahLst/>
                <a:cxnLst/>
                <a:rect l="l" t="t" r="r" b="b"/>
                <a:pathLst>
                  <a:path w="35326" h="27259" extrusionOk="0">
                    <a:moveTo>
                      <a:pt x="24409" y="1"/>
                    </a:moveTo>
                    <a:cubicBezTo>
                      <a:pt x="23127" y="1"/>
                      <a:pt x="21699" y="127"/>
                      <a:pt x="20115" y="314"/>
                    </a:cubicBezTo>
                    <a:cubicBezTo>
                      <a:pt x="14144" y="1082"/>
                      <a:pt x="8373" y="3683"/>
                      <a:pt x="3970" y="7786"/>
                    </a:cubicBezTo>
                    <a:cubicBezTo>
                      <a:pt x="2202" y="9387"/>
                      <a:pt x="601" y="11356"/>
                      <a:pt x="301" y="13691"/>
                    </a:cubicBezTo>
                    <a:cubicBezTo>
                      <a:pt x="1" y="16059"/>
                      <a:pt x="1535" y="18761"/>
                      <a:pt x="3937" y="18961"/>
                    </a:cubicBezTo>
                    <a:cubicBezTo>
                      <a:pt x="2603" y="19195"/>
                      <a:pt x="2002" y="20996"/>
                      <a:pt x="2503" y="22263"/>
                    </a:cubicBezTo>
                    <a:cubicBezTo>
                      <a:pt x="3003" y="23498"/>
                      <a:pt x="4270" y="24332"/>
                      <a:pt x="5471" y="24965"/>
                    </a:cubicBezTo>
                    <a:cubicBezTo>
                      <a:pt x="8466" y="26482"/>
                      <a:pt x="11819" y="27259"/>
                      <a:pt x="15172" y="27259"/>
                    </a:cubicBezTo>
                    <a:cubicBezTo>
                      <a:pt x="17423" y="27259"/>
                      <a:pt x="19673" y="26909"/>
                      <a:pt x="21816" y="26200"/>
                    </a:cubicBezTo>
                    <a:cubicBezTo>
                      <a:pt x="27153" y="24465"/>
                      <a:pt x="31690" y="20495"/>
                      <a:pt x="34192" y="15492"/>
                    </a:cubicBezTo>
                    <a:cubicBezTo>
                      <a:pt x="34826" y="14291"/>
                      <a:pt x="35326" y="12857"/>
                      <a:pt x="34959" y="11522"/>
                    </a:cubicBezTo>
                    <a:cubicBezTo>
                      <a:pt x="34695" y="10465"/>
                      <a:pt x="33635" y="9596"/>
                      <a:pt x="32608" y="9596"/>
                    </a:cubicBezTo>
                    <a:cubicBezTo>
                      <a:pt x="32340" y="9596"/>
                      <a:pt x="32073" y="9656"/>
                      <a:pt x="31823" y="9788"/>
                    </a:cubicBezTo>
                    <a:cubicBezTo>
                      <a:pt x="32924" y="7086"/>
                      <a:pt x="32190" y="3683"/>
                      <a:pt x="30089" y="1682"/>
                    </a:cubicBezTo>
                    <a:cubicBezTo>
                      <a:pt x="28640" y="428"/>
                      <a:pt x="26771" y="1"/>
                      <a:pt x="24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26"/>
              <p:cNvSpPr/>
              <p:nvPr/>
            </p:nvSpPr>
            <p:spPr>
              <a:xfrm>
                <a:off x="1604650" y="3299725"/>
                <a:ext cx="41950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9048" extrusionOk="0">
                    <a:moveTo>
                      <a:pt x="12594" y="0"/>
                    </a:moveTo>
                    <a:cubicBezTo>
                      <a:pt x="8673" y="0"/>
                      <a:pt x="4750" y="1571"/>
                      <a:pt x="1935" y="4327"/>
                    </a:cubicBezTo>
                    <a:cubicBezTo>
                      <a:pt x="935" y="5327"/>
                      <a:pt x="1" y="6895"/>
                      <a:pt x="768" y="8096"/>
                    </a:cubicBezTo>
                    <a:cubicBezTo>
                      <a:pt x="1237" y="8834"/>
                      <a:pt x="2127" y="9047"/>
                      <a:pt x="3055" y="9047"/>
                    </a:cubicBezTo>
                    <a:cubicBezTo>
                      <a:pt x="3510" y="9047"/>
                      <a:pt x="3975" y="8996"/>
                      <a:pt x="4404" y="8930"/>
                    </a:cubicBezTo>
                    <a:cubicBezTo>
                      <a:pt x="8206" y="8296"/>
                      <a:pt x="12109" y="7362"/>
                      <a:pt x="15078" y="4927"/>
                    </a:cubicBezTo>
                    <a:cubicBezTo>
                      <a:pt x="15912" y="4260"/>
                      <a:pt x="16712" y="3326"/>
                      <a:pt x="16746" y="2259"/>
                    </a:cubicBezTo>
                    <a:cubicBezTo>
                      <a:pt x="16779" y="1158"/>
                      <a:pt x="15612" y="257"/>
                      <a:pt x="14211" y="90"/>
                    </a:cubicBezTo>
                    <a:cubicBezTo>
                      <a:pt x="13674" y="30"/>
                      <a:pt x="13134" y="0"/>
                      <a:pt x="12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26"/>
              <p:cNvSpPr/>
              <p:nvPr/>
            </p:nvSpPr>
            <p:spPr>
              <a:xfrm>
                <a:off x="1602975" y="3298050"/>
                <a:ext cx="42200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880" h="9098" extrusionOk="0">
                    <a:moveTo>
                      <a:pt x="12677" y="124"/>
                    </a:moveTo>
                    <a:cubicBezTo>
                      <a:pt x="13210" y="124"/>
                      <a:pt x="13711" y="124"/>
                      <a:pt x="14311" y="191"/>
                    </a:cubicBezTo>
                    <a:cubicBezTo>
                      <a:pt x="15679" y="358"/>
                      <a:pt x="16846" y="1325"/>
                      <a:pt x="16813" y="2326"/>
                    </a:cubicBezTo>
                    <a:cubicBezTo>
                      <a:pt x="16813" y="3193"/>
                      <a:pt x="16246" y="4060"/>
                      <a:pt x="15178" y="4927"/>
                    </a:cubicBezTo>
                    <a:cubicBezTo>
                      <a:pt x="12176" y="7396"/>
                      <a:pt x="8307" y="8330"/>
                      <a:pt x="4504" y="8964"/>
                    </a:cubicBezTo>
                    <a:cubicBezTo>
                      <a:pt x="4022" y="9033"/>
                      <a:pt x="3587" y="9068"/>
                      <a:pt x="3198" y="9068"/>
                    </a:cubicBezTo>
                    <a:cubicBezTo>
                      <a:pt x="2076" y="9068"/>
                      <a:pt x="1331" y="8773"/>
                      <a:pt x="935" y="8130"/>
                    </a:cubicBezTo>
                    <a:cubicBezTo>
                      <a:pt x="201" y="6962"/>
                      <a:pt x="1102" y="5361"/>
                      <a:pt x="2102" y="4394"/>
                    </a:cubicBezTo>
                    <a:cubicBezTo>
                      <a:pt x="4871" y="1658"/>
                      <a:pt x="8774" y="124"/>
                      <a:pt x="12677" y="124"/>
                    </a:cubicBezTo>
                    <a:close/>
                    <a:moveTo>
                      <a:pt x="12643" y="0"/>
                    </a:moveTo>
                    <a:cubicBezTo>
                      <a:pt x="8682" y="0"/>
                      <a:pt x="4784" y="1575"/>
                      <a:pt x="1969" y="4360"/>
                    </a:cubicBezTo>
                    <a:cubicBezTo>
                      <a:pt x="935" y="5361"/>
                      <a:pt x="1" y="6962"/>
                      <a:pt x="801" y="8163"/>
                    </a:cubicBezTo>
                    <a:cubicBezTo>
                      <a:pt x="1268" y="8764"/>
                      <a:pt x="2002" y="9097"/>
                      <a:pt x="3136" y="9097"/>
                    </a:cubicBezTo>
                    <a:cubicBezTo>
                      <a:pt x="3537" y="9097"/>
                      <a:pt x="4004" y="9064"/>
                      <a:pt x="4471" y="9030"/>
                    </a:cubicBezTo>
                    <a:cubicBezTo>
                      <a:pt x="8273" y="8397"/>
                      <a:pt x="12176" y="7496"/>
                      <a:pt x="15178" y="5028"/>
                    </a:cubicBezTo>
                    <a:cubicBezTo>
                      <a:pt x="16246" y="4094"/>
                      <a:pt x="16846" y="3226"/>
                      <a:pt x="16846" y="2326"/>
                    </a:cubicBezTo>
                    <a:cubicBezTo>
                      <a:pt x="16880" y="1225"/>
                      <a:pt x="15712" y="257"/>
                      <a:pt x="14278" y="91"/>
                    </a:cubicBezTo>
                    <a:cubicBezTo>
                      <a:pt x="13733" y="30"/>
                      <a:pt x="13187" y="0"/>
                      <a:pt x="12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6"/>
              <p:cNvSpPr/>
              <p:nvPr/>
            </p:nvSpPr>
            <p:spPr>
              <a:xfrm>
                <a:off x="1506250" y="3432900"/>
                <a:ext cx="572925" cy="245700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9828" extrusionOk="0">
                    <a:moveTo>
                      <a:pt x="22917" y="0"/>
                    </a:moveTo>
                    <a:cubicBezTo>
                      <a:pt x="18980" y="4310"/>
                      <a:pt x="13163" y="6838"/>
                      <a:pt x="7320" y="6838"/>
                    </a:cubicBezTo>
                    <a:cubicBezTo>
                      <a:pt x="6379" y="6838"/>
                      <a:pt x="5438" y="6773"/>
                      <a:pt x="4504" y="6639"/>
                    </a:cubicBezTo>
                    <a:cubicBezTo>
                      <a:pt x="3736" y="6505"/>
                      <a:pt x="3003" y="6372"/>
                      <a:pt x="2369" y="5971"/>
                    </a:cubicBezTo>
                    <a:cubicBezTo>
                      <a:pt x="1735" y="5538"/>
                      <a:pt x="1268" y="4804"/>
                      <a:pt x="1401" y="4037"/>
                    </a:cubicBezTo>
                    <a:lnTo>
                      <a:pt x="1401" y="4037"/>
                    </a:lnTo>
                    <a:cubicBezTo>
                      <a:pt x="0" y="4604"/>
                      <a:pt x="0" y="6939"/>
                      <a:pt x="934" y="8040"/>
                    </a:cubicBezTo>
                    <a:cubicBezTo>
                      <a:pt x="1902" y="9174"/>
                      <a:pt x="3503" y="9574"/>
                      <a:pt x="5004" y="9707"/>
                    </a:cubicBezTo>
                    <a:cubicBezTo>
                      <a:pt x="5735" y="9787"/>
                      <a:pt x="6469" y="9827"/>
                      <a:pt x="7202" y="9827"/>
                    </a:cubicBezTo>
                    <a:cubicBezTo>
                      <a:pt x="10145" y="9827"/>
                      <a:pt x="13068" y="9181"/>
                      <a:pt x="15712" y="7873"/>
                    </a:cubicBezTo>
                    <a:cubicBezTo>
                      <a:pt x="19014" y="6272"/>
                      <a:pt x="21482" y="3403"/>
                      <a:pt x="22917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6"/>
              <p:cNvSpPr/>
              <p:nvPr/>
            </p:nvSpPr>
            <p:spPr>
              <a:xfrm>
                <a:off x="1523750" y="3328500"/>
                <a:ext cx="181825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745" extrusionOk="0">
                    <a:moveTo>
                      <a:pt x="6188" y="0"/>
                    </a:moveTo>
                    <a:cubicBezTo>
                      <a:pt x="4640" y="0"/>
                      <a:pt x="2894" y="583"/>
                      <a:pt x="1902" y="1575"/>
                    </a:cubicBezTo>
                    <a:cubicBezTo>
                      <a:pt x="635" y="2775"/>
                      <a:pt x="1" y="5010"/>
                      <a:pt x="368" y="6745"/>
                    </a:cubicBezTo>
                    <a:cubicBezTo>
                      <a:pt x="1135" y="3443"/>
                      <a:pt x="3937" y="741"/>
                      <a:pt x="7273" y="107"/>
                    </a:cubicBezTo>
                    <a:cubicBezTo>
                      <a:pt x="6932" y="35"/>
                      <a:pt x="6566" y="0"/>
                      <a:pt x="6188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26"/>
              <p:cNvSpPr/>
              <p:nvPr/>
            </p:nvSpPr>
            <p:spPr>
              <a:xfrm>
                <a:off x="1848150" y="3218975"/>
                <a:ext cx="2602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5889" extrusionOk="0">
                    <a:moveTo>
                      <a:pt x="5503" y="0"/>
                    </a:moveTo>
                    <a:cubicBezTo>
                      <a:pt x="5224" y="0"/>
                      <a:pt x="4946" y="18"/>
                      <a:pt x="4671" y="51"/>
                    </a:cubicBezTo>
                    <a:cubicBezTo>
                      <a:pt x="3003" y="285"/>
                      <a:pt x="1435" y="1219"/>
                      <a:pt x="1" y="1986"/>
                    </a:cubicBezTo>
                    <a:cubicBezTo>
                      <a:pt x="1302" y="1686"/>
                      <a:pt x="2536" y="1386"/>
                      <a:pt x="3870" y="1386"/>
                    </a:cubicBezTo>
                    <a:cubicBezTo>
                      <a:pt x="5171" y="1386"/>
                      <a:pt x="6539" y="1686"/>
                      <a:pt x="7573" y="2486"/>
                    </a:cubicBezTo>
                    <a:cubicBezTo>
                      <a:pt x="8640" y="3287"/>
                      <a:pt x="9307" y="4621"/>
                      <a:pt x="9074" y="5889"/>
                    </a:cubicBezTo>
                    <a:cubicBezTo>
                      <a:pt x="10408" y="4888"/>
                      <a:pt x="10241" y="2687"/>
                      <a:pt x="9174" y="1486"/>
                    </a:cubicBezTo>
                    <a:cubicBezTo>
                      <a:pt x="8258" y="431"/>
                      <a:pt x="6881" y="0"/>
                      <a:pt x="5503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26"/>
              <p:cNvSpPr/>
              <p:nvPr/>
            </p:nvSpPr>
            <p:spPr>
              <a:xfrm>
                <a:off x="1732250" y="3491275"/>
                <a:ext cx="403650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1109" extrusionOk="0">
                    <a:moveTo>
                      <a:pt x="16145" y="0"/>
                    </a:moveTo>
                    <a:lnTo>
                      <a:pt x="16145" y="0"/>
                    </a:lnTo>
                    <a:cubicBezTo>
                      <a:pt x="14844" y="3169"/>
                      <a:pt x="12609" y="5905"/>
                      <a:pt x="9707" y="7739"/>
                    </a:cubicBezTo>
                    <a:cubicBezTo>
                      <a:pt x="7095" y="9349"/>
                      <a:pt x="3984" y="10268"/>
                      <a:pt x="905" y="10268"/>
                    </a:cubicBezTo>
                    <a:cubicBezTo>
                      <a:pt x="603" y="10268"/>
                      <a:pt x="301" y="10259"/>
                      <a:pt x="0" y="10241"/>
                    </a:cubicBezTo>
                    <a:lnTo>
                      <a:pt x="0" y="10241"/>
                    </a:lnTo>
                    <a:cubicBezTo>
                      <a:pt x="1514" y="10812"/>
                      <a:pt x="3138" y="11109"/>
                      <a:pt x="4759" y="11109"/>
                    </a:cubicBezTo>
                    <a:cubicBezTo>
                      <a:pt x="6925" y="11109"/>
                      <a:pt x="9086" y="10580"/>
                      <a:pt x="10975" y="9474"/>
                    </a:cubicBezTo>
                    <a:cubicBezTo>
                      <a:pt x="14210" y="7573"/>
                      <a:pt x="15545" y="3770"/>
                      <a:pt x="16145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3" name="Google Shape;4203;p26"/>
            <p:cNvGrpSpPr/>
            <p:nvPr/>
          </p:nvGrpSpPr>
          <p:grpSpPr>
            <a:xfrm>
              <a:off x="7825225" y="4150100"/>
              <a:ext cx="555650" cy="488825"/>
              <a:chOff x="4897100" y="6562875"/>
              <a:chExt cx="555650" cy="488825"/>
            </a:xfrm>
          </p:grpSpPr>
          <p:sp>
            <p:nvSpPr>
              <p:cNvPr id="4204" name="Google Shape;4204;p26"/>
              <p:cNvSpPr/>
              <p:nvPr/>
            </p:nvSpPr>
            <p:spPr>
              <a:xfrm>
                <a:off x="5192425" y="6671725"/>
                <a:ext cx="18205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6098" extrusionOk="0">
                    <a:moveTo>
                      <a:pt x="2294" y="1"/>
                    </a:moveTo>
                    <a:cubicBezTo>
                      <a:pt x="834" y="1"/>
                      <a:pt x="20" y="1102"/>
                      <a:pt x="1" y="2270"/>
                    </a:cubicBezTo>
                    <a:cubicBezTo>
                      <a:pt x="1" y="3903"/>
                      <a:pt x="1419" y="6098"/>
                      <a:pt x="1419" y="6098"/>
                    </a:cubicBezTo>
                    <a:lnTo>
                      <a:pt x="3828" y="5884"/>
                    </a:lnTo>
                    <a:cubicBezTo>
                      <a:pt x="3828" y="5884"/>
                      <a:pt x="7281" y="2243"/>
                      <a:pt x="4471" y="664"/>
                    </a:cubicBezTo>
                    <a:cubicBezTo>
                      <a:pt x="3638" y="196"/>
                      <a:pt x="2909" y="1"/>
                      <a:pt x="2294" y="1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26"/>
              <p:cNvSpPr/>
              <p:nvPr/>
            </p:nvSpPr>
            <p:spPr>
              <a:xfrm>
                <a:off x="5276750" y="6696475"/>
                <a:ext cx="1760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152" extrusionOk="0">
                    <a:moveTo>
                      <a:pt x="2767" y="0"/>
                    </a:moveTo>
                    <a:cubicBezTo>
                      <a:pt x="2000" y="0"/>
                      <a:pt x="1313" y="417"/>
                      <a:pt x="910" y="1039"/>
                    </a:cubicBezTo>
                    <a:cubicBezTo>
                      <a:pt x="0" y="2404"/>
                      <a:pt x="0" y="5054"/>
                      <a:pt x="0" y="5054"/>
                    </a:cubicBezTo>
                    <a:lnTo>
                      <a:pt x="2142" y="6152"/>
                    </a:lnTo>
                    <a:cubicBezTo>
                      <a:pt x="2142" y="6152"/>
                      <a:pt x="7040" y="5001"/>
                      <a:pt x="5514" y="2137"/>
                    </a:cubicBezTo>
                    <a:cubicBezTo>
                      <a:pt x="4713" y="593"/>
                      <a:pt x="3683" y="0"/>
                      <a:pt x="276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6"/>
              <p:cNvSpPr/>
              <p:nvPr/>
            </p:nvSpPr>
            <p:spPr>
              <a:xfrm>
                <a:off x="5054625" y="6775925"/>
                <a:ext cx="371850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11031" extrusionOk="0">
                    <a:moveTo>
                      <a:pt x="5540" y="0"/>
                    </a:moveTo>
                    <a:cubicBezTo>
                      <a:pt x="2653" y="0"/>
                      <a:pt x="1" y="4222"/>
                      <a:pt x="5914" y="8808"/>
                    </a:cubicBezTo>
                    <a:cubicBezTo>
                      <a:pt x="7982" y="10416"/>
                      <a:pt x="9634" y="11031"/>
                      <a:pt x="10921" y="11031"/>
                    </a:cubicBezTo>
                    <a:cubicBezTo>
                      <a:pt x="13833" y="11031"/>
                      <a:pt x="14873" y="7883"/>
                      <a:pt x="14613" y="5971"/>
                    </a:cubicBezTo>
                    <a:cubicBezTo>
                      <a:pt x="14105" y="2251"/>
                      <a:pt x="6824" y="297"/>
                      <a:pt x="6824" y="297"/>
                    </a:cubicBezTo>
                    <a:cubicBezTo>
                      <a:pt x="6410" y="95"/>
                      <a:pt x="5972" y="0"/>
                      <a:pt x="5540" y="0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6"/>
              <p:cNvSpPr/>
              <p:nvPr/>
            </p:nvSpPr>
            <p:spPr>
              <a:xfrm>
                <a:off x="5142250" y="6790025"/>
                <a:ext cx="20410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9021" extrusionOk="0">
                    <a:moveTo>
                      <a:pt x="8058" y="2883"/>
                    </a:moveTo>
                    <a:cubicBezTo>
                      <a:pt x="8058" y="2886"/>
                      <a:pt x="8057" y="2889"/>
                      <a:pt x="8057" y="2891"/>
                    </a:cubicBezTo>
                    <a:cubicBezTo>
                      <a:pt x="8058" y="2888"/>
                      <a:pt x="8058" y="2885"/>
                      <a:pt x="8058" y="2883"/>
                    </a:cubicBezTo>
                    <a:close/>
                    <a:moveTo>
                      <a:pt x="4256" y="1"/>
                    </a:moveTo>
                    <a:cubicBezTo>
                      <a:pt x="3373" y="2142"/>
                      <a:pt x="1580" y="4123"/>
                      <a:pt x="0" y="5755"/>
                    </a:cubicBezTo>
                    <a:cubicBezTo>
                      <a:pt x="562" y="6558"/>
                      <a:pt x="1365" y="7415"/>
                      <a:pt x="2436" y="8244"/>
                    </a:cubicBezTo>
                    <a:cubicBezTo>
                      <a:pt x="2784" y="8539"/>
                      <a:pt x="3132" y="8780"/>
                      <a:pt x="3480" y="9021"/>
                    </a:cubicBezTo>
                    <a:cubicBezTo>
                      <a:pt x="4443" y="8137"/>
                      <a:pt x="5354" y="7227"/>
                      <a:pt x="6156" y="6237"/>
                    </a:cubicBezTo>
                    <a:cubicBezTo>
                      <a:pt x="6745" y="5461"/>
                      <a:pt x="7388" y="4604"/>
                      <a:pt x="7789" y="3694"/>
                    </a:cubicBezTo>
                    <a:cubicBezTo>
                      <a:pt x="7789" y="3644"/>
                      <a:pt x="8044" y="2877"/>
                      <a:pt x="8058" y="2877"/>
                    </a:cubicBezTo>
                    <a:lnTo>
                      <a:pt x="8058" y="2877"/>
                    </a:lnTo>
                    <a:cubicBezTo>
                      <a:pt x="8059" y="2877"/>
                      <a:pt x="8059" y="2879"/>
                      <a:pt x="8058" y="2883"/>
                    </a:cubicBezTo>
                    <a:lnTo>
                      <a:pt x="8058" y="2883"/>
                    </a:lnTo>
                    <a:cubicBezTo>
                      <a:pt x="8164" y="2276"/>
                      <a:pt x="8136" y="2273"/>
                      <a:pt x="7950" y="1714"/>
                    </a:cubicBezTo>
                    <a:cubicBezTo>
                      <a:pt x="7923" y="1687"/>
                      <a:pt x="7923" y="1687"/>
                      <a:pt x="7923" y="1633"/>
                    </a:cubicBezTo>
                    <a:cubicBezTo>
                      <a:pt x="6585" y="884"/>
                      <a:pt x="5139" y="295"/>
                      <a:pt x="4256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26"/>
              <p:cNvSpPr/>
              <p:nvPr/>
            </p:nvSpPr>
            <p:spPr>
              <a:xfrm>
                <a:off x="5338975" y="6938750"/>
                <a:ext cx="368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4" extrusionOk="0">
                    <a:moveTo>
                      <a:pt x="735" y="0"/>
                    </a:moveTo>
                    <a:cubicBezTo>
                      <a:pt x="633" y="0"/>
                      <a:pt x="528" y="24"/>
                      <a:pt x="429" y="74"/>
                    </a:cubicBezTo>
                    <a:cubicBezTo>
                      <a:pt x="134" y="261"/>
                      <a:pt x="1" y="609"/>
                      <a:pt x="161" y="957"/>
                    </a:cubicBezTo>
                    <a:cubicBezTo>
                      <a:pt x="275" y="1166"/>
                      <a:pt x="496" y="1293"/>
                      <a:pt x="729" y="1293"/>
                    </a:cubicBezTo>
                    <a:cubicBezTo>
                      <a:pt x="825" y="1293"/>
                      <a:pt x="924" y="1272"/>
                      <a:pt x="1018" y="1225"/>
                    </a:cubicBezTo>
                    <a:cubicBezTo>
                      <a:pt x="1339" y="1037"/>
                      <a:pt x="1473" y="689"/>
                      <a:pt x="1285" y="342"/>
                    </a:cubicBezTo>
                    <a:cubicBezTo>
                      <a:pt x="1174" y="120"/>
                      <a:pt x="961" y="0"/>
                      <a:pt x="7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26"/>
              <p:cNvSpPr/>
              <p:nvPr/>
            </p:nvSpPr>
            <p:spPr>
              <a:xfrm>
                <a:off x="4987675" y="6562875"/>
                <a:ext cx="11912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3841" extrusionOk="0">
                    <a:moveTo>
                      <a:pt x="1535" y="0"/>
                    </a:moveTo>
                    <a:cubicBezTo>
                      <a:pt x="709" y="0"/>
                      <a:pt x="187" y="598"/>
                      <a:pt x="134" y="1298"/>
                    </a:cubicBezTo>
                    <a:cubicBezTo>
                      <a:pt x="1" y="2342"/>
                      <a:pt x="804" y="3841"/>
                      <a:pt x="804" y="3841"/>
                    </a:cubicBezTo>
                    <a:lnTo>
                      <a:pt x="2329" y="3841"/>
                    </a:lnTo>
                    <a:cubicBezTo>
                      <a:pt x="2329" y="3841"/>
                      <a:pt x="4765" y="1726"/>
                      <a:pt x="3079" y="575"/>
                    </a:cubicBezTo>
                    <a:cubicBezTo>
                      <a:pt x="2495" y="168"/>
                      <a:pt x="1973" y="0"/>
                      <a:pt x="1535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6"/>
              <p:cNvSpPr/>
              <p:nvPr/>
            </p:nvSpPr>
            <p:spPr>
              <a:xfrm>
                <a:off x="5039200" y="6584050"/>
                <a:ext cx="1111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3904" extrusionOk="0">
                    <a:moveTo>
                      <a:pt x="1956" y="0"/>
                    </a:moveTo>
                    <a:cubicBezTo>
                      <a:pt x="1516" y="0"/>
                      <a:pt x="1107" y="215"/>
                      <a:pt x="830" y="558"/>
                    </a:cubicBezTo>
                    <a:cubicBezTo>
                      <a:pt x="161" y="1361"/>
                      <a:pt x="0" y="3074"/>
                      <a:pt x="0" y="3074"/>
                    </a:cubicBezTo>
                    <a:lnTo>
                      <a:pt x="1258" y="3904"/>
                    </a:lnTo>
                    <a:cubicBezTo>
                      <a:pt x="1258" y="3904"/>
                      <a:pt x="4444" y="3475"/>
                      <a:pt x="3721" y="1548"/>
                    </a:cubicBezTo>
                    <a:cubicBezTo>
                      <a:pt x="3265" y="433"/>
                      <a:pt x="2580" y="0"/>
                      <a:pt x="195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26"/>
              <p:cNvSpPr/>
              <p:nvPr/>
            </p:nvSpPr>
            <p:spPr>
              <a:xfrm>
                <a:off x="4897100" y="6625000"/>
                <a:ext cx="227100" cy="184725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7389" extrusionOk="0">
                    <a:moveTo>
                      <a:pt x="3454" y="1"/>
                    </a:moveTo>
                    <a:cubicBezTo>
                      <a:pt x="1675" y="1"/>
                      <a:pt x="0" y="2471"/>
                      <a:pt x="3302" y="5638"/>
                    </a:cubicBezTo>
                    <a:cubicBezTo>
                      <a:pt x="4643" y="6915"/>
                      <a:pt x="5741" y="7389"/>
                      <a:pt x="6604" y="7389"/>
                    </a:cubicBezTo>
                    <a:cubicBezTo>
                      <a:pt x="8293" y="7389"/>
                      <a:pt x="9083" y="5576"/>
                      <a:pt x="9030" y="4407"/>
                    </a:cubicBezTo>
                    <a:cubicBezTo>
                      <a:pt x="8950" y="1998"/>
                      <a:pt x="4453" y="285"/>
                      <a:pt x="4453" y="285"/>
                    </a:cubicBezTo>
                    <a:cubicBezTo>
                      <a:pt x="4139" y="91"/>
                      <a:pt x="3795" y="1"/>
                      <a:pt x="3454" y="1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26"/>
              <p:cNvSpPr/>
              <p:nvPr/>
            </p:nvSpPr>
            <p:spPr>
              <a:xfrm>
                <a:off x="4944850" y="6638125"/>
                <a:ext cx="13652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649" extrusionOk="0">
                    <a:moveTo>
                      <a:pt x="5355" y="2056"/>
                    </a:moveTo>
                    <a:lnTo>
                      <a:pt x="5355" y="2056"/>
                    </a:lnTo>
                    <a:cubicBezTo>
                      <a:pt x="5355" y="2058"/>
                      <a:pt x="5354" y="2060"/>
                      <a:pt x="5354" y="2062"/>
                    </a:cubicBezTo>
                    <a:cubicBezTo>
                      <a:pt x="5354" y="2059"/>
                      <a:pt x="5355" y="2057"/>
                      <a:pt x="5355" y="2056"/>
                    </a:cubicBezTo>
                    <a:close/>
                    <a:moveTo>
                      <a:pt x="3105" y="1"/>
                    </a:moveTo>
                    <a:cubicBezTo>
                      <a:pt x="2409" y="1312"/>
                      <a:pt x="1098" y="2436"/>
                      <a:pt x="1" y="3373"/>
                    </a:cubicBezTo>
                    <a:cubicBezTo>
                      <a:pt x="295" y="3909"/>
                      <a:pt x="777" y="4524"/>
                      <a:pt x="1392" y="5113"/>
                    </a:cubicBezTo>
                    <a:cubicBezTo>
                      <a:pt x="1633" y="5327"/>
                      <a:pt x="1821" y="5488"/>
                      <a:pt x="2035" y="5648"/>
                    </a:cubicBezTo>
                    <a:cubicBezTo>
                      <a:pt x="2677" y="5193"/>
                      <a:pt x="3346" y="4658"/>
                      <a:pt x="3908" y="4069"/>
                    </a:cubicBezTo>
                    <a:cubicBezTo>
                      <a:pt x="4337" y="3641"/>
                      <a:pt x="4818" y="3132"/>
                      <a:pt x="5113" y="2570"/>
                    </a:cubicBezTo>
                    <a:cubicBezTo>
                      <a:pt x="5138" y="2545"/>
                      <a:pt x="5349" y="2054"/>
                      <a:pt x="5356" y="2054"/>
                    </a:cubicBezTo>
                    <a:lnTo>
                      <a:pt x="5356" y="2054"/>
                    </a:lnTo>
                    <a:cubicBezTo>
                      <a:pt x="5356" y="2054"/>
                      <a:pt x="5356" y="2055"/>
                      <a:pt x="5355" y="2056"/>
                    </a:cubicBezTo>
                    <a:lnTo>
                      <a:pt x="5355" y="2056"/>
                    </a:lnTo>
                    <a:cubicBezTo>
                      <a:pt x="5460" y="1714"/>
                      <a:pt x="5407" y="1712"/>
                      <a:pt x="5354" y="1339"/>
                    </a:cubicBezTo>
                    <a:lnTo>
                      <a:pt x="5354" y="1312"/>
                    </a:lnTo>
                    <a:cubicBezTo>
                      <a:pt x="4551" y="697"/>
                      <a:pt x="3641" y="268"/>
                      <a:pt x="3105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6"/>
              <p:cNvSpPr/>
              <p:nvPr/>
            </p:nvSpPr>
            <p:spPr>
              <a:xfrm>
                <a:off x="5069300" y="6740125"/>
                <a:ext cx="227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0" extrusionOk="0">
                    <a:moveTo>
                      <a:pt x="485" y="1"/>
                    </a:moveTo>
                    <a:cubicBezTo>
                      <a:pt x="424" y="1"/>
                      <a:pt x="360" y="14"/>
                      <a:pt x="295" y="43"/>
                    </a:cubicBezTo>
                    <a:cubicBezTo>
                      <a:pt x="108" y="123"/>
                      <a:pt x="1" y="364"/>
                      <a:pt x="54" y="578"/>
                    </a:cubicBezTo>
                    <a:cubicBezTo>
                      <a:pt x="137" y="722"/>
                      <a:pt x="299" y="819"/>
                      <a:pt x="467" y="819"/>
                    </a:cubicBezTo>
                    <a:cubicBezTo>
                      <a:pt x="517" y="819"/>
                      <a:pt x="567" y="811"/>
                      <a:pt x="617" y="792"/>
                    </a:cubicBezTo>
                    <a:cubicBezTo>
                      <a:pt x="804" y="712"/>
                      <a:pt x="911" y="471"/>
                      <a:pt x="831" y="257"/>
                    </a:cubicBezTo>
                    <a:cubicBezTo>
                      <a:pt x="791" y="100"/>
                      <a:pt x="652" y="1"/>
                      <a:pt x="4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4" name="Google Shape;4214;p26"/>
            <p:cNvGrpSpPr/>
            <p:nvPr/>
          </p:nvGrpSpPr>
          <p:grpSpPr>
            <a:xfrm>
              <a:off x="6355197" y="308188"/>
              <a:ext cx="1337578" cy="606537"/>
              <a:chOff x="6355197" y="308188"/>
              <a:chExt cx="1337578" cy="606537"/>
            </a:xfrm>
          </p:grpSpPr>
          <p:grpSp>
            <p:nvGrpSpPr>
              <p:cNvPr id="4215" name="Google Shape;4215;p26"/>
              <p:cNvGrpSpPr/>
              <p:nvPr/>
            </p:nvGrpSpPr>
            <p:grpSpPr>
              <a:xfrm>
                <a:off x="6355197" y="308188"/>
                <a:ext cx="387858" cy="371597"/>
                <a:chOff x="5680900" y="7125375"/>
                <a:chExt cx="636250" cy="609575"/>
              </a:xfrm>
            </p:grpSpPr>
            <p:sp>
              <p:nvSpPr>
                <p:cNvPr id="4216" name="Google Shape;4216;p26"/>
                <p:cNvSpPr/>
                <p:nvPr/>
              </p:nvSpPr>
              <p:spPr>
                <a:xfrm>
                  <a:off x="5800850" y="7286125"/>
                  <a:ext cx="111500" cy="4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0" h="1837" extrusionOk="0">
                      <a:moveTo>
                        <a:pt x="782" y="0"/>
                      </a:moveTo>
                      <a:cubicBezTo>
                        <a:pt x="589" y="0"/>
                        <a:pt x="497" y="55"/>
                        <a:pt x="422" y="97"/>
                      </a:cubicBezTo>
                      <a:cubicBezTo>
                        <a:pt x="235" y="201"/>
                        <a:pt x="0" y="546"/>
                        <a:pt x="303" y="546"/>
                      </a:cubicBezTo>
                      <a:cubicBezTo>
                        <a:pt x="391" y="546"/>
                        <a:pt x="524" y="517"/>
                        <a:pt x="716" y="445"/>
                      </a:cubicBezTo>
                      <a:cubicBezTo>
                        <a:pt x="789" y="417"/>
                        <a:pt x="877" y="404"/>
                        <a:pt x="977" y="404"/>
                      </a:cubicBezTo>
                      <a:cubicBezTo>
                        <a:pt x="1833" y="404"/>
                        <a:pt x="3570" y="1343"/>
                        <a:pt x="4169" y="1703"/>
                      </a:cubicBezTo>
                      <a:cubicBezTo>
                        <a:pt x="4330" y="1783"/>
                        <a:pt x="4410" y="1837"/>
                        <a:pt x="4410" y="1837"/>
                      </a:cubicBezTo>
                      <a:cubicBezTo>
                        <a:pt x="4410" y="1837"/>
                        <a:pt x="4460" y="1514"/>
                        <a:pt x="4440" y="1514"/>
                      </a:cubicBezTo>
                      <a:cubicBezTo>
                        <a:pt x="4439" y="1514"/>
                        <a:pt x="4438" y="1515"/>
                        <a:pt x="4437" y="1516"/>
                      </a:cubicBezTo>
                      <a:cubicBezTo>
                        <a:pt x="2120" y="265"/>
                        <a:pt x="1205" y="0"/>
                        <a:pt x="782" y="0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7" name="Google Shape;4217;p26"/>
                <p:cNvSpPr/>
                <p:nvPr/>
              </p:nvSpPr>
              <p:spPr>
                <a:xfrm>
                  <a:off x="5879650" y="7210900"/>
                  <a:ext cx="44850" cy="10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4391" extrusionOk="0">
                      <a:moveTo>
                        <a:pt x="842" y="1"/>
                      </a:moveTo>
                      <a:cubicBezTo>
                        <a:pt x="734" y="1"/>
                        <a:pt x="560" y="125"/>
                        <a:pt x="482" y="242"/>
                      </a:cubicBezTo>
                      <a:cubicBezTo>
                        <a:pt x="321" y="456"/>
                        <a:pt x="0" y="831"/>
                        <a:pt x="1445" y="4391"/>
                      </a:cubicBezTo>
                      <a:lnTo>
                        <a:pt x="1793" y="4391"/>
                      </a:lnTo>
                      <a:cubicBezTo>
                        <a:pt x="1793" y="4391"/>
                        <a:pt x="1740" y="4284"/>
                        <a:pt x="1686" y="4150"/>
                      </a:cubicBezTo>
                      <a:cubicBezTo>
                        <a:pt x="1338" y="3454"/>
                        <a:pt x="402" y="1259"/>
                        <a:pt x="776" y="563"/>
                      </a:cubicBezTo>
                      <a:cubicBezTo>
                        <a:pt x="996" y="138"/>
                        <a:pt x="955" y="1"/>
                        <a:pt x="842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8" name="Google Shape;4218;p26"/>
                <p:cNvSpPr/>
                <p:nvPr/>
              </p:nvSpPr>
              <p:spPr>
                <a:xfrm>
                  <a:off x="5680900" y="7344200"/>
                  <a:ext cx="464200" cy="3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8" h="15630" extrusionOk="0">
                      <a:moveTo>
                        <a:pt x="8340" y="1"/>
                      </a:moveTo>
                      <a:cubicBezTo>
                        <a:pt x="7620" y="1"/>
                        <a:pt x="6901" y="97"/>
                        <a:pt x="6210" y="290"/>
                      </a:cubicBezTo>
                      <a:cubicBezTo>
                        <a:pt x="3748" y="986"/>
                        <a:pt x="1" y="2565"/>
                        <a:pt x="1205" y="5777"/>
                      </a:cubicBezTo>
                      <a:cubicBezTo>
                        <a:pt x="2532" y="9275"/>
                        <a:pt x="5339" y="10553"/>
                        <a:pt x="7561" y="10553"/>
                      </a:cubicBezTo>
                      <a:cubicBezTo>
                        <a:pt x="8297" y="10553"/>
                        <a:pt x="8970" y="10413"/>
                        <a:pt x="9503" y="10166"/>
                      </a:cubicBezTo>
                      <a:cubicBezTo>
                        <a:pt x="11632" y="9155"/>
                        <a:pt x="11988" y="6739"/>
                        <a:pt x="11992" y="6714"/>
                      </a:cubicBezTo>
                      <a:lnTo>
                        <a:pt x="11992" y="6714"/>
                      </a:lnTo>
                      <a:cubicBezTo>
                        <a:pt x="11985" y="6762"/>
                        <a:pt x="10745" y="15413"/>
                        <a:pt x="14642" y="15627"/>
                      </a:cubicBezTo>
                      <a:cubicBezTo>
                        <a:pt x="14693" y="15629"/>
                        <a:pt x="14743" y="15630"/>
                        <a:pt x="14793" y="15630"/>
                      </a:cubicBezTo>
                      <a:cubicBezTo>
                        <a:pt x="18567" y="15630"/>
                        <a:pt x="18228" y="9685"/>
                        <a:pt x="18228" y="9685"/>
                      </a:cubicBezTo>
                      <a:lnTo>
                        <a:pt x="9770" y="129"/>
                      </a:lnTo>
                      <a:cubicBezTo>
                        <a:pt x="9299" y="44"/>
                        <a:pt x="8819" y="1"/>
                        <a:pt x="8340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9" name="Google Shape;4219;p26"/>
                <p:cNvSpPr/>
                <p:nvPr/>
              </p:nvSpPr>
              <p:spPr>
                <a:xfrm>
                  <a:off x="5998750" y="7603650"/>
                  <a:ext cx="102400" cy="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3784" extrusionOk="0">
                      <a:moveTo>
                        <a:pt x="2216" y="0"/>
                      </a:moveTo>
                      <a:cubicBezTo>
                        <a:pt x="1799" y="0"/>
                        <a:pt x="1335" y="186"/>
                        <a:pt x="857" y="699"/>
                      </a:cubicBezTo>
                      <a:cubicBezTo>
                        <a:pt x="1" y="1604"/>
                        <a:pt x="911" y="3784"/>
                        <a:pt x="1994" y="3784"/>
                      </a:cubicBezTo>
                      <a:cubicBezTo>
                        <a:pt x="2095" y="3784"/>
                        <a:pt x="2199" y="3764"/>
                        <a:pt x="2302" y="3723"/>
                      </a:cubicBezTo>
                      <a:cubicBezTo>
                        <a:pt x="3507" y="3268"/>
                        <a:pt x="4096" y="1555"/>
                        <a:pt x="3908" y="1127"/>
                      </a:cubicBezTo>
                      <a:cubicBezTo>
                        <a:pt x="3746" y="801"/>
                        <a:pt x="3083" y="0"/>
                        <a:pt x="2216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0" name="Google Shape;4220;p26"/>
                <p:cNvSpPr/>
                <p:nvPr/>
              </p:nvSpPr>
              <p:spPr>
                <a:xfrm>
                  <a:off x="5757100" y="7403425"/>
                  <a:ext cx="192150" cy="1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6" h="5385" extrusionOk="0">
                      <a:moveTo>
                        <a:pt x="3620" y="0"/>
                      </a:moveTo>
                      <a:cubicBezTo>
                        <a:pt x="1928" y="0"/>
                        <a:pt x="0" y="990"/>
                        <a:pt x="272" y="2311"/>
                      </a:cubicBezTo>
                      <a:cubicBezTo>
                        <a:pt x="645" y="4102"/>
                        <a:pt x="2891" y="5384"/>
                        <a:pt x="3851" y="5384"/>
                      </a:cubicBezTo>
                      <a:cubicBezTo>
                        <a:pt x="3924" y="5384"/>
                        <a:pt x="3989" y="5377"/>
                        <a:pt x="4046" y="5362"/>
                      </a:cubicBezTo>
                      <a:cubicBezTo>
                        <a:pt x="4822" y="5121"/>
                        <a:pt x="7686" y="3381"/>
                        <a:pt x="5625" y="758"/>
                      </a:cubicBezTo>
                      <a:cubicBezTo>
                        <a:pt x="5191" y="228"/>
                        <a:pt x="4433" y="0"/>
                        <a:pt x="3620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1" name="Google Shape;4221;p26"/>
                <p:cNvSpPr/>
                <p:nvPr/>
              </p:nvSpPr>
              <p:spPr>
                <a:xfrm>
                  <a:off x="5938525" y="7125375"/>
                  <a:ext cx="378625" cy="4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7847" extrusionOk="0">
                      <a:moveTo>
                        <a:pt x="5139" y="1"/>
                      </a:moveTo>
                      <a:cubicBezTo>
                        <a:pt x="2906" y="1"/>
                        <a:pt x="1422" y="2783"/>
                        <a:pt x="643" y="4787"/>
                      </a:cubicBezTo>
                      <a:cubicBezTo>
                        <a:pt x="188" y="5885"/>
                        <a:pt x="1" y="7116"/>
                        <a:pt x="108" y="8320"/>
                      </a:cubicBezTo>
                      <a:lnTo>
                        <a:pt x="8699" y="17742"/>
                      </a:lnTo>
                      <a:cubicBezTo>
                        <a:pt x="8699" y="17742"/>
                        <a:pt x="9356" y="17847"/>
                        <a:pt x="10245" y="17847"/>
                      </a:cubicBezTo>
                      <a:cubicBezTo>
                        <a:pt x="12047" y="17847"/>
                        <a:pt x="14801" y="17415"/>
                        <a:pt x="14963" y="14798"/>
                      </a:cubicBezTo>
                      <a:cubicBezTo>
                        <a:pt x="15144" y="11480"/>
                        <a:pt x="8827" y="11230"/>
                        <a:pt x="6913" y="11230"/>
                      </a:cubicBezTo>
                      <a:cubicBezTo>
                        <a:pt x="6595" y="11230"/>
                        <a:pt x="6399" y="11237"/>
                        <a:pt x="6374" y="11238"/>
                      </a:cubicBezTo>
                      <a:lnTo>
                        <a:pt x="6374" y="11238"/>
                      </a:lnTo>
                      <a:cubicBezTo>
                        <a:pt x="6467" y="11234"/>
                        <a:pt x="8857" y="11117"/>
                        <a:pt x="10064" y="9123"/>
                      </a:cubicBezTo>
                      <a:cubicBezTo>
                        <a:pt x="11296" y="7062"/>
                        <a:pt x="11028" y="2619"/>
                        <a:pt x="6585" y="371"/>
                      </a:cubicBezTo>
                      <a:cubicBezTo>
                        <a:pt x="6072" y="115"/>
                        <a:pt x="5590" y="1"/>
                        <a:pt x="5139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2" name="Google Shape;4222;p26"/>
                <p:cNvSpPr/>
                <p:nvPr/>
              </p:nvSpPr>
              <p:spPr>
                <a:xfrm>
                  <a:off x="6160000" y="7449675"/>
                  <a:ext cx="12695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3375" extrusionOk="0">
                      <a:moveTo>
                        <a:pt x="2511" y="1"/>
                      </a:moveTo>
                      <a:cubicBezTo>
                        <a:pt x="2214" y="1"/>
                        <a:pt x="1935" y="75"/>
                        <a:pt x="1714" y="246"/>
                      </a:cubicBezTo>
                      <a:cubicBezTo>
                        <a:pt x="1" y="1558"/>
                        <a:pt x="1420" y="3057"/>
                        <a:pt x="1848" y="3298"/>
                      </a:cubicBezTo>
                      <a:cubicBezTo>
                        <a:pt x="1930" y="3349"/>
                        <a:pt x="2061" y="3375"/>
                        <a:pt x="2224" y="3375"/>
                      </a:cubicBezTo>
                      <a:cubicBezTo>
                        <a:pt x="2910" y="3375"/>
                        <a:pt x="4155" y="2917"/>
                        <a:pt x="4631" y="1986"/>
                      </a:cubicBezTo>
                      <a:cubicBezTo>
                        <a:pt x="5077" y="1094"/>
                        <a:pt x="3654" y="1"/>
                        <a:pt x="2511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3" name="Google Shape;4223;p26"/>
                <p:cNvSpPr/>
                <p:nvPr/>
              </p:nvSpPr>
              <p:spPr>
                <a:xfrm>
                  <a:off x="5983825" y="7181975"/>
                  <a:ext cx="161500" cy="1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197" extrusionOk="0">
                      <a:moveTo>
                        <a:pt x="3136" y="1"/>
                      </a:moveTo>
                      <a:cubicBezTo>
                        <a:pt x="1378" y="1"/>
                        <a:pt x="1" y="3829"/>
                        <a:pt x="1400" y="5253"/>
                      </a:cubicBezTo>
                      <a:cubicBezTo>
                        <a:pt x="2095" y="5940"/>
                        <a:pt x="2759" y="6197"/>
                        <a:pt x="3361" y="6197"/>
                      </a:cubicBezTo>
                      <a:cubicBezTo>
                        <a:pt x="4823" y="6197"/>
                        <a:pt x="5910" y="4679"/>
                        <a:pt x="6138" y="4129"/>
                      </a:cubicBezTo>
                      <a:cubicBezTo>
                        <a:pt x="6459" y="3380"/>
                        <a:pt x="5415" y="650"/>
                        <a:pt x="3515" y="61"/>
                      </a:cubicBezTo>
                      <a:cubicBezTo>
                        <a:pt x="3387" y="20"/>
                        <a:pt x="3261" y="1"/>
                        <a:pt x="3136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4" name="Google Shape;4224;p26"/>
                <p:cNvSpPr/>
                <p:nvPr/>
              </p:nvSpPr>
              <p:spPr>
                <a:xfrm>
                  <a:off x="5895700" y="7304725"/>
                  <a:ext cx="270350" cy="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4" h="11540" extrusionOk="0">
                      <a:moveTo>
                        <a:pt x="1004" y="1"/>
                      </a:moveTo>
                      <a:cubicBezTo>
                        <a:pt x="788" y="1"/>
                        <a:pt x="575" y="76"/>
                        <a:pt x="402" y="236"/>
                      </a:cubicBezTo>
                      <a:cubicBezTo>
                        <a:pt x="27" y="611"/>
                        <a:pt x="1" y="1173"/>
                        <a:pt x="348" y="1548"/>
                      </a:cubicBezTo>
                      <a:lnTo>
                        <a:pt x="9101" y="11237"/>
                      </a:lnTo>
                      <a:cubicBezTo>
                        <a:pt x="9303" y="11439"/>
                        <a:pt x="9559" y="11540"/>
                        <a:pt x="9811" y="11540"/>
                      </a:cubicBezTo>
                      <a:cubicBezTo>
                        <a:pt x="10027" y="11540"/>
                        <a:pt x="10239" y="11465"/>
                        <a:pt x="10412" y="11317"/>
                      </a:cubicBezTo>
                      <a:cubicBezTo>
                        <a:pt x="10787" y="10969"/>
                        <a:pt x="10814" y="10380"/>
                        <a:pt x="10466" y="10006"/>
                      </a:cubicBezTo>
                      <a:lnTo>
                        <a:pt x="1714" y="290"/>
                      </a:lnTo>
                      <a:cubicBezTo>
                        <a:pt x="1512" y="103"/>
                        <a:pt x="1256" y="1"/>
                        <a:pt x="1004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225" name="Google Shape;4225;p26"/>
              <p:cNvSpPr/>
              <p:nvPr/>
            </p:nvSpPr>
            <p:spPr>
              <a:xfrm>
                <a:off x="6691050" y="603600"/>
                <a:ext cx="10017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40069" h="12445" extrusionOk="0">
                    <a:moveTo>
                      <a:pt x="0" y="0"/>
                    </a:moveTo>
                    <a:cubicBezTo>
                      <a:pt x="4716" y="3540"/>
                      <a:pt x="10057" y="7119"/>
                      <a:pt x="15925" y="7706"/>
                    </a:cubicBezTo>
                    <a:cubicBezTo>
                      <a:pt x="17648" y="7878"/>
                      <a:pt x="19980" y="8287"/>
                      <a:pt x="21062" y="6935"/>
                    </a:cubicBezTo>
                    <a:cubicBezTo>
                      <a:pt x="21672" y="6173"/>
                      <a:pt x="20227" y="4784"/>
                      <a:pt x="19264" y="4624"/>
                    </a:cubicBezTo>
                    <a:cubicBezTo>
                      <a:pt x="17686" y="4362"/>
                      <a:pt x="16679" y="8317"/>
                      <a:pt x="17980" y="9247"/>
                    </a:cubicBezTo>
                    <a:cubicBezTo>
                      <a:pt x="24019" y="13563"/>
                      <a:pt x="32646" y="12072"/>
                      <a:pt x="40069" y="1207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226" name="Google Shape;4226;p26"/>
            <p:cNvSpPr/>
            <p:nvPr/>
          </p:nvSpPr>
          <p:spPr>
            <a:xfrm>
              <a:off x="82725" y="3352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358425" y="38065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28" name="Google Shape;422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9" name="Google Shape;4229;p26"/>
          <p:cNvSpPr txBox="1">
            <a:spLocks noGrp="1"/>
          </p:cNvSpPr>
          <p:nvPr>
            <p:ph type="title" idx="2"/>
          </p:nvPr>
        </p:nvSpPr>
        <p:spPr>
          <a:xfrm>
            <a:off x="3575017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0" name="Google Shape;4230;p26"/>
          <p:cNvSpPr txBox="1">
            <a:spLocks noGrp="1"/>
          </p:cNvSpPr>
          <p:nvPr>
            <p:ph type="subTitle" idx="1"/>
          </p:nvPr>
        </p:nvSpPr>
        <p:spPr>
          <a:xfrm>
            <a:off x="3575017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1" name="Google Shape;4231;p26"/>
          <p:cNvSpPr txBox="1">
            <a:spLocks noGrp="1"/>
          </p:cNvSpPr>
          <p:nvPr>
            <p:ph type="title" idx="3"/>
          </p:nvPr>
        </p:nvSpPr>
        <p:spPr>
          <a:xfrm>
            <a:off x="6189100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2" name="Google Shape;4232;p26"/>
          <p:cNvSpPr txBox="1">
            <a:spLocks noGrp="1"/>
          </p:cNvSpPr>
          <p:nvPr>
            <p:ph type="subTitle" idx="4"/>
          </p:nvPr>
        </p:nvSpPr>
        <p:spPr>
          <a:xfrm>
            <a:off x="6189100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3" name="Google Shape;4233;p26"/>
          <p:cNvSpPr txBox="1">
            <a:spLocks noGrp="1"/>
          </p:cNvSpPr>
          <p:nvPr>
            <p:ph type="title" idx="5"/>
          </p:nvPr>
        </p:nvSpPr>
        <p:spPr>
          <a:xfrm>
            <a:off x="960935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4" name="Google Shape;4234;p26"/>
          <p:cNvSpPr txBox="1">
            <a:spLocks noGrp="1"/>
          </p:cNvSpPr>
          <p:nvPr>
            <p:ph type="subTitle" idx="6"/>
          </p:nvPr>
        </p:nvSpPr>
        <p:spPr>
          <a:xfrm>
            <a:off x="960935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5" name="Google Shape;4235;p26"/>
          <p:cNvSpPr txBox="1">
            <a:spLocks noGrp="1"/>
          </p:cNvSpPr>
          <p:nvPr>
            <p:ph type="title" idx="7"/>
          </p:nvPr>
        </p:nvSpPr>
        <p:spPr>
          <a:xfrm>
            <a:off x="8803184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6" name="Google Shape;4236;p26"/>
          <p:cNvSpPr txBox="1">
            <a:spLocks noGrp="1"/>
          </p:cNvSpPr>
          <p:nvPr>
            <p:ph type="subTitle" idx="8"/>
          </p:nvPr>
        </p:nvSpPr>
        <p:spPr>
          <a:xfrm>
            <a:off x="8803184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3853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621447" y="179199"/>
            <a:ext cx="13111035" cy="733483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2221488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2221488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4867647" y="22438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4871236" y="30258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2221488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2221488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4871236" y="41550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4871236" y="49370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7513004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7513004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7513004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7513004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27"/>
          <p:cNvSpPr/>
          <p:nvPr/>
        </p:nvSpPr>
        <p:spPr>
          <a:xfrm>
            <a:off x="157133" y="2570234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946679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966381" y="771628"/>
            <a:ext cx="4384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966381" y="1781833"/>
            <a:ext cx="4384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748391" y="2635719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748391" y="3654528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931200" y="4482600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931200" y="5501409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69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oogle Shape;4727;p29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4728" name="Google Shape;4728;p29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3" name="Google Shape;4733;p29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4734" name="Google Shape;4734;p29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8" name="Google Shape;4738;p29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9" name="Google Shape;4739;p29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9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2" name="Google Shape;4742;p29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3" name="Google Shape;4743;p29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4744" name="Google Shape;4744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9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4747" name="Google Shape;4747;p29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9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9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4" name="Google Shape;4754;p29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5" name="Google Shape;4755;p29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9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7" name="Google Shape;4757;p29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8" name="Google Shape;4758;p29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9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9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1" name="Google Shape;4761;p29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2" name="Google Shape;4762;p29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3" name="Google Shape;4763;p29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4764" name="Google Shape;4764;p29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5" name="Google Shape;4765;p29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9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9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8" name="Google Shape;4768;p29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9" name="Google Shape;4769;p29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0" name="Google Shape;4770;p29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9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9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6" name="Google Shape;4786;p29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7" name="Google Shape;4787;p29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9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9" name="Google Shape;4789;p29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0" name="Google Shape;4790;p29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9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2" name="Google Shape;4792;p29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4793" name="Google Shape;4793;p29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4" name="Google Shape;4794;p29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5" name="Google Shape;4795;p29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9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7" name="Google Shape;4797;p29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8" name="Google Shape;4798;p29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9" name="Google Shape;4799;p29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9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9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9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4803" name="Google Shape;4803;p29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9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5" name="Google Shape;4805;p29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6" name="Google Shape;4806;p29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9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9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9" name="Google Shape;4809;p29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0" name="Google Shape;4810;p29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1" name="Google Shape;4811;p29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9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9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4" name="Google Shape;4814;p29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5" name="Google Shape;4815;p29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9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9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8" name="Google Shape;4818;p29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9" name="Google Shape;4819;p29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9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1" name="Google Shape;4821;p29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2" name="Google Shape;4822;p29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9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9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5" name="Google Shape;4825;p29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26" name="Google Shape;4826;p29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29" name="Google Shape;4829;p29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4830" name="Google Shape;4830;p29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9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89098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30"/>
          <p:cNvGrpSpPr/>
          <p:nvPr/>
        </p:nvGrpSpPr>
        <p:grpSpPr>
          <a:xfrm>
            <a:off x="-286699" y="194229"/>
            <a:ext cx="12783500" cy="7221568"/>
            <a:chOff x="-215025" y="145672"/>
            <a:chExt cx="9587625" cy="5416176"/>
          </a:xfrm>
        </p:grpSpPr>
        <p:sp>
          <p:nvSpPr>
            <p:cNvPr id="4835" name="Google Shape;4835;p30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0" name="Google Shape;4840;p30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841" name="Google Shape;4841;p3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3" name="Google Shape;4843;p30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844" name="Google Shape;4844;p30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7" name="Google Shape;4897;p30"/>
            <p:cNvGrpSpPr/>
            <p:nvPr/>
          </p:nvGrpSpPr>
          <p:grpSpPr>
            <a:xfrm rot="2700000">
              <a:off x="397915" y="4154507"/>
              <a:ext cx="579119" cy="1102764"/>
              <a:chOff x="4648125" y="579200"/>
              <a:chExt cx="579125" cy="1102775"/>
            </a:xfrm>
          </p:grpSpPr>
          <p:sp>
            <p:nvSpPr>
              <p:cNvPr id="4898" name="Google Shape;4898;p30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0" name="Google Shape;4900;p30"/>
            <p:cNvGrpSpPr/>
            <p:nvPr/>
          </p:nvGrpSpPr>
          <p:grpSpPr>
            <a:xfrm>
              <a:off x="-215025" y="4239275"/>
              <a:ext cx="1024075" cy="1011725"/>
              <a:chOff x="2649575" y="3055425"/>
              <a:chExt cx="1024075" cy="1011725"/>
            </a:xfrm>
          </p:grpSpPr>
          <p:sp>
            <p:nvSpPr>
              <p:cNvPr id="4901" name="Google Shape;4901;p30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7" name="Google Shape;4927;p30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928" name="Google Shape;4928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9" name="Google Shape;4949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0" name="Google Shape;4950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1" name="Google Shape;4951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2" name="Google Shape;4952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5" name="Google Shape;4955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6" name="Google Shape;4956;p30"/>
            <p:cNvGrpSpPr/>
            <p:nvPr/>
          </p:nvGrpSpPr>
          <p:grpSpPr>
            <a:xfrm>
              <a:off x="314856" y="4568394"/>
              <a:ext cx="967256" cy="993454"/>
              <a:chOff x="582350" y="682150"/>
              <a:chExt cx="1350350" cy="1386925"/>
            </a:xfrm>
          </p:grpSpPr>
          <p:sp>
            <p:nvSpPr>
              <p:cNvPr id="4957" name="Google Shape;4957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8" name="Google Shape;4958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9" name="Google Shape;4959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2" name="Google Shape;4962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3" name="Google Shape;4963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4" name="Google Shape;4964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6" name="Google Shape;4966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7" name="Google Shape;4967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8" name="Google Shape;4968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1" name="Google Shape;4971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2" name="Google Shape;4972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4" name="Google Shape;4974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5" name="Google Shape;4975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8" name="Google Shape;4978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9" name="Google Shape;4979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0" name="Google Shape;4980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3" name="Google Shape;4983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4" name="Google Shape;4984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985" name="Google Shape;498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78700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" name="Google Shape;4987;p31"/>
          <p:cNvSpPr txBox="1">
            <a:spLocks noGrp="1"/>
          </p:cNvSpPr>
          <p:nvPr>
            <p:ph type="ctrTitle"/>
          </p:nvPr>
        </p:nvSpPr>
        <p:spPr>
          <a:xfrm>
            <a:off x="32399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988" name="Google Shape;4988;p31"/>
          <p:cNvSpPr txBox="1">
            <a:spLocks noGrp="1"/>
          </p:cNvSpPr>
          <p:nvPr>
            <p:ph type="subTitle" idx="1"/>
          </p:nvPr>
        </p:nvSpPr>
        <p:spPr>
          <a:xfrm>
            <a:off x="3233433" y="2272733"/>
            <a:ext cx="5725200" cy="1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989" name="Google Shape;4989;p31"/>
          <p:cNvSpPr txBox="1"/>
          <p:nvPr/>
        </p:nvSpPr>
        <p:spPr>
          <a:xfrm>
            <a:off x="3196433" y="5131200"/>
            <a:ext cx="5799200" cy="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90" name="Google Shape;4990;p31"/>
          <p:cNvSpPr txBox="1">
            <a:spLocks noGrp="1"/>
          </p:cNvSpPr>
          <p:nvPr>
            <p:ph type="subTitle" idx="2"/>
          </p:nvPr>
        </p:nvSpPr>
        <p:spPr>
          <a:xfrm>
            <a:off x="3196333" y="4537267"/>
            <a:ext cx="5799200" cy="5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91" name="Google Shape;4991;p31"/>
          <p:cNvGrpSpPr/>
          <p:nvPr/>
        </p:nvGrpSpPr>
        <p:grpSpPr>
          <a:xfrm>
            <a:off x="-215085" y="453764"/>
            <a:ext cx="13020845" cy="7081745"/>
            <a:chOff x="-161314" y="340322"/>
            <a:chExt cx="9765634" cy="5311309"/>
          </a:xfrm>
        </p:grpSpPr>
        <p:sp>
          <p:nvSpPr>
            <p:cNvPr id="4992" name="Google Shape;4992;p3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94" name="Google Shape;4994;p31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4995" name="Google Shape;4995;p31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4996" name="Google Shape;4996;p31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7" name="Google Shape;4997;p31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8" name="Google Shape;4998;p31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9" name="Google Shape;4999;p31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0" name="Google Shape;5000;p31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1" name="Google Shape;5001;p31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2" name="Google Shape;5002;p31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3" name="Google Shape;5003;p31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04" name="Google Shape;5004;p31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005" name="Google Shape;5005;p31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6" name="Google Shape;5006;p31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7" name="Google Shape;5007;p31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8" name="Google Shape;5008;p31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9" name="Google Shape;5009;p31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0" name="Google Shape;5010;p31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1" name="Google Shape;5011;p31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2" name="Google Shape;5012;p31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3" name="Google Shape;5013;p31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14" name="Google Shape;5014;p31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015" name="Google Shape;5015;p31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016" name="Google Shape;5016;p31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017" name="Google Shape;5017;p31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8" name="Google Shape;5018;p31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9" name="Google Shape;5019;p31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0" name="Google Shape;5020;p31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1" name="Google Shape;5021;p31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2" name="Google Shape;5022;p31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3" name="Google Shape;5023;p31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4" name="Google Shape;5024;p31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5" name="Google Shape;5025;p31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6" name="Google Shape;5026;p31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7" name="Google Shape;5027;p31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8" name="Google Shape;5028;p31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9" name="Google Shape;5029;p31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030" name="Google Shape;5030;p31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031" name="Google Shape;5031;p31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2" name="Google Shape;5032;p31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3" name="Google Shape;5033;p31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4" name="Google Shape;5034;p31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5" name="Google Shape;5035;p31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6" name="Google Shape;5036;p31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37" name="Google Shape;5037;p31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038" name="Google Shape;5038;p31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9" name="Google Shape;5039;p31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0" name="Google Shape;5040;p31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1" name="Google Shape;5041;p31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2" name="Google Shape;5042;p31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3" name="Google Shape;5043;p31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4" name="Google Shape;5044;p31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5" name="Google Shape;5045;p31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6" name="Google Shape;5046;p31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7" name="Google Shape;5047;p31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8" name="Google Shape;5048;p31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9" name="Google Shape;5049;p31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0" name="Google Shape;5050;p31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1" name="Google Shape;5051;p31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2" name="Google Shape;5052;p31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3" name="Google Shape;5053;p31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54" name="Google Shape;5054;p31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055" name="Google Shape;5055;p31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6" name="Google Shape;5056;p31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7" name="Google Shape;5057;p31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8" name="Google Shape;5058;p31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9" name="Google Shape;5059;p31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0" name="Google Shape;5060;p31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1" name="Google Shape;5061;p31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2" name="Google Shape;5062;p31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3" name="Google Shape;5063;p31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4" name="Google Shape;5064;p31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5" name="Google Shape;5065;p31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6" name="Google Shape;5066;p31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7" name="Google Shape;5067;p31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8" name="Google Shape;5068;p31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9" name="Google Shape;5069;p31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0" name="Google Shape;5070;p31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1" name="Google Shape;5071;p31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2" name="Google Shape;5072;p31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3" name="Google Shape;5073;p31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4" name="Google Shape;5074;p31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5" name="Google Shape;5075;p31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6" name="Google Shape;5076;p31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7" name="Google Shape;5077;p31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8" name="Google Shape;5078;p31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9" name="Google Shape;5079;p31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0" name="Google Shape;5080;p31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1" name="Google Shape;5081;p31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2" name="Google Shape;5082;p31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3" name="Google Shape;5083;p31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4" name="Google Shape;5084;p31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5" name="Google Shape;5085;p31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6" name="Google Shape;5086;p31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7" name="Google Shape;5087;p31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8" name="Google Shape;5088;p31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9" name="Google Shape;5089;p31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0" name="Google Shape;5090;p31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1" name="Google Shape;5091;p31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2" name="Google Shape;5092;p31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3" name="Google Shape;5093;p31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4" name="Google Shape;5094;p31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5" name="Google Shape;5095;p31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6" name="Google Shape;5096;p31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7" name="Google Shape;5097;p31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8" name="Google Shape;5098;p31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9" name="Google Shape;5099;p31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0" name="Google Shape;5100;p31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1" name="Google Shape;5101;p31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2" name="Google Shape;5102;p31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3" name="Google Shape;5103;p31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104" name="Google Shape;5104;p31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07" name="Google Shape;5107;p31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108" name="Google Shape;5108;p31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9" name="Google Shape;5109;p31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0" name="Google Shape;5110;p31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1" name="Google Shape;5111;p31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2" name="Google Shape;5112;p31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3" name="Google Shape;5113;p31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4" name="Google Shape;5114;p31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5" name="Google Shape;5115;p31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6" name="Google Shape;5116;p31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7" name="Google Shape;5117;p31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8" name="Google Shape;5118;p31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9" name="Google Shape;5119;p31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0" name="Google Shape;5120;p31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1" name="Google Shape;5121;p31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2" name="Google Shape;5122;p31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3" name="Google Shape;5123;p31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4" name="Google Shape;5124;p31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32" name="Google Shape;5132;p31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133" name="Google Shape;5133;p31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4" name="Google Shape;5134;p31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5" name="Google Shape;5135;p31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6" name="Google Shape;5136;p31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7" name="Google Shape;5137;p31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8" name="Google Shape;5138;p31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9" name="Google Shape;5139;p31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0" name="Google Shape;5140;p31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1" name="Google Shape;5141;p31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2" name="Google Shape;5142;p31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3" name="Google Shape;5143;p31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4" name="Google Shape;5144;p31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5" name="Google Shape;5145;p31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6" name="Google Shape;5146;p31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7" name="Google Shape;5147;p31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8" name="Google Shape;5148;p31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9" name="Google Shape;5149;p31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0" name="Google Shape;5150;p31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151" name="Google Shape;5151;p31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5" name="Google Shape;5155;p31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6" name="Google Shape;5156;p31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0990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273D-0C2B-1545-ED46-C4DEF6B3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F3160-99A0-8E47-578D-9A3D334A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E306C-195A-DEDC-AB89-CF6D0317E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87B-E10C-AE89-A0CA-6C8479DC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C50E1-E972-7BAE-688B-8A174DF4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7F853-1203-DC01-FE7E-63BA88C6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230463" y="3823543"/>
            <a:ext cx="12458077" cy="3315575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7829505" y="624834"/>
            <a:ext cx="1517568" cy="748596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7" name="Google Shape;5327;p32"/>
          <p:cNvSpPr/>
          <p:nvPr/>
        </p:nvSpPr>
        <p:spPr>
          <a:xfrm>
            <a:off x="122901" y="1373448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8" name="Google Shape;5328;p32"/>
          <p:cNvSpPr/>
          <p:nvPr/>
        </p:nvSpPr>
        <p:spPr>
          <a:xfrm>
            <a:off x="10882600" y="3384197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0343362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418285" y="453764"/>
            <a:ext cx="13020845" cy="7081745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445644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550360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448570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5904128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72DF-00AB-D68C-279F-597E2DB9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9853C-F835-BE6F-72CD-9BFB59C95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88B22-D6C1-B567-A2D4-56B64B08D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0F2B5-71F3-B18B-4982-491BA75C7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55838-E4DA-76CA-E697-A187EBB49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F7521-2BE8-B3B6-7464-C6393DD3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6A4E9-BB8F-58E7-B80D-B5C503E7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476A83-529D-0EE0-54E4-FA5EA1DC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9CB7-8179-C71A-8E34-7DE14449A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C522A-6BBE-5A4E-BD0C-B6DB4910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AD668-03CC-D6DE-D329-8C4D6E9B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F70A4-80F4-A1ED-341B-8E7217A7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2E95B-5624-827A-70A7-F7A8EAB7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C7DA7-F836-F732-49B0-6E8A5606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B4064-D012-73C6-6041-91A36FBB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6819-38F7-E1A8-DC23-3C9A3C59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EDEBD-3C7B-E8D6-6302-BA0F66EDD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09724-C7A3-B52D-25B9-ACE2CC4FF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D4CFD-2FDF-2E16-90ED-3909C9D1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000BA-764B-C4EE-539F-4A2A57D0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25E05-9010-FA4E-A48A-123D728B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6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97C1-38B0-A82C-801D-EA95C1FB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47F2D-B02A-7786-AF5A-CA562BC42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153C0-FB2E-FDCD-26B0-ED7B0DFED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11097-C2EE-9B64-5A79-956F0D0B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30AF-0215-4C97-89B0-CAC149959D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FF30E-521B-7AA2-0EDC-04720304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BD791-B62C-B4EA-B319-499E5D98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739A9-7761-6ACF-B809-B5F3707C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E2E5C-0CFA-00A0-331B-64C484728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FAFCD-A644-7F11-152A-0B24E6B85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E30AF-0215-4C97-89B0-CAC149959DB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FC68E-698B-1764-9A66-EF932D32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5082F-D123-044A-A9CD-C8E568C3B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27FB5-E73D-404A-A0F3-955AC6E0AF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E5CDF8-9335-AF68-1FF2-74CCA20124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225" y="285750"/>
            <a:ext cx="1143000" cy="1143000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A8635D6-9083-C39B-B55B-BCF492BAC59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19" y="-4116129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A133FC3-1B47-F7EE-C2F2-7BF340AEBECB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699" y="295275"/>
            <a:ext cx="1171575" cy="1171575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53A9D82-C952-4331-60F5-59DF8E2D44BA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05" y="8075696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686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2" r:id="rId31"/>
    <p:sldLayoutId id="2147483693" r:id="rId32"/>
    <p:sldLayoutId id="2147483694" r:id="rId3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6.jpeg"/><Relationship Id="rId7" Type="http://schemas.openxmlformats.org/officeDocument/2006/relationships/slide" Target="slide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10" Type="http://schemas.openxmlformats.org/officeDocument/2006/relationships/image" Target="../media/image27.png"/><Relationship Id="rId4" Type="http://schemas.openxmlformats.org/officeDocument/2006/relationships/hyperlink" Target="https://pxhere.com/vi/photo/387371" TargetMode="External"/><Relationship Id="rId9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slide" Target="slide20.xml"/><Relationship Id="rId4" Type="http://schemas.openxmlformats.org/officeDocument/2006/relationships/hyperlink" Target="https://creativecommons.org/licenses/by-nc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slide" Target="slide20.xml"/><Relationship Id="rId4" Type="http://schemas.openxmlformats.org/officeDocument/2006/relationships/hyperlink" Target="https://creativecommons.org/licenses/by-nc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slide" Target="slide20.xml"/><Relationship Id="rId4" Type="http://schemas.openxmlformats.org/officeDocument/2006/relationships/hyperlink" Target="https://creativecommons.org/licenses/by-nc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3826" TargetMode="External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slide" Target="slide20.xml"/><Relationship Id="rId4" Type="http://schemas.openxmlformats.org/officeDocument/2006/relationships/hyperlink" Target="https://creativecommons.org/licenses/by-nc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4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ushrooms next to a tree stump&#10;&#10;Description automatically generated">
            <a:extLst>
              <a:ext uri="{FF2B5EF4-FFF2-40B4-BE49-F238E27FC236}">
                <a16:creationId xmlns:a16="http://schemas.microsoft.com/office/drawing/2014/main" id="{806580D6-FFAA-47D6-8014-618FABED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4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262686-D533-2DAC-F945-F6948C7CBDA8}"/>
              </a:ext>
            </a:extLst>
          </p:cNvPr>
          <p:cNvSpPr/>
          <p:nvPr/>
        </p:nvSpPr>
        <p:spPr>
          <a:xfrm>
            <a:off x="1238250" y="1317170"/>
            <a:ext cx="9629775" cy="4264480"/>
          </a:xfrm>
          <a:prstGeom prst="roundRect">
            <a:avLst>
              <a:gd name="adj" fmla="val 11731"/>
            </a:avLst>
          </a:prstGeom>
          <a:solidFill>
            <a:schemeClr val="bg1">
              <a:alpha val="8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8ECD5E-E5B3-1244-2F76-66B0FDED3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619" y="2047875"/>
            <a:ext cx="3889585" cy="1286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EFE361-AD46-63F7-2874-1F9F440F7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94" y="3031899"/>
            <a:ext cx="9815411" cy="2280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2561B0-F5EA-2D76-F0FF-C4025522B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530" y="2820501"/>
            <a:ext cx="221304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810125" y="2510302"/>
            <a:ext cx="6362700" cy="1446550"/>
          </a:xfrm>
          <a:custGeom>
            <a:avLst/>
            <a:gdLst>
              <a:gd name="connsiteX0" fmla="*/ 0 w 6362700"/>
              <a:gd name="connsiteY0" fmla="*/ 0 h 1446550"/>
              <a:gd name="connsiteX1" fmla="*/ 6362700 w 6362700"/>
              <a:gd name="connsiteY1" fmla="*/ 0 h 1446550"/>
              <a:gd name="connsiteX2" fmla="*/ 6362700 w 6362700"/>
              <a:gd name="connsiteY2" fmla="*/ 1446550 h 1446550"/>
              <a:gd name="connsiteX3" fmla="*/ 0 w 6362700"/>
              <a:gd name="connsiteY3" fmla="*/ 1446550 h 1446550"/>
              <a:gd name="connsiteX4" fmla="*/ 0 w 6362700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1446550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73442" y="169848"/>
                  <a:pt x="6398487" y="914679"/>
                  <a:pt x="6362700" y="1446550"/>
                </a:cubicBezTo>
                <a:cubicBezTo>
                  <a:pt x="5476603" y="1281789"/>
                  <a:pt x="2699412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6362700" h="1446550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59423" y="353962"/>
                  <a:pt x="6438361" y="871797"/>
                  <a:pt x="6362700" y="1446550"/>
                </a:cubicBezTo>
                <a:cubicBezTo>
                  <a:pt x="5292456" y="1300690"/>
                  <a:pt x="2711728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tai mèo (mộc nhĩ):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rộng, màu nâu.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4F1C2-53AD-0B42-75E1-F9D4403E2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95500"/>
            <a:ext cx="397580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385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300" y="1938802"/>
            <a:ext cx="6362700" cy="2800767"/>
          </a:xfrm>
          <a:custGeom>
            <a:avLst/>
            <a:gdLst>
              <a:gd name="connsiteX0" fmla="*/ 0 w 6362700"/>
              <a:gd name="connsiteY0" fmla="*/ 0 h 2800767"/>
              <a:gd name="connsiteX1" fmla="*/ 6362700 w 6362700"/>
              <a:gd name="connsiteY1" fmla="*/ 0 h 2800767"/>
              <a:gd name="connsiteX2" fmla="*/ 6362700 w 6362700"/>
              <a:gd name="connsiteY2" fmla="*/ 2800767 h 2800767"/>
              <a:gd name="connsiteX3" fmla="*/ 0 w 6362700"/>
              <a:gd name="connsiteY3" fmla="*/ 2800767 h 2800767"/>
              <a:gd name="connsiteX4" fmla="*/ 0 w 6362700"/>
              <a:gd name="connsiteY4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800767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824835"/>
                  <a:pt x="6318940" y="1838800"/>
                  <a:pt x="6362700" y="2800767"/>
                </a:cubicBezTo>
                <a:cubicBezTo>
                  <a:pt x="5476603" y="2636006"/>
                  <a:pt x="2699412" y="2918917"/>
                  <a:pt x="0" y="2800767"/>
                </a:cubicBezTo>
                <a:cubicBezTo>
                  <a:pt x="-55725" y="1748758"/>
                  <a:pt x="17072" y="400304"/>
                  <a:pt x="0" y="0"/>
                </a:cubicBezTo>
                <a:close/>
              </a:path>
              <a:path w="6362700" h="2800767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576155"/>
                  <a:pt x="6261524" y="1970127"/>
                  <a:pt x="6362700" y="2800767"/>
                </a:cubicBezTo>
                <a:cubicBezTo>
                  <a:pt x="5292456" y="2654907"/>
                  <a:pt x="2711728" y="2722443"/>
                  <a:pt x="0" y="2800767"/>
                </a:cubicBezTo>
                <a:cubicBezTo>
                  <a:pt x="74291" y="1938890"/>
                  <a:pt x="168006" y="81881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sò: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 mọc thành chùm, gồm nhiều tai nấm xen kẽ nhau như bậc thang, có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FE84F-6D5D-9C3C-CBC4-887606062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2009776"/>
            <a:ext cx="3748935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77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300" y="2234077"/>
            <a:ext cx="6362700" cy="2123658"/>
          </a:xfrm>
          <a:custGeom>
            <a:avLst/>
            <a:gdLst>
              <a:gd name="connsiteX0" fmla="*/ 0 w 6362700"/>
              <a:gd name="connsiteY0" fmla="*/ 0 h 2123658"/>
              <a:gd name="connsiteX1" fmla="*/ 6362700 w 6362700"/>
              <a:gd name="connsiteY1" fmla="*/ 0 h 2123658"/>
              <a:gd name="connsiteX2" fmla="*/ 6362700 w 6362700"/>
              <a:gd name="connsiteY2" fmla="*/ 2123658 h 2123658"/>
              <a:gd name="connsiteX3" fmla="*/ 0 w 6362700"/>
              <a:gd name="connsiteY3" fmla="*/ 2123658 h 2123658"/>
              <a:gd name="connsiteX4" fmla="*/ 0 w 636270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123658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461505"/>
                  <a:pt x="6318940" y="1389397"/>
                  <a:pt x="6362700" y="2123658"/>
                </a:cubicBezTo>
                <a:cubicBezTo>
                  <a:pt x="5476603" y="1958897"/>
                  <a:pt x="2699412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362700" h="2123658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976229"/>
                  <a:pt x="6261524" y="1422122"/>
                  <a:pt x="6362700" y="2123658"/>
                </a:cubicBezTo>
                <a:cubicBezTo>
                  <a:pt x="5292456" y="1977798"/>
                  <a:pt x="2711728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kim châm: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nấm nhỏ, thân nấm dài nhỏ, có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14B1F-C0A6-F86B-309A-F69CFC50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2038350"/>
            <a:ext cx="36287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88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686299" y="2567345"/>
            <a:ext cx="6791325" cy="1446550"/>
          </a:xfrm>
          <a:custGeom>
            <a:avLst/>
            <a:gdLst>
              <a:gd name="connsiteX0" fmla="*/ 0 w 6791325"/>
              <a:gd name="connsiteY0" fmla="*/ 0 h 1446550"/>
              <a:gd name="connsiteX1" fmla="*/ 6791325 w 6791325"/>
              <a:gd name="connsiteY1" fmla="*/ 0 h 1446550"/>
              <a:gd name="connsiteX2" fmla="*/ 6791325 w 6791325"/>
              <a:gd name="connsiteY2" fmla="*/ 1446550 h 1446550"/>
              <a:gd name="connsiteX3" fmla="*/ 0 w 6791325"/>
              <a:gd name="connsiteY3" fmla="*/ 1446550 h 1446550"/>
              <a:gd name="connsiteX4" fmla="*/ 0 w 6791325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1325" h="1446550" fill="none" extrusionOk="0">
                <a:moveTo>
                  <a:pt x="0" y="0"/>
                </a:moveTo>
                <a:cubicBezTo>
                  <a:pt x="2510698" y="5222"/>
                  <a:pt x="5551123" y="24918"/>
                  <a:pt x="6791325" y="0"/>
                </a:cubicBezTo>
                <a:cubicBezTo>
                  <a:pt x="6702067" y="169848"/>
                  <a:pt x="6827112" y="914679"/>
                  <a:pt x="6791325" y="1446550"/>
                </a:cubicBezTo>
                <a:cubicBezTo>
                  <a:pt x="5698465" y="1281789"/>
                  <a:pt x="726732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6791325" h="1446550" stroke="0" extrusionOk="0">
                <a:moveTo>
                  <a:pt x="0" y="0"/>
                </a:moveTo>
                <a:cubicBezTo>
                  <a:pt x="2508680" y="11849"/>
                  <a:pt x="4523670" y="-161459"/>
                  <a:pt x="6791325" y="0"/>
                </a:cubicBezTo>
                <a:cubicBezTo>
                  <a:pt x="6788048" y="353962"/>
                  <a:pt x="6866986" y="871797"/>
                  <a:pt x="6791325" y="1446550"/>
                </a:cubicBezTo>
                <a:cubicBezTo>
                  <a:pt x="4500896" y="1300690"/>
                  <a:pt x="2415443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hương: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dạng như </a:t>
            </a:r>
            <a:r>
              <a:rPr lang="en-US" sz="4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ô, màu nâu nhạt.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8A4CF-B794-80A2-4052-D313C41E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" y="2152650"/>
            <a:ext cx="3859213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04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Hãy nêu tên một số nấm ăn khác và chia sẻ với bạn theo sơ đồ gợi ý bên.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FC156EF-5750-9555-B785-6339EB78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20" y="1966226"/>
            <a:ext cx="5965139" cy="37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7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04DB9A-EB54-19E6-9542-5C816159DBCE}"/>
              </a:ext>
            </a:extLst>
          </p:cNvPr>
          <p:cNvSpPr/>
          <p:nvPr/>
        </p:nvSpPr>
        <p:spPr>
          <a:xfrm>
            <a:off x="4724400" y="2924175"/>
            <a:ext cx="2352675" cy="1781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Nấm</a:t>
            </a:r>
            <a:r>
              <a:rPr lang="en-US" sz="4000" dirty="0"/>
              <a:t> </a:t>
            </a:r>
            <a:r>
              <a:rPr lang="en-US" sz="4000" dirty="0" err="1"/>
              <a:t>mỡ</a:t>
            </a:r>
            <a:endParaRPr lang="en-US" sz="4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71E68C-F57A-3052-00BA-BAA3EC81F749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5900738" y="2390775"/>
            <a:ext cx="0" cy="533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AEE6DF2-D04B-2A2F-271A-3B3A6D69F0A0}"/>
              </a:ext>
            </a:extLst>
          </p:cNvPr>
          <p:cNvSpPr/>
          <p:nvPr/>
        </p:nvSpPr>
        <p:spPr>
          <a:xfrm>
            <a:off x="4772025" y="619125"/>
            <a:ext cx="2247900" cy="17811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Mũ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tròn</a:t>
            </a:r>
            <a:r>
              <a:rPr lang="en-US" sz="2800" dirty="0">
                <a:solidFill>
                  <a:srgbClr val="002060"/>
                </a:solidFill>
              </a:rPr>
              <a:t> to, </a:t>
            </a:r>
            <a:r>
              <a:rPr lang="en-US" sz="2800" dirty="0" err="1">
                <a:solidFill>
                  <a:srgbClr val="002060"/>
                </a:solidFill>
              </a:rPr>
              <a:t>thân</a:t>
            </a:r>
            <a:r>
              <a:rPr lang="en-US" sz="2800" dirty="0">
                <a:solidFill>
                  <a:srgbClr val="002060"/>
                </a:solidFill>
              </a:rPr>
              <a:t> 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3994C0-FCD6-966E-6B76-AC8FDCBFF41F}"/>
              </a:ext>
            </a:extLst>
          </p:cNvPr>
          <p:cNvCxnSpPr>
            <a:cxnSpLocks/>
          </p:cNvCxnSpPr>
          <p:nvPr/>
        </p:nvCxnSpPr>
        <p:spPr>
          <a:xfrm flipH="1">
            <a:off x="4195763" y="4152900"/>
            <a:ext cx="604837" cy="485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B56B0F4-2D58-F066-CA5B-20EE451AC8DE}"/>
              </a:ext>
            </a:extLst>
          </p:cNvPr>
          <p:cNvSpPr/>
          <p:nvPr/>
        </p:nvSpPr>
        <p:spPr>
          <a:xfrm>
            <a:off x="1981200" y="4181475"/>
            <a:ext cx="2352675" cy="1781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Đồng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cỏ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6F764E-D3F8-68EA-791A-A81E69AAE0E8}"/>
              </a:ext>
            </a:extLst>
          </p:cNvPr>
          <p:cNvCxnSpPr>
            <a:cxnSpLocks/>
          </p:cNvCxnSpPr>
          <p:nvPr/>
        </p:nvCxnSpPr>
        <p:spPr>
          <a:xfrm>
            <a:off x="7000875" y="4162425"/>
            <a:ext cx="619125" cy="6096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E0EBEDA-680E-ABE4-DA75-F1A56E889ACB}"/>
              </a:ext>
            </a:extLst>
          </p:cNvPr>
          <p:cNvSpPr/>
          <p:nvPr/>
        </p:nvSpPr>
        <p:spPr>
          <a:xfrm>
            <a:off x="7458075" y="4295775"/>
            <a:ext cx="2352675" cy="178117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Màu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trắng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3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896" y="1045280"/>
            <a:ext cx="975440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3. </a:t>
            </a: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tên một số nấm em đã được ăn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FEA08-8F6B-1BB6-2324-9AF97F803C75}"/>
              </a:ext>
            </a:extLst>
          </p:cNvPr>
          <p:cNvSpPr txBox="1"/>
          <p:nvPr/>
        </p:nvSpPr>
        <p:spPr>
          <a:xfrm>
            <a:off x="2243506" y="2811201"/>
            <a:ext cx="8949631" cy="1938992"/>
          </a:xfrm>
          <a:custGeom>
            <a:avLst/>
            <a:gdLst>
              <a:gd name="connsiteX0" fmla="*/ 0 w 8949631"/>
              <a:gd name="connsiteY0" fmla="*/ 0 h 1938992"/>
              <a:gd name="connsiteX1" fmla="*/ 8949631 w 8949631"/>
              <a:gd name="connsiteY1" fmla="*/ 0 h 1938992"/>
              <a:gd name="connsiteX2" fmla="*/ 8949631 w 8949631"/>
              <a:gd name="connsiteY2" fmla="*/ 1938992 h 1938992"/>
              <a:gd name="connsiteX3" fmla="*/ 0 w 8949631"/>
              <a:gd name="connsiteY3" fmla="*/ 1938992 h 1938992"/>
              <a:gd name="connsiteX4" fmla="*/ 0 w 8949631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9631" h="1938992" fill="none" extrusionOk="0">
                <a:moveTo>
                  <a:pt x="0" y="0"/>
                </a:moveTo>
                <a:cubicBezTo>
                  <a:pt x="3581328" y="5222"/>
                  <a:pt x="5324968" y="24918"/>
                  <a:pt x="8949631" y="0"/>
                </a:cubicBezTo>
                <a:cubicBezTo>
                  <a:pt x="8788386" y="738305"/>
                  <a:pt x="8905871" y="1407801"/>
                  <a:pt x="8949631" y="1938992"/>
                </a:cubicBezTo>
                <a:cubicBezTo>
                  <a:pt x="7436663" y="1774231"/>
                  <a:pt x="4164690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8949631" h="1938992" stroke="0" extrusionOk="0">
                <a:moveTo>
                  <a:pt x="0" y="0"/>
                </a:moveTo>
                <a:cubicBezTo>
                  <a:pt x="1318866" y="11849"/>
                  <a:pt x="6530415" y="-161459"/>
                  <a:pt x="8949631" y="0"/>
                </a:cubicBezTo>
                <a:cubicBezTo>
                  <a:pt x="8952761" y="920782"/>
                  <a:pt x="8848455" y="1107979"/>
                  <a:pt x="8949631" y="1938992"/>
                </a:cubicBezTo>
                <a:cubicBezTo>
                  <a:pt x="4585242" y="1793132"/>
                  <a:pt x="3195561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dụ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nấm đùi gà, nấm tai mèo, nấm hương, nấm kim châm, nấm bào ngư, nấm đông trùng hạ thảo…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id="{AFDBA029-369E-67AA-DE18-B9DE3F820210}"/>
              </a:ext>
            </a:extLst>
          </p:cNvPr>
          <p:cNvSpPr/>
          <p:nvPr/>
        </p:nvSpPr>
        <p:spPr>
          <a:xfrm>
            <a:off x="1450790" y="1861048"/>
            <a:ext cx="1119009" cy="84600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13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A09C3-3A49-9B5D-431C-594DA14B7D85}"/>
              </a:ext>
            </a:extLst>
          </p:cNvPr>
          <p:cNvSpPr txBox="1"/>
          <p:nvPr/>
        </p:nvSpPr>
        <p:spPr>
          <a:xfrm>
            <a:off x="895350" y="676275"/>
            <a:ext cx="10448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 xác định tên của các loại nấm ăn ở hình 3, dựa vào các cụm từ gợi ý sau: </a:t>
            </a:r>
            <a:r>
              <a:rPr lang="vi-VN" sz="3200" b="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nấm mỡ, nấm đùi gà, nấm rơm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231B0-9301-AF75-F832-CFB6CA381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995487"/>
            <a:ext cx="5838668" cy="4119563"/>
          </a:xfrm>
          <a:prstGeom prst="rect">
            <a:avLst/>
          </a:prstGeom>
        </p:spPr>
      </p:pic>
      <p:sp>
        <p:nvSpPr>
          <p:cNvPr id="11" name="Text Box 17">
            <a:extLst>
              <a:ext uri="{FF2B5EF4-FFF2-40B4-BE49-F238E27FC236}">
                <a16:creationId xmlns:a16="http://schemas.microsoft.com/office/drawing/2014/main" id="{7D9DE394-543A-6723-8B45-CDA4880DF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22" y="2845505"/>
            <a:ext cx="310595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đùi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gà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D09929F7-0C22-C2E9-0B4B-91B2F2169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25" y="2950280"/>
            <a:ext cx="277177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rơm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8255F2C7-1ED2-2046-1440-DE627F1F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5817305"/>
            <a:ext cx="277177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mỡ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45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EED949-7E89-B349-7670-A8BCBC57BDA2}"/>
              </a:ext>
            </a:extLst>
          </p:cNvPr>
          <p:cNvGrpSpPr/>
          <p:nvPr/>
        </p:nvGrpSpPr>
        <p:grpSpPr>
          <a:xfrm>
            <a:off x="284341" y="260363"/>
            <a:ext cx="4173124" cy="980933"/>
            <a:chOff x="5569152" y="4815954"/>
            <a:chExt cx="3712040" cy="9809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83B51C1-6A9F-E9F2-5C5E-9B53B569F802}"/>
                </a:ext>
              </a:extLst>
            </p:cNvPr>
            <p:cNvGrpSpPr/>
            <p:nvPr/>
          </p:nvGrpSpPr>
          <p:grpSpPr>
            <a:xfrm>
              <a:off x="5569152" y="4815954"/>
              <a:ext cx="3438370" cy="980933"/>
              <a:chOff x="7698203" y="4402256"/>
              <a:chExt cx="3192710" cy="980933"/>
            </a:xfrm>
          </p:grpSpPr>
          <p:sp>
            <p:nvSpPr>
              <p:cNvPr id="16" name="Flowchart: Manual Input 15">
                <a:extLst>
                  <a:ext uri="{FF2B5EF4-FFF2-40B4-BE49-F238E27FC236}">
                    <a16:creationId xmlns:a16="http://schemas.microsoft.com/office/drawing/2014/main" id="{C3522872-0431-FA21-B962-0170606D670C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2920620" cy="631847"/>
              </a:xfrm>
              <a:prstGeom prst="flowChartManualInp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3D06BE3-695C-66C3-E0A4-3739C5C29D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5F1068-9FBC-1A61-E44B-C006323BF31D}"/>
                </a:ext>
              </a:extLst>
            </p:cNvPr>
            <p:cNvSpPr txBox="1"/>
            <p:nvPr/>
          </p:nvSpPr>
          <p:spPr>
            <a:xfrm>
              <a:off x="6258212" y="5070296"/>
              <a:ext cx="30229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91BEAF2-20D5-D3BB-0662-06B859229FC2}"/>
              </a:ext>
            </a:extLst>
          </p:cNvPr>
          <p:cNvSpPr txBox="1"/>
          <p:nvPr/>
        </p:nvSpPr>
        <p:spPr>
          <a:xfrm>
            <a:off x="503793" y="1621775"/>
            <a:ext cx="60684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nấm được sử dụng làm thuốc trong y học cổ truyền như nấm linh chi, nấm đông trùng hạ thảo (hình 4),... Các nấm quý này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 tăng cường sức khoẻ 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 trợ điều trị một số bệnh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con người.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0571E5-A0CC-A675-F786-AE3CBB24D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62" y="1819275"/>
            <a:ext cx="48863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87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F56A8-F494-7424-83DC-1B29C7DE1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383" y="1368373"/>
            <a:ext cx="6712278" cy="4121253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F8EE86B7-D349-8EF6-DCD5-B789AAC6DF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0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ushrooms next to a tree stump&#10;&#10;Description automatically generated">
            <a:extLst>
              <a:ext uri="{FF2B5EF4-FFF2-40B4-BE49-F238E27FC236}">
                <a16:creationId xmlns:a16="http://schemas.microsoft.com/office/drawing/2014/main" id="{806580D6-FFAA-47D6-8014-618FABED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4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262686-D533-2DAC-F945-F6948C7CBDA8}"/>
              </a:ext>
            </a:extLst>
          </p:cNvPr>
          <p:cNvSpPr/>
          <p:nvPr/>
        </p:nvSpPr>
        <p:spPr>
          <a:xfrm>
            <a:off x="864704" y="596347"/>
            <a:ext cx="10366513" cy="5794513"/>
          </a:xfrm>
          <a:prstGeom prst="roundRect">
            <a:avLst>
              <a:gd name="adj" fmla="val 1173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74B0E-C98A-9D7C-1A2E-B8E849650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964" y="861392"/>
            <a:ext cx="7041490" cy="11156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0AD96C-CF79-B50F-AAF3-552748CBE1AF}"/>
              </a:ext>
            </a:extLst>
          </p:cNvPr>
          <p:cNvSpPr txBox="1"/>
          <p:nvPr/>
        </p:nvSpPr>
        <p:spPr>
          <a:xfrm>
            <a:off x="1212574" y="2435087"/>
            <a:ext cx="9859617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được tên và một số đặc điểm (hình dạng, màu sắc) của nấm được dùng làm thức ăn qua quan sát tranh ảnh và (hoặc) video.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Khám phá được ích lợi của một số nấm men trong chế biến thực phẩm (ví dụ: làm bánh mì,…) thông qua TN thực hành hoặc quan sát tranh ảnh, video.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7744C1-E375-0659-BD7F-39EB819475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887172" y="1966000"/>
            <a:ext cx="6238118" cy="4158745"/>
          </a:xfrm>
          <a:prstGeom prst="rect">
            <a:avLst/>
          </a:prstGeom>
        </p:spPr>
      </p:pic>
      <p:sp>
        <p:nvSpPr>
          <p:cNvPr id="41" name="Rectangle 40">
            <a:hlinkClick r:id="rId5" action="ppaction://hlinksldjump"/>
            <a:extLst>
              <a:ext uri="{FF2B5EF4-FFF2-40B4-BE49-F238E27FC236}">
                <a16:creationId xmlns:a16="http://schemas.microsoft.com/office/drawing/2014/main" id="{BE86CA88-022E-97A2-0693-432809F009AD}"/>
              </a:ext>
            </a:extLst>
          </p:cNvPr>
          <p:cNvSpPr/>
          <p:nvPr/>
        </p:nvSpPr>
        <p:spPr>
          <a:xfrm>
            <a:off x="7042801" y="1956324"/>
            <a:ext cx="3188262" cy="211224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hlinkClick r:id="rId6" action="ppaction://hlinksldjump"/>
            <a:extLst>
              <a:ext uri="{FF2B5EF4-FFF2-40B4-BE49-F238E27FC236}">
                <a16:creationId xmlns:a16="http://schemas.microsoft.com/office/drawing/2014/main" id="{98EE3CCC-3EBF-C8DA-9622-695F9C877FC5}"/>
              </a:ext>
            </a:extLst>
          </p:cNvPr>
          <p:cNvSpPr/>
          <p:nvPr/>
        </p:nvSpPr>
        <p:spPr>
          <a:xfrm>
            <a:off x="7078894" y="4069616"/>
            <a:ext cx="3154301" cy="210402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5" name="Rectangle 44">
            <a:hlinkClick r:id="rId7" action="ppaction://hlinksldjump"/>
            <a:extLst>
              <a:ext uri="{FF2B5EF4-FFF2-40B4-BE49-F238E27FC236}">
                <a16:creationId xmlns:a16="http://schemas.microsoft.com/office/drawing/2014/main" id="{D7FBE6A8-2BB9-FFA4-D01A-429C89033916}"/>
              </a:ext>
            </a:extLst>
          </p:cNvPr>
          <p:cNvSpPr/>
          <p:nvPr/>
        </p:nvSpPr>
        <p:spPr>
          <a:xfrm>
            <a:off x="3881331" y="4059283"/>
            <a:ext cx="3188262" cy="213603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8" name="Arrow: Striped Right 47">
            <a:hlinkClick r:id="rId8" action="ppaction://hlinksldjump"/>
            <a:extLst>
              <a:ext uri="{FF2B5EF4-FFF2-40B4-BE49-F238E27FC236}">
                <a16:creationId xmlns:a16="http://schemas.microsoft.com/office/drawing/2014/main" id="{8DECBD31-9B91-1FF8-2F19-E4BC4011E227}"/>
              </a:ext>
            </a:extLst>
          </p:cNvPr>
          <p:cNvSpPr/>
          <p:nvPr/>
        </p:nvSpPr>
        <p:spPr>
          <a:xfrm>
            <a:off x="10930164" y="5616218"/>
            <a:ext cx="1000125" cy="1019175"/>
          </a:xfrm>
          <a:prstGeom prst="stripedRight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83F8BA-C60C-BDFD-C82A-0C9011AFD37C}"/>
              </a:ext>
            </a:extLst>
          </p:cNvPr>
          <p:cNvSpPr/>
          <p:nvPr/>
        </p:nvSpPr>
        <p:spPr>
          <a:xfrm>
            <a:off x="4197096" y="146440"/>
            <a:ext cx="5687568" cy="13086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 CỬA BÍ MẬT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7D57FB-BFDD-863A-CE22-D9F77A09D0DC}"/>
              </a:ext>
            </a:extLst>
          </p:cNvPr>
          <p:cNvGrpSpPr/>
          <p:nvPr/>
        </p:nvGrpSpPr>
        <p:grpSpPr>
          <a:xfrm>
            <a:off x="246889" y="566928"/>
            <a:ext cx="3160772" cy="6068465"/>
            <a:chOff x="226128" y="1784020"/>
            <a:chExt cx="2119675" cy="473816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2EEC22B-571D-4AB1-810E-6E813C7B2E4C}"/>
                </a:ext>
              </a:extLst>
            </p:cNvPr>
            <p:cNvSpPr/>
            <p:nvPr/>
          </p:nvSpPr>
          <p:spPr>
            <a:xfrm>
              <a:off x="226128" y="2241493"/>
              <a:ext cx="2119675" cy="4280687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Luật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chơi</a:t>
              </a:r>
              <a:r>
                <a:rPr kumimoji="0" 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cửa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ảnh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“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nhìn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”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đoán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ô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cửa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mở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ảnh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bí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ra.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60E8BEC6-AFB5-A296-60F8-CEF2E36B32CF}"/>
                </a:ext>
              </a:extLst>
            </p:cNvPr>
            <p:cNvSpPr/>
            <p:nvPr/>
          </p:nvSpPr>
          <p:spPr>
            <a:xfrm>
              <a:off x="1031332" y="1784020"/>
              <a:ext cx="531243" cy="670560"/>
            </a:xfrm>
            <a:prstGeom prst="star5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hlinkClick r:id="rId9" action="ppaction://hlinksldjump"/>
            <a:extLst>
              <a:ext uri="{FF2B5EF4-FFF2-40B4-BE49-F238E27FC236}">
                <a16:creationId xmlns:a16="http://schemas.microsoft.com/office/drawing/2014/main" id="{66960C9D-3171-9D08-3651-EB5CFB0EB9C8}"/>
              </a:ext>
            </a:extLst>
          </p:cNvPr>
          <p:cNvSpPr/>
          <p:nvPr/>
        </p:nvSpPr>
        <p:spPr>
          <a:xfrm>
            <a:off x="3881330" y="1966598"/>
            <a:ext cx="3188262" cy="209381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20" name="图片 35">
            <a:extLst>
              <a:ext uri="{FF2B5EF4-FFF2-40B4-BE49-F238E27FC236}">
                <a16:creationId xmlns:a16="http://schemas.microsoft.com/office/drawing/2014/main" id="{6E1848E4-0248-42B9-97FE-AE3557045D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63" y="70107"/>
            <a:ext cx="1695088" cy="21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51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2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418283" y="223896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1" name="Cloud 10">
            <a:hlinkClick r:id="rId5" action="ppaction://hlinksldjump"/>
            <a:extLst>
              <a:ext uri="{FF2B5EF4-FFF2-40B4-BE49-F238E27FC236}">
                <a16:creationId xmlns:a16="http://schemas.microsoft.com/office/drawing/2014/main" id="{709B602A-A5DE-8D33-4514-FD41A623CFA2}"/>
              </a:ext>
            </a:extLst>
          </p:cNvPr>
          <p:cNvSpPr/>
          <p:nvPr/>
        </p:nvSpPr>
        <p:spPr>
          <a:xfrm>
            <a:off x="10844403" y="5807964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D0E1AB-6A17-AB9C-607A-34DFF1FF07EA}"/>
              </a:ext>
            </a:extLst>
          </p:cNvPr>
          <p:cNvGrpSpPr/>
          <p:nvPr/>
        </p:nvGrpSpPr>
        <p:grpSpPr>
          <a:xfrm>
            <a:off x="2561391" y="1294629"/>
            <a:ext cx="7793101" cy="4879748"/>
            <a:chOff x="2271257" y="1379691"/>
            <a:chExt cx="6926783" cy="40945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178056-2C60-94E4-AEC2-7ACB8ECF0F71}"/>
                </a:ext>
              </a:extLst>
            </p:cNvPr>
            <p:cNvSpPr/>
            <p:nvPr/>
          </p:nvSpPr>
          <p:spPr>
            <a:xfrm>
              <a:off x="2271257" y="1379691"/>
              <a:ext cx="6926783" cy="409457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2" descr="pixelated game mushroom icon">
              <a:extLst>
                <a:ext uri="{FF2B5EF4-FFF2-40B4-BE49-F238E27FC236}">
                  <a16:creationId xmlns:a16="http://schemas.microsoft.com/office/drawing/2014/main" id="{B76C00BB-82EC-89DA-45FF-584A8764E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810" y="2283975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Plus Sign 7">
              <a:extLst>
                <a:ext uri="{FF2B5EF4-FFF2-40B4-BE49-F238E27FC236}">
                  <a16:creationId xmlns:a16="http://schemas.microsoft.com/office/drawing/2014/main" id="{AFC9739D-8896-30A3-AE6D-EA243378698C}"/>
                </a:ext>
              </a:extLst>
            </p:cNvPr>
            <p:cNvSpPr/>
            <p:nvPr/>
          </p:nvSpPr>
          <p:spPr>
            <a:xfrm>
              <a:off x="4814470" y="2594346"/>
              <a:ext cx="1124793" cy="1399922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4" descr="XƯỞNG SẢN XUẤT MÔ HÌNH CON SÒ ĐIỆP BẰNG COMPOSITE">
              <a:extLst>
                <a:ext uri="{FF2B5EF4-FFF2-40B4-BE49-F238E27FC236}">
                  <a16:creationId xmlns:a16="http://schemas.microsoft.com/office/drawing/2014/main" id="{D73F32C6-CDCC-C49C-5333-0D5BFF977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8277" y="2450663"/>
              <a:ext cx="2343150" cy="195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0267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149865" y="913917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rId5" action="ppaction://hlinksldjump"/>
            <a:extLst>
              <a:ext uri="{FF2B5EF4-FFF2-40B4-BE49-F238E27FC236}">
                <a16:creationId xmlns:a16="http://schemas.microsoft.com/office/drawing/2014/main" id="{A72E9976-33B0-7440-7BD2-919E22CA1DD5}"/>
              </a:ext>
            </a:extLst>
          </p:cNvPr>
          <p:cNvSpPr/>
          <p:nvPr/>
        </p:nvSpPr>
        <p:spPr>
          <a:xfrm>
            <a:off x="10752963" y="5771388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49AB00-0BC7-07F8-AF26-90BAC16AA4EC}"/>
              </a:ext>
            </a:extLst>
          </p:cNvPr>
          <p:cNvGrpSpPr/>
          <p:nvPr/>
        </p:nvGrpSpPr>
        <p:grpSpPr>
          <a:xfrm>
            <a:off x="2880857" y="2138780"/>
            <a:ext cx="6926783" cy="4094570"/>
            <a:chOff x="2271257" y="1379691"/>
            <a:chExt cx="6926783" cy="40945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9B4E034-B573-4B98-D6F5-0D94769C0467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D5E42E-6A92-FCED-0F19-711FB6422019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Picture 2" descr="pixelated game mushroom icon">
                <a:extLst>
                  <a:ext uri="{FF2B5EF4-FFF2-40B4-BE49-F238E27FC236}">
                    <a16:creationId xmlns:a16="http://schemas.microsoft.com/office/drawing/2014/main" id="{51F9A869-B84B-8169-933A-9CAC794ED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Plus Sign 11">
                <a:extLst>
                  <a:ext uri="{FF2B5EF4-FFF2-40B4-BE49-F238E27FC236}">
                    <a16:creationId xmlns:a16="http://schemas.microsoft.com/office/drawing/2014/main" id="{DA46DF8A-1622-E99F-B389-E460A39C21E1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2" descr="Cây nhang (hương) trong tâm thức người Việt | NGUYÊN LIỆU LÀM HƯƠNG">
              <a:extLst>
                <a:ext uri="{FF2B5EF4-FFF2-40B4-BE49-F238E27FC236}">
                  <a16:creationId xmlns:a16="http://schemas.microsoft.com/office/drawing/2014/main" id="{0E11CBCF-D0E8-0A33-1C08-395C6DA39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607" y="1648889"/>
              <a:ext cx="2617766" cy="349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9176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807062" y="426855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rId5" action="ppaction://hlinksldjump"/>
            <a:extLst>
              <a:ext uri="{FF2B5EF4-FFF2-40B4-BE49-F238E27FC236}">
                <a16:creationId xmlns:a16="http://schemas.microsoft.com/office/drawing/2014/main" id="{45C35398-13A9-217D-25C4-52A59149F369}"/>
              </a:ext>
            </a:extLst>
          </p:cNvPr>
          <p:cNvSpPr/>
          <p:nvPr/>
        </p:nvSpPr>
        <p:spPr>
          <a:xfrm>
            <a:off x="10798683" y="5818442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6EF725-38BA-B1E9-0C46-3A6CA9B7D196}"/>
              </a:ext>
            </a:extLst>
          </p:cNvPr>
          <p:cNvGrpSpPr/>
          <p:nvPr/>
        </p:nvGrpSpPr>
        <p:grpSpPr>
          <a:xfrm>
            <a:off x="2704951" y="1523573"/>
            <a:ext cx="7954341" cy="4973019"/>
            <a:chOff x="2271257" y="1379691"/>
            <a:chExt cx="6926783" cy="40945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4A94FCB-66CB-2DA1-C2D4-36B317F2C1B1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D307E9-D9F5-4AAE-BF41-4CCCFE1C7BD8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" name="Picture 2" descr="pixelated game mushroom icon">
                <a:extLst>
                  <a:ext uri="{FF2B5EF4-FFF2-40B4-BE49-F238E27FC236}">
                    <a16:creationId xmlns:a16="http://schemas.microsoft.com/office/drawing/2014/main" id="{9A1DD77A-B514-41CA-A1D5-3D8EDCA6FB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Plus Sign 12">
                <a:extLst>
                  <a:ext uri="{FF2B5EF4-FFF2-40B4-BE49-F238E27FC236}">
                    <a16:creationId xmlns:a16="http://schemas.microsoft.com/office/drawing/2014/main" id="{7D6FF46A-48E1-EB46-9783-709E96BA892A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2" descr="Thịt mỡ lợn Hòa Bình">
              <a:extLst>
                <a:ext uri="{FF2B5EF4-FFF2-40B4-BE49-F238E27FC236}">
                  <a16:creationId xmlns:a16="http://schemas.microsoft.com/office/drawing/2014/main" id="{BB9FB999-F290-EB05-64D3-832FDBB93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508" y="1959651"/>
              <a:ext cx="3043046" cy="3043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0406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15E71-0E39-3413-CCAF-21563F07498C}"/>
              </a:ext>
            </a:extLst>
          </p:cNvPr>
          <p:cNvSpPr txBox="1"/>
          <p:nvPr/>
        </p:nvSpPr>
        <p:spPr>
          <a:xfrm>
            <a:off x="6250504" y="6910839"/>
            <a:ext cx="3234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pngimg.com/download/63826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/3.0/"/>
              </a:rPr>
              <a:t>CC BY-NC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2EB2C-1D9F-5848-B48E-8EBB0EFB3682}"/>
              </a:ext>
            </a:extLst>
          </p:cNvPr>
          <p:cNvSpPr/>
          <p:nvPr/>
        </p:nvSpPr>
        <p:spPr>
          <a:xfrm>
            <a:off x="4771954" y="951369"/>
            <a:ext cx="3892269" cy="9063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Nấm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loud 4">
            <a:hlinkClick r:id="rId5" action="ppaction://hlinksldjump"/>
            <a:extLst>
              <a:ext uri="{FF2B5EF4-FFF2-40B4-BE49-F238E27FC236}">
                <a16:creationId xmlns:a16="http://schemas.microsoft.com/office/drawing/2014/main" id="{521CE6A5-444A-DEB3-0032-DF305B17C9AC}"/>
              </a:ext>
            </a:extLst>
          </p:cNvPr>
          <p:cNvSpPr/>
          <p:nvPr/>
        </p:nvSpPr>
        <p:spPr>
          <a:xfrm>
            <a:off x="10862691" y="5819973"/>
            <a:ext cx="1209675" cy="92392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B28EF2-5897-6D2E-75FC-0F56E23C8E07}"/>
              </a:ext>
            </a:extLst>
          </p:cNvPr>
          <p:cNvGrpSpPr/>
          <p:nvPr/>
        </p:nvGrpSpPr>
        <p:grpSpPr>
          <a:xfrm>
            <a:off x="2629989" y="2046910"/>
            <a:ext cx="7924800" cy="4266803"/>
            <a:chOff x="2271257" y="1379691"/>
            <a:chExt cx="6926783" cy="40945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6C9052E-A491-FC45-32FB-95486CC7F9FD}"/>
                </a:ext>
              </a:extLst>
            </p:cNvPr>
            <p:cNvGrpSpPr/>
            <p:nvPr/>
          </p:nvGrpSpPr>
          <p:grpSpPr>
            <a:xfrm>
              <a:off x="2271257" y="1379691"/>
              <a:ext cx="6926783" cy="4094570"/>
              <a:chOff x="2271257" y="1379691"/>
              <a:chExt cx="6926783" cy="409457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459774-45D7-CB5A-93AA-A16AC3DE4D65}"/>
                  </a:ext>
                </a:extLst>
              </p:cNvPr>
              <p:cNvSpPr/>
              <p:nvPr/>
            </p:nvSpPr>
            <p:spPr>
              <a:xfrm>
                <a:off x="2271257" y="1379691"/>
                <a:ext cx="6926783" cy="409457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" name="Picture 2" descr="pixelated game mushroom icon">
                <a:extLst>
                  <a:ext uri="{FF2B5EF4-FFF2-40B4-BE49-F238E27FC236}">
                    <a16:creationId xmlns:a16="http://schemas.microsoft.com/office/drawing/2014/main" id="{5A2A5CE4-0511-B515-B4D0-57C47FBC1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7810" y="2283975"/>
                <a:ext cx="2286000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Plus Sign 12">
                <a:extLst>
                  <a:ext uri="{FF2B5EF4-FFF2-40B4-BE49-F238E27FC236}">
                    <a16:creationId xmlns:a16="http://schemas.microsoft.com/office/drawing/2014/main" id="{A8DB9AAE-AB05-1B71-7435-F09BF51AC38D}"/>
                  </a:ext>
                </a:extLst>
              </p:cNvPr>
              <p:cNvSpPr/>
              <p:nvPr/>
            </p:nvSpPr>
            <p:spPr>
              <a:xfrm>
                <a:off x="4814470" y="2594346"/>
                <a:ext cx="1124793" cy="1399922"/>
              </a:xfrm>
              <a:prstGeom prst="mathPl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4" descr="hình ảnh : cây kim, màu xanh da trời, gần, Vải, Chủ đề, Chỉ may, Cuộn dây,  kính, May vá, Tay lao động, Handarbeiten, N hutensilien, Sợi chỉ, Đồ trang  sức, Mắt">
              <a:extLst>
                <a:ext uri="{FF2B5EF4-FFF2-40B4-BE49-F238E27FC236}">
                  <a16:creationId xmlns:a16="http://schemas.microsoft.com/office/drawing/2014/main" id="{DDBE50A6-C943-2670-7D5A-25BC93664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263" y="2206094"/>
              <a:ext cx="3031061" cy="2568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0106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>
            <a:extLst>
              <a:ext uri="{FF2B5EF4-FFF2-40B4-BE49-F238E27FC236}">
                <a16:creationId xmlns:a16="http://schemas.microsoft.com/office/drawing/2014/main" id="{A1616732-960A-405A-A1C7-5452559EC9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5915883">
            <a:off x="-614213" y="3881797"/>
            <a:ext cx="2596065" cy="4114800"/>
          </a:xfrm>
          <a:prstGeom prst="rect">
            <a:avLst/>
          </a:prstGeom>
        </p:spPr>
      </p:pic>
      <p:grpSp>
        <p:nvGrpSpPr>
          <p:cNvPr id="6426" name="Google Shape;6426;p41"/>
          <p:cNvGrpSpPr/>
          <p:nvPr/>
        </p:nvGrpSpPr>
        <p:grpSpPr>
          <a:xfrm>
            <a:off x="9488068" y="3852134"/>
            <a:ext cx="1597033" cy="1387367"/>
            <a:chOff x="8263800" y="5524025"/>
            <a:chExt cx="1197775" cy="1040525"/>
          </a:xfrm>
        </p:grpSpPr>
        <p:sp>
          <p:nvSpPr>
            <p:cNvPr id="6427" name="Google Shape;6427;p41"/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79" name="Google Shape;6479;p41"/>
          <p:cNvGrpSpPr/>
          <p:nvPr/>
        </p:nvGrpSpPr>
        <p:grpSpPr>
          <a:xfrm>
            <a:off x="851201" y="3718252"/>
            <a:ext cx="1506033" cy="1521233"/>
            <a:chOff x="6677925" y="6815450"/>
            <a:chExt cx="1129525" cy="1140925"/>
          </a:xfrm>
        </p:grpSpPr>
        <p:sp>
          <p:nvSpPr>
            <p:cNvPr id="6480" name="Google Shape;6480;p41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4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18" name="Google Shape;6518;p41"/>
          <p:cNvSpPr/>
          <p:nvPr/>
        </p:nvSpPr>
        <p:spPr>
          <a:xfrm>
            <a:off x="2715001" y="6467434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19" name="Google Shape;6519;p41"/>
          <p:cNvSpPr/>
          <p:nvPr/>
        </p:nvSpPr>
        <p:spPr>
          <a:xfrm>
            <a:off x="2808401" y="65452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0" name="Google Shape;6520;p41"/>
          <p:cNvSpPr/>
          <p:nvPr/>
        </p:nvSpPr>
        <p:spPr>
          <a:xfrm>
            <a:off x="10125400" y="5369101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1" name="Google Shape;6521;p41"/>
          <p:cNvSpPr/>
          <p:nvPr/>
        </p:nvSpPr>
        <p:spPr>
          <a:xfrm>
            <a:off x="960000" y="5420134"/>
            <a:ext cx="367600" cy="330433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8597;p62">
            <a:extLst>
              <a:ext uri="{FF2B5EF4-FFF2-40B4-BE49-F238E27FC236}">
                <a16:creationId xmlns:a16="http://schemas.microsoft.com/office/drawing/2014/main" id="{56154CE8-99D1-405A-A7E3-D73482E8A2F0}"/>
              </a:ext>
            </a:extLst>
          </p:cNvPr>
          <p:cNvGrpSpPr/>
          <p:nvPr/>
        </p:nvGrpSpPr>
        <p:grpSpPr>
          <a:xfrm flipH="1">
            <a:off x="366275" y="503128"/>
            <a:ext cx="1373125" cy="987675"/>
            <a:chOff x="5785950" y="1653700"/>
            <a:chExt cx="1373125" cy="987675"/>
          </a:xfrm>
        </p:grpSpPr>
        <p:grpSp>
          <p:nvGrpSpPr>
            <p:cNvPr id="148" name="Google Shape;8598;p62">
              <a:extLst>
                <a:ext uri="{FF2B5EF4-FFF2-40B4-BE49-F238E27FC236}">
                  <a16:creationId xmlns:a16="http://schemas.microsoft.com/office/drawing/2014/main" id="{E6EEE3C7-F14A-4ED6-A6D6-EBBB8008FD67}"/>
                </a:ext>
              </a:extLst>
            </p:cNvPr>
            <p:cNvGrpSpPr/>
            <p:nvPr/>
          </p:nvGrpSpPr>
          <p:grpSpPr>
            <a:xfrm>
              <a:off x="5785950" y="1653700"/>
              <a:ext cx="1373125" cy="987675"/>
              <a:chOff x="5785950" y="1653700"/>
              <a:chExt cx="1373125" cy="987675"/>
            </a:xfrm>
          </p:grpSpPr>
          <p:sp>
            <p:nvSpPr>
              <p:cNvPr id="159" name="Google Shape;8599;p62">
                <a:extLst>
                  <a:ext uri="{FF2B5EF4-FFF2-40B4-BE49-F238E27FC236}">
                    <a16:creationId xmlns:a16="http://schemas.microsoft.com/office/drawing/2014/main" id="{95E1163A-4ED6-471E-834E-F9A388D5D91D}"/>
                  </a:ext>
                </a:extLst>
              </p:cNvPr>
              <p:cNvSpPr/>
              <p:nvPr/>
            </p:nvSpPr>
            <p:spPr>
              <a:xfrm>
                <a:off x="5785950" y="1653700"/>
                <a:ext cx="1373125" cy="987675"/>
              </a:xfrm>
              <a:custGeom>
                <a:avLst/>
                <a:gdLst/>
                <a:ahLst/>
                <a:cxnLst/>
                <a:rect l="l" t="t" r="r" b="b"/>
                <a:pathLst>
                  <a:path w="54925" h="39507" extrusionOk="0">
                    <a:moveTo>
                      <a:pt x="26847" y="1"/>
                    </a:moveTo>
                    <a:cubicBezTo>
                      <a:pt x="25268" y="1"/>
                      <a:pt x="23715" y="911"/>
                      <a:pt x="22216" y="2677"/>
                    </a:cubicBezTo>
                    <a:cubicBezTo>
                      <a:pt x="20182" y="5086"/>
                      <a:pt x="18630" y="9877"/>
                      <a:pt x="17613" y="14293"/>
                    </a:cubicBezTo>
                    <a:cubicBezTo>
                      <a:pt x="17532" y="14186"/>
                      <a:pt x="17506" y="14133"/>
                      <a:pt x="17425" y="14053"/>
                    </a:cubicBezTo>
                    <a:cubicBezTo>
                      <a:pt x="17425" y="14053"/>
                      <a:pt x="17425" y="14026"/>
                      <a:pt x="17399" y="14026"/>
                    </a:cubicBezTo>
                    <a:cubicBezTo>
                      <a:pt x="16890" y="13383"/>
                      <a:pt x="16221" y="12928"/>
                      <a:pt x="15418" y="12634"/>
                    </a:cubicBezTo>
                    <a:cubicBezTo>
                      <a:pt x="15124" y="12554"/>
                      <a:pt x="14856" y="12473"/>
                      <a:pt x="14615" y="12420"/>
                    </a:cubicBezTo>
                    <a:lnTo>
                      <a:pt x="14374" y="12340"/>
                    </a:lnTo>
                    <a:cubicBezTo>
                      <a:pt x="14321" y="12340"/>
                      <a:pt x="14294" y="12313"/>
                      <a:pt x="14240" y="12313"/>
                    </a:cubicBezTo>
                    <a:cubicBezTo>
                      <a:pt x="14160" y="12286"/>
                      <a:pt x="14053" y="12286"/>
                      <a:pt x="13999" y="12286"/>
                    </a:cubicBezTo>
                    <a:cubicBezTo>
                      <a:pt x="14026" y="11510"/>
                      <a:pt x="13919" y="10760"/>
                      <a:pt x="13705" y="10038"/>
                    </a:cubicBezTo>
                    <a:cubicBezTo>
                      <a:pt x="13330" y="8860"/>
                      <a:pt x="12688" y="7870"/>
                      <a:pt x="11858" y="7067"/>
                    </a:cubicBezTo>
                    <a:cubicBezTo>
                      <a:pt x="12367" y="6424"/>
                      <a:pt x="12581" y="5595"/>
                      <a:pt x="12527" y="4711"/>
                    </a:cubicBezTo>
                    <a:cubicBezTo>
                      <a:pt x="12367" y="3052"/>
                      <a:pt x="10948" y="1794"/>
                      <a:pt x="9262" y="1794"/>
                    </a:cubicBezTo>
                    <a:cubicBezTo>
                      <a:pt x="9182" y="1794"/>
                      <a:pt x="9048" y="1794"/>
                      <a:pt x="8914" y="1847"/>
                    </a:cubicBezTo>
                    <a:cubicBezTo>
                      <a:pt x="8272" y="1901"/>
                      <a:pt x="7656" y="2169"/>
                      <a:pt x="7174" y="2570"/>
                    </a:cubicBezTo>
                    <a:cubicBezTo>
                      <a:pt x="6585" y="1981"/>
                      <a:pt x="5836" y="1607"/>
                      <a:pt x="4979" y="1526"/>
                    </a:cubicBezTo>
                    <a:lnTo>
                      <a:pt x="4819" y="1526"/>
                    </a:lnTo>
                    <a:cubicBezTo>
                      <a:pt x="3159" y="1526"/>
                      <a:pt x="1741" y="2838"/>
                      <a:pt x="1687" y="4524"/>
                    </a:cubicBezTo>
                    <a:cubicBezTo>
                      <a:pt x="1607" y="5488"/>
                      <a:pt x="2008" y="6398"/>
                      <a:pt x="2678" y="6986"/>
                    </a:cubicBezTo>
                    <a:cubicBezTo>
                      <a:pt x="804" y="8699"/>
                      <a:pt x="1" y="11376"/>
                      <a:pt x="777" y="13946"/>
                    </a:cubicBezTo>
                    <a:cubicBezTo>
                      <a:pt x="1634" y="16783"/>
                      <a:pt x="4257" y="18737"/>
                      <a:pt x="7228" y="18737"/>
                    </a:cubicBezTo>
                    <a:cubicBezTo>
                      <a:pt x="7629" y="18737"/>
                      <a:pt x="8004" y="18710"/>
                      <a:pt x="8405" y="18630"/>
                    </a:cubicBezTo>
                    <a:cubicBezTo>
                      <a:pt x="8512" y="18924"/>
                      <a:pt x="8593" y="19192"/>
                      <a:pt x="8727" y="19432"/>
                    </a:cubicBezTo>
                    <a:cubicBezTo>
                      <a:pt x="8780" y="19459"/>
                      <a:pt x="8780" y="19513"/>
                      <a:pt x="8807" y="19540"/>
                    </a:cubicBezTo>
                    <a:lnTo>
                      <a:pt x="9075" y="19968"/>
                    </a:lnTo>
                    <a:cubicBezTo>
                      <a:pt x="9235" y="20235"/>
                      <a:pt x="9396" y="20476"/>
                      <a:pt x="9530" y="20664"/>
                    </a:cubicBezTo>
                    <a:cubicBezTo>
                      <a:pt x="9797" y="21012"/>
                      <a:pt x="10065" y="21279"/>
                      <a:pt x="10386" y="21520"/>
                    </a:cubicBezTo>
                    <a:cubicBezTo>
                      <a:pt x="10680" y="21734"/>
                      <a:pt x="11055" y="21948"/>
                      <a:pt x="11457" y="22109"/>
                    </a:cubicBezTo>
                    <a:cubicBezTo>
                      <a:pt x="11992" y="22323"/>
                      <a:pt x="12554" y="22457"/>
                      <a:pt x="13143" y="22484"/>
                    </a:cubicBezTo>
                    <a:lnTo>
                      <a:pt x="13491" y="22484"/>
                    </a:lnTo>
                    <a:cubicBezTo>
                      <a:pt x="13812" y="22484"/>
                      <a:pt x="14187" y="22457"/>
                      <a:pt x="14588" y="22377"/>
                    </a:cubicBezTo>
                    <a:cubicBezTo>
                      <a:pt x="14695" y="22511"/>
                      <a:pt x="14829" y="22618"/>
                      <a:pt x="14963" y="22725"/>
                    </a:cubicBezTo>
                    <a:cubicBezTo>
                      <a:pt x="15124" y="22885"/>
                      <a:pt x="15257" y="22992"/>
                      <a:pt x="15391" y="23073"/>
                    </a:cubicBezTo>
                    <a:lnTo>
                      <a:pt x="15793" y="23394"/>
                    </a:lnTo>
                    <a:cubicBezTo>
                      <a:pt x="15793" y="23394"/>
                      <a:pt x="15819" y="23394"/>
                      <a:pt x="15819" y="23421"/>
                    </a:cubicBezTo>
                    <a:cubicBezTo>
                      <a:pt x="16167" y="23661"/>
                      <a:pt x="16435" y="23822"/>
                      <a:pt x="16729" y="23983"/>
                    </a:cubicBezTo>
                    <a:cubicBezTo>
                      <a:pt x="16729" y="23983"/>
                      <a:pt x="16756" y="23983"/>
                      <a:pt x="16756" y="24009"/>
                    </a:cubicBezTo>
                    <a:cubicBezTo>
                      <a:pt x="17077" y="24197"/>
                      <a:pt x="17399" y="24331"/>
                      <a:pt x="17800" y="24464"/>
                    </a:cubicBezTo>
                    <a:cubicBezTo>
                      <a:pt x="17934" y="24491"/>
                      <a:pt x="18068" y="24545"/>
                      <a:pt x="18202" y="24598"/>
                    </a:cubicBezTo>
                    <a:cubicBezTo>
                      <a:pt x="20182" y="29416"/>
                      <a:pt x="22939" y="35037"/>
                      <a:pt x="25776" y="37446"/>
                    </a:cubicBezTo>
                    <a:cubicBezTo>
                      <a:pt x="27436" y="38838"/>
                      <a:pt x="28961" y="39507"/>
                      <a:pt x="30433" y="39507"/>
                    </a:cubicBezTo>
                    <a:cubicBezTo>
                      <a:pt x="31879" y="39507"/>
                      <a:pt x="33164" y="38811"/>
                      <a:pt x="33940" y="37580"/>
                    </a:cubicBezTo>
                    <a:cubicBezTo>
                      <a:pt x="34074" y="37365"/>
                      <a:pt x="34181" y="37178"/>
                      <a:pt x="34261" y="36937"/>
                    </a:cubicBezTo>
                    <a:cubicBezTo>
                      <a:pt x="35305" y="36910"/>
                      <a:pt x="36215" y="36455"/>
                      <a:pt x="36884" y="35733"/>
                    </a:cubicBezTo>
                    <a:cubicBezTo>
                      <a:pt x="37821" y="34716"/>
                      <a:pt x="38115" y="33431"/>
                      <a:pt x="37821" y="31905"/>
                    </a:cubicBezTo>
                    <a:lnTo>
                      <a:pt x="38008" y="31905"/>
                    </a:lnTo>
                    <a:cubicBezTo>
                      <a:pt x="39882" y="31905"/>
                      <a:pt x="40952" y="31102"/>
                      <a:pt x="41514" y="30433"/>
                    </a:cubicBezTo>
                    <a:cubicBezTo>
                      <a:pt x="41568" y="30406"/>
                      <a:pt x="41568" y="30380"/>
                      <a:pt x="41595" y="30353"/>
                    </a:cubicBezTo>
                    <a:cubicBezTo>
                      <a:pt x="41996" y="29844"/>
                      <a:pt x="42344" y="29041"/>
                      <a:pt x="42344" y="28131"/>
                    </a:cubicBezTo>
                    <a:cubicBezTo>
                      <a:pt x="43254" y="27435"/>
                      <a:pt x="43763" y="26472"/>
                      <a:pt x="43897" y="25535"/>
                    </a:cubicBezTo>
                    <a:cubicBezTo>
                      <a:pt x="44111" y="24357"/>
                      <a:pt x="43709" y="23287"/>
                      <a:pt x="42772" y="22323"/>
                    </a:cubicBezTo>
                    <a:cubicBezTo>
                      <a:pt x="42799" y="22270"/>
                      <a:pt x="42906" y="22189"/>
                      <a:pt x="42906" y="22136"/>
                    </a:cubicBezTo>
                    <a:cubicBezTo>
                      <a:pt x="43094" y="21868"/>
                      <a:pt x="43308" y="21601"/>
                      <a:pt x="43468" y="21386"/>
                    </a:cubicBezTo>
                    <a:lnTo>
                      <a:pt x="43629" y="21145"/>
                    </a:lnTo>
                    <a:cubicBezTo>
                      <a:pt x="43736" y="21012"/>
                      <a:pt x="43870" y="20798"/>
                      <a:pt x="43950" y="20744"/>
                    </a:cubicBezTo>
                    <a:lnTo>
                      <a:pt x="43977" y="20717"/>
                    </a:lnTo>
                    <a:cubicBezTo>
                      <a:pt x="43977" y="20717"/>
                      <a:pt x="44004" y="20664"/>
                      <a:pt x="44111" y="20637"/>
                    </a:cubicBezTo>
                    <a:cubicBezTo>
                      <a:pt x="44164" y="20610"/>
                      <a:pt x="44271" y="20583"/>
                      <a:pt x="44378" y="20530"/>
                    </a:cubicBezTo>
                    <a:cubicBezTo>
                      <a:pt x="44405" y="20530"/>
                      <a:pt x="44405" y="20530"/>
                      <a:pt x="44432" y="20503"/>
                    </a:cubicBezTo>
                    <a:cubicBezTo>
                      <a:pt x="44619" y="20476"/>
                      <a:pt x="44887" y="20450"/>
                      <a:pt x="45074" y="20396"/>
                    </a:cubicBezTo>
                    <a:cubicBezTo>
                      <a:pt x="46011" y="20316"/>
                      <a:pt x="47028" y="20182"/>
                      <a:pt x="47992" y="19780"/>
                    </a:cubicBezTo>
                    <a:lnTo>
                      <a:pt x="48955" y="19325"/>
                    </a:lnTo>
                    <a:lnTo>
                      <a:pt x="49972" y="18844"/>
                    </a:lnTo>
                    <a:cubicBezTo>
                      <a:pt x="50722" y="18442"/>
                      <a:pt x="51445" y="17853"/>
                      <a:pt x="52033" y="17184"/>
                    </a:cubicBezTo>
                    <a:cubicBezTo>
                      <a:pt x="52328" y="16863"/>
                      <a:pt x="52595" y="16515"/>
                      <a:pt x="52810" y="16247"/>
                    </a:cubicBezTo>
                    <a:cubicBezTo>
                      <a:pt x="53050" y="15953"/>
                      <a:pt x="53211" y="15659"/>
                      <a:pt x="53372" y="15418"/>
                    </a:cubicBezTo>
                    <a:cubicBezTo>
                      <a:pt x="53586" y="15096"/>
                      <a:pt x="53746" y="14749"/>
                      <a:pt x="53853" y="14481"/>
                    </a:cubicBezTo>
                    <a:cubicBezTo>
                      <a:pt x="53907" y="14320"/>
                      <a:pt x="53987" y="14160"/>
                      <a:pt x="54041" y="14026"/>
                    </a:cubicBezTo>
                    <a:lnTo>
                      <a:pt x="54068" y="13946"/>
                    </a:lnTo>
                    <a:cubicBezTo>
                      <a:pt x="54121" y="13838"/>
                      <a:pt x="54175" y="13758"/>
                      <a:pt x="54201" y="13624"/>
                    </a:cubicBezTo>
                    <a:cubicBezTo>
                      <a:pt x="54389" y="13143"/>
                      <a:pt x="54549" y="12634"/>
                      <a:pt x="54656" y="12072"/>
                    </a:cubicBezTo>
                    <a:cubicBezTo>
                      <a:pt x="54710" y="11751"/>
                      <a:pt x="54790" y="11376"/>
                      <a:pt x="54817" y="11028"/>
                    </a:cubicBezTo>
                    <a:cubicBezTo>
                      <a:pt x="54844" y="10841"/>
                      <a:pt x="54871" y="10627"/>
                      <a:pt x="54871" y="10439"/>
                    </a:cubicBezTo>
                    <a:cubicBezTo>
                      <a:pt x="54924" y="8914"/>
                      <a:pt x="53505" y="7495"/>
                      <a:pt x="51846" y="7495"/>
                    </a:cubicBezTo>
                    <a:lnTo>
                      <a:pt x="51766" y="7495"/>
                    </a:lnTo>
                    <a:cubicBezTo>
                      <a:pt x="51525" y="7495"/>
                      <a:pt x="51364" y="7522"/>
                      <a:pt x="51230" y="7522"/>
                    </a:cubicBezTo>
                    <a:cubicBezTo>
                      <a:pt x="50990" y="7575"/>
                      <a:pt x="50722" y="7602"/>
                      <a:pt x="50294" y="7656"/>
                    </a:cubicBezTo>
                    <a:cubicBezTo>
                      <a:pt x="49892" y="7736"/>
                      <a:pt x="49464" y="7843"/>
                      <a:pt x="48902" y="7977"/>
                    </a:cubicBezTo>
                    <a:cubicBezTo>
                      <a:pt x="48393" y="8111"/>
                      <a:pt x="47858" y="8298"/>
                      <a:pt x="47296" y="8512"/>
                    </a:cubicBezTo>
                    <a:cubicBezTo>
                      <a:pt x="46707" y="8726"/>
                      <a:pt x="46172" y="8994"/>
                      <a:pt x="45583" y="9342"/>
                    </a:cubicBezTo>
                    <a:cubicBezTo>
                      <a:pt x="45208" y="9529"/>
                      <a:pt x="44887" y="9770"/>
                      <a:pt x="44566" y="10038"/>
                    </a:cubicBezTo>
                    <a:cubicBezTo>
                      <a:pt x="44566" y="10038"/>
                      <a:pt x="44539" y="10038"/>
                      <a:pt x="44539" y="10065"/>
                    </a:cubicBezTo>
                    <a:cubicBezTo>
                      <a:pt x="44245" y="10305"/>
                      <a:pt x="44004" y="10573"/>
                      <a:pt x="43736" y="10814"/>
                    </a:cubicBezTo>
                    <a:cubicBezTo>
                      <a:pt x="43575" y="11001"/>
                      <a:pt x="43361" y="11215"/>
                      <a:pt x="43201" y="11403"/>
                    </a:cubicBezTo>
                    <a:lnTo>
                      <a:pt x="43067" y="11537"/>
                    </a:lnTo>
                    <a:lnTo>
                      <a:pt x="42505" y="12179"/>
                    </a:lnTo>
                    <a:cubicBezTo>
                      <a:pt x="42478" y="12206"/>
                      <a:pt x="42478" y="12259"/>
                      <a:pt x="42425" y="12259"/>
                    </a:cubicBezTo>
                    <a:cubicBezTo>
                      <a:pt x="42130" y="12607"/>
                      <a:pt x="41862" y="12982"/>
                      <a:pt x="41675" y="13330"/>
                    </a:cubicBezTo>
                    <a:cubicBezTo>
                      <a:pt x="41568" y="13517"/>
                      <a:pt x="41434" y="13731"/>
                      <a:pt x="41327" y="13919"/>
                    </a:cubicBezTo>
                    <a:cubicBezTo>
                      <a:pt x="41247" y="14026"/>
                      <a:pt x="41193" y="14160"/>
                      <a:pt x="41167" y="14267"/>
                    </a:cubicBezTo>
                    <a:cubicBezTo>
                      <a:pt x="41167" y="14267"/>
                      <a:pt x="41167" y="14293"/>
                      <a:pt x="41140" y="14293"/>
                    </a:cubicBezTo>
                    <a:cubicBezTo>
                      <a:pt x="41033" y="14481"/>
                      <a:pt x="40926" y="14615"/>
                      <a:pt x="40872" y="14722"/>
                    </a:cubicBezTo>
                    <a:lnTo>
                      <a:pt x="40792" y="14802"/>
                    </a:lnTo>
                    <a:lnTo>
                      <a:pt x="40551" y="14802"/>
                    </a:lnTo>
                    <a:cubicBezTo>
                      <a:pt x="40471" y="14802"/>
                      <a:pt x="40310" y="14749"/>
                      <a:pt x="40230" y="14749"/>
                    </a:cubicBezTo>
                    <a:cubicBezTo>
                      <a:pt x="39989" y="14722"/>
                      <a:pt x="39748" y="14722"/>
                      <a:pt x="39561" y="14695"/>
                    </a:cubicBezTo>
                    <a:cubicBezTo>
                      <a:pt x="39346" y="14695"/>
                      <a:pt x="39186" y="14668"/>
                      <a:pt x="38972" y="14668"/>
                    </a:cubicBezTo>
                    <a:lnTo>
                      <a:pt x="38918" y="14668"/>
                    </a:lnTo>
                    <a:cubicBezTo>
                      <a:pt x="39320" y="14267"/>
                      <a:pt x="39641" y="13812"/>
                      <a:pt x="39882" y="13410"/>
                    </a:cubicBezTo>
                    <a:cubicBezTo>
                      <a:pt x="40417" y="12473"/>
                      <a:pt x="40551" y="11456"/>
                      <a:pt x="40230" y="10520"/>
                    </a:cubicBezTo>
                    <a:cubicBezTo>
                      <a:pt x="39882" y="9583"/>
                      <a:pt x="39293" y="8833"/>
                      <a:pt x="38436" y="8378"/>
                    </a:cubicBezTo>
                    <a:cubicBezTo>
                      <a:pt x="38276" y="7522"/>
                      <a:pt x="37821" y="6853"/>
                      <a:pt x="37366" y="6505"/>
                    </a:cubicBezTo>
                    <a:lnTo>
                      <a:pt x="37339" y="6451"/>
                    </a:lnTo>
                    <a:cubicBezTo>
                      <a:pt x="36643" y="5862"/>
                      <a:pt x="35706" y="5514"/>
                      <a:pt x="34689" y="5514"/>
                    </a:cubicBezTo>
                    <a:cubicBezTo>
                      <a:pt x="34475" y="5514"/>
                      <a:pt x="34261" y="5514"/>
                      <a:pt x="34020" y="5568"/>
                    </a:cubicBezTo>
                    <a:cubicBezTo>
                      <a:pt x="33993" y="4283"/>
                      <a:pt x="33485" y="3239"/>
                      <a:pt x="32521" y="2490"/>
                    </a:cubicBezTo>
                    <a:cubicBezTo>
                      <a:pt x="31879" y="1981"/>
                      <a:pt x="31129" y="1714"/>
                      <a:pt x="30326" y="1714"/>
                    </a:cubicBezTo>
                    <a:lnTo>
                      <a:pt x="30059" y="1714"/>
                    </a:lnTo>
                    <a:cubicBezTo>
                      <a:pt x="30005" y="1687"/>
                      <a:pt x="29978" y="1633"/>
                      <a:pt x="29978" y="1607"/>
                    </a:cubicBezTo>
                    <a:cubicBezTo>
                      <a:pt x="29202" y="563"/>
                      <a:pt x="28078" y="1"/>
                      <a:pt x="268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Google Shape;8600;p62">
                <a:extLst>
                  <a:ext uri="{FF2B5EF4-FFF2-40B4-BE49-F238E27FC236}">
                    <a16:creationId xmlns:a16="http://schemas.microsoft.com/office/drawing/2014/main" id="{8D18E14A-59A9-468D-A6E2-40B796231002}"/>
                  </a:ext>
                </a:extLst>
              </p:cNvPr>
              <p:cNvSpPr/>
              <p:nvPr/>
            </p:nvSpPr>
            <p:spPr>
              <a:xfrm>
                <a:off x="6267750" y="1722200"/>
                <a:ext cx="343275" cy="42000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6800" extrusionOk="0">
                    <a:moveTo>
                      <a:pt x="7615" y="0"/>
                    </a:moveTo>
                    <a:cubicBezTo>
                      <a:pt x="6959" y="0"/>
                      <a:pt x="6091" y="469"/>
                      <a:pt x="5032" y="1704"/>
                    </a:cubicBezTo>
                    <a:cubicBezTo>
                      <a:pt x="1954" y="5290"/>
                      <a:pt x="0" y="16800"/>
                      <a:pt x="0" y="16800"/>
                    </a:cubicBezTo>
                    <a:cubicBezTo>
                      <a:pt x="9047" y="11928"/>
                      <a:pt x="13731" y="3444"/>
                      <a:pt x="11697" y="1891"/>
                    </a:cubicBezTo>
                    <a:cubicBezTo>
                      <a:pt x="11522" y="1758"/>
                      <a:pt x="11326" y="1703"/>
                      <a:pt x="11120" y="1703"/>
                    </a:cubicBezTo>
                    <a:cubicBezTo>
                      <a:pt x="10125" y="1703"/>
                      <a:pt x="8913" y="2988"/>
                      <a:pt x="8913" y="2988"/>
                    </a:cubicBezTo>
                    <a:cubicBezTo>
                      <a:pt x="9333" y="1660"/>
                      <a:pt x="8850" y="0"/>
                      <a:pt x="76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Google Shape;8601;p62">
                <a:extLst>
                  <a:ext uri="{FF2B5EF4-FFF2-40B4-BE49-F238E27FC236}">
                    <a16:creationId xmlns:a16="http://schemas.microsoft.com/office/drawing/2014/main" id="{0F95D77A-0166-40C6-9A4C-B74A97DA9BCA}"/>
                  </a:ext>
                </a:extLst>
              </p:cNvPr>
              <p:cNvSpPr/>
              <p:nvPr/>
            </p:nvSpPr>
            <p:spPr>
              <a:xfrm>
                <a:off x="6277100" y="1858450"/>
                <a:ext cx="467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8684" h="11323" extrusionOk="0">
                    <a:moveTo>
                      <a:pt x="15127" y="1"/>
                    </a:moveTo>
                    <a:cubicBezTo>
                      <a:pt x="11098" y="1"/>
                      <a:pt x="1" y="11323"/>
                      <a:pt x="1" y="11323"/>
                    </a:cubicBezTo>
                    <a:cubicBezTo>
                      <a:pt x="12581" y="8807"/>
                      <a:pt x="18683" y="4765"/>
                      <a:pt x="18148" y="3186"/>
                    </a:cubicBezTo>
                    <a:cubicBezTo>
                      <a:pt x="17914" y="2496"/>
                      <a:pt x="17271" y="2302"/>
                      <a:pt x="16621" y="2302"/>
                    </a:cubicBezTo>
                    <a:cubicBezTo>
                      <a:pt x="15784" y="2302"/>
                      <a:pt x="14936" y="2624"/>
                      <a:pt x="14936" y="2624"/>
                    </a:cubicBezTo>
                    <a:cubicBezTo>
                      <a:pt x="17077" y="1232"/>
                      <a:pt x="16034" y="295"/>
                      <a:pt x="16034" y="295"/>
                    </a:cubicBezTo>
                    <a:cubicBezTo>
                      <a:pt x="15798" y="93"/>
                      <a:pt x="15492" y="1"/>
                      <a:pt x="15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Google Shape;8602;p62">
                <a:extLst>
                  <a:ext uri="{FF2B5EF4-FFF2-40B4-BE49-F238E27FC236}">
                    <a16:creationId xmlns:a16="http://schemas.microsoft.com/office/drawing/2014/main" id="{4461D459-B535-4277-A0CA-198273AA894C}"/>
                  </a:ext>
                </a:extLst>
              </p:cNvPr>
              <p:cNvSpPr/>
              <p:nvPr/>
            </p:nvSpPr>
            <p:spPr>
              <a:xfrm>
                <a:off x="6390200" y="1964725"/>
                <a:ext cx="24760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4315" extrusionOk="0">
                    <a:moveTo>
                      <a:pt x="8178" y="0"/>
                    </a:moveTo>
                    <a:cubicBezTo>
                      <a:pt x="6553" y="0"/>
                      <a:pt x="3394" y="1494"/>
                      <a:pt x="0" y="4315"/>
                    </a:cubicBezTo>
                    <a:lnTo>
                      <a:pt x="0" y="4315"/>
                    </a:lnTo>
                    <a:cubicBezTo>
                      <a:pt x="0" y="4315"/>
                      <a:pt x="9904" y="1719"/>
                      <a:pt x="9208" y="434"/>
                    </a:cubicBezTo>
                    <a:cubicBezTo>
                      <a:pt x="9037" y="143"/>
                      <a:pt x="8681" y="0"/>
                      <a:pt x="8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Google Shape;8603;p62">
                <a:extLst>
                  <a:ext uri="{FF2B5EF4-FFF2-40B4-BE49-F238E27FC236}">
                    <a16:creationId xmlns:a16="http://schemas.microsoft.com/office/drawing/2014/main" id="{62DD048C-DA48-4964-AB68-EE8A974E667E}"/>
                  </a:ext>
                </a:extLst>
              </p:cNvPr>
              <p:cNvSpPr/>
              <p:nvPr/>
            </p:nvSpPr>
            <p:spPr>
              <a:xfrm>
                <a:off x="6323275" y="1858950"/>
                <a:ext cx="178025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8145" extrusionOk="0">
                    <a:moveTo>
                      <a:pt x="5522" y="1"/>
                    </a:moveTo>
                    <a:cubicBezTo>
                      <a:pt x="4135" y="1"/>
                      <a:pt x="1711" y="3136"/>
                      <a:pt x="1" y="8144"/>
                    </a:cubicBezTo>
                    <a:cubicBezTo>
                      <a:pt x="1" y="8144"/>
                      <a:pt x="7120" y="837"/>
                      <a:pt x="5889" y="88"/>
                    </a:cubicBezTo>
                    <a:cubicBezTo>
                      <a:pt x="5777" y="30"/>
                      <a:pt x="5654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Google Shape;8604;p62">
                <a:extLst>
                  <a:ext uri="{FF2B5EF4-FFF2-40B4-BE49-F238E27FC236}">
                    <a16:creationId xmlns:a16="http://schemas.microsoft.com/office/drawing/2014/main" id="{5F189F0F-6566-4970-97A1-2565188E94B3}"/>
                  </a:ext>
                </a:extLst>
              </p:cNvPr>
              <p:cNvSpPr/>
              <p:nvPr/>
            </p:nvSpPr>
            <p:spPr>
              <a:xfrm>
                <a:off x="5857550" y="1760775"/>
                <a:ext cx="1235925" cy="486475"/>
              </a:xfrm>
              <a:custGeom>
                <a:avLst/>
                <a:gdLst/>
                <a:ahLst/>
                <a:cxnLst/>
                <a:rect l="l" t="t" r="r" b="b"/>
                <a:pathLst>
                  <a:path w="49437" h="19459" extrusionOk="0">
                    <a:moveTo>
                      <a:pt x="2142" y="0"/>
                    </a:moveTo>
                    <a:cubicBezTo>
                      <a:pt x="1874" y="0"/>
                      <a:pt x="1634" y="188"/>
                      <a:pt x="1634" y="455"/>
                    </a:cubicBezTo>
                    <a:cubicBezTo>
                      <a:pt x="1634" y="723"/>
                      <a:pt x="1821" y="964"/>
                      <a:pt x="2089" y="964"/>
                    </a:cubicBezTo>
                    <a:lnTo>
                      <a:pt x="2222" y="964"/>
                    </a:lnTo>
                    <a:cubicBezTo>
                      <a:pt x="2945" y="1874"/>
                      <a:pt x="3159" y="3239"/>
                      <a:pt x="3240" y="3908"/>
                    </a:cubicBezTo>
                    <a:cubicBezTo>
                      <a:pt x="1152" y="4604"/>
                      <a:pt x="1" y="6852"/>
                      <a:pt x="616" y="8967"/>
                    </a:cubicBezTo>
                    <a:cubicBezTo>
                      <a:pt x="1162" y="10712"/>
                      <a:pt x="2774" y="11852"/>
                      <a:pt x="4511" y="11852"/>
                    </a:cubicBezTo>
                    <a:cubicBezTo>
                      <a:pt x="4905" y="11852"/>
                      <a:pt x="5306" y="11794"/>
                      <a:pt x="5702" y="11670"/>
                    </a:cubicBezTo>
                    <a:cubicBezTo>
                      <a:pt x="5970" y="11616"/>
                      <a:pt x="6211" y="11509"/>
                      <a:pt x="6451" y="11376"/>
                    </a:cubicBezTo>
                    <a:lnTo>
                      <a:pt x="6612" y="11376"/>
                    </a:lnTo>
                    <a:cubicBezTo>
                      <a:pt x="6732" y="11362"/>
                      <a:pt x="6853" y="11355"/>
                      <a:pt x="6963" y="11355"/>
                    </a:cubicBezTo>
                    <a:cubicBezTo>
                      <a:pt x="7074" y="11355"/>
                      <a:pt x="7174" y="11362"/>
                      <a:pt x="7254" y="11376"/>
                    </a:cubicBezTo>
                    <a:cubicBezTo>
                      <a:pt x="7442" y="11402"/>
                      <a:pt x="7576" y="11483"/>
                      <a:pt x="7683" y="11616"/>
                    </a:cubicBezTo>
                    <a:cubicBezTo>
                      <a:pt x="7790" y="11750"/>
                      <a:pt x="7897" y="11884"/>
                      <a:pt x="7950" y="12071"/>
                    </a:cubicBezTo>
                    <a:cubicBezTo>
                      <a:pt x="8031" y="12286"/>
                      <a:pt x="8057" y="12473"/>
                      <a:pt x="8084" y="12714"/>
                    </a:cubicBezTo>
                    <a:lnTo>
                      <a:pt x="8111" y="13035"/>
                    </a:lnTo>
                    <a:lnTo>
                      <a:pt x="8191" y="13383"/>
                    </a:lnTo>
                    <a:cubicBezTo>
                      <a:pt x="8218" y="13570"/>
                      <a:pt x="8298" y="13784"/>
                      <a:pt x="8379" y="13945"/>
                    </a:cubicBezTo>
                    <a:cubicBezTo>
                      <a:pt x="8486" y="14132"/>
                      <a:pt x="8593" y="14266"/>
                      <a:pt x="8646" y="14427"/>
                    </a:cubicBezTo>
                    <a:cubicBezTo>
                      <a:pt x="8753" y="14587"/>
                      <a:pt x="8860" y="14721"/>
                      <a:pt x="8967" y="14855"/>
                    </a:cubicBezTo>
                    <a:cubicBezTo>
                      <a:pt x="9048" y="14989"/>
                      <a:pt x="9155" y="15123"/>
                      <a:pt x="9289" y="15203"/>
                    </a:cubicBezTo>
                    <a:cubicBezTo>
                      <a:pt x="9422" y="15283"/>
                      <a:pt x="9556" y="15364"/>
                      <a:pt x="9690" y="15417"/>
                    </a:cubicBezTo>
                    <a:cubicBezTo>
                      <a:pt x="9984" y="15524"/>
                      <a:pt x="10306" y="15605"/>
                      <a:pt x="10600" y="15605"/>
                    </a:cubicBezTo>
                    <a:cubicBezTo>
                      <a:pt x="10674" y="15611"/>
                      <a:pt x="10747" y="15615"/>
                      <a:pt x="10821" y="15615"/>
                    </a:cubicBezTo>
                    <a:cubicBezTo>
                      <a:pt x="11043" y="15615"/>
                      <a:pt x="11269" y="15584"/>
                      <a:pt x="11510" y="15524"/>
                    </a:cubicBezTo>
                    <a:cubicBezTo>
                      <a:pt x="11778" y="15471"/>
                      <a:pt x="12045" y="15390"/>
                      <a:pt x="12260" y="15283"/>
                    </a:cubicBezTo>
                    <a:cubicBezTo>
                      <a:pt x="12500" y="15230"/>
                      <a:pt x="12715" y="15123"/>
                      <a:pt x="12795" y="15042"/>
                    </a:cubicBezTo>
                    <a:cubicBezTo>
                      <a:pt x="12848" y="15016"/>
                      <a:pt x="12875" y="15016"/>
                      <a:pt x="12902" y="14989"/>
                    </a:cubicBezTo>
                    <a:cubicBezTo>
                      <a:pt x="12982" y="15149"/>
                      <a:pt x="13063" y="15390"/>
                      <a:pt x="13250" y="15631"/>
                    </a:cubicBezTo>
                    <a:cubicBezTo>
                      <a:pt x="13410" y="15926"/>
                      <a:pt x="13705" y="16220"/>
                      <a:pt x="14053" y="16541"/>
                    </a:cubicBezTo>
                    <a:cubicBezTo>
                      <a:pt x="14133" y="16595"/>
                      <a:pt x="14213" y="16702"/>
                      <a:pt x="14320" y="16755"/>
                    </a:cubicBezTo>
                    <a:cubicBezTo>
                      <a:pt x="14401" y="16836"/>
                      <a:pt x="14508" y="16889"/>
                      <a:pt x="14588" y="16970"/>
                    </a:cubicBezTo>
                    <a:cubicBezTo>
                      <a:pt x="14776" y="17103"/>
                      <a:pt x="14990" y="17237"/>
                      <a:pt x="15204" y="17371"/>
                    </a:cubicBezTo>
                    <a:cubicBezTo>
                      <a:pt x="15445" y="17478"/>
                      <a:pt x="15686" y="17558"/>
                      <a:pt x="15953" y="17665"/>
                    </a:cubicBezTo>
                    <a:cubicBezTo>
                      <a:pt x="16087" y="17692"/>
                      <a:pt x="16221" y="17773"/>
                      <a:pt x="16355" y="17799"/>
                    </a:cubicBezTo>
                    <a:cubicBezTo>
                      <a:pt x="16489" y="17826"/>
                      <a:pt x="16622" y="17826"/>
                      <a:pt x="16783" y="17826"/>
                    </a:cubicBezTo>
                    <a:cubicBezTo>
                      <a:pt x="17077" y="17826"/>
                      <a:pt x="17399" y="17799"/>
                      <a:pt x="17693" y="17746"/>
                    </a:cubicBezTo>
                    <a:cubicBezTo>
                      <a:pt x="18014" y="17639"/>
                      <a:pt x="18335" y="17532"/>
                      <a:pt x="18657" y="17398"/>
                    </a:cubicBezTo>
                    <a:cubicBezTo>
                      <a:pt x="19004" y="17291"/>
                      <a:pt x="19326" y="17210"/>
                      <a:pt x="19620" y="17130"/>
                    </a:cubicBezTo>
                    <a:cubicBezTo>
                      <a:pt x="19764" y="17119"/>
                      <a:pt x="19899" y="17113"/>
                      <a:pt x="20029" y="17113"/>
                    </a:cubicBezTo>
                    <a:cubicBezTo>
                      <a:pt x="20212" y="17113"/>
                      <a:pt x="20384" y="17126"/>
                      <a:pt x="20557" y="17157"/>
                    </a:cubicBezTo>
                    <a:cubicBezTo>
                      <a:pt x="20878" y="17237"/>
                      <a:pt x="21172" y="17291"/>
                      <a:pt x="21467" y="17478"/>
                    </a:cubicBezTo>
                    <a:cubicBezTo>
                      <a:pt x="21761" y="17612"/>
                      <a:pt x="22083" y="17799"/>
                      <a:pt x="22377" y="17960"/>
                    </a:cubicBezTo>
                    <a:cubicBezTo>
                      <a:pt x="22671" y="18174"/>
                      <a:pt x="22966" y="18361"/>
                      <a:pt x="23287" y="18549"/>
                    </a:cubicBezTo>
                    <a:cubicBezTo>
                      <a:pt x="23581" y="18709"/>
                      <a:pt x="23903" y="18843"/>
                      <a:pt x="24224" y="18950"/>
                    </a:cubicBezTo>
                    <a:cubicBezTo>
                      <a:pt x="24518" y="19031"/>
                      <a:pt x="24839" y="19111"/>
                      <a:pt x="25161" y="19164"/>
                    </a:cubicBezTo>
                    <a:cubicBezTo>
                      <a:pt x="25455" y="19245"/>
                      <a:pt x="25776" y="19352"/>
                      <a:pt x="26097" y="19378"/>
                    </a:cubicBezTo>
                    <a:cubicBezTo>
                      <a:pt x="26405" y="19432"/>
                      <a:pt x="26706" y="19459"/>
                      <a:pt x="27004" y="19459"/>
                    </a:cubicBezTo>
                    <a:cubicBezTo>
                      <a:pt x="27302" y="19459"/>
                      <a:pt x="27596" y="19432"/>
                      <a:pt x="27891" y="19378"/>
                    </a:cubicBezTo>
                    <a:cubicBezTo>
                      <a:pt x="28185" y="19352"/>
                      <a:pt x="28453" y="19271"/>
                      <a:pt x="28720" y="19164"/>
                    </a:cubicBezTo>
                    <a:cubicBezTo>
                      <a:pt x="28988" y="19111"/>
                      <a:pt x="29256" y="19004"/>
                      <a:pt x="29497" y="18897"/>
                    </a:cubicBezTo>
                    <a:lnTo>
                      <a:pt x="30193" y="18602"/>
                    </a:lnTo>
                    <a:cubicBezTo>
                      <a:pt x="30300" y="18549"/>
                      <a:pt x="30407" y="18495"/>
                      <a:pt x="30514" y="18442"/>
                    </a:cubicBezTo>
                    <a:cubicBezTo>
                      <a:pt x="30594" y="18361"/>
                      <a:pt x="30701" y="18335"/>
                      <a:pt x="30808" y="18281"/>
                    </a:cubicBezTo>
                    <a:cubicBezTo>
                      <a:pt x="30915" y="18201"/>
                      <a:pt x="30969" y="18147"/>
                      <a:pt x="31076" y="18094"/>
                    </a:cubicBezTo>
                    <a:cubicBezTo>
                      <a:pt x="31183" y="18040"/>
                      <a:pt x="31236" y="17960"/>
                      <a:pt x="31317" y="17933"/>
                    </a:cubicBezTo>
                    <a:cubicBezTo>
                      <a:pt x="31477" y="17799"/>
                      <a:pt x="31611" y="17692"/>
                      <a:pt x="31745" y="17558"/>
                    </a:cubicBezTo>
                    <a:cubicBezTo>
                      <a:pt x="31986" y="17344"/>
                      <a:pt x="32173" y="17103"/>
                      <a:pt x="32307" y="16970"/>
                    </a:cubicBezTo>
                    <a:cubicBezTo>
                      <a:pt x="32334" y="16943"/>
                      <a:pt x="32334" y="16889"/>
                      <a:pt x="32387" y="16889"/>
                    </a:cubicBezTo>
                    <a:cubicBezTo>
                      <a:pt x="32414" y="16943"/>
                      <a:pt x="32441" y="16943"/>
                      <a:pt x="32468" y="16970"/>
                    </a:cubicBezTo>
                    <a:cubicBezTo>
                      <a:pt x="32655" y="17077"/>
                      <a:pt x="32923" y="17210"/>
                      <a:pt x="33244" y="17291"/>
                    </a:cubicBezTo>
                    <a:cubicBezTo>
                      <a:pt x="33324" y="17344"/>
                      <a:pt x="33404" y="17371"/>
                      <a:pt x="33511" y="17398"/>
                    </a:cubicBezTo>
                    <a:cubicBezTo>
                      <a:pt x="33619" y="17425"/>
                      <a:pt x="33726" y="17425"/>
                      <a:pt x="33779" y="17478"/>
                    </a:cubicBezTo>
                    <a:cubicBezTo>
                      <a:pt x="33993" y="17505"/>
                      <a:pt x="34181" y="17532"/>
                      <a:pt x="34421" y="17558"/>
                    </a:cubicBezTo>
                    <a:cubicBezTo>
                      <a:pt x="34502" y="17558"/>
                      <a:pt x="34662" y="17612"/>
                      <a:pt x="34743" y="17612"/>
                    </a:cubicBezTo>
                    <a:lnTo>
                      <a:pt x="35117" y="17612"/>
                    </a:lnTo>
                    <a:cubicBezTo>
                      <a:pt x="35358" y="17612"/>
                      <a:pt x="35626" y="17558"/>
                      <a:pt x="35867" y="17532"/>
                    </a:cubicBezTo>
                    <a:cubicBezTo>
                      <a:pt x="36134" y="17505"/>
                      <a:pt x="36349" y="17425"/>
                      <a:pt x="36616" y="17344"/>
                    </a:cubicBezTo>
                    <a:cubicBezTo>
                      <a:pt x="36884" y="17264"/>
                      <a:pt x="37152" y="17157"/>
                      <a:pt x="37392" y="16970"/>
                    </a:cubicBezTo>
                    <a:cubicBezTo>
                      <a:pt x="37633" y="16809"/>
                      <a:pt x="37848" y="16595"/>
                      <a:pt x="38088" y="16327"/>
                    </a:cubicBezTo>
                    <a:cubicBezTo>
                      <a:pt x="38303" y="16060"/>
                      <a:pt x="38490" y="15765"/>
                      <a:pt x="38704" y="15497"/>
                    </a:cubicBezTo>
                    <a:cubicBezTo>
                      <a:pt x="38891" y="15203"/>
                      <a:pt x="39105" y="14935"/>
                      <a:pt x="39320" y="14694"/>
                    </a:cubicBezTo>
                    <a:cubicBezTo>
                      <a:pt x="39561" y="14454"/>
                      <a:pt x="39828" y="14293"/>
                      <a:pt x="40096" y="14132"/>
                    </a:cubicBezTo>
                    <a:cubicBezTo>
                      <a:pt x="40363" y="13999"/>
                      <a:pt x="40711" y="13865"/>
                      <a:pt x="41006" y="13784"/>
                    </a:cubicBezTo>
                    <a:cubicBezTo>
                      <a:pt x="41327" y="13731"/>
                      <a:pt x="41675" y="13651"/>
                      <a:pt x="42050" y="13624"/>
                    </a:cubicBezTo>
                    <a:cubicBezTo>
                      <a:pt x="42772" y="13544"/>
                      <a:pt x="43522" y="13463"/>
                      <a:pt x="44111" y="13196"/>
                    </a:cubicBezTo>
                    <a:lnTo>
                      <a:pt x="45021" y="12794"/>
                    </a:lnTo>
                    <a:cubicBezTo>
                      <a:pt x="45315" y="12660"/>
                      <a:pt x="45636" y="12473"/>
                      <a:pt x="45904" y="12339"/>
                    </a:cubicBezTo>
                    <a:cubicBezTo>
                      <a:pt x="46466" y="12045"/>
                      <a:pt x="46921" y="11643"/>
                      <a:pt x="47323" y="11242"/>
                    </a:cubicBezTo>
                    <a:cubicBezTo>
                      <a:pt x="47537" y="11054"/>
                      <a:pt x="47697" y="10813"/>
                      <a:pt x="47858" y="10573"/>
                    </a:cubicBezTo>
                    <a:cubicBezTo>
                      <a:pt x="48045" y="10332"/>
                      <a:pt x="48179" y="10144"/>
                      <a:pt x="48313" y="9903"/>
                    </a:cubicBezTo>
                    <a:cubicBezTo>
                      <a:pt x="48420" y="9663"/>
                      <a:pt x="48527" y="9475"/>
                      <a:pt x="48634" y="9234"/>
                    </a:cubicBezTo>
                    <a:cubicBezTo>
                      <a:pt x="48714" y="9127"/>
                      <a:pt x="48741" y="9047"/>
                      <a:pt x="48768" y="8913"/>
                    </a:cubicBezTo>
                    <a:cubicBezTo>
                      <a:pt x="48795" y="8806"/>
                      <a:pt x="48875" y="8699"/>
                      <a:pt x="48902" y="8592"/>
                    </a:cubicBezTo>
                    <a:cubicBezTo>
                      <a:pt x="49062" y="8190"/>
                      <a:pt x="49169" y="7789"/>
                      <a:pt x="49223" y="7468"/>
                    </a:cubicBezTo>
                    <a:cubicBezTo>
                      <a:pt x="49303" y="7120"/>
                      <a:pt x="49330" y="6852"/>
                      <a:pt x="49357" y="6665"/>
                    </a:cubicBezTo>
                    <a:cubicBezTo>
                      <a:pt x="49357" y="6558"/>
                      <a:pt x="49410" y="6504"/>
                      <a:pt x="49410" y="6424"/>
                    </a:cubicBezTo>
                    <a:cubicBezTo>
                      <a:pt x="49410" y="6370"/>
                      <a:pt x="49437" y="6370"/>
                      <a:pt x="49437" y="6370"/>
                    </a:cubicBezTo>
                    <a:cubicBezTo>
                      <a:pt x="49383" y="6103"/>
                      <a:pt x="49169" y="5889"/>
                      <a:pt x="48982" y="5889"/>
                    </a:cubicBezTo>
                    <a:lnTo>
                      <a:pt x="48875" y="5889"/>
                    </a:lnTo>
                    <a:cubicBezTo>
                      <a:pt x="48795" y="5889"/>
                      <a:pt x="48741" y="5915"/>
                      <a:pt x="48634" y="5915"/>
                    </a:cubicBezTo>
                    <a:cubicBezTo>
                      <a:pt x="48447" y="5915"/>
                      <a:pt x="48179" y="5996"/>
                      <a:pt x="47831" y="6022"/>
                    </a:cubicBezTo>
                    <a:cubicBezTo>
                      <a:pt x="47510" y="6103"/>
                      <a:pt x="47135" y="6156"/>
                      <a:pt x="46734" y="6263"/>
                    </a:cubicBezTo>
                    <a:cubicBezTo>
                      <a:pt x="46332" y="6370"/>
                      <a:pt x="45904" y="6531"/>
                      <a:pt x="45449" y="6692"/>
                    </a:cubicBezTo>
                    <a:cubicBezTo>
                      <a:pt x="45021" y="6852"/>
                      <a:pt x="44566" y="7093"/>
                      <a:pt x="44111" y="7361"/>
                    </a:cubicBezTo>
                    <a:cubicBezTo>
                      <a:pt x="43897" y="7495"/>
                      <a:pt x="43682" y="7628"/>
                      <a:pt x="43495" y="7842"/>
                    </a:cubicBezTo>
                    <a:cubicBezTo>
                      <a:pt x="43281" y="8003"/>
                      <a:pt x="43094" y="8190"/>
                      <a:pt x="42879" y="8405"/>
                    </a:cubicBezTo>
                    <a:cubicBezTo>
                      <a:pt x="42692" y="8592"/>
                      <a:pt x="42505" y="8833"/>
                      <a:pt x="42317" y="9074"/>
                    </a:cubicBezTo>
                    <a:cubicBezTo>
                      <a:pt x="42103" y="9315"/>
                      <a:pt x="41916" y="9502"/>
                      <a:pt x="41702" y="9743"/>
                    </a:cubicBezTo>
                    <a:cubicBezTo>
                      <a:pt x="41514" y="9984"/>
                      <a:pt x="41300" y="10251"/>
                      <a:pt x="41140" y="10519"/>
                    </a:cubicBezTo>
                    <a:cubicBezTo>
                      <a:pt x="40979" y="10787"/>
                      <a:pt x="40818" y="11108"/>
                      <a:pt x="40631" y="11402"/>
                    </a:cubicBezTo>
                    <a:cubicBezTo>
                      <a:pt x="40471" y="11723"/>
                      <a:pt x="40283" y="11991"/>
                      <a:pt x="40069" y="12259"/>
                    </a:cubicBezTo>
                    <a:cubicBezTo>
                      <a:pt x="39882" y="12473"/>
                      <a:pt x="39614" y="12687"/>
                      <a:pt x="39373" y="12848"/>
                    </a:cubicBezTo>
                    <a:cubicBezTo>
                      <a:pt x="39105" y="13008"/>
                      <a:pt x="38838" y="13115"/>
                      <a:pt x="38490" y="13196"/>
                    </a:cubicBezTo>
                    <a:cubicBezTo>
                      <a:pt x="38317" y="13227"/>
                      <a:pt x="38136" y="13240"/>
                      <a:pt x="37945" y="13240"/>
                    </a:cubicBezTo>
                    <a:cubicBezTo>
                      <a:pt x="37810" y="13240"/>
                      <a:pt x="37670" y="13233"/>
                      <a:pt x="37526" y="13222"/>
                    </a:cubicBezTo>
                    <a:cubicBezTo>
                      <a:pt x="37205" y="13196"/>
                      <a:pt x="36857" y="13142"/>
                      <a:pt x="36563" y="13115"/>
                    </a:cubicBezTo>
                    <a:cubicBezTo>
                      <a:pt x="36441" y="13104"/>
                      <a:pt x="36314" y="13098"/>
                      <a:pt x="36193" y="13098"/>
                    </a:cubicBezTo>
                    <a:cubicBezTo>
                      <a:pt x="36021" y="13098"/>
                      <a:pt x="35858" y="13111"/>
                      <a:pt x="35733" y="13142"/>
                    </a:cubicBezTo>
                    <a:cubicBezTo>
                      <a:pt x="35465" y="13222"/>
                      <a:pt x="35224" y="13276"/>
                      <a:pt x="35010" y="13383"/>
                    </a:cubicBezTo>
                    <a:cubicBezTo>
                      <a:pt x="34823" y="13490"/>
                      <a:pt x="34609" y="13624"/>
                      <a:pt x="34421" y="13704"/>
                    </a:cubicBezTo>
                    <a:cubicBezTo>
                      <a:pt x="34207" y="13865"/>
                      <a:pt x="34047" y="13945"/>
                      <a:pt x="33886" y="14079"/>
                    </a:cubicBezTo>
                    <a:cubicBezTo>
                      <a:pt x="33779" y="14159"/>
                      <a:pt x="33726" y="14213"/>
                      <a:pt x="33645" y="14293"/>
                    </a:cubicBezTo>
                    <a:cubicBezTo>
                      <a:pt x="33592" y="14347"/>
                      <a:pt x="33485" y="14427"/>
                      <a:pt x="33404" y="14480"/>
                    </a:cubicBezTo>
                    <a:lnTo>
                      <a:pt x="33003" y="14882"/>
                    </a:lnTo>
                    <a:cubicBezTo>
                      <a:pt x="32869" y="15016"/>
                      <a:pt x="32789" y="15176"/>
                      <a:pt x="32682" y="15283"/>
                    </a:cubicBezTo>
                    <a:cubicBezTo>
                      <a:pt x="32468" y="15551"/>
                      <a:pt x="32307" y="15792"/>
                      <a:pt x="32200" y="15952"/>
                    </a:cubicBezTo>
                    <a:cubicBezTo>
                      <a:pt x="32173" y="15979"/>
                      <a:pt x="32173" y="16033"/>
                      <a:pt x="32173" y="16033"/>
                    </a:cubicBezTo>
                    <a:lnTo>
                      <a:pt x="32146" y="15979"/>
                    </a:lnTo>
                    <a:cubicBezTo>
                      <a:pt x="31986" y="15899"/>
                      <a:pt x="31745" y="15765"/>
                      <a:pt x="31451" y="15578"/>
                    </a:cubicBezTo>
                    <a:cubicBezTo>
                      <a:pt x="31129" y="15444"/>
                      <a:pt x="30808" y="15283"/>
                      <a:pt x="30433" y="15123"/>
                    </a:cubicBezTo>
                    <a:lnTo>
                      <a:pt x="30139" y="15016"/>
                    </a:lnTo>
                    <a:lnTo>
                      <a:pt x="29845" y="14909"/>
                    </a:lnTo>
                    <a:cubicBezTo>
                      <a:pt x="29630" y="14855"/>
                      <a:pt x="29390" y="14775"/>
                      <a:pt x="29202" y="14721"/>
                    </a:cubicBezTo>
                    <a:cubicBezTo>
                      <a:pt x="28961" y="14641"/>
                      <a:pt x="28720" y="14614"/>
                      <a:pt x="28506" y="14561"/>
                    </a:cubicBezTo>
                    <a:cubicBezTo>
                      <a:pt x="28265" y="14480"/>
                      <a:pt x="28025" y="14454"/>
                      <a:pt x="27757" y="14427"/>
                    </a:cubicBezTo>
                    <a:cubicBezTo>
                      <a:pt x="27516" y="14373"/>
                      <a:pt x="27248" y="14373"/>
                      <a:pt x="26981" y="14373"/>
                    </a:cubicBezTo>
                    <a:cubicBezTo>
                      <a:pt x="26713" y="14373"/>
                      <a:pt x="26445" y="14427"/>
                      <a:pt x="26178" y="14454"/>
                    </a:cubicBezTo>
                    <a:cubicBezTo>
                      <a:pt x="25642" y="14534"/>
                      <a:pt x="25054" y="14641"/>
                      <a:pt x="24491" y="14748"/>
                    </a:cubicBezTo>
                    <a:cubicBezTo>
                      <a:pt x="23876" y="14855"/>
                      <a:pt x="23287" y="15123"/>
                      <a:pt x="22645" y="15390"/>
                    </a:cubicBezTo>
                    <a:cubicBezTo>
                      <a:pt x="22350" y="15524"/>
                      <a:pt x="22002" y="15658"/>
                      <a:pt x="21708" y="15685"/>
                    </a:cubicBezTo>
                    <a:cubicBezTo>
                      <a:pt x="21521" y="15736"/>
                      <a:pt x="21313" y="15754"/>
                      <a:pt x="21111" y="15754"/>
                    </a:cubicBezTo>
                    <a:cubicBezTo>
                      <a:pt x="20994" y="15754"/>
                      <a:pt x="20879" y="15748"/>
                      <a:pt x="20771" y="15738"/>
                    </a:cubicBezTo>
                    <a:cubicBezTo>
                      <a:pt x="20155" y="15658"/>
                      <a:pt x="19593" y="15364"/>
                      <a:pt x="19138" y="14882"/>
                    </a:cubicBezTo>
                    <a:cubicBezTo>
                      <a:pt x="18897" y="14668"/>
                      <a:pt x="18657" y="14427"/>
                      <a:pt x="18416" y="14266"/>
                    </a:cubicBezTo>
                    <a:cubicBezTo>
                      <a:pt x="18202" y="14052"/>
                      <a:pt x="17961" y="13892"/>
                      <a:pt x="17720" y="13784"/>
                    </a:cubicBezTo>
                    <a:cubicBezTo>
                      <a:pt x="17613" y="13704"/>
                      <a:pt x="17479" y="13677"/>
                      <a:pt x="17399" y="13651"/>
                    </a:cubicBezTo>
                    <a:cubicBezTo>
                      <a:pt x="17291" y="13624"/>
                      <a:pt x="17158" y="13570"/>
                      <a:pt x="17051" y="13570"/>
                    </a:cubicBezTo>
                    <a:cubicBezTo>
                      <a:pt x="16810" y="13544"/>
                      <a:pt x="16596" y="13517"/>
                      <a:pt x="16381" y="13517"/>
                    </a:cubicBezTo>
                    <a:cubicBezTo>
                      <a:pt x="16221" y="13517"/>
                      <a:pt x="16084" y="13505"/>
                      <a:pt x="15947" y="13505"/>
                    </a:cubicBezTo>
                    <a:cubicBezTo>
                      <a:pt x="15879" y="13505"/>
                      <a:pt x="15810" y="13508"/>
                      <a:pt x="15739" y="13517"/>
                    </a:cubicBezTo>
                    <a:cubicBezTo>
                      <a:pt x="15659" y="13517"/>
                      <a:pt x="15552" y="13517"/>
                      <a:pt x="15445" y="13544"/>
                    </a:cubicBezTo>
                    <a:cubicBezTo>
                      <a:pt x="15391" y="13544"/>
                      <a:pt x="15338" y="13544"/>
                      <a:pt x="15284" y="13570"/>
                    </a:cubicBezTo>
                    <a:cubicBezTo>
                      <a:pt x="15257" y="13570"/>
                      <a:pt x="15177" y="13570"/>
                      <a:pt x="15150" y="13624"/>
                    </a:cubicBezTo>
                    <a:cubicBezTo>
                      <a:pt x="14990" y="13651"/>
                      <a:pt x="14776" y="13677"/>
                      <a:pt x="14615" y="13704"/>
                    </a:cubicBezTo>
                    <a:cubicBezTo>
                      <a:pt x="14508" y="13758"/>
                      <a:pt x="14454" y="13758"/>
                      <a:pt x="14347" y="13784"/>
                    </a:cubicBezTo>
                    <a:cubicBezTo>
                      <a:pt x="14267" y="13811"/>
                      <a:pt x="14187" y="13811"/>
                      <a:pt x="14106" y="13838"/>
                    </a:cubicBezTo>
                    <a:cubicBezTo>
                      <a:pt x="13785" y="13918"/>
                      <a:pt x="13518" y="14025"/>
                      <a:pt x="13303" y="14079"/>
                    </a:cubicBezTo>
                    <a:lnTo>
                      <a:pt x="13303" y="13758"/>
                    </a:lnTo>
                    <a:cubicBezTo>
                      <a:pt x="13303" y="13517"/>
                      <a:pt x="13277" y="13249"/>
                      <a:pt x="13196" y="12981"/>
                    </a:cubicBezTo>
                    <a:cubicBezTo>
                      <a:pt x="13143" y="12714"/>
                      <a:pt x="13063" y="12446"/>
                      <a:pt x="12982" y="12179"/>
                    </a:cubicBezTo>
                    <a:cubicBezTo>
                      <a:pt x="12875" y="11911"/>
                      <a:pt x="12741" y="11670"/>
                      <a:pt x="12581" y="11429"/>
                    </a:cubicBezTo>
                    <a:cubicBezTo>
                      <a:pt x="12393" y="11242"/>
                      <a:pt x="12179" y="11081"/>
                      <a:pt x="11912" y="10974"/>
                    </a:cubicBezTo>
                    <a:cubicBezTo>
                      <a:pt x="11590" y="10867"/>
                      <a:pt x="11296" y="10813"/>
                      <a:pt x="10975" y="10706"/>
                    </a:cubicBezTo>
                    <a:cubicBezTo>
                      <a:pt x="10846" y="10688"/>
                      <a:pt x="10716" y="10657"/>
                      <a:pt x="10578" y="10657"/>
                    </a:cubicBezTo>
                    <a:cubicBezTo>
                      <a:pt x="10516" y="10657"/>
                      <a:pt x="10452" y="10663"/>
                      <a:pt x="10386" y="10680"/>
                    </a:cubicBezTo>
                    <a:lnTo>
                      <a:pt x="10065" y="10706"/>
                    </a:lnTo>
                    <a:lnTo>
                      <a:pt x="9717" y="10733"/>
                    </a:lnTo>
                    <a:cubicBezTo>
                      <a:pt x="9610" y="10747"/>
                      <a:pt x="9503" y="10753"/>
                      <a:pt x="9399" y="10753"/>
                    </a:cubicBezTo>
                    <a:cubicBezTo>
                      <a:pt x="9295" y="10753"/>
                      <a:pt x="9195" y="10747"/>
                      <a:pt x="9101" y="10733"/>
                    </a:cubicBezTo>
                    <a:cubicBezTo>
                      <a:pt x="8887" y="10706"/>
                      <a:pt x="8753" y="10626"/>
                      <a:pt x="8619" y="10546"/>
                    </a:cubicBezTo>
                    <a:cubicBezTo>
                      <a:pt x="8486" y="10439"/>
                      <a:pt x="8379" y="10305"/>
                      <a:pt x="8352" y="10144"/>
                    </a:cubicBezTo>
                    <a:cubicBezTo>
                      <a:pt x="8298" y="9957"/>
                      <a:pt x="8298" y="9743"/>
                      <a:pt x="8298" y="9529"/>
                    </a:cubicBezTo>
                    <a:lnTo>
                      <a:pt x="8298" y="9288"/>
                    </a:lnTo>
                    <a:cubicBezTo>
                      <a:pt x="8619" y="8458"/>
                      <a:pt x="8700" y="7521"/>
                      <a:pt x="8379" y="6584"/>
                    </a:cubicBezTo>
                    <a:cubicBezTo>
                      <a:pt x="7950" y="5193"/>
                      <a:pt x="6853" y="4176"/>
                      <a:pt x="5541" y="3854"/>
                    </a:cubicBezTo>
                    <a:cubicBezTo>
                      <a:pt x="5675" y="3078"/>
                      <a:pt x="5943" y="2141"/>
                      <a:pt x="6451" y="1445"/>
                    </a:cubicBezTo>
                    <a:lnTo>
                      <a:pt x="6585" y="1445"/>
                    </a:lnTo>
                    <a:cubicBezTo>
                      <a:pt x="6906" y="1392"/>
                      <a:pt x="7147" y="1098"/>
                      <a:pt x="7094" y="803"/>
                    </a:cubicBezTo>
                    <a:cubicBezTo>
                      <a:pt x="7046" y="491"/>
                      <a:pt x="6804" y="286"/>
                      <a:pt x="6542" y="286"/>
                    </a:cubicBezTo>
                    <a:cubicBezTo>
                      <a:pt x="6512" y="286"/>
                      <a:pt x="6482" y="289"/>
                      <a:pt x="6451" y="295"/>
                    </a:cubicBezTo>
                    <a:cubicBezTo>
                      <a:pt x="6103" y="321"/>
                      <a:pt x="5889" y="643"/>
                      <a:pt x="5943" y="937"/>
                    </a:cubicBezTo>
                    <a:cubicBezTo>
                      <a:pt x="5943" y="1044"/>
                      <a:pt x="5970" y="1098"/>
                      <a:pt x="6023" y="1178"/>
                    </a:cubicBezTo>
                    <a:cubicBezTo>
                      <a:pt x="5675" y="1660"/>
                      <a:pt x="5167" y="2570"/>
                      <a:pt x="5006" y="3747"/>
                    </a:cubicBezTo>
                    <a:cubicBezTo>
                      <a:pt x="4847" y="3719"/>
                      <a:pt x="4682" y="3708"/>
                      <a:pt x="4514" y="3708"/>
                    </a:cubicBezTo>
                    <a:cubicBezTo>
                      <a:pt x="4200" y="3708"/>
                      <a:pt x="3875" y="3749"/>
                      <a:pt x="3561" y="3801"/>
                    </a:cubicBezTo>
                    <a:cubicBezTo>
                      <a:pt x="3561" y="2329"/>
                      <a:pt x="2945" y="1258"/>
                      <a:pt x="2544" y="696"/>
                    </a:cubicBezTo>
                    <a:cubicBezTo>
                      <a:pt x="2570" y="643"/>
                      <a:pt x="2597" y="562"/>
                      <a:pt x="2597" y="509"/>
                    </a:cubicBezTo>
                    <a:cubicBezTo>
                      <a:pt x="2597" y="241"/>
                      <a:pt x="2410" y="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Google Shape;8605;p62">
                <a:extLst>
                  <a:ext uri="{FF2B5EF4-FFF2-40B4-BE49-F238E27FC236}">
                    <a16:creationId xmlns:a16="http://schemas.microsoft.com/office/drawing/2014/main" id="{A7B1AFAF-BBA6-4555-8143-8445DEB773F5}"/>
                  </a:ext>
                </a:extLst>
              </p:cNvPr>
              <p:cNvSpPr/>
              <p:nvPr/>
            </p:nvSpPr>
            <p:spPr>
              <a:xfrm>
                <a:off x="6264400" y="2141500"/>
                <a:ext cx="444325" cy="433650"/>
              </a:xfrm>
              <a:custGeom>
                <a:avLst/>
                <a:gdLst/>
                <a:ahLst/>
                <a:cxnLst/>
                <a:rect l="l" t="t" r="r" b="b"/>
                <a:pathLst>
                  <a:path w="17773" h="17346" extrusionOk="0">
                    <a:moveTo>
                      <a:pt x="0" y="1"/>
                    </a:moveTo>
                    <a:cubicBezTo>
                      <a:pt x="1" y="1"/>
                      <a:pt x="4336" y="12474"/>
                      <a:pt x="8405" y="15900"/>
                    </a:cubicBezTo>
                    <a:cubicBezTo>
                      <a:pt x="9658" y="16939"/>
                      <a:pt x="10627" y="17346"/>
                      <a:pt x="11339" y="17346"/>
                    </a:cubicBezTo>
                    <a:cubicBezTo>
                      <a:pt x="12955" y="17346"/>
                      <a:pt x="13243" y="15255"/>
                      <a:pt x="12500" y="13732"/>
                    </a:cubicBezTo>
                    <a:lnTo>
                      <a:pt x="12500" y="13732"/>
                    </a:lnTo>
                    <a:cubicBezTo>
                      <a:pt x="12500" y="13732"/>
                      <a:pt x="13881" y="14795"/>
                      <a:pt x="14956" y="14795"/>
                    </a:cubicBezTo>
                    <a:cubicBezTo>
                      <a:pt x="15277" y="14795"/>
                      <a:pt x="15571" y="14700"/>
                      <a:pt x="15792" y="14454"/>
                    </a:cubicBezTo>
                    <a:cubicBezTo>
                      <a:pt x="17773" y="12340"/>
                      <a:pt x="11028" y="374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Google Shape;8606;p62">
                <a:extLst>
                  <a:ext uri="{FF2B5EF4-FFF2-40B4-BE49-F238E27FC236}">
                    <a16:creationId xmlns:a16="http://schemas.microsoft.com/office/drawing/2014/main" id="{0DAE4246-8232-4D85-8300-E57DD5CD71D9}"/>
                  </a:ext>
                </a:extLst>
              </p:cNvPr>
              <p:cNvSpPr/>
              <p:nvPr/>
            </p:nvSpPr>
            <p:spPr>
              <a:xfrm>
                <a:off x="6275775" y="2140850"/>
                <a:ext cx="550050" cy="245400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9816" extrusionOk="0">
                    <a:moveTo>
                      <a:pt x="0" y="0"/>
                    </a:moveTo>
                    <a:cubicBezTo>
                      <a:pt x="1" y="0"/>
                      <a:pt x="13494" y="9815"/>
                      <a:pt x="18448" y="9815"/>
                    </a:cubicBezTo>
                    <a:cubicBezTo>
                      <a:pt x="19084" y="9815"/>
                      <a:pt x="19580" y="9653"/>
                      <a:pt x="19887" y="9288"/>
                    </a:cubicBezTo>
                    <a:cubicBezTo>
                      <a:pt x="19887" y="9288"/>
                      <a:pt x="20904" y="7976"/>
                      <a:pt x="18228" y="6906"/>
                    </a:cubicBezTo>
                    <a:lnTo>
                      <a:pt x="18228" y="6906"/>
                    </a:lnTo>
                    <a:cubicBezTo>
                      <a:pt x="18228" y="6906"/>
                      <a:pt x="18729" y="7004"/>
                      <a:pt x="19349" y="7004"/>
                    </a:cubicBezTo>
                    <a:cubicBezTo>
                      <a:pt x="20279" y="7004"/>
                      <a:pt x="21477" y="6782"/>
                      <a:pt x="21654" y="5674"/>
                    </a:cubicBezTo>
                    <a:cubicBezTo>
                      <a:pt x="22002" y="3828"/>
                      <a:pt x="14481" y="42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Google Shape;8607;p62">
                <a:extLst>
                  <a:ext uri="{FF2B5EF4-FFF2-40B4-BE49-F238E27FC236}">
                    <a16:creationId xmlns:a16="http://schemas.microsoft.com/office/drawing/2014/main" id="{4E378F8B-6368-4A8E-BBB3-72B58D549AC3}"/>
                  </a:ext>
                </a:extLst>
              </p:cNvPr>
              <p:cNvSpPr/>
              <p:nvPr/>
            </p:nvSpPr>
            <p:spPr>
              <a:xfrm>
                <a:off x="6414275" y="2195700"/>
                <a:ext cx="2877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3349" extrusionOk="0">
                    <a:moveTo>
                      <a:pt x="1" y="1"/>
                    </a:moveTo>
                    <a:cubicBezTo>
                      <a:pt x="3837" y="2255"/>
                      <a:pt x="7265" y="3349"/>
                      <a:pt x="9246" y="3349"/>
                    </a:cubicBezTo>
                    <a:cubicBezTo>
                      <a:pt x="10182" y="3349"/>
                      <a:pt x="10794" y="3105"/>
                      <a:pt x="10975" y="2624"/>
                    </a:cubicBezTo>
                    <a:cubicBezTo>
                      <a:pt x="11510" y="107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Google Shape;8608;p62">
                <a:extLst>
                  <a:ext uri="{FF2B5EF4-FFF2-40B4-BE49-F238E27FC236}">
                    <a16:creationId xmlns:a16="http://schemas.microsoft.com/office/drawing/2014/main" id="{954F744B-1444-4612-8CEB-486E0BBD22AF}"/>
                  </a:ext>
                </a:extLst>
              </p:cNvPr>
              <p:cNvSpPr/>
              <p:nvPr/>
            </p:nvSpPr>
            <p:spPr>
              <a:xfrm>
                <a:off x="6340675" y="2219125"/>
                <a:ext cx="232900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9316" h="8069" extrusionOk="0">
                    <a:moveTo>
                      <a:pt x="1" y="1"/>
                    </a:moveTo>
                    <a:cubicBezTo>
                      <a:pt x="2755" y="5042"/>
                      <a:pt x="5875" y="8069"/>
                      <a:pt x="7463" y="8069"/>
                    </a:cubicBezTo>
                    <a:cubicBezTo>
                      <a:pt x="7696" y="8069"/>
                      <a:pt x="7896" y="8003"/>
                      <a:pt x="8057" y="7870"/>
                    </a:cubicBezTo>
                    <a:cubicBezTo>
                      <a:pt x="9315" y="68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oogle Shape;8609;p62">
              <a:extLst>
                <a:ext uri="{FF2B5EF4-FFF2-40B4-BE49-F238E27FC236}">
                  <a16:creationId xmlns:a16="http://schemas.microsoft.com/office/drawing/2014/main" id="{736D6FC4-CD8D-4B3A-8BC3-D1ACE2683C55}"/>
                </a:ext>
              </a:extLst>
            </p:cNvPr>
            <p:cNvGrpSpPr/>
            <p:nvPr/>
          </p:nvGrpSpPr>
          <p:grpSpPr>
            <a:xfrm>
              <a:off x="5891858" y="1901182"/>
              <a:ext cx="135420" cy="69561"/>
              <a:chOff x="2330525" y="2356200"/>
              <a:chExt cx="229525" cy="117900"/>
            </a:xfrm>
          </p:grpSpPr>
          <p:sp>
            <p:nvSpPr>
              <p:cNvPr id="151" name="Google Shape;8610;p62">
                <a:extLst>
                  <a:ext uri="{FF2B5EF4-FFF2-40B4-BE49-F238E27FC236}">
                    <a16:creationId xmlns:a16="http://schemas.microsoft.com/office/drawing/2014/main" id="{63413F0A-F864-4A29-A2A7-9D8814147EE4}"/>
                  </a:ext>
                </a:extLst>
              </p:cNvPr>
              <p:cNvSpPr/>
              <p:nvPr/>
            </p:nvSpPr>
            <p:spPr>
              <a:xfrm>
                <a:off x="2397175" y="2395750"/>
                <a:ext cx="979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65" extrusionOk="0">
                    <a:moveTo>
                      <a:pt x="884" y="1"/>
                    </a:moveTo>
                    <a:cubicBezTo>
                      <a:pt x="1" y="1"/>
                      <a:pt x="171" y="1885"/>
                      <a:pt x="1724" y="2411"/>
                    </a:cubicBezTo>
                    <a:cubicBezTo>
                      <a:pt x="1831" y="2437"/>
                      <a:pt x="1965" y="2464"/>
                      <a:pt x="2072" y="2464"/>
                    </a:cubicBezTo>
                    <a:lnTo>
                      <a:pt x="2098" y="1822"/>
                    </a:lnTo>
                    <a:cubicBezTo>
                      <a:pt x="2124" y="1413"/>
                      <a:pt x="2466" y="1151"/>
                      <a:pt x="2846" y="1151"/>
                    </a:cubicBezTo>
                    <a:cubicBezTo>
                      <a:pt x="2865" y="1151"/>
                      <a:pt x="2883" y="1151"/>
                      <a:pt x="2901" y="1153"/>
                    </a:cubicBezTo>
                    <a:lnTo>
                      <a:pt x="3731" y="1233"/>
                    </a:lnTo>
                    <a:cubicBezTo>
                      <a:pt x="3919" y="805"/>
                      <a:pt x="3838" y="376"/>
                      <a:pt x="3464" y="296"/>
                    </a:cubicBezTo>
                    <a:cubicBezTo>
                      <a:pt x="3464" y="296"/>
                      <a:pt x="3434" y="297"/>
                      <a:pt x="3379" y="297"/>
                    </a:cubicBezTo>
                    <a:cubicBezTo>
                      <a:pt x="3080" y="297"/>
                      <a:pt x="2033" y="278"/>
                      <a:pt x="1081" y="28"/>
                    </a:cubicBezTo>
                    <a:cubicBezTo>
                      <a:pt x="1011" y="9"/>
                      <a:pt x="945" y="1"/>
                      <a:pt x="884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8611;p62">
                <a:extLst>
                  <a:ext uri="{FF2B5EF4-FFF2-40B4-BE49-F238E27FC236}">
                    <a16:creationId xmlns:a16="http://schemas.microsoft.com/office/drawing/2014/main" id="{757A7DF3-1CA9-4570-8C5C-B9C7C63F17F2}"/>
                  </a:ext>
                </a:extLst>
              </p:cNvPr>
              <p:cNvSpPr/>
              <p:nvPr/>
            </p:nvSpPr>
            <p:spPr>
              <a:xfrm>
                <a:off x="2448950" y="2425575"/>
                <a:ext cx="415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315" extrusionOk="0">
                    <a:moveTo>
                      <a:pt x="706" y="1"/>
                    </a:moveTo>
                    <a:cubicBezTo>
                      <a:pt x="355" y="1"/>
                      <a:pt x="51" y="299"/>
                      <a:pt x="27" y="682"/>
                    </a:cubicBezTo>
                    <a:lnTo>
                      <a:pt x="1" y="1298"/>
                    </a:lnTo>
                    <a:cubicBezTo>
                      <a:pt x="64" y="1309"/>
                      <a:pt x="125" y="1315"/>
                      <a:pt x="186" y="1315"/>
                    </a:cubicBezTo>
                    <a:cubicBezTo>
                      <a:pt x="408" y="1315"/>
                      <a:pt x="614" y="1243"/>
                      <a:pt x="804" y="1137"/>
                    </a:cubicBezTo>
                    <a:cubicBezTo>
                      <a:pt x="1098" y="950"/>
                      <a:pt x="1339" y="682"/>
                      <a:pt x="1500" y="441"/>
                    </a:cubicBezTo>
                    <a:cubicBezTo>
                      <a:pt x="1580" y="334"/>
                      <a:pt x="1633" y="201"/>
                      <a:pt x="1660" y="67"/>
                    </a:cubicBezTo>
                    <a:lnTo>
                      <a:pt x="830" y="13"/>
                    </a:lnTo>
                    <a:cubicBezTo>
                      <a:pt x="789" y="5"/>
                      <a:pt x="747" y="1"/>
                      <a:pt x="706" y="1"/>
                    </a:cubicBezTo>
                    <a:close/>
                  </a:path>
                </a:pathLst>
              </a:custGeom>
              <a:solidFill>
                <a:srgbClr val="F66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Google Shape;8612;p62">
                <a:extLst>
                  <a:ext uri="{FF2B5EF4-FFF2-40B4-BE49-F238E27FC236}">
                    <a16:creationId xmlns:a16="http://schemas.microsoft.com/office/drawing/2014/main" id="{3B4414E8-DDD3-4408-B367-2B3BC6B45E7C}"/>
                  </a:ext>
                </a:extLst>
              </p:cNvPr>
              <p:cNvSpPr/>
              <p:nvPr/>
            </p:nvSpPr>
            <p:spPr>
              <a:xfrm>
                <a:off x="2354600" y="2356200"/>
                <a:ext cx="40850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724" extrusionOk="0">
                    <a:moveTo>
                      <a:pt x="864" y="0"/>
                    </a:moveTo>
                    <a:cubicBezTo>
                      <a:pt x="827" y="0"/>
                      <a:pt x="789" y="2"/>
                      <a:pt x="750" y="5"/>
                    </a:cubicBezTo>
                    <a:cubicBezTo>
                      <a:pt x="402" y="31"/>
                      <a:pt x="161" y="245"/>
                      <a:pt x="81" y="379"/>
                    </a:cubicBezTo>
                    <a:cubicBezTo>
                      <a:pt x="1" y="567"/>
                      <a:pt x="54" y="674"/>
                      <a:pt x="161" y="700"/>
                    </a:cubicBezTo>
                    <a:cubicBezTo>
                      <a:pt x="195" y="717"/>
                      <a:pt x="230" y="723"/>
                      <a:pt x="266" y="723"/>
                    </a:cubicBezTo>
                    <a:cubicBezTo>
                      <a:pt x="346" y="723"/>
                      <a:pt x="427" y="692"/>
                      <a:pt x="483" y="674"/>
                    </a:cubicBezTo>
                    <a:cubicBezTo>
                      <a:pt x="616" y="647"/>
                      <a:pt x="723" y="647"/>
                      <a:pt x="830" y="620"/>
                    </a:cubicBezTo>
                    <a:cubicBezTo>
                      <a:pt x="938" y="620"/>
                      <a:pt x="1071" y="567"/>
                      <a:pt x="1205" y="567"/>
                    </a:cubicBezTo>
                    <a:cubicBezTo>
                      <a:pt x="1339" y="567"/>
                      <a:pt x="1419" y="567"/>
                      <a:pt x="1526" y="513"/>
                    </a:cubicBezTo>
                    <a:cubicBezTo>
                      <a:pt x="1633" y="486"/>
                      <a:pt x="1633" y="353"/>
                      <a:pt x="1526" y="219"/>
                    </a:cubicBezTo>
                    <a:cubicBezTo>
                      <a:pt x="1407" y="99"/>
                      <a:pt x="1179" y="0"/>
                      <a:pt x="864" y="0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Google Shape;8613;p62">
                <a:extLst>
                  <a:ext uri="{FF2B5EF4-FFF2-40B4-BE49-F238E27FC236}">
                    <a16:creationId xmlns:a16="http://schemas.microsoft.com/office/drawing/2014/main" id="{9C8C0A76-ECC6-4DB8-B6A7-F54FFC6B7E73}"/>
                  </a:ext>
                </a:extLst>
              </p:cNvPr>
              <p:cNvSpPr/>
              <p:nvPr/>
            </p:nvSpPr>
            <p:spPr>
              <a:xfrm>
                <a:off x="2519875" y="2409100"/>
                <a:ext cx="301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35" extrusionOk="0">
                    <a:moveTo>
                      <a:pt x="585" y="1"/>
                    </a:moveTo>
                    <a:cubicBezTo>
                      <a:pt x="266" y="1"/>
                      <a:pt x="28" y="210"/>
                      <a:pt x="28" y="538"/>
                    </a:cubicBezTo>
                    <a:cubicBezTo>
                      <a:pt x="1" y="860"/>
                      <a:pt x="269" y="1127"/>
                      <a:pt x="563" y="1127"/>
                    </a:cubicBezTo>
                    <a:cubicBezTo>
                      <a:pt x="593" y="1132"/>
                      <a:pt x="622" y="1134"/>
                      <a:pt x="651" y="1134"/>
                    </a:cubicBezTo>
                    <a:cubicBezTo>
                      <a:pt x="955" y="1134"/>
                      <a:pt x="1179" y="885"/>
                      <a:pt x="1179" y="592"/>
                    </a:cubicBezTo>
                    <a:cubicBezTo>
                      <a:pt x="1205" y="271"/>
                      <a:pt x="938" y="3"/>
                      <a:pt x="643" y="3"/>
                    </a:cubicBezTo>
                    <a:cubicBezTo>
                      <a:pt x="624" y="2"/>
                      <a:pt x="604" y="1"/>
                      <a:pt x="585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Google Shape;8614;p62">
                <a:extLst>
                  <a:ext uri="{FF2B5EF4-FFF2-40B4-BE49-F238E27FC236}">
                    <a16:creationId xmlns:a16="http://schemas.microsoft.com/office/drawing/2014/main" id="{853AD4C0-88EB-474A-8CFC-5A47A8FBA728}"/>
                  </a:ext>
                </a:extLst>
              </p:cNvPr>
              <p:cNvSpPr/>
              <p:nvPr/>
            </p:nvSpPr>
            <p:spPr>
              <a:xfrm>
                <a:off x="2352600" y="2391835"/>
                <a:ext cx="301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127" extrusionOk="0">
                    <a:moveTo>
                      <a:pt x="643" y="1"/>
                    </a:moveTo>
                    <a:cubicBezTo>
                      <a:pt x="348" y="1"/>
                      <a:pt x="27" y="215"/>
                      <a:pt x="27" y="536"/>
                    </a:cubicBezTo>
                    <a:cubicBezTo>
                      <a:pt x="0" y="857"/>
                      <a:pt x="268" y="1125"/>
                      <a:pt x="563" y="1125"/>
                    </a:cubicBezTo>
                    <a:cubicBezTo>
                      <a:pt x="579" y="1126"/>
                      <a:pt x="595" y="1127"/>
                      <a:pt x="610" y="1127"/>
                    </a:cubicBezTo>
                    <a:cubicBezTo>
                      <a:pt x="935" y="1127"/>
                      <a:pt x="1178" y="870"/>
                      <a:pt x="1178" y="590"/>
                    </a:cubicBezTo>
                    <a:cubicBezTo>
                      <a:pt x="1205" y="268"/>
                      <a:pt x="937" y="1"/>
                      <a:pt x="643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Google Shape;8615;p62">
                <a:extLst>
                  <a:ext uri="{FF2B5EF4-FFF2-40B4-BE49-F238E27FC236}">
                    <a16:creationId xmlns:a16="http://schemas.microsoft.com/office/drawing/2014/main" id="{1AA79924-22F0-415F-A0D0-0CFD0119D133}"/>
                  </a:ext>
                </a:extLst>
              </p:cNvPr>
              <p:cNvSpPr/>
              <p:nvPr/>
            </p:nvSpPr>
            <p:spPr>
              <a:xfrm>
                <a:off x="2345900" y="2415925"/>
                <a:ext cx="375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721" extrusionOk="0">
                    <a:moveTo>
                      <a:pt x="701" y="0"/>
                    </a:moveTo>
                    <a:cubicBezTo>
                      <a:pt x="540" y="0"/>
                      <a:pt x="359" y="37"/>
                      <a:pt x="161" y="132"/>
                    </a:cubicBezTo>
                    <a:cubicBezTo>
                      <a:pt x="28" y="185"/>
                      <a:pt x="1" y="372"/>
                      <a:pt x="81" y="506"/>
                    </a:cubicBezTo>
                    <a:cubicBezTo>
                      <a:pt x="115" y="590"/>
                      <a:pt x="190" y="632"/>
                      <a:pt x="274" y="632"/>
                    </a:cubicBezTo>
                    <a:cubicBezTo>
                      <a:pt x="325" y="632"/>
                      <a:pt x="379" y="617"/>
                      <a:pt x="429" y="587"/>
                    </a:cubicBezTo>
                    <a:cubicBezTo>
                      <a:pt x="542" y="534"/>
                      <a:pt x="635" y="516"/>
                      <a:pt x="711" y="516"/>
                    </a:cubicBezTo>
                    <a:cubicBezTo>
                      <a:pt x="867" y="516"/>
                      <a:pt x="946" y="595"/>
                      <a:pt x="964" y="613"/>
                    </a:cubicBezTo>
                    <a:cubicBezTo>
                      <a:pt x="1045" y="694"/>
                      <a:pt x="1098" y="720"/>
                      <a:pt x="1205" y="720"/>
                    </a:cubicBezTo>
                    <a:cubicBezTo>
                      <a:pt x="1286" y="720"/>
                      <a:pt x="1339" y="694"/>
                      <a:pt x="1366" y="667"/>
                    </a:cubicBezTo>
                    <a:cubicBezTo>
                      <a:pt x="1473" y="560"/>
                      <a:pt x="1500" y="399"/>
                      <a:pt x="1419" y="292"/>
                    </a:cubicBezTo>
                    <a:cubicBezTo>
                      <a:pt x="1292" y="165"/>
                      <a:pt x="1041" y="0"/>
                      <a:pt x="701" y="0"/>
                    </a:cubicBezTo>
                    <a:close/>
                  </a:path>
                </a:pathLst>
              </a:custGeom>
              <a:solidFill>
                <a:srgbClr val="FAB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Google Shape;8616;p62">
                <a:extLst>
                  <a:ext uri="{FF2B5EF4-FFF2-40B4-BE49-F238E27FC236}">
                    <a16:creationId xmlns:a16="http://schemas.microsoft.com/office/drawing/2014/main" id="{1C58DC0B-8CE6-4D81-B9BC-E190511E1450}"/>
                  </a:ext>
                </a:extLst>
              </p:cNvPr>
              <p:cNvSpPr/>
              <p:nvPr/>
            </p:nvSpPr>
            <p:spPr>
              <a:xfrm>
                <a:off x="2497800" y="2435925"/>
                <a:ext cx="62250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27" extrusionOk="0">
                    <a:moveTo>
                      <a:pt x="1259" y="1"/>
                    </a:moveTo>
                    <a:cubicBezTo>
                      <a:pt x="563" y="1"/>
                      <a:pt x="1" y="349"/>
                      <a:pt x="1" y="750"/>
                    </a:cubicBezTo>
                    <a:cubicBezTo>
                      <a:pt x="1" y="1178"/>
                      <a:pt x="563" y="1526"/>
                      <a:pt x="1259" y="1526"/>
                    </a:cubicBezTo>
                    <a:cubicBezTo>
                      <a:pt x="1928" y="1526"/>
                      <a:pt x="2490" y="1178"/>
                      <a:pt x="2490" y="750"/>
                    </a:cubicBezTo>
                    <a:cubicBezTo>
                      <a:pt x="2490" y="349"/>
                      <a:pt x="1928" y="1"/>
                      <a:pt x="1259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Google Shape;8617;p62">
                <a:extLst>
                  <a:ext uri="{FF2B5EF4-FFF2-40B4-BE49-F238E27FC236}">
                    <a16:creationId xmlns:a16="http://schemas.microsoft.com/office/drawing/2014/main" id="{75FCB24D-7C06-4763-9B62-A845738BFA25}"/>
                  </a:ext>
                </a:extLst>
              </p:cNvPr>
              <p:cNvSpPr/>
              <p:nvPr/>
            </p:nvSpPr>
            <p:spPr>
              <a:xfrm>
                <a:off x="2330525" y="2423875"/>
                <a:ext cx="6225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54" extrusionOk="0">
                    <a:moveTo>
                      <a:pt x="1258" y="1"/>
                    </a:moveTo>
                    <a:cubicBezTo>
                      <a:pt x="562" y="1"/>
                      <a:pt x="0" y="349"/>
                      <a:pt x="0" y="777"/>
                    </a:cubicBezTo>
                    <a:cubicBezTo>
                      <a:pt x="0" y="1205"/>
                      <a:pt x="562" y="1553"/>
                      <a:pt x="1258" y="1553"/>
                    </a:cubicBezTo>
                    <a:cubicBezTo>
                      <a:pt x="1927" y="1553"/>
                      <a:pt x="2489" y="1205"/>
                      <a:pt x="2489" y="777"/>
                    </a:cubicBezTo>
                    <a:cubicBezTo>
                      <a:pt x="2489" y="349"/>
                      <a:pt x="1927" y="1"/>
                      <a:pt x="1258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50" name="Google Shape;8618;p62">
              <a:extLst>
                <a:ext uri="{FF2B5EF4-FFF2-40B4-BE49-F238E27FC236}">
                  <a16:creationId xmlns:a16="http://schemas.microsoft.com/office/drawing/2014/main" id="{79E7CE04-C521-447C-B8B2-3C1BB3C0DCAD}"/>
                </a:ext>
              </a:extLst>
            </p:cNvPr>
            <p:cNvSpPr/>
            <p:nvPr/>
          </p:nvSpPr>
          <p:spPr>
            <a:xfrm>
              <a:off x="6007018" y="1912806"/>
              <a:ext cx="23320" cy="11431"/>
            </a:xfrm>
            <a:custGeom>
              <a:avLst/>
              <a:gdLst/>
              <a:ahLst/>
              <a:cxnLst/>
              <a:rect l="l" t="t" r="r" b="b"/>
              <a:pathLst>
                <a:path w="1581" h="775" extrusionOk="0">
                  <a:moveTo>
                    <a:pt x="574" y="0"/>
                  </a:moveTo>
                  <a:cubicBezTo>
                    <a:pt x="379" y="0"/>
                    <a:pt x="222" y="53"/>
                    <a:pt x="135" y="105"/>
                  </a:cubicBezTo>
                  <a:cubicBezTo>
                    <a:pt x="1" y="212"/>
                    <a:pt x="1" y="319"/>
                    <a:pt x="54" y="373"/>
                  </a:cubicBezTo>
                  <a:cubicBezTo>
                    <a:pt x="161" y="453"/>
                    <a:pt x="269" y="480"/>
                    <a:pt x="402" y="507"/>
                  </a:cubicBezTo>
                  <a:cubicBezTo>
                    <a:pt x="509" y="560"/>
                    <a:pt x="616" y="587"/>
                    <a:pt x="724" y="614"/>
                  </a:cubicBezTo>
                  <a:cubicBezTo>
                    <a:pt x="831" y="641"/>
                    <a:pt x="964" y="694"/>
                    <a:pt x="1072" y="721"/>
                  </a:cubicBezTo>
                  <a:cubicBezTo>
                    <a:pt x="1179" y="748"/>
                    <a:pt x="1286" y="774"/>
                    <a:pt x="1393" y="774"/>
                  </a:cubicBezTo>
                  <a:cubicBezTo>
                    <a:pt x="1500" y="774"/>
                    <a:pt x="1580" y="694"/>
                    <a:pt x="1500" y="507"/>
                  </a:cubicBezTo>
                  <a:cubicBezTo>
                    <a:pt x="1446" y="373"/>
                    <a:pt x="1232" y="159"/>
                    <a:pt x="911" y="52"/>
                  </a:cubicBezTo>
                  <a:cubicBezTo>
                    <a:pt x="791" y="15"/>
                    <a:pt x="677" y="0"/>
                    <a:pt x="574" y="0"/>
                  </a:cubicBezTo>
                  <a:close/>
                </a:path>
              </a:pathLst>
            </a:custGeom>
            <a:solidFill>
              <a:srgbClr val="264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42" name="Picture 2">
            <a:extLst>
              <a:ext uri="{FF2B5EF4-FFF2-40B4-BE49-F238E27FC236}">
                <a16:creationId xmlns:a16="http://schemas.microsoft.com/office/drawing/2014/main" id="{0B9B5007-E116-46C2-8174-1F284BE3C2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278501" y="-1342052"/>
            <a:ext cx="2596065" cy="4114800"/>
          </a:xfrm>
          <a:prstGeom prst="rect">
            <a:avLst/>
          </a:prstGeom>
        </p:spPr>
      </p:pic>
      <p:pic>
        <p:nvPicPr>
          <p:cNvPr id="247" name="Picture 2">
            <a:extLst>
              <a:ext uri="{FF2B5EF4-FFF2-40B4-BE49-F238E27FC236}">
                <a16:creationId xmlns:a16="http://schemas.microsoft.com/office/drawing/2014/main" id="{704C757E-BCAF-468D-9A23-C8924204A3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7659465">
            <a:off x="6427128" y="-2563419"/>
            <a:ext cx="2596065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8FF1A-1EB3-AD24-19A5-14FA0F3BF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996" y="1317348"/>
            <a:ext cx="854733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31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F0AD-9BCD-13B8-6ED3-692253171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249" y="1525657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85CEE55A-E630-B898-7A64-DCFF62EAA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1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Nấm là gì? Lợi ích và món ngon từ các loại nấm ăn được">
            <a:extLst>
              <a:ext uri="{FF2B5EF4-FFF2-40B4-BE49-F238E27FC236}">
                <a16:creationId xmlns:a16="http://schemas.microsoft.com/office/drawing/2014/main" id="{131875D7-4CB9-8C17-F73B-AD140ADA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1563083"/>
            <a:ext cx="5747071" cy="3237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AFB3D66-488E-91B8-76A2-D9F2A9D0F851}"/>
              </a:ext>
            </a:extLst>
          </p:cNvPr>
          <p:cNvSpPr/>
          <p:nvPr/>
        </p:nvSpPr>
        <p:spPr>
          <a:xfrm>
            <a:off x="6500464" y="1036599"/>
            <a:ext cx="5079895" cy="1392922"/>
          </a:xfrm>
          <a:prstGeom prst="wedgeRoundRectCallout">
            <a:avLst>
              <a:gd name="adj1" fmla="val -55435"/>
              <a:gd name="adj2" fmla="val 4869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Hãy kể tên các loại nấm mà em biết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3125D-835B-DC98-BB22-C66CF4B29DFF}"/>
              </a:ext>
            </a:extLst>
          </p:cNvPr>
          <p:cNvSpPr txBox="1"/>
          <p:nvPr/>
        </p:nvSpPr>
        <p:spPr>
          <a:xfrm>
            <a:off x="7010400" y="2778150"/>
            <a:ext cx="4638675" cy="1200329"/>
          </a:xfrm>
          <a:custGeom>
            <a:avLst/>
            <a:gdLst>
              <a:gd name="connsiteX0" fmla="*/ 0 w 4638675"/>
              <a:gd name="connsiteY0" fmla="*/ 0 h 1200329"/>
              <a:gd name="connsiteX1" fmla="*/ 4638675 w 4638675"/>
              <a:gd name="connsiteY1" fmla="*/ 0 h 1200329"/>
              <a:gd name="connsiteX2" fmla="*/ 4638675 w 4638675"/>
              <a:gd name="connsiteY2" fmla="*/ 1200329 h 1200329"/>
              <a:gd name="connsiteX3" fmla="*/ 0 w 4638675"/>
              <a:gd name="connsiteY3" fmla="*/ 1200329 h 1200329"/>
              <a:gd name="connsiteX4" fmla="*/ 0 w 4638675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675" h="1200329" fill="none" extrusionOk="0">
                <a:moveTo>
                  <a:pt x="0" y="0"/>
                </a:moveTo>
                <a:cubicBezTo>
                  <a:pt x="782574" y="5222"/>
                  <a:pt x="3133132" y="24918"/>
                  <a:pt x="4638675" y="0"/>
                </a:cubicBezTo>
                <a:cubicBezTo>
                  <a:pt x="4705409" y="180425"/>
                  <a:pt x="4691692" y="1037242"/>
                  <a:pt x="4638675" y="1200329"/>
                </a:cubicBezTo>
                <a:cubicBezTo>
                  <a:pt x="2534748" y="1035568"/>
                  <a:pt x="115952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4638675" h="1200329" stroke="0" extrusionOk="0">
                <a:moveTo>
                  <a:pt x="0" y="0"/>
                </a:moveTo>
                <a:cubicBezTo>
                  <a:pt x="464569" y="11849"/>
                  <a:pt x="3027693" y="-161459"/>
                  <a:pt x="4638675" y="0"/>
                </a:cubicBezTo>
                <a:cubicBezTo>
                  <a:pt x="4563633" y="255061"/>
                  <a:pt x="4709197" y="845340"/>
                  <a:pt x="4638675" y="1200329"/>
                </a:cubicBezTo>
                <a:cubicBezTo>
                  <a:pt x="4152506" y="1054469"/>
                  <a:pt x="1027096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kim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châm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đùi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B4B0112-9E34-5935-D0B2-6328AAEF113B}"/>
              </a:ext>
            </a:extLst>
          </p:cNvPr>
          <p:cNvSpPr/>
          <p:nvPr/>
        </p:nvSpPr>
        <p:spPr>
          <a:xfrm>
            <a:off x="6538564" y="4617999"/>
            <a:ext cx="5079895" cy="1468476"/>
          </a:xfrm>
          <a:prstGeom prst="wedgeRoundRectCallout">
            <a:avLst>
              <a:gd name="adj1" fmla="val -60310"/>
              <a:gd name="adj2" fmla="val -4225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Ngoài các lọai nấm trong hình, em còn biết loại nấm nào khác?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8224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DE427-2DB8-4608-89F3-07327489BD68}"/>
              </a:ext>
            </a:extLst>
          </p:cNvPr>
          <p:cNvSpPr/>
          <p:nvPr/>
        </p:nvSpPr>
        <p:spPr>
          <a:xfrm>
            <a:off x="1547661" y="1026250"/>
            <a:ext cx="9063259" cy="4575950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074C5CE-72B6-4E24-BEAF-6ACD529100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8119" y="1846993"/>
            <a:ext cx="2912480" cy="6401055"/>
          </a:xfrm>
          <a:prstGeom prst="rect">
            <a:avLst/>
          </a:prstGeom>
        </p:spPr>
      </p:pic>
      <p:grpSp>
        <p:nvGrpSpPr>
          <p:cNvPr id="65" name="Google Shape;7561;p54">
            <a:extLst>
              <a:ext uri="{FF2B5EF4-FFF2-40B4-BE49-F238E27FC236}">
                <a16:creationId xmlns:a16="http://schemas.microsoft.com/office/drawing/2014/main" id="{D64FD698-5A90-4121-A2BC-35FF50309B0A}"/>
              </a:ext>
            </a:extLst>
          </p:cNvPr>
          <p:cNvGrpSpPr/>
          <p:nvPr/>
        </p:nvGrpSpPr>
        <p:grpSpPr>
          <a:xfrm>
            <a:off x="0" y="161729"/>
            <a:ext cx="2123483" cy="1175393"/>
            <a:chOff x="5205307" y="859734"/>
            <a:chExt cx="1645890" cy="877283"/>
          </a:xfrm>
        </p:grpSpPr>
        <p:sp>
          <p:nvSpPr>
            <p:cNvPr id="66" name="Google Shape;7562;p54">
              <a:extLst>
                <a:ext uri="{FF2B5EF4-FFF2-40B4-BE49-F238E27FC236}">
                  <a16:creationId xmlns:a16="http://schemas.microsoft.com/office/drawing/2014/main" id="{7C629317-5944-4BA7-AEB8-42F9D95DC5CC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7" name="Google Shape;7563;p54">
              <a:extLst>
                <a:ext uri="{FF2B5EF4-FFF2-40B4-BE49-F238E27FC236}">
                  <a16:creationId xmlns:a16="http://schemas.microsoft.com/office/drawing/2014/main" id="{1A18577D-4028-455B-9307-A8AD5FBB2C39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8" name="Google Shape;7564;p54">
                <a:extLst>
                  <a:ext uri="{FF2B5EF4-FFF2-40B4-BE49-F238E27FC236}">
                    <a16:creationId xmlns:a16="http://schemas.microsoft.com/office/drawing/2014/main" id="{54F6738D-A0CC-44B9-8EA6-5BC856AB21F9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0" name="Google Shape;7565;p54">
                  <a:extLst>
                    <a:ext uri="{FF2B5EF4-FFF2-40B4-BE49-F238E27FC236}">
                      <a16:creationId xmlns:a16="http://schemas.microsoft.com/office/drawing/2014/main" id="{F0B59CD2-8A99-498B-AF09-F21CFF92C66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566;p54">
                  <a:extLst>
                    <a:ext uri="{FF2B5EF4-FFF2-40B4-BE49-F238E27FC236}">
                      <a16:creationId xmlns:a16="http://schemas.microsoft.com/office/drawing/2014/main" id="{34D7365E-BD62-4E6D-94B6-18F6E0D97A75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7;p54">
                  <a:extLst>
                    <a:ext uri="{FF2B5EF4-FFF2-40B4-BE49-F238E27FC236}">
                      <a16:creationId xmlns:a16="http://schemas.microsoft.com/office/drawing/2014/main" id="{1523DC34-CD53-4D26-95B8-23DD2C53A348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8;p54">
                  <a:extLst>
                    <a:ext uri="{FF2B5EF4-FFF2-40B4-BE49-F238E27FC236}">
                      <a16:creationId xmlns:a16="http://schemas.microsoft.com/office/drawing/2014/main" id="{3535CBFA-2BA4-4BD3-A142-5CC3314C721F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9;p54">
                  <a:extLst>
                    <a:ext uri="{FF2B5EF4-FFF2-40B4-BE49-F238E27FC236}">
                      <a16:creationId xmlns:a16="http://schemas.microsoft.com/office/drawing/2014/main" id="{66AE95C4-50C4-4B05-A52E-426C05A3BFE0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70;p54">
                  <a:extLst>
                    <a:ext uri="{FF2B5EF4-FFF2-40B4-BE49-F238E27FC236}">
                      <a16:creationId xmlns:a16="http://schemas.microsoft.com/office/drawing/2014/main" id="{B0934C6D-7A60-4EFA-B560-1A327EEFB605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1;p54">
                  <a:extLst>
                    <a:ext uri="{FF2B5EF4-FFF2-40B4-BE49-F238E27FC236}">
                      <a16:creationId xmlns:a16="http://schemas.microsoft.com/office/drawing/2014/main" id="{9C74394B-7E4D-4503-B820-4D5899E7BBB4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2;p54">
                  <a:extLst>
                    <a:ext uri="{FF2B5EF4-FFF2-40B4-BE49-F238E27FC236}">
                      <a16:creationId xmlns:a16="http://schemas.microsoft.com/office/drawing/2014/main" id="{DCA1FCB7-DA21-47CA-95F2-ABF1B68FDEEC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3;p54">
                  <a:extLst>
                    <a:ext uri="{FF2B5EF4-FFF2-40B4-BE49-F238E27FC236}">
                      <a16:creationId xmlns:a16="http://schemas.microsoft.com/office/drawing/2014/main" id="{D13C5089-338D-41F5-8155-D752C78839C7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4;p54">
                  <a:extLst>
                    <a:ext uri="{FF2B5EF4-FFF2-40B4-BE49-F238E27FC236}">
                      <a16:creationId xmlns:a16="http://schemas.microsoft.com/office/drawing/2014/main" id="{2E501142-CAD0-4019-9442-5FBB8B13CEC4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5;p54">
                  <a:extLst>
                    <a:ext uri="{FF2B5EF4-FFF2-40B4-BE49-F238E27FC236}">
                      <a16:creationId xmlns:a16="http://schemas.microsoft.com/office/drawing/2014/main" id="{8067780B-D04A-46A7-B0C0-2E2376EF0845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6;p54">
                  <a:extLst>
                    <a:ext uri="{FF2B5EF4-FFF2-40B4-BE49-F238E27FC236}">
                      <a16:creationId xmlns:a16="http://schemas.microsoft.com/office/drawing/2014/main" id="{A61F7E47-AFAD-4034-A05B-A59FB1300841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7;p54">
                  <a:extLst>
                    <a:ext uri="{FF2B5EF4-FFF2-40B4-BE49-F238E27FC236}">
                      <a16:creationId xmlns:a16="http://schemas.microsoft.com/office/drawing/2014/main" id="{A9FEF7C7-7660-40CB-B941-22D4A733B35F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8;p54">
                  <a:extLst>
                    <a:ext uri="{FF2B5EF4-FFF2-40B4-BE49-F238E27FC236}">
                      <a16:creationId xmlns:a16="http://schemas.microsoft.com/office/drawing/2014/main" id="{7CFEAFC1-C4F5-4A6A-A5BB-25C42EF043AF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9;p54">
                  <a:extLst>
                    <a:ext uri="{FF2B5EF4-FFF2-40B4-BE49-F238E27FC236}">
                      <a16:creationId xmlns:a16="http://schemas.microsoft.com/office/drawing/2014/main" id="{633D13F7-0DAE-4DDD-BC56-0C251E269592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80;p54">
                  <a:extLst>
                    <a:ext uri="{FF2B5EF4-FFF2-40B4-BE49-F238E27FC236}">
                      <a16:creationId xmlns:a16="http://schemas.microsoft.com/office/drawing/2014/main" id="{BE3493A7-7518-49FA-9511-7591B4DECA09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1;p54">
                  <a:extLst>
                    <a:ext uri="{FF2B5EF4-FFF2-40B4-BE49-F238E27FC236}">
                      <a16:creationId xmlns:a16="http://schemas.microsoft.com/office/drawing/2014/main" id="{8F35E2C6-45F5-416E-9D9E-A6E3557A7AD2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2;p54">
                  <a:extLst>
                    <a:ext uri="{FF2B5EF4-FFF2-40B4-BE49-F238E27FC236}">
                      <a16:creationId xmlns:a16="http://schemas.microsoft.com/office/drawing/2014/main" id="{CFFFDE0D-2254-4F9D-93AE-B18821960ADD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3;p54">
                  <a:extLst>
                    <a:ext uri="{FF2B5EF4-FFF2-40B4-BE49-F238E27FC236}">
                      <a16:creationId xmlns:a16="http://schemas.microsoft.com/office/drawing/2014/main" id="{C5631544-27D9-4CFC-A56D-9FE7B9688290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4;p54">
                  <a:extLst>
                    <a:ext uri="{FF2B5EF4-FFF2-40B4-BE49-F238E27FC236}">
                      <a16:creationId xmlns:a16="http://schemas.microsoft.com/office/drawing/2014/main" id="{E4AF6E80-4071-4899-BAB0-4A2E6D45B8BC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5;p54">
                  <a:extLst>
                    <a:ext uri="{FF2B5EF4-FFF2-40B4-BE49-F238E27FC236}">
                      <a16:creationId xmlns:a16="http://schemas.microsoft.com/office/drawing/2014/main" id="{09CF809A-57F8-401D-A677-86FA7FF4CC16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6;p54">
                  <a:extLst>
                    <a:ext uri="{FF2B5EF4-FFF2-40B4-BE49-F238E27FC236}">
                      <a16:creationId xmlns:a16="http://schemas.microsoft.com/office/drawing/2014/main" id="{FCBAE7F8-953C-4A41-ACC7-AB24FD10760D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7;p54">
                  <a:extLst>
                    <a:ext uri="{FF2B5EF4-FFF2-40B4-BE49-F238E27FC236}">
                      <a16:creationId xmlns:a16="http://schemas.microsoft.com/office/drawing/2014/main" id="{B582DBDC-4A94-4386-B90E-979A5D5AD8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8;p54">
                  <a:extLst>
                    <a:ext uri="{FF2B5EF4-FFF2-40B4-BE49-F238E27FC236}">
                      <a16:creationId xmlns:a16="http://schemas.microsoft.com/office/drawing/2014/main" id="{1FA6EBCC-B8FF-456E-83A4-66494DB7E3FC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9;p54">
                  <a:extLst>
                    <a:ext uri="{FF2B5EF4-FFF2-40B4-BE49-F238E27FC236}">
                      <a16:creationId xmlns:a16="http://schemas.microsoft.com/office/drawing/2014/main" id="{CD576A30-753C-47D3-BDFA-9565D5AFCF5D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Google Shape;7590;p54">
                <a:extLst>
                  <a:ext uri="{FF2B5EF4-FFF2-40B4-BE49-F238E27FC236}">
                    <a16:creationId xmlns:a16="http://schemas.microsoft.com/office/drawing/2014/main" id="{AC6E7841-9FE9-4AE3-9DC4-B5D3B6961C8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913C65C-C818-4093-B6FC-8BDA14387832}"/>
              </a:ext>
            </a:extLst>
          </p:cNvPr>
          <p:cNvSpPr/>
          <p:nvPr/>
        </p:nvSpPr>
        <p:spPr>
          <a:xfrm>
            <a:off x="1225812" y="4145098"/>
            <a:ext cx="2334638" cy="1489043"/>
          </a:xfrm>
          <a:custGeom>
            <a:avLst/>
            <a:gdLst>
              <a:gd name="connsiteX0" fmla="*/ 0 w 1971709"/>
              <a:gd name="connsiteY0" fmla="*/ 0 h 1275034"/>
              <a:gd name="connsiteX1" fmla="*/ 1971709 w 1971709"/>
              <a:gd name="connsiteY1" fmla="*/ 0 h 1275034"/>
              <a:gd name="connsiteX2" fmla="*/ 1971709 w 1971709"/>
              <a:gd name="connsiteY2" fmla="*/ 1275034 h 1275034"/>
              <a:gd name="connsiteX3" fmla="*/ 0 w 1971709"/>
              <a:gd name="connsiteY3" fmla="*/ 1275034 h 1275034"/>
              <a:gd name="connsiteX4" fmla="*/ 0 w 1971709"/>
              <a:gd name="connsiteY4" fmla="*/ 0 h 1275034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2010619 w 2010619"/>
              <a:gd name="connsiteY1" fmla="*/ 97277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10619"/>
              <a:gd name="connsiteY0" fmla="*/ 0 h 1372311"/>
              <a:gd name="connsiteX1" fmla="*/ 1971708 w 2010619"/>
              <a:gd name="connsiteY1" fmla="*/ 0 h 1372311"/>
              <a:gd name="connsiteX2" fmla="*/ 2010619 w 2010619"/>
              <a:gd name="connsiteY2" fmla="*/ 1372311 h 1372311"/>
              <a:gd name="connsiteX3" fmla="*/ 38910 w 2010619"/>
              <a:gd name="connsiteY3" fmla="*/ 1372311 h 1372311"/>
              <a:gd name="connsiteX4" fmla="*/ 0 w 2010619"/>
              <a:gd name="connsiteY4" fmla="*/ 0 h 1372311"/>
              <a:gd name="connsiteX0" fmla="*/ 0 w 2037708"/>
              <a:gd name="connsiteY0" fmla="*/ 0 h 1372311"/>
              <a:gd name="connsiteX1" fmla="*/ 1971708 w 2037708"/>
              <a:gd name="connsiteY1" fmla="*/ 0 h 1372311"/>
              <a:gd name="connsiteX2" fmla="*/ 2010619 w 2037708"/>
              <a:gd name="connsiteY2" fmla="*/ 1372311 h 1372311"/>
              <a:gd name="connsiteX3" fmla="*/ 38910 w 2037708"/>
              <a:gd name="connsiteY3" fmla="*/ 1372311 h 1372311"/>
              <a:gd name="connsiteX4" fmla="*/ 0 w 2037708"/>
              <a:gd name="connsiteY4" fmla="*/ 0 h 1372311"/>
              <a:gd name="connsiteX0" fmla="*/ 0 w 2166261"/>
              <a:gd name="connsiteY0" fmla="*/ 0 h 1469588"/>
              <a:gd name="connsiteX1" fmla="*/ 1971708 w 2166261"/>
              <a:gd name="connsiteY1" fmla="*/ 0 h 1469588"/>
              <a:gd name="connsiteX2" fmla="*/ 2166261 w 2166261"/>
              <a:gd name="connsiteY2" fmla="*/ 1469588 h 1469588"/>
              <a:gd name="connsiteX3" fmla="*/ 38910 w 2166261"/>
              <a:gd name="connsiteY3" fmla="*/ 1372311 h 1469588"/>
              <a:gd name="connsiteX4" fmla="*/ 0 w 2166261"/>
              <a:gd name="connsiteY4" fmla="*/ 0 h 1469588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19457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19457 w 2263539"/>
              <a:gd name="connsiteY4" fmla="*/ 0 h 1489043"/>
              <a:gd name="connsiteX0" fmla="*/ 97278 w 2263539"/>
              <a:gd name="connsiteY0" fmla="*/ 0 h 1489043"/>
              <a:gd name="connsiteX1" fmla="*/ 2068986 w 2263539"/>
              <a:gd name="connsiteY1" fmla="*/ 0 h 1489043"/>
              <a:gd name="connsiteX2" fmla="*/ 2263539 w 2263539"/>
              <a:gd name="connsiteY2" fmla="*/ 1469588 h 1489043"/>
              <a:gd name="connsiteX3" fmla="*/ 0 w 2263539"/>
              <a:gd name="connsiteY3" fmla="*/ 1489043 h 1489043"/>
              <a:gd name="connsiteX4" fmla="*/ 97278 w 2263539"/>
              <a:gd name="connsiteY4" fmla="*/ 0 h 14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539" h="1489043">
                <a:moveTo>
                  <a:pt x="97278" y="0"/>
                </a:moveTo>
                <a:lnTo>
                  <a:pt x="2068986" y="0"/>
                </a:lnTo>
                <a:cubicBezTo>
                  <a:pt x="2198687" y="437982"/>
                  <a:pt x="2250569" y="1012151"/>
                  <a:pt x="2263539" y="1469588"/>
                </a:cubicBezTo>
                <a:lnTo>
                  <a:pt x="0" y="1489043"/>
                </a:lnTo>
                <a:cubicBezTo>
                  <a:pt x="6486" y="992695"/>
                  <a:pt x="71336" y="496348"/>
                  <a:pt x="97278" y="0"/>
                </a:cubicBezTo>
                <a:close/>
              </a:path>
            </a:pathLst>
          </a:custGeom>
          <a:solidFill>
            <a:srgbClr val="F9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FCDAB-D8C6-9264-376B-9F0833D27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735" y="1717109"/>
            <a:ext cx="6712278" cy="4115157"/>
          </a:xfrm>
          <a:prstGeom prst="rect">
            <a:avLst/>
          </a:prstGeom>
        </p:spPr>
      </p:pic>
      <p:pic>
        <p:nvPicPr>
          <p:cNvPr id="4" name="NAM">
            <a:extLst>
              <a:ext uri="{FF2B5EF4-FFF2-40B4-BE49-F238E27FC236}">
                <a16:creationId xmlns:a16="http://schemas.microsoft.com/office/drawing/2014/main" id="{660FB8F4-1A22-897A-17C2-74D0F1F258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4221795"/>
            <a:ext cx="1558193" cy="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4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:a16="http://schemas.microsoft.com/office/drawing/2014/main" id="{A40BB9EE-AB8D-887C-6054-D83E2749B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74" y="549312"/>
            <a:ext cx="8822976" cy="4290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783F10-0FF3-CB03-820F-504930E65428}"/>
              </a:ext>
            </a:extLst>
          </p:cNvPr>
          <p:cNvSpPr txBox="1"/>
          <p:nvPr/>
        </p:nvSpPr>
        <p:spPr>
          <a:xfrm>
            <a:off x="2207941" y="1762684"/>
            <a:ext cx="6411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 động 1: Nấm dùng làm thức ăn 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vi-VN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nấm ăn</a:t>
            </a: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A red and white mushrooms with white dots&#10;&#10;Description automatically generated">
            <a:extLst>
              <a:ext uri="{FF2B5EF4-FFF2-40B4-BE49-F238E27FC236}">
                <a16:creationId xmlns:a16="http://schemas.microsoft.com/office/drawing/2014/main" id="{97235F17-C802-C8BF-2D63-F801617CF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4" y="3814401"/>
            <a:ext cx="2993795" cy="30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95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872E1362-3E5A-0371-0B09-B2EF439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2059" y="553079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là nguồn thực phẩm quan trọng với sức khoẻ con người như thế nào?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FEA08-8F6B-1BB6-2324-9AF97F803C75}"/>
              </a:ext>
            </a:extLst>
          </p:cNvPr>
          <p:cNvSpPr txBox="1"/>
          <p:nvPr/>
        </p:nvSpPr>
        <p:spPr>
          <a:xfrm>
            <a:off x="2557946" y="18066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là nguồn thực phẩm có giá trị dinh dưỡng cao.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Freeform: Shape 34">
            <a:extLst>
              <a:ext uri="{FF2B5EF4-FFF2-40B4-BE49-F238E27FC236}">
                <a16:creationId xmlns:a16="http://schemas.microsoft.com/office/drawing/2014/main" id="{AFDBA029-369E-67AA-DE18-B9DE3F820210}"/>
              </a:ext>
            </a:extLst>
          </p:cNvPr>
          <p:cNvSpPr/>
          <p:nvPr/>
        </p:nvSpPr>
        <p:spPr>
          <a:xfrm>
            <a:off x="1268438" y="1511837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4F8F6F7C-F9AC-931E-55EB-FAD611435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109" y="3343904"/>
            <a:ext cx="91990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Nấm ăn cung cấp các loại chất nào cho cơ thể con người?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C14CC-144D-7E7B-CA97-B122EDDA6620}"/>
              </a:ext>
            </a:extLst>
          </p:cNvPr>
          <p:cNvSpPr txBox="1"/>
          <p:nvPr/>
        </p:nvSpPr>
        <p:spPr>
          <a:xfrm>
            <a:off x="2548421" y="4702200"/>
            <a:ext cx="8288619" cy="1077218"/>
          </a:xfrm>
          <a:custGeom>
            <a:avLst/>
            <a:gdLst>
              <a:gd name="connsiteX0" fmla="*/ 0 w 8288619"/>
              <a:gd name="connsiteY0" fmla="*/ 0 h 1077218"/>
              <a:gd name="connsiteX1" fmla="*/ 8288619 w 8288619"/>
              <a:gd name="connsiteY1" fmla="*/ 0 h 1077218"/>
              <a:gd name="connsiteX2" fmla="*/ 8288619 w 8288619"/>
              <a:gd name="connsiteY2" fmla="*/ 1077218 h 1077218"/>
              <a:gd name="connsiteX3" fmla="*/ 0 w 8288619"/>
              <a:gd name="connsiteY3" fmla="*/ 1077218 h 1077218"/>
              <a:gd name="connsiteX4" fmla="*/ 0 w 828861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8619" h="1077218" fill="none" extrusionOk="0">
                <a:moveTo>
                  <a:pt x="0" y="0"/>
                </a:moveTo>
                <a:cubicBezTo>
                  <a:pt x="2062840" y="5222"/>
                  <a:pt x="5446693" y="24918"/>
                  <a:pt x="8288619" y="0"/>
                </a:cubicBezTo>
                <a:cubicBezTo>
                  <a:pt x="8326481" y="476103"/>
                  <a:pt x="8230016" y="631043"/>
                  <a:pt x="8288619" y="1077218"/>
                </a:cubicBezTo>
                <a:cubicBezTo>
                  <a:pt x="4455579" y="912457"/>
                  <a:pt x="874797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8288619" h="1077218" stroke="0" extrusionOk="0">
                <a:moveTo>
                  <a:pt x="0" y="0"/>
                </a:moveTo>
                <a:cubicBezTo>
                  <a:pt x="926028" y="11849"/>
                  <a:pt x="5980739" y="-161459"/>
                  <a:pt x="8288619" y="0"/>
                </a:cubicBezTo>
                <a:cubicBezTo>
                  <a:pt x="8340654" y="144312"/>
                  <a:pt x="8380762" y="673209"/>
                  <a:pt x="8288619" y="1077218"/>
                </a:cubicBezTo>
                <a:cubicBezTo>
                  <a:pt x="6681633" y="931358"/>
                  <a:pt x="314085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Nấm ăn cung cấp nhiều loại vi-ta-min, chất xơ, chất đạm,..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E8553C3B-0A37-3512-9676-E35F5288DF07}"/>
              </a:ext>
            </a:extLst>
          </p:cNvPr>
          <p:cNvSpPr/>
          <p:nvPr/>
        </p:nvSpPr>
        <p:spPr>
          <a:xfrm>
            <a:off x="1287488" y="4302662"/>
            <a:ext cx="1236637" cy="697963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83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F0BEE3-C8A7-16F6-4A77-2DCBC7356D66}"/>
              </a:ext>
            </a:extLst>
          </p:cNvPr>
          <p:cNvGrpSpPr/>
          <p:nvPr/>
        </p:nvGrpSpPr>
        <p:grpSpPr>
          <a:xfrm>
            <a:off x="452074" y="127011"/>
            <a:ext cx="11156345" cy="1485796"/>
            <a:chOff x="5569152" y="4815954"/>
            <a:chExt cx="11156345" cy="148579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BEF5B12-C69F-007A-390A-3170B82546BA}"/>
                </a:ext>
              </a:extLst>
            </p:cNvPr>
            <p:cNvGrpSpPr/>
            <p:nvPr/>
          </p:nvGrpSpPr>
          <p:grpSpPr>
            <a:xfrm>
              <a:off x="5569152" y="4815954"/>
              <a:ext cx="11122891" cy="1356101"/>
              <a:chOff x="7698203" y="4402256"/>
              <a:chExt cx="10328198" cy="1356101"/>
            </a:xfrm>
          </p:grpSpPr>
          <p:sp>
            <p:nvSpPr>
              <p:cNvPr id="9" name="Flowchart: Manual Input 8">
                <a:extLst>
                  <a:ext uri="{FF2B5EF4-FFF2-40B4-BE49-F238E27FC236}">
                    <a16:creationId xmlns:a16="http://schemas.microsoft.com/office/drawing/2014/main" id="{FC8235E1-C251-C790-44BD-1977B79D8926}"/>
                  </a:ext>
                </a:extLst>
              </p:cNvPr>
              <p:cNvSpPr/>
              <p:nvPr/>
            </p:nvSpPr>
            <p:spPr>
              <a:xfrm>
                <a:off x="7970293" y="4685092"/>
                <a:ext cx="10056108" cy="1073265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73B7BBB-5610-01C4-E85B-CAB1AF8728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45E531-CCAA-566F-790B-5FB0800AF7A7}"/>
                </a:ext>
              </a:extLst>
            </p:cNvPr>
            <p:cNvSpPr txBox="1"/>
            <p:nvPr/>
          </p:nvSpPr>
          <p:spPr>
            <a:xfrm>
              <a:off x="6121016" y="5224532"/>
              <a:ext cx="1060448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1. Quan sát hình 2, nêu tên và mô tả đặc điểm hình dạng, màu sắc của các nấm ăn.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E07E670-3FD2-AA52-4FDC-F7DFBE33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804987"/>
            <a:ext cx="83439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66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CB280-7557-84C5-5A04-0FFE51725D94}"/>
              </a:ext>
            </a:extLst>
          </p:cNvPr>
          <p:cNvSpPr/>
          <p:nvPr/>
        </p:nvSpPr>
        <p:spPr>
          <a:xfrm>
            <a:off x="245327" y="379141"/>
            <a:ext cx="11563814" cy="62446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F09F1-AAB6-C2A5-79AB-014EC406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2114551"/>
            <a:ext cx="3638888" cy="291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E69FD-43A7-0F0C-7869-5018F0BB6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871" y="550592"/>
            <a:ext cx="7010400" cy="943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4B863C-F25C-8AB7-EDF8-35869CBB214B}"/>
              </a:ext>
            </a:extLst>
          </p:cNvPr>
          <p:cNvSpPr txBox="1"/>
          <p:nvPr/>
        </p:nvSpPr>
        <p:spPr>
          <a:xfrm>
            <a:off x="4857750" y="2396002"/>
            <a:ext cx="6362700" cy="2123658"/>
          </a:xfrm>
          <a:custGeom>
            <a:avLst/>
            <a:gdLst>
              <a:gd name="connsiteX0" fmla="*/ 0 w 6362700"/>
              <a:gd name="connsiteY0" fmla="*/ 0 h 2123658"/>
              <a:gd name="connsiteX1" fmla="*/ 6362700 w 6362700"/>
              <a:gd name="connsiteY1" fmla="*/ 0 h 2123658"/>
              <a:gd name="connsiteX2" fmla="*/ 6362700 w 6362700"/>
              <a:gd name="connsiteY2" fmla="*/ 2123658 h 2123658"/>
              <a:gd name="connsiteX3" fmla="*/ 0 w 6362700"/>
              <a:gd name="connsiteY3" fmla="*/ 2123658 h 2123658"/>
              <a:gd name="connsiteX4" fmla="*/ 0 w 6362700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2700" h="2123658" fill="none" extrusionOk="0">
                <a:moveTo>
                  <a:pt x="0" y="0"/>
                </a:moveTo>
                <a:cubicBezTo>
                  <a:pt x="2044883" y="5222"/>
                  <a:pt x="3184080" y="24918"/>
                  <a:pt x="6362700" y="0"/>
                </a:cubicBezTo>
                <a:cubicBezTo>
                  <a:pt x="6201455" y="461505"/>
                  <a:pt x="6318940" y="1389397"/>
                  <a:pt x="6362700" y="2123658"/>
                </a:cubicBezTo>
                <a:cubicBezTo>
                  <a:pt x="5476603" y="1958897"/>
                  <a:pt x="2699412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6362700" h="2123658" stroke="0" extrusionOk="0">
                <a:moveTo>
                  <a:pt x="0" y="0"/>
                </a:moveTo>
                <a:cubicBezTo>
                  <a:pt x="1280900" y="11849"/>
                  <a:pt x="4556927" y="-161459"/>
                  <a:pt x="6362700" y="0"/>
                </a:cubicBezTo>
                <a:cubicBezTo>
                  <a:pt x="6365830" y="976229"/>
                  <a:pt x="6261524" y="1422122"/>
                  <a:pt x="6362700" y="2123658"/>
                </a:cubicBezTo>
                <a:cubicBezTo>
                  <a:pt x="5292456" y="1977798"/>
                  <a:pt x="2711728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rơm: 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phần mũ rộng và mỏng màu xám, thân to màu trắng.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26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638</Words>
  <Application>Microsoft Office PowerPoint</Application>
  <PresentationFormat>Widescreen</PresentationFormat>
  <Paragraphs>59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微软雅黑</vt:lpstr>
      <vt:lpstr>Anaheim</vt:lpstr>
      <vt:lpstr>Arial</vt:lpstr>
      <vt:lpstr>Calibri</vt:lpstr>
      <vt:lpstr>Calibri Light</vt:lpstr>
      <vt:lpstr>Cambria</vt:lpstr>
      <vt:lpstr>Nunito</vt:lpstr>
      <vt:lpstr>Ranchers</vt:lpstr>
      <vt:lpstr>Tahoma</vt:lpstr>
      <vt:lpstr>Times New Roman</vt:lpstr>
      <vt:lpstr>Wingdings</vt:lpstr>
      <vt:lpstr>Office Theme</vt:lpstr>
      <vt:lpstr>Science Subject for Pre-K: Observe insect life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2023-11-09T11:17:37Z</dcterms:created>
  <dcterms:modified xsi:type="dcterms:W3CDTF">2025-02-04T14:22:21Z</dcterms:modified>
</cp:coreProperties>
</file>