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303" r:id="rId2"/>
    <p:sldId id="306" r:id="rId3"/>
    <p:sldId id="453" r:id="rId4"/>
    <p:sldId id="319" r:id="rId5"/>
    <p:sldId id="320" r:id="rId6"/>
    <p:sldId id="321" r:id="rId7"/>
    <p:sldId id="414" r:id="rId8"/>
    <p:sldId id="415" r:id="rId9"/>
    <p:sldId id="416" r:id="rId10"/>
    <p:sldId id="417" r:id="rId11"/>
    <p:sldId id="418" r:id="rId12"/>
    <p:sldId id="423" r:id="rId13"/>
    <p:sldId id="327" r:id="rId14"/>
    <p:sldId id="328" r:id="rId15"/>
    <p:sldId id="443" r:id="rId16"/>
    <p:sldId id="444" r:id="rId17"/>
    <p:sldId id="445" r:id="rId18"/>
    <p:sldId id="410" r:id="rId19"/>
    <p:sldId id="447" r:id="rId20"/>
    <p:sldId id="336" r:id="rId21"/>
    <p:sldId id="337" r:id="rId22"/>
    <p:sldId id="454" r:id="rId23"/>
    <p:sldId id="455" r:id="rId24"/>
    <p:sldId id="339" r:id="rId25"/>
    <p:sldId id="350" r:id="rId26"/>
    <p:sldId id="413" r:id="rId27"/>
    <p:sldId id="420" r:id="rId28"/>
    <p:sldId id="441" r:id="rId29"/>
    <p:sldId id="439" r:id="rId30"/>
    <p:sldId id="440" r:id="rId31"/>
    <p:sldId id="345" r:id="rId32"/>
    <p:sldId id="448" r:id="rId33"/>
    <p:sldId id="449" r:id="rId34"/>
    <p:sldId id="450" r:id="rId35"/>
    <p:sldId id="451" r:id="rId36"/>
    <p:sldId id="452" r:id="rId37"/>
    <p:sldId id="346" r:id="rId38"/>
    <p:sldId id="347" r:id="rId39"/>
    <p:sldId id="348" r:id="rId40"/>
    <p:sldId id="349" r:id="rId41"/>
    <p:sldId id="302" r:id="rId4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ieu Phan Van" initials="RPV" lastIdx="29" clrIdx="0">
    <p:extLst>
      <p:ext uri="{19B8F6BF-5375-455C-9EA6-DF929625EA0E}">
        <p15:presenceInfo xmlns:p15="http://schemas.microsoft.com/office/powerpoint/2012/main" xmlns="" userId="83b57fff0cc03ed3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03D90"/>
    <a:srgbClr val="FF40FF"/>
    <a:srgbClr val="00919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ABFCF23-3B69-468F-B69F-88F6DE6A72F2}" styleName="Medium Style 1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46F890A9-2807-4EBB-B81D-B2AA78EC7F39}" styleName="Dark Style 2 - Accent 5/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7" d="100"/>
          <a:sy n="67" d="100"/>
        </p:scale>
        <p:origin x="-798" y="-10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commentAuthors" Target="commentAuthors.xml"/><Relationship Id="rId60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Nguyen Thuy Hoang Quy" userId="S::quynth@dtp-education.com::1bc1fd71-8ae3-498a-b3b0-4e18f4d4a9f7" providerId="AD" clId="Web-{05C8B61D-8D77-8E54-8017-CD5DCD09129C}"/>
    <pc:docChg chg="modSld">
      <pc:chgData name="Nguyen Thuy Hoang Quy" userId="S::quynth@dtp-education.com::1bc1fd71-8ae3-498a-b3b0-4e18f4d4a9f7" providerId="AD" clId="Web-{05C8B61D-8D77-8E54-8017-CD5DCD09129C}" dt="2024-05-15T06:32:07.818" v="19" actId="20577"/>
      <pc:docMkLst>
        <pc:docMk/>
      </pc:docMkLst>
      <pc:sldChg chg="modSp">
        <pc:chgData name="Nguyen Thuy Hoang Quy" userId="S::quynth@dtp-education.com::1bc1fd71-8ae3-498a-b3b0-4e18f4d4a9f7" providerId="AD" clId="Web-{05C8B61D-8D77-8E54-8017-CD5DCD09129C}" dt="2024-05-15T06:30:43.971" v="0" actId="1076"/>
        <pc:sldMkLst>
          <pc:docMk/>
          <pc:sldMk cId="1536717069" sldId="305"/>
        </pc:sldMkLst>
        <pc:spChg chg="mod">
          <ac:chgData name="Nguyen Thuy Hoang Quy" userId="S::quynth@dtp-education.com::1bc1fd71-8ae3-498a-b3b0-4e18f4d4a9f7" providerId="AD" clId="Web-{05C8B61D-8D77-8E54-8017-CD5DCD09129C}" dt="2024-05-15T06:30:43.971" v="0" actId="1076"/>
          <ac:spMkLst>
            <pc:docMk/>
            <pc:sldMk cId="1536717069" sldId="305"/>
            <ac:spMk id="3" creationId="{00000000-0000-0000-0000-000000000000}"/>
          </ac:spMkLst>
        </pc:spChg>
      </pc:sldChg>
      <pc:sldChg chg="modSp">
        <pc:chgData name="Nguyen Thuy Hoang Quy" userId="S::quynth@dtp-education.com::1bc1fd71-8ae3-498a-b3b0-4e18f4d4a9f7" providerId="AD" clId="Web-{05C8B61D-8D77-8E54-8017-CD5DCD09129C}" dt="2024-05-15T06:32:07.818" v="19" actId="20577"/>
        <pc:sldMkLst>
          <pc:docMk/>
          <pc:sldMk cId="1561148267" sldId="347"/>
        </pc:sldMkLst>
        <pc:spChg chg="mod">
          <ac:chgData name="Nguyen Thuy Hoang Quy" userId="S::quynth@dtp-education.com::1bc1fd71-8ae3-498a-b3b0-4e18f4d4a9f7" providerId="AD" clId="Web-{05C8B61D-8D77-8E54-8017-CD5DCD09129C}" dt="2024-05-15T06:32:07.818" v="19" actId="20577"/>
          <ac:spMkLst>
            <pc:docMk/>
            <pc:sldMk cId="1561148267" sldId="347"/>
            <ac:spMk id="5" creationId="{00000000-0000-0000-0000-000000000000}"/>
          </ac:spMkLst>
        </pc:spChg>
      </pc:sldChg>
      <pc:sldChg chg="modSp">
        <pc:chgData name="Nguyen Thuy Hoang Quy" userId="S::quynth@dtp-education.com::1bc1fd71-8ae3-498a-b3b0-4e18f4d4a9f7" providerId="AD" clId="Web-{05C8B61D-8D77-8E54-8017-CD5DCD09129C}" dt="2024-05-15T06:31:57.521" v="18" actId="1076"/>
        <pc:sldMkLst>
          <pc:docMk/>
          <pc:sldMk cId="2022765057" sldId="413"/>
        </pc:sldMkLst>
        <pc:graphicFrameChg chg="mod">
          <ac:chgData name="Nguyen Thuy Hoang Quy" userId="S::quynth@dtp-education.com::1bc1fd71-8ae3-498a-b3b0-4e18f4d4a9f7" providerId="AD" clId="Web-{05C8B61D-8D77-8E54-8017-CD5DCD09129C}" dt="2024-05-15T06:31:57.521" v="18" actId="1076"/>
          <ac:graphicFrameMkLst>
            <pc:docMk/>
            <pc:sldMk cId="2022765057" sldId="413"/>
            <ac:graphicFrameMk id="3" creationId="{F6AB7620-780D-DC7F-95B7-5A85B7E2EEBB}"/>
          </ac:graphicFrameMkLst>
        </pc:graphicFrameChg>
        <pc:graphicFrameChg chg="mod modGraphic">
          <ac:chgData name="Nguyen Thuy Hoang Quy" userId="S::quynth@dtp-education.com::1bc1fd71-8ae3-498a-b3b0-4e18f4d4a9f7" providerId="AD" clId="Web-{05C8B61D-8D77-8E54-8017-CD5DCD09129C}" dt="2024-05-15T06:31:53.974" v="17"/>
          <ac:graphicFrameMkLst>
            <pc:docMk/>
            <pc:sldMk cId="2022765057" sldId="413"/>
            <ac:graphicFrameMk id="8" creationId="{2B49C27F-6EF8-0A28-D667-AA86799547D4}"/>
          </ac:graphicFrameMkLst>
        </pc:graphicFrameChg>
      </pc:sldChg>
      <pc:sldChg chg="modSp">
        <pc:chgData name="Nguyen Thuy Hoang Quy" userId="S::quynth@dtp-education.com::1bc1fd71-8ae3-498a-b3b0-4e18f4d4a9f7" providerId="AD" clId="Web-{05C8B61D-8D77-8E54-8017-CD5DCD09129C}" dt="2024-05-15T06:31:38.051" v="6" actId="1076"/>
        <pc:sldMkLst>
          <pc:docMk/>
          <pc:sldMk cId="1577438242" sldId="420"/>
        </pc:sldMkLst>
        <pc:graphicFrameChg chg="mod">
          <ac:chgData name="Nguyen Thuy Hoang Quy" userId="S::quynth@dtp-education.com::1bc1fd71-8ae3-498a-b3b0-4e18f4d4a9f7" providerId="AD" clId="Web-{05C8B61D-8D77-8E54-8017-CD5DCD09129C}" dt="2024-05-15T06:31:38.051" v="6" actId="1076"/>
          <ac:graphicFrameMkLst>
            <pc:docMk/>
            <pc:sldMk cId="1577438242" sldId="420"/>
            <ac:graphicFrameMk id="5" creationId="{7B13C850-C06E-B984-D874-5A71B4F27BE1}"/>
          </ac:graphicFrameMkLst>
        </pc:graphicFrameChg>
        <pc:graphicFrameChg chg="mod modGraphic">
          <ac:chgData name="Nguyen Thuy Hoang Quy" userId="S::quynth@dtp-education.com::1bc1fd71-8ae3-498a-b3b0-4e18f4d4a9f7" providerId="AD" clId="Web-{05C8B61D-8D77-8E54-8017-CD5DCD09129C}" dt="2024-05-15T06:31:30.442" v="5"/>
          <ac:graphicFrameMkLst>
            <pc:docMk/>
            <pc:sldMk cId="1577438242" sldId="420"/>
            <ac:graphicFrameMk id="8" creationId="{2B49C27F-6EF8-0A28-D667-AA86799547D4}"/>
          </ac:graphicFrameMkLst>
        </pc:graphicFrameChg>
      </pc:sldChg>
    </pc:docChg>
  </pc:docChgLst>
  <pc:docChgLst>
    <pc:chgData name="Phan Van Rieu (Hugo)" userId="032e726b-b6b7-45df-b0ca-e82fb010a48a" providerId="ADAL" clId="{E0BB2E82-53DB-451F-8B22-23BF36D016DF}"/>
    <pc:docChg chg="modSld">
      <pc:chgData name="Phan Van Rieu (Hugo)" userId="032e726b-b6b7-45df-b0ca-e82fb010a48a" providerId="ADAL" clId="{E0BB2E82-53DB-451F-8B22-23BF36D016DF}" dt="2024-07-16T05:24:19.970" v="23" actId="1076"/>
      <pc:docMkLst>
        <pc:docMk/>
      </pc:docMkLst>
      <pc:sldChg chg="modSp mod">
        <pc:chgData name="Phan Van Rieu (Hugo)" userId="032e726b-b6b7-45df-b0ca-e82fb010a48a" providerId="ADAL" clId="{E0BB2E82-53DB-451F-8B22-23BF36D016DF}" dt="2024-07-16T05:23:50.683" v="20" actId="1076"/>
        <pc:sldMkLst>
          <pc:docMk/>
          <pc:sldMk cId="1770940671" sldId="320"/>
        </pc:sldMkLst>
        <pc:spChg chg="mod">
          <ac:chgData name="Phan Van Rieu (Hugo)" userId="032e726b-b6b7-45df-b0ca-e82fb010a48a" providerId="ADAL" clId="{E0BB2E82-53DB-451F-8B22-23BF36D016DF}" dt="2024-07-16T05:23:41.694" v="15" actId="20577"/>
          <ac:spMkLst>
            <pc:docMk/>
            <pc:sldMk cId="1770940671" sldId="320"/>
            <ac:spMk id="17" creationId="{00000000-0000-0000-0000-000000000000}"/>
          </ac:spMkLst>
        </pc:spChg>
        <pc:picChg chg="mod">
          <ac:chgData name="Phan Van Rieu (Hugo)" userId="032e726b-b6b7-45df-b0ca-e82fb010a48a" providerId="ADAL" clId="{E0BB2E82-53DB-451F-8B22-23BF36D016DF}" dt="2024-07-16T05:23:49.101" v="19" actId="1076"/>
          <ac:picMkLst>
            <pc:docMk/>
            <pc:sldMk cId="1770940671" sldId="320"/>
            <ac:picMk id="5" creationId="{A12DD838-5839-65C7-B0F6-1305CE674894}"/>
          </ac:picMkLst>
        </pc:picChg>
        <pc:picChg chg="mod">
          <ac:chgData name="Phan Van Rieu (Hugo)" userId="032e726b-b6b7-45df-b0ca-e82fb010a48a" providerId="ADAL" clId="{E0BB2E82-53DB-451F-8B22-23BF36D016DF}" dt="2024-07-16T05:23:50.683" v="20" actId="1076"/>
          <ac:picMkLst>
            <pc:docMk/>
            <pc:sldMk cId="1770940671" sldId="320"/>
            <ac:picMk id="9" creationId="{7AF0105D-9223-6E95-455C-459B1C3C16F2}"/>
          </ac:picMkLst>
        </pc:picChg>
        <pc:picChg chg="mod">
          <ac:chgData name="Phan Van Rieu (Hugo)" userId="032e726b-b6b7-45df-b0ca-e82fb010a48a" providerId="ADAL" clId="{E0BB2E82-53DB-451F-8B22-23BF36D016DF}" dt="2024-07-16T05:23:45.229" v="17" actId="1076"/>
          <ac:picMkLst>
            <pc:docMk/>
            <pc:sldMk cId="1770940671" sldId="320"/>
            <ac:picMk id="10" creationId="{AF2CACE2-B3D0-3037-8A3D-9FDFE6883532}"/>
          </ac:picMkLst>
        </pc:picChg>
      </pc:sldChg>
      <pc:sldChg chg="modSp mod">
        <pc:chgData name="Phan Van Rieu (Hugo)" userId="032e726b-b6b7-45df-b0ca-e82fb010a48a" providerId="ADAL" clId="{E0BB2E82-53DB-451F-8B22-23BF36D016DF}" dt="2024-07-16T05:24:19.970" v="23" actId="1076"/>
        <pc:sldMkLst>
          <pc:docMk/>
          <pc:sldMk cId="3421192610" sldId="350"/>
        </pc:sldMkLst>
        <pc:picChg chg="mod">
          <ac:chgData name="Phan Van Rieu (Hugo)" userId="032e726b-b6b7-45df-b0ca-e82fb010a48a" providerId="ADAL" clId="{E0BB2E82-53DB-451F-8B22-23BF36D016DF}" dt="2024-07-16T05:24:19.970" v="23" actId="1076"/>
          <ac:picMkLst>
            <pc:docMk/>
            <pc:sldMk cId="3421192610" sldId="350"/>
            <ac:picMk id="6" creationId="{44FF0E54-FC36-AE94-3E54-AD1D92C790D5}"/>
          </ac:picMkLst>
        </pc:picChg>
        <pc:picChg chg="mod">
          <ac:chgData name="Phan Van Rieu (Hugo)" userId="032e726b-b6b7-45df-b0ca-e82fb010a48a" providerId="ADAL" clId="{E0BB2E82-53DB-451F-8B22-23BF36D016DF}" dt="2024-07-16T05:24:18.218" v="22" actId="1076"/>
          <ac:picMkLst>
            <pc:docMk/>
            <pc:sldMk cId="3421192610" sldId="350"/>
            <ac:picMk id="11" creationId="{22386A0C-CDEC-536E-885F-8C9482B8869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AF8C1E-BD81-47A7-989E-6C2AF44B24AB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46BD41-3D0E-45B9-AEBC-8ED4542F709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960410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849435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29365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E98B0938-1B21-9C35-B6D8-C8FB13C5F3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/>
              <a:t>Click </a:t>
            </a:r>
            <a:r>
              <a:rPr lang="en-US" err="1"/>
              <a:t>vào</a:t>
            </a:r>
            <a:r>
              <a:rPr lang="en-US"/>
              <a:t> </a:t>
            </a:r>
            <a:r>
              <a:rPr lang="en-US" err="1"/>
              <a:t>hình</a:t>
            </a:r>
            <a:r>
              <a:rPr lang="en-US"/>
              <a:t> A. 1. Listen and point. Repeat </a:t>
            </a:r>
            <a:r>
              <a:rPr lang="en-US" err="1"/>
              <a:t>để</a:t>
            </a:r>
            <a:r>
              <a:rPr lang="en-US"/>
              <a:t> </a:t>
            </a:r>
            <a:r>
              <a:rPr lang="en-US" err="1"/>
              <a:t>cho</a:t>
            </a:r>
            <a:r>
              <a:rPr lang="en-US"/>
              <a:t> </a:t>
            </a:r>
            <a:r>
              <a:rPr lang="en-US" err="1"/>
              <a:t>cả</a:t>
            </a:r>
            <a:r>
              <a:rPr lang="en-US"/>
              <a:t> audio full </a:t>
            </a:r>
            <a:r>
              <a:rPr lang="en-US" err="1"/>
              <a:t>chạy</a:t>
            </a:r>
            <a:endParaRPr lang="en-US"/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301205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52710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113122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552440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802954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28483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18873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147838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0417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376166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53712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13404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41935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33779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087259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194244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811890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71192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922446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6419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18245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67647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30700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892148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3881711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053851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613240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46BD41-3D0E-45B9-AEBC-8ED4542F7098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951781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E98B0938-1B21-9C35-B6D8-C8FB13C5F33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Click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hình</a:t>
            </a:r>
            <a:r>
              <a:rPr lang="en-US" dirty="0"/>
              <a:t> A. 1. Listen and point. Repeat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cho</a:t>
            </a:r>
            <a:r>
              <a:rPr lang="en-US" dirty="0"/>
              <a:t> </a:t>
            </a:r>
            <a:r>
              <a:rPr lang="en-US" dirty="0" err="1"/>
              <a:t>cả</a:t>
            </a:r>
            <a:r>
              <a:rPr lang="en-US" dirty="0"/>
              <a:t> audio full </a:t>
            </a:r>
            <a:r>
              <a:rPr lang="en-US" dirty="0" err="1"/>
              <a:t>chạy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33730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566548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268838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3059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6503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4EA44A-927D-4D59-858E-589BCB48899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Notes Placeholder 5">
            <a:extLst>
              <a:ext uri="{FF2B5EF4-FFF2-40B4-BE49-F238E27FC236}">
                <a16:creationId xmlns:a16="http://schemas.microsoft.com/office/drawing/2014/main" xmlns="" id="{C07F8F64-9179-4DA7-B3B0-B193FFF9A37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0855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37379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47152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17839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89131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8906744"/>
      </p:ext>
    </p:extLst>
  </p:cSld>
  <p:clrMapOvr>
    <a:masterClrMapping/>
  </p:clrMapOvr>
  <p:transition spd="med">
    <p:split orient="vert"/>
  </p:transition>
  <p:extLst>
    <p:ext uri="{DCECCB84-F9BA-43D5-87BE-67443E8EF086}">
      <p15:sldGuideLst xmlns:p15="http://schemas.microsoft.com/office/powerpoint/2012/main" xmlns="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93551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4227864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372362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39528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9895692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61193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3797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7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038387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34881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7001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3556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865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84302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9974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27003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D843328-2421-4B93-B770-3A2669E25A62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52545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image" Target="../media/image2.png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4B9C4683-FE19-4FFA-A3BF-4E54F97C26C9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0" y="6491555"/>
            <a:ext cx="12167087" cy="396275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8BB3CAC0-DB73-4BB1-87B5-4607202EF9B8}"/>
              </a:ext>
            </a:extLst>
          </p:cNvPr>
          <p:cNvPicPr>
            <a:picLocks noChangeAspect="1"/>
          </p:cNvPicPr>
          <p:nvPr userDrawn="1"/>
        </p:nvPicPr>
        <p:blipFill>
          <a:blip r:embed="rId23"/>
          <a:stretch>
            <a:fillRect/>
          </a:stretch>
        </p:blipFill>
        <p:spPr>
          <a:xfrm>
            <a:off x="24911" y="0"/>
            <a:ext cx="12167087" cy="396275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D843328-2421-4B93-B770-3A2669E25A62}" type="datetimeFigureOut">
              <a:rPr lang="en-US" smtClean="0"/>
              <a:t>3/3/2025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299212-C788-4927-9C93-E46A87B0EBE2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extBox 9"/>
          <p:cNvSpPr txBox="1"/>
          <p:nvPr userDrawn="1"/>
        </p:nvSpPr>
        <p:spPr>
          <a:xfrm>
            <a:off x="131885" y="0"/>
            <a:ext cx="323416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Unit 5: HEALTH</a:t>
            </a:r>
            <a:r>
              <a:rPr lang="en-US" baseline="0">
                <a:solidFill>
                  <a:schemeClr val="bg1"/>
                </a:solidFill>
              </a:rPr>
              <a:t> </a:t>
            </a:r>
            <a:endParaRPr lang="en-US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10858500" y="-22412"/>
            <a:ext cx="13334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Lesson 3.1 </a:t>
            </a:r>
          </a:p>
        </p:txBody>
      </p:sp>
      <p:sp>
        <p:nvSpPr>
          <p:cNvPr id="12" name="TextBox 11"/>
          <p:cNvSpPr txBox="1"/>
          <p:nvPr userDrawn="1"/>
        </p:nvSpPr>
        <p:spPr>
          <a:xfrm>
            <a:off x="131885" y="6489383"/>
            <a:ext cx="9681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err="1">
                <a:solidFill>
                  <a:schemeClr val="bg1"/>
                </a:solidFill>
              </a:rPr>
              <a:t>Tiếng</a:t>
            </a:r>
            <a:r>
              <a:rPr lang="en-US" baseline="0">
                <a:solidFill>
                  <a:schemeClr val="bg1"/>
                </a:solidFill>
              </a:rPr>
              <a:t> Anh 5 </a:t>
            </a:r>
            <a:r>
              <a:rPr lang="en-US" baseline="0" err="1">
                <a:solidFill>
                  <a:schemeClr val="bg1"/>
                </a:solidFill>
              </a:rPr>
              <a:t>i</a:t>
            </a:r>
            <a:r>
              <a:rPr lang="en-US" baseline="0">
                <a:solidFill>
                  <a:schemeClr val="bg1"/>
                </a:solidFill>
              </a:rPr>
              <a:t>-Learn Smart Start                                 </a:t>
            </a:r>
            <a:r>
              <a:rPr lang="en-US" baseline="0">
                <a:solidFill>
                  <a:srgbClr val="002060"/>
                </a:solidFill>
              </a:rPr>
              <a:t> </a:t>
            </a:r>
            <a:r>
              <a:rPr lang="en-US" baseline="0">
                <a:solidFill>
                  <a:schemeClr val="bg1"/>
                </a:solidFill>
              </a:rPr>
              <a:t>DTP Education Solutions</a:t>
            </a:r>
            <a:endParaRPr lang="en-US">
              <a:solidFill>
                <a:schemeClr val="bg1"/>
              </a:solidFill>
            </a:endParaRP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3EEBFE12-0284-4ADF-B7C8-9B4BF7449CC7}"/>
              </a:ext>
            </a:extLst>
          </p:cNvPr>
          <p:cNvPicPr>
            <a:picLocks noChangeAspect="1"/>
          </p:cNvPicPr>
          <p:nvPr userDrawn="1"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58425" y="6505025"/>
            <a:ext cx="705149" cy="3693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868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9" r:id="rId13"/>
    <p:sldLayoutId id="2147483673" r:id="rId14"/>
    <p:sldLayoutId id="2147483675" r:id="rId15"/>
    <p:sldLayoutId id="2147483676" r:id="rId16"/>
    <p:sldLayoutId id="2147483679" r:id="rId17"/>
    <p:sldLayoutId id="2147483680" r:id="rId18"/>
    <p:sldLayoutId id="2147483681" r:id="rId19"/>
    <p:sldLayoutId id="2147483682" r:id="rId20"/>
    <p:sldLayoutId id="2147483683" r:id="rId2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9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5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0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audio" Target="../media/audio2.wav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6.png"/><Relationship Id="rId5" Type="http://schemas.openxmlformats.org/officeDocument/2006/relationships/image" Target="../media/image18.png"/><Relationship Id="rId4" Type="http://schemas.openxmlformats.org/officeDocument/2006/relationships/audio" Target="../media/audio2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png"/><Relationship Id="rId4" Type="http://schemas.openxmlformats.org/officeDocument/2006/relationships/audio" Target="../media/audio2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8.png"/><Relationship Id="rId5" Type="http://schemas.openxmlformats.org/officeDocument/2006/relationships/image" Target="../media/image19.png"/><Relationship Id="rId4" Type="http://schemas.openxmlformats.org/officeDocument/2006/relationships/audio" Target="../media/audio2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5" Type="http://schemas.openxmlformats.org/officeDocument/2006/relationships/image" Target="../media/image16.png"/><Relationship Id="rId4" Type="http://schemas.openxmlformats.org/officeDocument/2006/relationships/audio" Target="../media/audio2.wav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24.pn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23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24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18.png"/><Relationship Id="rId5" Type="http://schemas.openxmlformats.org/officeDocument/2006/relationships/image" Target="../media/image16.png"/><Relationship Id="rId4" Type="http://schemas.openxmlformats.org/officeDocument/2006/relationships/image" Target="../media/image20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audio" Target="../media/audio2.wav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16.png"/><Relationship Id="rId4" Type="http://schemas.openxmlformats.org/officeDocument/2006/relationships/audio" Target="../media/audio2.wav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17.png"/><Relationship Id="rId5" Type="http://schemas.openxmlformats.org/officeDocument/2006/relationships/image" Target="../media/image19.png"/><Relationship Id="rId4" Type="http://schemas.openxmlformats.org/officeDocument/2006/relationships/audio" Target="../media/audio2.wav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8.xml"/><Relationship Id="rId6" Type="http://schemas.openxmlformats.org/officeDocument/2006/relationships/image" Target="../media/image20.png"/><Relationship Id="rId5" Type="http://schemas.openxmlformats.org/officeDocument/2006/relationships/image" Target="../media/image16.png"/><Relationship Id="rId4" Type="http://schemas.openxmlformats.org/officeDocument/2006/relationships/audio" Target="../media/audio2.wav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home.com.vn/" TargetMode="External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0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2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3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0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6274" y="-60663"/>
            <a:ext cx="12298274" cy="691777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F86D14A8-B85F-AEB8-223B-FB02B672C119}"/>
              </a:ext>
            </a:extLst>
          </p:cNvPr>
          <p:cNvSpPr txBox="1"/>
          <p:nvPr/>
        </p:nvSpPr>
        <p:spPr>
          <a:xfrm>
            <a:off x="6904361" y="3186375"/>
            <a:ext cx="336605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4000" b="1">
                <a:solidFill>
                  <a:srgbClr val="FF0000"/>
                </a:solidFill>
              </a:rPr>
              <a:t>Unit </a:t>
            </a:r>
            <a:r>
              <a:rPr lang="en-US" sz="4000" b="1">
                <a:solidFill>
                  <a:srgbClr val="FF0000"/>
                </a:solidFill>
              </a:rPr>
              <a:t>5</a:t>
            </a:r>
            <a:r>
              <a:rPr lang="x-none" sz="4000" b="1">
                <a:solidFill>
                  <a:srgbClr val="FF0000"/>
                </a:solidFill>
              </a:rPr>
              <a:t>: </a:t>
            </a:r>
            <a:r>
              <a:rPr lang="en-US" sz="4000" b="1">
                <a:solidFill>
                  <a:srgbClr val="FF0000"/>
                </a:solidFill>
              </a:rPr>
              <a:t>HEALTH</a:t>
            </a:r>
            <a:endParaRPr lang="x-none" sz="4000" b="1">
              <a:solidFill>
                <a:srgbClr val="FF000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3FB77E83-4AEF-7A26-2100-2566192AE7BC}"/>
              </a:ext>
            </a:extLst>
          </p:cNvPr>
          <p:cNvSpPr txBox="1"/>
          <p:nvPr/>
        </p:nvSpPr>
        <p:spPr>
          <a:xfrm>
            <a:off x="7508470" y="3796994"/>
            <a:ext cx="239200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x-none" sz="4000" b="1">
                <a:solidFill>
                  <a:srgbClr val="00B050"/>
                </a:solidFill>
              </a:rPr>
              <a:t>Lesson 3.1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F4E7E4D6-283F-76EC-D1D8-E1E8510B24AC}"/>
              </a:ext>
            </a:extLst>
          </p:cNvPr>
          <p:cNvSpPr txBox="1"/>
          <p:nvPr/>
        </p:nvSpPr>
        <p:spPr>
          <a:xfrm>
            <a:off x="7918581" y="4407613"/>
            <a:ext cx="18314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b="1">
                <a:solidFill>
                  <a:srgbClr val="0070C0"/>
                </a:solidFill>
              </a:rPr>
              <a:t>P</a:t>
            </a:r>
            <a:r>
              <a:rPr lang="x-none" sz="4000" b="1">
                <a:solidFill>
                  <a:srgbClr val="0070C0"/>
                </a:solidFill>
              </a:rPr>
              <a:t>age </a:t>
            </a:r>
            <a:r>
              <a:rPr lang="en-US" sz="4000" b="1">
                <a:solidFill>
                  <a:srgbClr val="0070C0"/>
                </a:solidFill>
              </a:rPr>
              <a:t>70</a:t>
            </a:r>
            <a:endParaRPr lang="x-none" sz="4000" b="1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840481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ake a bath">
            <a:hlinkClick r:id="" action="ppaction://media"/>
            <a:extLst>
              <a:ext uri="{FF2B5EF4-FFF2-40B4-BE49-F238E27FC236}">
                <a16:creationId xmlns:a16="http://schemas.microsoft.com/office/drawing/2014/main" xmlns="" id="{3433C839-C766-530C-A533-C6A740B94A3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53504" y="3225800"/>
            <a:ext cx="406400" cy="406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82240FA-170B-3E54-13F2-2B2ADE433FFA}"/>
              </a:ext>
            </a:extLst>
          </p:cNvPr>
          <p:cNvSpPr txBox="1"/>
          <p:nvPr/>
        </p:nvSpPr>
        <p:spPr>
          <a:xfrm>
            <a:off x="7861141" y="810650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4175CE1-152D-8D3A-A4D5-7F138313DC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28" y="424786"/>
            <a:ext cx="7622152" cy="90860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A8DCC5D-6E88-90E7-3484-02B6782E14C3}"/>
              </a:ext>
            </a:extLst>
          </p:cNvPr>
          <p:cNvSpPr txBox="1"/>
          <p:nvPr/>
        </p:nvSpPr>
        <p:spPr>
          <a:xfrm>
            <a:off x="6344350" y="2297418"/>
            <a:ext cx="48507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/>
              <a:t>take a bath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99BC0CA-E92A-425D-93CE-BF0744F0FCDD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31090"/>
          <a:stretch/>
        </p:blipFill>
        <p:spPr>
          <a:xfrm>
            <a:off x="1840837" y="1670993"/>
            <a:ext cx="3735779" cy="3516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606950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009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kip breakfast">
            <a:hlinkClick r:id="" action="ppaction://media"/>
            <a:extLst>
              <a:ext uri="{FF2B5EF4-FFF2-40B4-BE49-F238E27FC236}">
                <a16:creationId xmlns:a16="http://schemas.microsoft.com/office/drawing/2014/main" xmlns="" id="{CE940421-9763-8F45-0757-2F3078824E5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94038" y="3191392"/>
            <a:ext cx="406400" cy="406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82240FA-170B-3E54-13F2-2B2ADE433FFA}"/>
              </a:ext>
            </a:extLst>
          </p:cNvPr>
          <p:cNvSpPr txBox="1"/>
          <p:nvPr/>
        </p:nvSpPr>
        <p:spPr>
          <a:xfrm>
            <a:off x="7861141" y="810650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4175CE1-152D-8D3A-A4D5-7F138313DC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28" y="424786"/>
            <a:ext cx="7622152" cy="90860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A8DCC5D-6E88-90E7-3484-02B6782E14C3}"/>
              </a:ext>
            </a:extLst>
          </p:cNvPr>
          <p:cNvSpPr txBox="1"/>
          <p:nvPr/>
        </p:nvSpPr>
        <p:spPr>
          <a:xfrm>
            <a:off x="6344350" y="2297418"/>
            <a:ext cx="48507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/>
              <a:t>skip breakfast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92ED3C00-23CB-A7DF-9B9C-2B77A36612D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927" b="30836"/>
          <a:stretch/>
        </p:blipFill>
        <p:spPr>
          <a:xfrm>
            <a:off x="1661601" y="1880011"/>
            <a:ext cx="3671274" cy="343556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A12DD838-5839-65C7-B0F6-1305CE67489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8762" y="402164"/>
            <a:ext cx="5374290" cy="7533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80216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479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D2 TRACK 39">
            <a:hlinkClick r:id="" action="ppaction://media"/>
            <a:extLst>
              <a:ext uri="{FF2B5EF4-FFF2-40B4-BE49-F238E27FC236}">
                <a16:creationId xmlns:a16="http://schemas.microsoft.com/office/drawing/2014/main" xmlns="" id="{AF2CACE2-B3D0-3037-8A3D-9FDFE68835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81896" y="625985"/>
            <a:ext cx="406400" cy="4064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447232" y="625985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A to hear the sound.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12DD838-5839-65C7-B0F6-1305CE6748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762" y="402164"/>
            <a:ext cx="5374290" cy="7533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AF0105D-9223-6E95-455C-459B1C3C16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216" y="1224389"/>
            <a:ext cx="12192000" cy="2942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90935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5265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00">
                <a:solidFill>
                  <a:schemeClr val="bg1"/>
                </a:solidFill>
              </a:rPr>
              <a:t>Practice</a:t>
            </a:r>
          </a:p>
        </p:txBody>
      </p:sp>
    </p:spTree>
    <p:extLst>
      <p:ext uri="{BB962C8B-B14F-4D97-AF65-F5344CB8AC3E}">
        <p14:creationId xmlns:p14="http://schemas.microsoft.com/office/powerpoint/2010/main" val="134931717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Diagonal Corners Rounded 10">
            <a:extLst>
              <a:ext uri="{FF2B5EF4-FFF2-40B4-BE49-F238E27FC236}">
                <a16:creationId xmlns:a16="http://schemas.microsoft.com/office/drawing/2014/main" xmlns="" id="{07FC9C67-0467-5EC9-85E9-CDE36EBB9E1C}"/>
              </a:ext>
            </a:extLst>
          </p:cNvPr>
          <p:cNvSpPr/>
          <p:nvPr/>
        </p:nvSpPr>
        <p:spPr>
          <a:xfrm>
            <a:off x="1360715" y="2151516"/>
            <a:ext cx="9887912" cy="2207542"/>
          </a:xfrm>
          <a:prstGeom prst="round2Diag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normalizeH="0" baseline="0" noProof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5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Look, read and choose</a:t>
            </a:r>
          </a:p>
        </p:txBody>
      </p:sp>
    </p:spTree>
    <p:extLst>
      <p:ext uri="{BB962C8B-B14F-4D97-AF65-F5344CB8AC3E}">
        <p14:creationId xmlns:p14="http://schemas.microsoft.com/office/powerpoint/2010/main" val="80492924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301868" y="397387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7" name="Oval 56"/>
          <p:cNvSpPr/>
          <p:nvPr/>
        </p:nvSpPr>
        <p:spPr>
          <a:xfrm>
            <a:off x="5436474" y="392044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8942693" y="392044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8" y="404639"/>
            <a:ext cx="4389101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Look, read and choose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625D712-9272-5E20-3797-BFF198C5777D}"/>
              </a:ext>
            </a:extLst>
          </p:cNvPr>
          <p:cNvSpPr/>
          <p:nvPr/>
        </p:nvSpPr>
        <p:spPr>
          <a:xfrm>
            <a:off x="2857550" y="5213864"/>
            <a:ext cx="4641014" cy="1200329"/>
          </a:xfrm>
          <a:custGeom>
            <a:avLst/>
            <a:gdLst>
              <a:gd name="connsiteX0" fmla="*/ 0 w 4641014"/>
              <a:gd name="connsiteY0" fmla="*/ 0 h 1200329"/>
              <a:gd name="connsiteX1" fmla="*/ 533717 w 4641014"/>
              <a:gd name="connsiteY1" fmla="*/ 0 h 1200329"/>
              <a:gd name="connsiteX2" fmla="*/ 974613 w 4641014"/>
              <a:gd name="connsiteY2" fmla="*/ 0 h 1200329"/>
              <a:gd name="connsiteX3" fmla="*/ 1647560 w 4641014"/>
              <a:gd name="connsiteY3" fmla="*/ 0 h 1200329"/>
              <a:gd name="connsiteX4" fmla="*/ 2181277 w 4641014"/>
              <a:gd name="connsiteY4" fmla="*/ 0 h 1200329"/>
              <a:gd name="connsiteX5" fmla="*/ 2714993 w 4641014"/>
              <a:gd name="connsiteY5" fmla="*/ 0 h 1200329"/>
              <a:gd name="connsiteX6" fmla="*/ 3387940 w 4641014"/>
              <a:gd name="connsiteY6" fmla="*/ 0 h 1200329"/>
              <a:gd name="connsiteX7" fmla="*/ 3875247 w 4641014"/>
              <a:gd name="connsiteY7" fmla="*/ 0 h 1200329"/>
              <a:gd name="connsiteX8" fmla="*/ 4641014 w 4641014"/>
              <a:gd name="connsiteY8" fmla="*/ 0 h 1200329"/>
              <a:gd name="connsiteX9" fmla="*/ 4641014 w 4641014"/>
              <a:gd name="connsiteY9" fmla="*/ 424116 h 1200329"/>
              <a:gd name="connsiteX10" fmla="*/ 4641014 w 4641014"/>
              <a:gd name="connsiteY10" fmla="*/ 800219 h 1200329"/>
              <a:gd name="connsiteX11" fmla="*/ 4641014 w 4641014"/>
              <a:gd name="connsiteY11" fmla="*/ 1200329 h 1200329"/>
              <a:gd name="connsiteX12" fmla="*/ 4014477 w 4641014"/>
              <a:gd name="connsiteY12" fmla="*/ 1200329 h 1200329"/>
              <a:gd name="connsiteX13" fmla="*/ 3341530 w 4641014"/>
              <a:gd name="connsiteY13" fmla="*/ 1200329 h 1200329"/>
              <a:gd name="connsiteX14" fmla="*/ 2668583 w 4641014"/>
              <a:gd name="connsiteY14" fmla="*/ 1200329 h 1200329"/>
              <a:gd name="connsiteX15" fmla="*/ 2181277 w 4641014"/>
              <a:gd name="connsiteY15" fmla="*/ 1200329 h 1200329"/>
              <a:gd name="connsiteX16" fmla="*/ 1601150 w 4641014"/>
              <a:gd name="connsiteY16" fmla="*/ 1200329 h 1200329"/>
              <a:gd name="connsiteX17" fmla="*/ 928203 w 4641014"/>
              <a:gd name="connsiteY17" fmla="*/ 1200329 h 1200329"/>
              <a:gd name="connsiteX18" fmla="*/ 0 w 4641014"/>
              <a:gd name="connsiteY18" fmla="*/ 1200329 h 1200329"/>
              <a:gd name="connsiteX19" fmla="*/ 0 w 4641014"/>
              <a:gd name="connsiteY19" fmla="*/ 836229 h 1200329"/>
              <a:gd name="connsiteX20" fmla="*/ 0 w 4641014"/>
              <a:gd name="connsiteY20" fmla="*/ 460126 h 1200329"/>
              <a:gd name="connsiteX21" fmla="*/ 0 w 4641014"/>
              <a:gd name="connsiteY21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641014" h="1200329" extrusionOk="0">
                <a:moveTo>
                  <a:pt x="0" y="0"/>
                </a:moveTo>
                <a:cubicBezTo>
                  <a:pt x="230737" y="-17923"/>
                  <a:pt x="319448" y="60447"/>
                  <a:pt x="533717" y="0"/>
                </a:cubicBezTo>
                <a:cubicBezTo>
                  <a:pt x="747986" y="-60447"/>
                  <a:pt x="820818" y="13698"/>
                  <a:pt x="974613" y="0"/>
                </a:cubicBezTo>
                <a:cubicBezTo>
                  <a:pt x="1128408" y="-13698"/>
                  <a:pt x="1333658" y="77395"/>
                  <a:pt x="1647560" y="0"/>
                </a:cubicBezTo>
                <a:cubicBezTo>
                  <a:pt x="1961462" y="-77395"/>
                  <a:pt x="1996467" y="58170"/>
                  <a:pt x="2181277" y="0"/>
                </a:cubicBezTo>
                <a:cubicBezTo>
                  <a:pt x="2366087" y="-58170"/>
                  <a:pt x="2607083" y="60869"/>
                  <a:pt x="2714993" y="0"/>
                </a:cubicBezTo>
                <a:cubicBezTo>
                  <a:pt x="2822903" y="-60869"/>
                  <a:pt x="3177800" y="74234"/>
                  <a:pt x="3387940" y="0"/>
                </a:cubicBezTo>
                <a:cubicBezTo>
                  <a:pt x="3598080" y="-74234"/>
                  <a:pt x="3754958" y="45425"/>
                  <a:pt x="3875247" y="0"/>
                </a:cubicBezTo>
                <a:cubicBezTo>
                  <a:pt x="3995536" y="-45425"/>
                  <a:pt x="4441119" y="61955"/>
                  <a:pt x="4641014" y="0"/>
                </a:cubicBezTo>
                <a:cubicBezTo>
                  <a:pt x="4684639" y="139432"/>
                  <a:pt x="4600062" y="324368"/>
                  <a:pt x="4641014" y="424116"/>
                </a:cubicBezTo>
                <a:cubicBezTo>
                  <a:pt x="4681966" y="523864"/>
                  <a:pt x="4620422" y="627513"/>
                  <a:pt x="4641014" y="800219"/>
                </a:cubicBezTo>
                <a:cubicBezTo>
                  <a:pt x="4661606" y="972925"/>
                  <a:pt x="4599309" y="1039944"/>
                  <a:pt x="4641014" y="1200329"/>
                </a:cubicBezTo>
                <a:cubicBezTo>
                  <a:pt x="4429943" y="1212672"/>
                  <a:pt x="4156428" y="1136503"/>
                  <a:pt x="4014477" y="1200329"/>
                </a:cubicBezTo>
                <a:cubicBezTo>
                  <a:pt x="3872526" y="1264155"/>
                  <a:pt x="3648545" y="1163485"/>
                  <a:pt x="3341530" y="1200329"/>
                </a:cubicBezTo>
                <a:cubicBezTo>
                  <a:pt x="3034515" y="1237173"/>
                  <a:pt x="2899501" y="1146590"/>
                  <a:pt x="2668583" y="1200329"/>
                </a:cubicBezTo>
                <a:cubicBezTo>
                  <a:pt x="2437665" y="1254068"/>
                  <a:pt x="2325387" y="1182093"/>
                  <a:pt x="2181277" y="1200329"/>
                </a:cubicBezTo>
                <a:cubicBezTo>
                  <a:pt x="2037167" y="1218565"/>
                  <a:pt x="1835414" y="1187819"/>
                  <a:pt x="1601150" y="1200329"/>
                </a:cubicBezTo>
                <a:cubicBezTo>
                  <a:pt x="1366886" y="1212839"/>
                  <a:pt x="1093485" y="1160635"/>
                  <a:pt x="928203" y="1200329"/>
                </a:cubicBezTo>
                <a:cubicBezTo>
                  <a:pt x="762921" y="1240023"/>
                  <a:pt x="186210" y="1162871"/>
                  <a:pt x="0" y="1200329"/>
                </a:cubicBezTo>
                <a:cubicBezTo>
                  <a:pt x="-24197" y="1036806"/>
                  <a:pt x="30541" y="985070"/>
                  <a:pt x="0" y="836229"/>
                </a:cubicBezTo>
                <a:cubicBezTo>
                  <a:pt x="-30541" y="687388"/>
                  <a:pt x="27653" y="622722"/>
                  <a:pt x="0" y="460126"/>
                </a:cubicBezTo>
                <a:cubicBezTo>
                  <a:pt x="-27653" y="297530"/>
                  <a:pt x="31170" y="128967"/>
                  <a:pt x="0" y="0"/>
                </a:cubicBezTo>
                <a:close/>
              </a:path>
            </a:pathLst>
          </a:custGeom>
          <a:noFill/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40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stay up late</a:t>
            </a:r>
            <a:endParaRPr lang="en-US" sz="7200" b="1" cap="none" spc="0">
              <a:ln w="10160">
                <a:solidFill>
                  <a:schemeClr val="accent5"/>
                </a:solidFill>
                <a:prstDash val="solid"/>
              </a:ln>
              <a:solidFill>
                <a:srgbClr val="FF40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9EFBAF5-2776-EBE7-97F4-D9923DC5B0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582" r="67736"/>
          <a:stretch/>
        </p:blipFill>
        <p:spPr>
          <a:xfrm>
            <a:off x="182898" y="1043971"/>
            <a:ext cx="3369923" cy="28764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7C37F4B-0D8C-C9AB-EE47-D4BF39540D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08883" y="1043971"/>
            <a:ext cx="3066311" cy="275968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81FC1C85-5F5A-39A5-6FF8-74268E3F6B1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121" r="33476"/>
          <a:stretch/>
        </p:blipFill>
        <p:spPr>
          <a:xfrm>
            <a:off x="4482958" y="1043971"/>
            <a:ext cx="3226084" cy="2876472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609600" y="3973873"/>
            <a:ext cx="2637183" cy="12399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0780176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8700285" y="3949408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57" name="Oval 56"/>
          <p:cNvSpPr/>
          <p:nvPr/>
        </p:nvSpPr>
        <p:spPr>
          <a:xfrm>
            <a:off x="5158178" y="3949408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1248840" y="3949408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8" y="404639"/>
            <a:ext cx="4389101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Look, read and choose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625D712-9272-5E20-3797-BFF198C5777D}"/>
              </a:ext>
            </a:extLst>
          </p:cNvPr>
          <p:cNvSpPr/>
          <p:nvPr/>
        </p:nvSpPr>
        <p:spPr>
          <a:xfrm>
            <a:off x="2571641" y="5149400"/>
            <a:ext cx="5548315" cy="1200329"/>
          </a:xfrm>
          <a:custGeom>
            <a:avLst/>
            <a:gdLst>
              <a:gd name="connsiteX0" fmla="*/ 0 w 5548315"/>
              <a:gd name="connsiteY0" fmla="*/ 0 h 1200329"/>
              <a:gd name="connsiteX1" fmla="*/ 499348 w 5548315"/>
              <a:gd name="connsiteY1" fmla="*/ 0 h 1200329"/>
              <a:gd name="connsiteX2" fmla="*/ 887730 w 5548315"/>
              <a:gd name="connsiteY2" fmla="*/ 0 h 1200329"/>
              <a:gd name="connsiteX3" fmla="*/ 1553528 w 5548315"/>
              <a:gd name="connsiteY3" fmla="*/ 0 h 1200329"/>
              <a:gd name="connsiteX4" fmla="*/ 2052877 w 5548315"/>
              <a:gd name="connsiteY4" fmla="*/ 0 h 1200329"/>
              <a:gd name="connsiteX5" fmla="*/ 2552225 w 5548315"/>
              <a:gd name="connsiteY5" fmla="*/ 0 h 1200329"/>
              <a:gd name="connsiteX6" fmla="*/ 3218023 w 5548315"/>
              <a:gd name="connsiteY6" fmla="*/ 0 h 1200329"/>
              <a:gd name="connsiteX7" fmla="*/ 3661888 w 5548315"/>
              <a:gd name="connsiteY7" fmla="*/ 0 h 1200329"/>
              <a:gd name="connsiteX8" fmla="*/ 4327686 w 5548315"/>
              <a:gd name="connsiteY8" fmla="*/ 0 h 1200329"/>
              <a:gd name="connsiteX9" fmla="*/ 4993484 w 5548315"/>
              <a:gd name="connsiteY9" fmla="*/ 0 h 1200329"/>
              <a:gd name="connsiteX10" fmla="*/ 5548315 w 5548315"/>
              <a:gd name="connsiteY10" fmla="*/ 0 h 1200329"/>
              <a:gd name="connsiteX11" fmla="*/ 5548315 w 5548315"/>
              <a:gd name="connsiteY11" fmla="*/ 424116 h 1200329"/>
              <a:gd name="connsiteX12" fmla="*/ 5548315 w 5548315"/>
              <a:gd name="connsiteY12" fmla="*/ 836229 h 1200329"/>
              <a:gd name="connsiteX13" fmla="*/ 5548315 w 5548315"/>
              <a:gd name="connsiteY13" fmla="*/ 1200329 h 1200329"/>
              <a:gd name="connsiteX14" fmla="*/ 4993484 w 5548315"/>
              <a:gd name="connsiteY14" fmla="*/ 1200329 h 1200329"/>
              <a:gd name="connsiteX15" fmla="*/ 4549618 w 5548315"/>
              <a:gd name="connsiteY15" fmla="*/ 1200329 h 1200329"/>
              <a:gd name="connsiteX16" fmla="*/ 3994787 w 5548315"/>
              <a:gd name="connsiteY16" fmla="*/ 1200329 h 1200329"/>
              <a:gd name="connsiteX17" fmla="*/ 3328989 w 5548315"/>
              <a:gd name="connsiteY17" fmla="*/ 1200329 h 1200329"/>
              <a:gd name="connsiteX18" fmla="*/ 2774158 w 5548315"/>
              <a:gd name="connsiteY18" fmla="*/ 1200329 h 1200329"/>
              <a:gd name="connsiteX19" fmla="*/ 2385775 w 5548315"/>
              <a:gd name="connsiteY19" fmla="*/ 1200329 h 1200329"/>
              <a:gd name="connsiteX20" fmla="*/ 1941910 w 5548315"/>
              <a:gd name="connsiteY20" fmla="*/ 1200329 h 1200329"/>
              <a:gd name="connsiteX21" fmla="*/ 1276112 w 5548315"/>
              <a:gd name="connsiteY21" fmla="*/ 1200329 h 1200329"/>
              <a:gd name="connsiteX22" fmla="*/ 721281 w 5548315"/>
              <a:gd name="connsiteY22" fmla="*/ 1200329 h 1200329"/>
              <a:gd name="connsiteX23" fmla="*/ 0 w 5548315"/>
              <a:gd name="connsiteY23" fmla="*/ 1200329 h 1200329"/>
              <a:gd name="connsiteX24" fmla="*/ 0 w 5548315"/>
              <a:gd name="connsiteY24" fmla="*/ 800219 h 1200329"/>
              <a:gd name="connsiteX25" fmla="*/ 0 w 5548315"/>
              <a:gd name="connsiteY25" fmla="*/ 436120 h 1200329"/>
              <a:gd name="connsiteX26" fmla="*/ 0 w 5548315"/>
              <a:gd name="connsiteY26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548315" h="1200329" extrusionOk="0">
                <a:moveTo>
                  <a:pt x="0" y="0"/>
                </a:moveTo>
                <a:cubicBezTo>
                  <a:pt x="119338" y="-59772"/>
                  <a:pt x="397755" y="55578"/>
                  <a:pt x="499348" y="0"/>
                </a:cubicBezTo>
                <a:cubicBezTo>
                  <a:pt x="600941" y="-55578"/>
                  <a:pt x="757034" y="4502"/>
                  <a:pt x="887730" y="0"/>
                </a:cubicBezTo>
                <a:cubicBezTo>
                  <a:pt x="1018426" y="-4502"/>
                  <a:pt x="1325344" y="29787"/>
                  <a:pt x="1553528" y="0"/>
                </a:cubicBezTo>
                <a:cubicBezTo>
                  <a:pt x="1781712" y="-29787"/>
                  <a:pt x="1898180" y="23718"/>
                  <a:pt x="2052877" y="0"/>
                </a:cubicBezTo>
                <a:cubicBezTo>
                  <a:pt x="2207574" y="-23718"/>
                  <a:pt x="2306854" y="57313"/>
                  <a:pt x="2552225" y="0"/>
                </a:cubicBezTo>
                <a:cubicBezTo>
                  <a:pt x="2797596" y="-57313"/>
                  <a:pt x="3028082" y="14753"/>
                  <a:pt x="3218023" y="0"/>
                </a:cubicBezTo>
                <a:cubicBezTo>
                  <a:pt x="3407964" y="-14753"/>
                  <a:pt x="3544910" y="35645"/>
                  <a:pt x="3661888" y="0"/>
                </a:cubicBezTo>
                <a:cubicBezTo>
                  <a:pt x="3778867" y="-35645"/>
                  <a:pt x="4054080" y="46807"/>
                  <a:pt x="4327686" y="0"/>
                </a:cubicBezTo>
                <a:cubicBezTo>
                  <a:pt x="4601292" y="-46807"/>
                  <a:pt x="4715856" y="72302"/>
                  <a:pt x="4993484" y="0"/>
                </a:cubicBezTo>
                <a:cubicBezTo>
                  <a:pt x="5271112" y="-72302"/>
                  <a:pt x="5364132" y="47882"/>
                  <a:pt x="5548315" y="0"/>
                </a:cubicBezTo>
                <a:cubicBezTo>
                  <a:pt x="5561302" y="198003"/>
                  <a:pt x="5525894" y="334131"/>
                  <a:pt x="5548315" y="424116"/>
                </a:cubicBezTo>
                <a:cubicBezTo>
                  <a:pt x="5570736" y="514101"/>
                  <a:pt x="5505595" y="738045"/>
                  <a:pt x="5548315" y="836229"/>
                </a:cubicBezTo>
                <a:cubicBezTo>
                  <a:pt x="5591035" y="934413"/>
                  <a:pt x="5513030" y="1076920"/>
                  <a:pt x="5548315" y="1200329"/>
                </a:cubicBezTo>
                <a:cubicBezTo>
                  <a:pt x="5405781" y="1231069"/>
                  <a:pt x="5150845" y="1192410"/>
                  <a:pt x="4993484" y="1200329"/>
                </a:cubicBezTo>
                <a:cubicBezTo>
                  <a:pt x="4836123" y="1208248"/>
                  <a:pt x="4709374" y="1175742"/>
                  <a:pt x="4549618" y="1200329"/>
                </a:cubicBezTo>
                <a:cubicBezTo>
                  <a:pt x="4389862" y="1224916"/>
                  <a:pt x="4122820" y="1192305"/>
                  <a:pt x="3994787" y="1200329"/>
                </a:cubicBezTo>
                <a:cubicBezTo>
                  <a:pt x="3866754" y="1208353"/>
                  <a:pt x="3564306" y="1133032"/>
                  <a:pt x="3328989" y="1200329"/>
                </a:cubicBezTo>
                <a:cubicBezTo>
                  <a:pt x="3093672" y="1267626"/>
                  <a:pt x="3051286" y="1192428"/>
                  <a:pt x="2774158" y="1200329"/>
                </a:cubicBezTo>
                <a:cubicBezTo>
                  <a:pt x="2497030" y="1208230"/>
                  <a:pt x="2509774" y="1157332"/>
                  <a:pt x="2385775" y="1200329"/>
                </a:cubicBezTo>
                <a:cubicBezTo>
                  <a:pt x="2261776" y="1243326"/>
                  <a:pt x="2068996" y="1150539"/>
                  <a:pt x="1941910" y="1200329"/>
                </a:cubicBezTo>
                <a:cubicBezTo>
                  <a:pt x="1814825" y="1250119"/>
                  <a:pt x="1537066" y="1124769"/>
                  <a:pt x="1276112" y="1200329"/>
                </a:cubicBezTo>
                <a:cubicBezTo>
                  <a:pt x="1015158" y="1275889"/>
                  <a:pt x="946999" y="1147399"/>
                  <a:pt x="721281" y="1200329"/>
                </a:cubicBezTo>
                <a:cubicBezTo>
                  <a:pt x="495563" y="1253259"/>
                  <a:pt x="299204" y="1138552"/>
                  <a:pt x="0" y="1200329"/>
                </a:cubicBezTo>
                <a:cubicBezTo>
                  <a:pt x="-21605" y="1087001"/>
                  <a:pt x="33197" y="934404"/>
                  <a:pt x="0" y="800219"/>
                </a:cubicBezTo>
                <a:cubicBezTo>
                  <a:pt x="-33197" y="666034"/>
                  <a:pt x="24171" y="601396"/>
                  <a:pt x="0" y="436120"/>
                </a:cubicBezTo>
                <a:cubicBezTo>
                  <a:pt x="-24171" y="270844"/>
                  <a:pt x="44855" y="163469"/>
                  <a:pt x="0" y="0"/>
                </a:cubicBezTo>
                <a:close/>
              </a:path>
            </a:pathLst>
          </a:custGeom>
          <a:noFill/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40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skip breakfast</a:t>
            </a:r>
            <a:endParaRPr lang="en-US" sz="7200" b="1" cap="none" spc="0">
              <a:ln w="10160">
                <a:solidFill>
                  <a:schemeClr val="accent5"/>
                </a:solidFill>
                <a:prstDash val="solid"/>
              </a:ln>
              <a:solidFill>
                <a:srgbClr val="FF40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2F8F59C-E99F-2C58-21DE-D378170C009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874258" y="1096137"/>
            <a:ext cx="3077992" cy="278943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00A64E16-B9B9-EDF7-AE86-C8FA0697F75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68054"/>
          <a:stretch/>
        </p:blipFill>
        <p:spPr>
          <a:xfrm>
            <a:off x="4194312" y="890393"/>
            <a:ext cx="3180699" cy="287647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DCC7E08-93BC-D8EF-11F5-18B6DEEDF90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4732" y="1198118"/>
            <a:ext cx="2949455" cy="2661162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7958748" y="3882569"/>
            <a:ext cx="2637183" cy="12399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16661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  <p:bldP spid="12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5769111" y="3932419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7" name="Oval 56"/>
          <p:cNvSpPr/>
          <p:nvPr/>
        </p:nvSpPr>
        <p:spPr>
          <a:xfrm>
            <a:off x="8966671" y="3932419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58" name="Oval 57"/>
          <p:cNvSpPr/>
          <p:nvPr/>
        </p:nvSpPr>
        <p:spPr>
          <a:xfrm>
            <a:off x="1802080" y="4008369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8" y="404639"/>
            <a:ext cx="4389101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Look, read and choose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625D712-9272-5E20-3797-BFF198C5777D}"/>
              </a:ext>
            </a:extLst>
          </p:cNvPr>
          <p:cNvSpPr/>
          <p:nvPr/>
        </p:nvSpPr>
        <p:spPr>
          <a:xfrm>
            <a:off x="3048775" y="5190633"/>
            <a:ext cx="4506363" cy="1200329"/>
          </a:xfrm>
          <a:custGeom>
            <a:avLst/>
            <a:gdLst>
              <a:gd name="connsiteX0" fmla="*/ 0 w 4506363"/>
              <a:gd name="connsiteY0" fmla="*/ 0 h 1200329"/>
              <a:gd name="connsiteX1" fmla="*/ 518232 w 4506363"/>
              <a:gd name="connsiteY1" fmla="*/ 0 h 1200329"/>
              <a:gd name="connsiteX2" fmla="*/ 946336 w 4506363"/>
              <a:gd name="connsiteY2" fmla="*/ 0 h 1200329"/>
              <a:gd name="connsiteX3" fmla="*/ 1599759 w 4506363"/>
              <a:gd name="connsiteY3" fmla="*/ 0 h 1200329"/>
              <a:gd name="connsiteX4" fmla="*/ 2117991 w 4506363"/>
              <a:gd name="connsiteY4" fmla="*/ 0 h 1200329"/>
              <a:gd name="connsiteX5" fmla="*/ 2636222 w 4506363"/>
              <a:gd name="connsiteY5" fmla="*/ 0 h 1200329"/>
              <a:gd name="connsiteX6" fmla="*/ 3289645 w 4506363"/>
              <a:gd name="connsiteY6" fmla="*/ 0 h 1200329"/>
              <a:gd name="connsiteX7" fmla="*/ 3762813 w 4506363"/>
              <a:gd name="connsiteY7" fmla="*/ 0 h 1200329"/>
              <a:gd name="connsiteX8" fmla="*/ 4506363 w 4506363"/>
              <a:gd name="connsiteY8" fmla="*/ 0 h 1200329"/>
              <a:gd name="connsiteX9" fmla="*/ 4506363 w 4506363"/>
              <a:gd name="connsiteY9" fmla="*/ 424116 h 1200329"/>
              <a:gd name="connsiteX10" fmla="*/ 4506363 w 4506363"/>
              <a:gd name="connsiteY10" fmla="*/ 800219 h 1200329"/>
              <a:gd name="connsiteX11" fmla="*/ 4506363 w 4506363"/>
              <a:gd name="connsiteY11" fmla="*/ 1200329 h 1200329"/>
              <a:gd name="connsiteX12" fmla="*/ 3898004 w 4506363"/>
              <a:gd name="connsiteY12" fmla="*/ 1200329 h 1200329"/>
              <a:gd name="connsiteX13" fmla="*/ 3244581 w 4506363"/>
              <a:gd name="connsiteY13" fmla="*/ 1200329 h 1200329"/>
              <a:gd name="connsiteX14" fmla="*/ 2591159 w 4506363"/>
              <a:gd name="connsiteY14" fmla="*/ 1200329 h 1200329"/>
              <a:gd name="connsiteX15" fmla="*/ 2117991 w 4506363"/>
              <a:gd name="connsiteY15" fmla="*/ 1200329 h 1200329"/>
              <a:gd name="connsiteX16" fmla="*/ 1554695 w 4506363"/>
              <a:gd name="connsiteY16" fmla="*/ 1200329 h 1200329"/>
              <a:gd name="connsiteX17" fmla="*/ 901273 w 4506363"/>
              <a:gd name="connsiteY17" fmla="*/ 1200329 h 1200329"/>
              <a:gd name="connsiteX18" fmla="*/ 0 w 4506363"/>
              <a:gd name="connsiteY18" fmla="*/ 1200329 h 1200329"/>
              <a:gd name="connsiteX19" fmla="*/ 0 w 4506363"/>
              <a:gd name="connsiteY19" fmla="*/ 836229 h 1200329"/>
              <a:gd name="connsiteX20" fmla="*/ 0 w 4506363"/>
              <a:gd name="connsiteY20" fmla="*/ 460126 h 1200329"/>
              <a:gd name="connsiteX21" fmla="*/ 0 w 4506363"/>
              <a:gd name="connsiteY21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06363" h="1200329" extrusionOk="0">
                <a:moveTo>
                  <a:pt x="0" y="0"/>
                </a:moveTo>
                <a:cubicBezTo>
                  <a:pt x="200726" y="-19836"/>
                  <a:pt x="311653" y="10176"/>
                  <a:pt x="518232" y="0"/>
                </a:cubicBezTo>
                <a:cubicBezTo>
                  <a:pt x="724811" y="-10176"/>
                  <a:pt x="808539" y="26600"/>
                  <a:pt x="946336" y="0"/>
                </a:cubicBezTo>
                <a:cubicBezTo>
                  <a:pt x="1084133" y="-26600"/>
                  <a:pt x="1402604" y="9745"/>
                  <a:pt x="1599759" y="0"/>
                </a:cubicBezTo>
                <a:cubicBezTo>
                  <a:pt x="1796914" y="-9745"/>
                  <a:pt x="1926356" y="55692"/>
                  <a:pt x="2117991" y="0"/>
                </a:cubicBezTo>
                <a:cubicBezTo>
                  <a:pt x="2309626" y="-55692"/>
                  <a:pt x="2470226" y="25117"/>
                  <a:pt x="2636222" y="0"/>
                </a:cubicBezTo>
                <a:cubicBezTo>
                  <a:pt x="2802218" y="-25117"/>
                  <a:pt x="3087818" y="11056"/>
                  <a:pt x="3289645" y="0"/>
                </a:cubicBezTo>
                <a:cubicBezTo>
                  <a:pt x="3491472" y="-11056"/>
                  <a:pt x="3622667" y="35255"/>
                  <a:pt x="3762813" y="0"/>
                </a:cubicBezTo>
                <a:cubicBezTo>
                  <a:pt x="3902959" y="-35255"/>
                  <a:pt x="4233561" y="70989"/>
                  <a:pt x="4506363" y="0"/>
                </a:cubicBezTo>
                <a:cubicBezTo>
                  <a:pt x="4549988" y="139432"/>
                  <a:pt x="4465411" y="324368"/>
                  <a:pt x="4506363" y="424116"/>
                </a:cubicBezTo>
                <a:cubicBezTo>
                  <a:pt x="4547315" y="523864"/>
                  <a:pt x="4485771" y="627513"/>
                  <a:pt x="4506363" y="800219"/>
                </a:cubicBezTo>
                <a:cubicBezTo>
                  <a:pt x="4526955" y="972925"/>
                  <a:pt x="4464658" y="1039944"/>
                  <a:pt x="4506363" y="1200329"/>
                </a:cubicBezTo>
                <a:cubicBezTo>
                  <a:pt x="4277157" y="1244380"/>
                  <a:pt x="4119268" y="1147371"/>
                  <a:pt x="3898004" y="1200329"/>
                </a:cubicBezTo>
                <a:cubicBezTo>
                  <a:pt x="3676740" y="1253287"/>
                  <a:pt x="3454031" y="1177365"/>
                  <a:pt x="3244581" y="1200329"/>
                </a:cubicBezTo>
                <a:cubicBezTo>
                  <a:pt x="3035131" y="1223293"/>
                  <a:pt x="2783320" y="1184480"/>
                  <a:pt x="2591159" y="1200329"/>
                </a:cubicBezTo>
                <a:cubicBezTo>
                  <a:pt x="2398998" y="1216178"/>
                  <a:pt x="2271675" y="1165865"/>
                  <a:pt x="2117991" y="1200329"/>
                </a:cubicBezTo>
                <a:cubicBezTo>
                  <a:pt x="1964307" y="1234793"/>
                  <a:pt x="1768558" y="1134579"/>
                  <a:pt x="1554695" y="1200329"/>
                </a:cubicBezTo>
                <a:cubicBezTo>
                  <a:pt x="1340832" y="1266079"/>
                  <a:pt x="1194825" y="1187081"/>
                  <a:pt x="901273" y="1200329"/>
                </a:cubicBezTo>
                <a:cubicBezTo>
                  <a:pt x="607721" y="1213577"/>
                  <a:pt x="320319" y="1178718"/>
                  <a:pt x="0" y="1200329"/>
                </a:cubicBezTo>
                <a:cubicBezTo>
                  <a:pt x="-24197" y="1036806"/>
                  <a:pt x="30541" y="985070"/>
                  <a:pt x="0" y="836229"/>
                </a:cubicBezTo>
                <a:cubicBezTo>
                  <a:pt x="-30541" y="687388"/>
                  <a:pt x="27653" y="622722"/>
                  <a:pt x="0" y="460126"/>
                </a:cubicBezTo>
                <a:cubicBezTo>
                  <a:pt x="-27653" y="297530"/>
                  <a:pt x="31170" y="128967"/>
                  <a:pt x="0" y="0"/>
                </a:cubicBezTo>
                <a:close/>
              </a:path>
            </a:pathLst>
          </a:custGeom>
          <a:noFill/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40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</a:t>
            </a:r>
            <a:r>
              <a:rPr lang="en-US" sz="7200" b="1" cap="none" spc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40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ake a bath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04649CE-5BD5-94CA-1E4D-8C93C00951E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8054"/>
          <a:stretch/>
        </p:blipFill>
        <p:spPr>
          <a:xfrm>
            <a:off x="4571999" y="911001"/>
            <a:ext cx="3180699" cy="2876472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163A4E56-3290-C743-8696-D6FBFB685EC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121" r="33476"/>
          <a:stretch/>
        </p:blipFill>
        <p:spPr>
          <a:xfrm>
            <a:off x="7928997" y="911001"/>
            <a:ext cx="3226084" cy="28764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9146C33-D5B8-2BC7-B614-2F8F1E564E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582" r="67736"/>
          <a:stretch/>
        </p:blipFill>
        <p:spPr>
          <a:xfrm>
            <a:off x="692487" y="1055947"/>
            <a:ext cx="3369923" cy="2876472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5073340" y="3874692"/>
            <a:ext cx="2637183" cy="12399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80257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4947943" y="4044864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7" name="Oval 56"/>
          <p:cNvSpPr/>
          <p:nvPr/>
        </p:nvSpPr>
        <p:spPr>
          <a:xfrm>
            <a:off x="8805721" y="4084319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58" name="Oval 57"/>
          <p:cNvSpPr/>
          <p:nvPr/>
        </p:nvSpPr>
        <p:spPr>
          <a:xfrm>
            <a:off x="1248840" y="3949408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8" y="404639"/>
            <a:ext cx="4389101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Look, read and choose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625D712-9272-5E20-3797-BFF198C5777D}"/>
              </a:ext>
            </a:extLst>
          </p:cNvPr>
          <p:cNvSpPr/>
          <p:nvPr/>
        </p:nvSpPr>
        <p:spPr>
          <a:xfrm>
            <a:off x="1172621" y="5159440"/>
            <a:ext cx="5046574" cy="1200329"/>
          </a:xfrm>
          <a:custGeom>
            <a:avLst/>
            <a:gdLst>
              <a:gd name="connsiteX0" fmla="*/ 0 w 5046574"/>
              <a:gd name="connsiteY0" fmla="*/ 0 h 1200329"/>
              <a:gd name="connsiteX1" fmla="*/ 510265 w 5046574"/>
              <a:gd name="connsiteY1" fmla="*/ 0 h 1200329"/>
              <a:gd name="connsiteX2" fmla="*/ 919598 w 5046574"/>
              <a:gd name="connsiteY2" fmla="*/ 0 h 1200329"/>
              <a:gd name="connsiteX3" fmla="*/ 1581260 w 5046574"/>
              <a:gd name="connsiteY3" fmla="*/ 0 h 1200329"/>
              <a:gd name="connsiteX4" fmla="*/ 2091525 w 5046574"/>
              <a:gd name="connsiteY4" fmla="*/ 0 h 1200329"/>
              <a:gd name="connsiteX5" fmla="*/ 2601789 w 5046574"/>
              <a:gd name="connsiteY5" fmla="*/ 0 h 1200329"/>
              <a:gd name="connsiteX6" fmla="*/ 3263451 w 5046574"/>
              <a:gd name="connsiteY6" fmla="*/ 0 h 1200329"/>
              <a:gd name="connsiteX7" fmla="*/ 3723250 w 5046574"/>
              <a:gd name="connsiteY7" fmla="*/ 0 h 1200329"/>
              <a:gd name="connsiteX8" fmla="*/ 4384912 w 5046574"/>
              <a:gd name="connsiteY8" fmla="*/ 0 h 1200329"/>
              <a:gd name="connsiteX9" fmla="*/ 5046574 w 5046574"/>
              <a:gd name="connsiteY9" fmla="*/ 0 h 1200329"/>
              <a:gd name="connsiteX10" fmla="*/ 5046574 w 5046574"/>
              <a:gd name="connsiteY10" fmla="*/ 400110 h 1200329"/>
              <a:gd name="connsiteX11" fmla="*/ 5046574 w 5046574"/>
              <a:gd name="connsiteY11" fmla="*/ 800219 h 1200329"/>
              <a:gd name="connsiteX12" fmla="*/ 5046574 w 5046574"/>
              <a:gd name="connsiteY12" fmla="*/ 1200329 h 1200329"/>
              <a:gd name="connsiteX13" fmla="*/ 4637241 w 5046574"/>
              <a:gd name="connsiteY13" fmla="*/ 1200329 h 1200329"/>
              <a:gd name="connsiteX14" fmla="*/ 3975579 w 5046574"/>
              <a:gd name="connsiteY14" fmla="*/ 1200329 h 1200329"/>
              <a:gd name="connsiteX15" fmla="*/ 3515780 w 5046574"/>
              <a:gd name="connsiteY15" fmla="*/ 1200329 h 1200329"/>
              <a:gd name="connsiteX16" fmla="*/ 2955049 w 5046574"/>
              <a:gd name="connsiteY16" fmla="*/ 1200329 h 1200329"/>
              <a:gd name="connsiteX17" fmla="*/ 2293388 w 5046574"/>
              <a:gd name="connsiteY17" fmla="*/ 1200329 h 1200329"/>
              <a:gd name="connsiteX18" fmla="*/ 1732657 w 5046574"/>
              <a:gd name="connsiteY18" fmla="*/ 1200329 h 1200329"/>
              <a:gd name="connsiteX19" fmla="*/ 1323324 w 5046574"/>
              <a:gd name="connsiteY19" fmla="*/ 1200329 h 1200329"/>
              <a:gd name="connsiteX20" fmla="*/ 863525 w 5046574"/>
              <a:gd name="connsiteY20" fmla="*/ 1200329 h 1200329"/>
              <a:gd name="connsiteX21" fmla="*/ 0 w 5046574"/>
              <a:gd name="connsiteY21" fmla="*/ 1200329 h 1200329"/>
              <a:gd name="connsiteX22" fmla="*/ 0 w 5046574"/>
              <a:gd name="connsiteY22" fmla="*/ 800219 h 1200329"/>
              <a:gd name="connsiteX23" fmla="*/ 0 w 5046574"/>
              <a:gd name="connsiteY23" fmla="*/ 400110 h 1200329"/>
              <a:gd name="connsiteX24" fmla="*/ 0 w 5046574"/>
              <a:gd name="connsiteY2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046574" h="1200329" extrusionOk="0">
                <a:moveTo>
                  <a:pt x="0" y="0"/>
                </a:moveTo>
                <a:cubicBezTo>
                  <a:pt x="244623" y="-1247"/>
                  <a:pt x="387179" y="44922"/>
                  <a:pt x="510265" y="0"/>
                </a:cubicBezTo>
                <a:cubicBezTo>
                  <a:pt x="633351" y="-44922"/>
                  <a:pt x="773016" y="29975"/>
                  <a:pt x="919598" y="0"/>
                </a:cubicBezTo>
                <a:cubicBezTo>
                  <a:pt x="1066180" y="-29975"/>
                  <a:pt x="1335413" y="78565"/>
                  <a:pt x="1581260" y="0"/>
                </a:cubicBezTo>
                <a:cubicBezTo>
                  <a:pt x="1827107" y="-78565"/>
                  <a:pt x="1930465" y="35480"/>
                  <a:pt x="2091525" y="0"/>
                </a:cubicBezTo>
                <a:cubicBezTo>
                  <a:pt x="2252586" y="-35480"/>
                  <a:pt x="2373083" y="48651"/>
                  <a:pt x="2601789" y="0"/>
                </a:cubicBezTo>
                <a:cubicBezTo>
                  <a:pt x="2830495" y="-48651"/>
                  <a:pt x="2997880" y="18439"/>
                  <a:pt x="3263451" y="0"/>
                </a:cubicBezTo>
                <a:cubicBezTo>
                  <a:pt x="3529022" y="-18439"/>
                  <a:pt x="3520907" y="41206"/>
                  <a:pt x="3723250" y="0"/>
                </a:cubicBezTo>
                <a:cubicBezTo>
                  <a:pt x="3925593" y="-41206"/>
                  <a:pt x="4252361" y="39894"/>
                  <a:pt x="4384912" y="0"/>
                </a:cubicBezTo>
                <a:cubicBezTo>
                  <a:pt x="4517463" y="-39894"/>
                  <a:pt x="4804439" y="25420"/>
                  <a:pt x="5046574" y="0"/>
                </a:cubicBezTo>
                <a:cubicBezTo>
                  <a:pt x="5062829" y="198334"/>
                  <a:pt x="5000865" y="207676"/>
                  <a:pt x="5046574" y="400110"/>
                </a:cubicBezTo>
                <a:cubicBezTo>
                  <a:pt x="5092283" y="592544"/>
                  <a:pt x="5001616" y="647230"/>
                  <a:pt x="5046574" y="800219"/>
                </a:cubicBezTo>
                <a:cubicBezTo>
                  <a:pt x="5091532" y="953208"/>
                  <a:pt x="5004753" y="1041758"/>
                  <a:pt x="5046574" y="1200329"/>
                </a:cubicBezTo>
                <a:cubicBezTo>
                  <a:pt x="4898077" y="1242839"/>
                  <a:pt x="4738922" y="1173173"/>
                  <a:pt x="4637241" y="1200329"/>
                </a:cubicBezTo>
                <a:cubicBezTo>
                  <a:pt x="4535560" y="1227485"/>
                  <a:pt x="4148399" y="1190919"/>
                  <a:pt x="3975579" y="1200329"/>
                </a:cubicBezTo>
                <a:cubicBezTo>
                  <a:pt x="3802759" y="1209739"/>
                  <a:pt x="3702937" y="1181184"/>
                  <a:pt x="3515780" y="1200329"/>
                </a:cubicBezTo>
                <a:cubicBezTo>
                  <a:pt x="3328623" y="1219474"/>
                  <a:pt x="3119142" y="1162486"/>
                  <a:pt x="2955049" y="1200329"/>
                </a:cubicBezTo>
                <a:cubicBezTo>
                  <a:pt x="2790956" y="1238172"/>
                  <a:pt x="2553585" y="1154529"/>
                  <a:pt x="2293388" y="1200329"/>
                </a:cubicBezTo>
                <a:cubicBezTo>
                  <a:pt x="2033191" y="1246129"/>
                  <a:pt x="1914265" y="1160728"/>
                  <a:pt x="1732657" y="1200329"/>
                </a:cubicBezTo>
                <a:cubicBezTo>
                  <a:pt x="1551049" y="1239930"/>
                  <a:pt x="1461311" y="1159002"/>
                  <a:pt x="1323324" y="1200329"/>
                </a:cubicBezTo>
                <a:cubicBezTo>
                  <a:pt x="1185337" y="1241656"/>
                  <a:pt x="988143" y="1159520"/>
                  <a:pt x="863525" y="1200329"/>
                </a:cubicBezTo>
                <a:cubicBezTo>
                  <a:pt x="738907" y="1241138"/>
                  <a:pt x="237337" y="1194150"/>
                  <a:pt x="0" y="1200329"/>
                </a:cubicBezTo>
                <a:cubicBezTo>
                  <a:pt x="-15715" y="1048143"/>
                  <a:pt x="42548" y="979647"/>
                  <a:pt x="0" y="800219"/>
                </a:cubicBezTo>
                <a:cubicBezTo>
                  <a:pt x="-42548" y="620791"/>
                  <a:pt x="17772" y="505373"/>
                  <a:pt x="0" y="400110"/>
                </a:cubicBezTo>
                <a:cubicBezTo>
                  <a:pt x="-17772" y="294847"/>
                  <a:pt x="33197" y="134185"/>
                  <a:pt x="0" y="0"/>
                </a:cubicBezTo>
                <a:close/>
              </a:path>
            </a:pathLst>
          </a:custGeom>
          <a:noFill/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40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</a:t>
            </a:r>
            <a:r>
              <a:rPr lang="en-US" sz="7200" b="1" cap="none" spc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40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ee a dentist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000C9EF-0D91-1ED4-E47B-00F7BBA303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72211" y="1331843"/>
            <a:ext cx="2949455" cy="266116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53ECD649-E56E-ADA1-B979-425816A35B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74258" y="1145603"/>
            <a:ext cx="3077992" cy="278943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63695CE-41FB-ABF3-9CC4-500221DC96D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308" y="1137869"/>
            <a:ext cx="3066311" cy="275968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4392650" y="3970601"/>
            <a:ext cx="2637183" cy="12399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267778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  <p:bldP spid="1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301868" y="397387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7" name="Oval 56"/>
          <p:cNvSpPr/>
          <p:nvPr/>
        </p:nvSpPr>
        <p:spPr>
          <a:xfrm>
            <a:off x="5158178" y="3949408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9014488" y="3967284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C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8" y="404639"/>
            <a:ext cx="4389101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Look, read and choose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625D712-9272-5E20-3797-BFF198C5777D}"/>
              </a:ext>
            </a:extLst>
          </p:cNvPr>
          <p:cNvSpPr/>
          <p:nvPr/>
        </p:nvSpPr>
        <p:spPr>
          <a:xfrm>
            <a:off x="1056575" y="5138446"/>
            <a:ext cx="5389617" cy="1200329"/>
          </a:xfrm>
          <a:custGeom>
            <a:avLst/>
            <a:gdLst>
              <a:gd name="connsiteX0" fmla="*/ 0 w 5389617"/>
              <a:gd name="connsiteY0" fmla="*/ 0 h 1200329"/>
              <a:gd name="connsiteX1" fmla="*/ 544950 w 5389617"/>
              <a:gd name="connsiteY1" fmla="*/ 0 h 1200329"/>
              <a:gd name="connsiteX2" fmla="*/ 982108 w 5389617"/>
              <a:gd name="connsiteY2" fmla="*/ 0 h 1200329"/>
              <a:gd name="connsiteX3" fmla="*/ 1688747 w 5389617"/>
              <a:gd name="connsiteY3" fmla="*/ 0 h 1200329"/>
              <a:gd name="connsiteX4" fmla="*/ 2233697 w 5389617"/>
              <a:gd name="connsiteY4" fmla="*/ 0 h 1200329"/>
              <a:gd name="connsiteX5" fmla="*/ 2778647 w 5389617"/>
              <a:gd name="connsiteY5" fmla="*/ 0 h 1200329"/>
              <a:gd name="connsiteX6" fmla="*/ 3485286 w 5389617"/>
              <a:gd name="connsiteY6" fmla="*/ 0 h 1200329"/>
              <a:gd name="connsiteX7" fmla="*/ 3976340 w 5389617"/>
              <a:gd name="connsiteY7" fmla="*/ 0 h 1200329"/>
              <a:gd name="connsiteX8" fmla="*/ 4682978 w 5389617"/>
              <a:gd name="connsiteY8" fmla="*/ 0 h 1200329"/>
              <a:gd name="connsiteX9" fmla="*/ 5389617 w 5389617"/>
              <a:gd name="connsiteY9" fmla="*/ 0 h 1200329"/>
              <a:gd name="connsiteX10" fmla="*/ 5389617 w 5389617"/>
              <a:gd name="connsiteY10" fmla="*/ 400110 h 1200329"/>
              <a:gd name="connsiteX11" fmla="*/ 5389617 w 5389617"/>
              <a:gd name="connsiteY11" fmla="*/ 800219 h 1200329"/>
              <a:gd name="connsiteX12" fmla="*/ 5389617 w 5389617"/>
              <a:gd name="connsiteY12" fmla="*/ 1200329 h 1200329"/>
              <a:gd name="connsiteX13" fmla="*/ 4952459 w 5389617"/>
              <a:gd name="connsiteY13" fmla="*/ 1200329 h 1200329"/>
              <a:gd name="connsiteX14" fmla="*/ 4245821 w 5389617"/>
              <a:gd name="connsiteY14" fmla="*/ 1200329 h 1200329"/>
              <a:gd name="connsiteX15" fmla="*/ 3754767 w 5389617"/>
              <a:gd name="connsiteY15" fmla="*/ 1200329 h 1200329"/>
              <a:gd name="connsiteX16" fmla="*/ 3155920 w 5389617"/>
              <a:gd name="connsiteY16" fmla="*/ 1200329 h 1200329"/>
              <a:gd name="connsiteX17" fmla="*/ 2449282 w 5389617"/>
              <a:gd name="connsiteY17" fmla="*/ 1200329 h 1200329"/>
              <a:gd name="connsiteX18" fmla="*/ 1850435 w 5389617"/>
              <a:gd name="connsiteY18" fmla="*/ 1200329 h 1200329"/>
              <a:gd name="connsiteX19" fmla="*/ 1413277 w 5389617"/>
              <a:gd name="connsiteY19" fmla="*/ 1200329 h 1200329"/>
              <a:gd name="connsiteX20" fmla="*/ 922223 w 5389617"/>
              <a:gd name="connsiteY20" fmla="*/ 1200329 h 1200329"/>
              <a:gd name="connsiteX21" fmla="*/ 0 w 5389617"/>
              <a:gd name="connsiteY21" fmla="*/ 1200329 h 1200329"/>
              <a:gd name="connsiteX22" fmla="*/ 0 w 5389617"/>
              <a:gd name="connsiteY22" fmla="*/ 800219 h 1200329"/>
              <a:gd name="connsiteX23" fmla="*/ 0 w 5389617"/>
              <a:gd name="connsiteY23" fmla="*/ 400110 h 1200329"/>
              <a:gd name="connsiteX24" fmla="*/ 0 w 5389617"/>
              <a:gd name="connsiteY2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89617" h="1200329" extrusionOk="0">
                <a:moveTo>
                  <a:pt x="0" y="0"/>
                </a:moveTo>
                <a:cubicBezTo>
                  <a:pt x="132483" y="-16123"/>
                  <a:pt x="434059" y="40793"/>
                  <a:pt x="544950" y="0"/>
                </a:cubicBezTo>
                <a:cubicBezTo>
                  <a:pt x="655841" y="-40793"/>
                  <a:pt x="819222" y="48501"/>
                  <a:pt x="982108" y="0"/>
                </a:cubicBezTo>
                <a:cubicBezTo>
                  <a:pt x="1144994" y="-48501"/>
                  <a:pt x="1463534" y="40541"/>
                  <a:pt x="1688747" y="0"/>
                </a:cubicBezTo>
                <a:cubicBezTo>
                  <a:pt x="1913960" y="-40541"/>
                  <a:pt x="2073657" y="30591"/>
                  <a:pt x="2233697" y="0"/>
                </a:cubicBezTo>
                <a:cubicBezTo>
                  <a:pt x="2393737" y="-30591"/>
                  <a:pt x="2586650" y="59749"/>
                  <a:pt x="2778647" y="0"/>
                </a:cubicBezTo>
                <a:cubicBezTo>
                  <a:pt x="2970644" y="-59749"/>
                  <a:pt x="3282059" y="34611"/>
                  <a:pt x="3485286" y="0"/>
                </a:cubicBezTo>
                <a:cubicBezTo>
                  <a:pt x="3688513" y="-34611"/>
                  <a:pt x="3862538" y="32902"/>
                  <a:pt x="3976340" y="0"/>
                </a:cubicBezTo>
                <a:cubicBezTo>
                  <a:pt x="4090142" y="-32902"/>
                  <a:pt x="4366840" y="52541"/>
                  <a:pt x="4682978" y="0"/>
                </a:cubicBezTo>
                <a:cubicBezTo>
                  <a:pt x="4999116" y="-52541"/>
                  <a:pt x="5167139" y="27247"/>
                  <a:pt x="5389617" y="0"/>
                </a:cubicBezTo>
                <a:cubicBezTo>
                  <a:pt x="5405872" y="198334"/>
                  <a:pt x="5343908" y="207676"/>
                  <a:pt x="5389617" y="400110"/>
                </a:cubicBezTo>
                <a:cubicBezTo>
                  <a:pt x="5435326" y="592544"/>
                  <a:pt x="5344659" y="647230"/>
                  <a:pt x="5389617" y="800219"/>
                </a:cubicBezTo>
                <a:cubicBezTo>
                  <a:pt x="5434575" y="953208"/>
                  <a:pt x="5347796" y="1041758"/>
                  <a:pt x="5389617" y="1200329"/>
                </a:cubicBezTo>
                <a:cubicBezTo>
                  <a:pt x="5172997" y="1204609"/>
                  <a:pt x="5135100" y="1164370"/>
                  <a:pt x="4952459" y="1200329"/>
                </a:cubicBezTo>
                <a:cubicBezTo>
                  <a:pt x="4769818" y="1236288"/>
                  <a:pt x="4572746" y="1170289"/>
                  <a:pt x="4245821" y="1200329"/>
                </a:cubicBezTo>
                <a:cubicBezTo>
                  <a:pt x="3918896" y="1230369"/>
                  <a:pt x="3978586" y="1192925"/>
                  <a:pt x="3754767" y="1200329"/>
                </a:cubicBezTo>
                <a:cubicBezTo>
                  <a:pt x="3530948" y="1207733"/>
                  <a:pt x="3302656" y="1190137"/>
                  <a:pt x="3155920" y="1200329"/>
                </a:cubicBezTo>
                <a:cubicBezTo>
                  <a:pt x="3009184" y="1210521"/>
                  <a:pt x="2653403" y="1180280"/>
                  <a:pt x="2449282" y="1200329"/>
                </a:cubicBezTo>
                <a:cubicBezTo>
                  <a:pt x="2245161" y="1220378"/>
                  <a:pt x="2057807" y="1134932"/>
                  <a:pt x="1850435" y="1200329"/>
                </a:cubicBezTo>
                <a:cubicBezTo>
                  <a:pt x="1643063" y="1265726"/>
                  <a:pt x="1615506" y="1154923"/>
                  <a:pt x="1413277" y="1200329"/>
                </a:cubicBezTo>
                <a:cubicBezTo>
                  <a:pt x="1211048" y="1245735"/>
                  <a:pt x="1132332" y="1177897"/>
                  <a:pt x="922223" y="1200329"/>
                </a:cubicBezTo>
                <a:cubicBezTo>
                  <a:pt x="712114" y="1222761"/>
                  <a:pt x="381873" y="1176369"/>
                  <a:pt x="0" y="1200329"/>
                </a:cubicBezTo>
                <a:cubicBezTo>
                  <a:pt x="-15715" y="1048143"/>
                  <a:pt x="42548" y="979647"/>
                  <a:pt x="0" y="800219"/>
                </a:cubicBezTo>
                <a:cubicBezTo>
                  <a:pt x="-42548" y="620791"/>
                  <a:pt x="17772" y="505373"/>
                  <a:pt x="0" y="400110"/>
                </a:cubicBezTo>
                <a:cubicBezTo>
                  <a:pt x="-17772" y="294847"/>
                  <a:pt x="33197" y="134185"/>
                  <a:pt x="0" y="0"/>
                </a:cubicBezTo>
                <a:close/>
              </a:path>
            </a:pathLst>
          </a:custGeom>
          <a:noFill/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40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get some rest</a:t>
            </a:r>
            <a:endParaRPr lang="en-US" sz="7200" b="1" cap="none" spc="0">
              <a:ln w="10160">
                <a:solidFill>
                  <a:schemeClr val="accent5"/>
                </a:solidFill>
                <a:prstDash val="solid"/>
              </a:ln>
              <a:solidFill>
                <a:srgbClr val="FF40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091FDC7-F909-F5B9-24C9-ADA6D1BF39D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8056"/>
          <a:stretch/>
        </p:blipFill>
        <p:spPr>
          <a:xfrm>
            <a:off x="8030385" y="901099"/>
            <a:ext cx="3118941" cy="292741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D7622C4B-E3F5-CD15-3C8A-FA633995699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4239" r="33478"/>
          <a:stretch/>
        </p:blipFill>
        <p:spPr>
          <a:xfrm>
            <a:off x="4165571" y="954223"/>
            <a:ext cx="3135949" cy="2912461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0AD1AC6-BC69-2CB3-94B2-30549932B5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262" y="1048974"/>
            <a:ext cx="3135948" cy="2866640"/>
          </a:xfrm>
          <a:prstGeom prst="rect">
            <a:avLst/>
          </a:prstGeom>
        </p:spPr>
      </p:pic>
      <p:sp>
        <p:nvSpPr>
          <p:cNvPr id="12" name="Oval 11"/>
          <p:cNvSpPr/>
          <p:nvPr/>
        </p:nvSpPr>
        <p:spPr>
          <a:xfrm>
            <a:off x="609600" y="3973873"/>
            <a:ext cx="2637183" cy="123999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976110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13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14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5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  <p:bldP spid="58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679" y="471792"/>
            <a:ext cx="8684576" cy="5921302"/>
          </a:xfrm>
          <a:prstGeom prst="rect">
            <a:avLst/>
          </a:prstGeom>
        </p:spPr>
      </p:pic>
      <p:sp>
        <p:nvSpPr>
          <p:cNvPr id="7" name="Rectangle: Diagonal Corners Rounded 6">
            <a:extLst>
              <a:ext uri="{FF2B5EF4-FFF2-40B4-BE49-F238E27FC236}">
                <a16:creationId xmlns:a16="http://schemas.microsoft.com/office/drawing/2014/main" xmlns="" id="{BA386DE9-345A-400C-B2BB-B32B155C2C38}"/>
              </a:ext>
            </a:extLst>
          </p:cNvPr>
          <p:cNvSpPr/>
          <p:nvPr/>
        </p:nvSpPr>
        <p:spPr>
          <a:xfrm>
            <a:off x="8143487" y="552140"/>
            <a:ext cx="4026834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WARM UP</a:t>
            </a:r>
          </a:p>
        </p:txBody>
      </p:sp>
      <p:sp>
        <p:nvSpPr>
          <p:cNvPr id="5" name="Rectangle 4"/>
          <p:cNvSpPr/>
          <p:nvPr/>
        </p:nvSpPr>
        <p:spPr>
          <a:xfrm>
            <a:off x="5974577" y="6023762"/>
            <a:ext cx="54633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/>
              <a:t>https://youtu.be/tVlcKp3bWH8?si=17S11h4xwG8MXhIu</a:t>
            </a:r>
          </a:p>
        </p:txBody>
      </p:sp>
    </p:spTree>
    <p:extLst>
      <p:ext uri="{BB962C8B-B14F-4D97-AF65-F5344CB8AC3E}">
        <p14:creationId xmlns:p14="http://schemas.microsoft.com/office/powerpoint/2010/main" val="355306751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xmlns="" id="{95316C5C-7B7B-54F5-A587-FDC8634DAB9E}"/>
              </a:ext>
            </a:extLst>
          </p:cNvPr>
          <p:cNvGrpSpPr/>
          <p:nvPr/>
        </p:nvGrpSpPr>
        <p:grpSpPr>
          <a:xfrm>
            <a:off x="1625600" y="417871"/>
            <a:ext cx="9209314" cy="5974367"/>
            <a:chOff x="1625600" y="292421"/>
            <a:chExt cx="9209314" cy="609981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20E69CF8-1B79-6878-7066-A990B3EE78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625600" y="292421"/>
              <a:ext cx="9209314" cy="6099817"/>
            </a:xfrm>
            <a:prstGeom prst="rect">
              <a:avLst/>
            </a:prstGeom>
          </p:spPr>
        </p:pic>
        <p:sp>
          <p:nvSpPr>
            <p:cNvPr id="5" name="Oval 4">
              <a:extLst>
                <a:ext uri="{FF2B5EF4-FFF2-40B4-BE49-F238E27FC236}">
                  <a16:creationId xmlns:a16="http://schemas.microsoft.com/office/drawing/2014/main" xmlns="" id="{7934CA91-DE23-9054-BD6B-4AEA2D92DB52}"/>
                </a:ext>
              </a:extLst>
            </p:cNvPr>
            <p:cNvSpPr/>
            <p:nvPr/>
          </p:nvSpPr>
          <p:spPr>
            <a:xfrm>
              <a:off x="3229429" y="624584"/>
              <a:ext cx="5675085" cy="5435490"/>
            </a:xfrm>
            <a:prstGeom prst="ellipse">
              <a:avLst/>
            </a:prstGeom>
            <a:solidFill>
              <a:srgbClr val="00B05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xmlns="" id="{F071A6C3-9978-C983-17FF-DD0D691488E8}"/>
                </a:ext>
              </a:extLst>
            </p:cNvPr>
            <p:cNvSpPr txBox="1"/>
            <p:nvPr/>
          </p:nvSpPr>
          <p:spPr>
            <a:xfrm>
              <a:off x="3773140" y="1182617"/>
              <a:ext cx="4587661" cy="33623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0" i="1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Structure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200" b="0" i="1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>
                  <a:solidFill>
                    <a:schemeClr val="bg1"/>
                  </a:solidFill>
                </a:rPr>
                <a:t>You should see a dentist.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200">
                  <a:solidFill>
                    <a:schemeClr val="bg1"/>
                  </a:solidFill>
                </a:rPr>
                <a:t>You shouldn't stay up late.</a:t>
              </a:r>
              <a:endParaRPr kumimoji="0" lang="en-US" sz="3200" b="0" i="1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4760892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38998813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71763" y="2057400"/>
            <a:ext cx="222885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mtClean="0"/>
              <a:t>VIDEO 3.1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748616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7617" y="1367670"/>
            <a:ext cx="28502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1. Sore throat </a:t>
            </a:r>
            <a:endParaRPr lang="en-US" sz="3600" dirty="0"/>
          </a:p>
        </p:txBody>
      </p:sp>
      <p:sp>
        <p:nvSpPr>
          <p:cNvPr id="3" name="Rectangle: Diagonal Corners Rounded 10"/>
          <p:cNvSpPr/>
          <p:nvPr/>
        </p:nvSpPr>
        <p:spPr>
          <a:xfrm>
            <a:off x="0" y="425688"/>
            <a:ext cx="8564059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 Watch the video</a:t>
            </a:r>
            <a:r>
              <a:rPr kumimoji="0" lang="en-US" sz="32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and complete the sentences: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17617" y="2671856"/>
            <a:ext cx="15899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2. fever</a:t>
            </a:r>
            <a:endParaRPr lang="en-US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417617" y="3976042"/>
            <a:ext cx="312451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3. stomachache</a:t>
            </a:r>
            <a:endParaRPr lang="en-US" sz="3600" dirty="0"/>
          </a:p>
        </p:txBody>
      </p:sp>
      <p:sp>
        <p:nvSpPr>
          <p:cNvPr id="10" name="TextBox 9"/>
          <p:cNvSpPr txBox="1"/>
          <p:nvPr/>
        </p:nvSpPr>
        <p:spPr>
          <a:xfrm>
            <a:off x="362430" y="5539171"/>
            <a:ext cx="24625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4. headache</a:t>
            </a:r>
            <a:endParaRPr lang="en-US" sz="3600" dirty="0"/>
          </a:p>
        </p:txBody>
      </p:sp>
      <p:sp>
        <p:nvSpPr>
          <p:cNvPr id="11" name="TextBox 10"/>
          <p:cNvSpPr txBox="1"/>
          <p:nvPr/>
        </p:nvSpPr>
        <p:spPr>
          <a:xfrm>
            <a:off x="3365545" y="1386507"/>
            <a:ext cx="88264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-A. You …………………</a:t>
            </a:r>
            <a:r>
              <a:rPr lang="en-US" sz="3600" dirty="0"/>
              <a:t>drink too much cold water</a:t>
            </a:r>
            <a:r>
              <a:rPr lang="en-US" sz="3600" dirty="0" smtClean="0"/>
              <a:t>.</a:t>
            </a:r>
            <a:endParaRPr lang="en-US" sz="3600" dirty="0"/>
          </a:p>
        </p:txBody>
      </p:sp>
      <p:sp>
        <p:nvSpPr>
          <p:cNvPr id="12" name="TextBox 11"/>
          <p:cNvSpPr txBox="1"/>
          <p:nvPr/>
        </p:nvSpPr>
        <p:spPr>
          <a:xfrm>
            <a:off x="3594373" y="2646490"/>
            <a:ext cx="69808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-B. You……………..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/>
              <a:t>get some rest and </a:t>
            </a:r>
            <a:r>
              <a:rPr lang="en-US" sz="3600" dirty="0" smtClean="0"/>
              <a:t>……………… </a:t>
            </a:r>
            <a:r>
              <a:rPr lang="en-US" sz="3600" dirty="0"/>
              <a:t>work too much.</a:t>
            </a:r>
          </a:p>
          <a:p>
            <a:endParaRPr lang="en-US" sz="3600" dirty="0"/>
          </a:p>
        </p:txBody>
      </p:sp>
      <p:sp>
        <p:nvSpPr>
          <p:cNvPr id="13" name="TextBox 12"/>
          <p:cNvSpPr txBox="1"/>
          <p:nvPr/>
        </p:nvSpPr>
        <p:spPr>
          <a:xfrm>
            <a:off x="3594373" y="3979348"/>
            <a:ext cx="795792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/>
              <a:t>-C. You……………….</a:t>
            </a:r>
            <a:r>
              <a:rPr lang="en-US" sz="3600" dirty="0"/>
              <a:t> take some medicine and get some rest</a:t>
            </a:r>
            <a:r>
              <a:rPr lang="en-US" sz="3600" dirty="0" smtClean="0"/>
              <a:t>.</a:t>
            </a:r>
            <a:endParaRPr lang="en-US" sz="3600" dirty="0"/>
          </a:p>
        </p:txBody>
      </p:sp>
      <p:sp>
        <p:nvSpPr>
          <p:cNvPr id="14" name="TextBox 13"/>
          <p:cNvSpPr txBox="1"/>
          <p:nvPr/>
        </p:nvSpPr>
        <p:spPr>
          <a:xfrm>
            <a:off x="3594373" y="5585337"/>
            <a:ext cx="758008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-D. You ………………..</a:t>
            </a:r>
            <a:r>
              <a:rPr lang="en-US" sz="3600" dirty="0">
                <a:solidFill>
                  <a:srgbClr val="FF0000"/>
                </a:solidFill>
              </a:rPr>
              <a:t> </a:t>
            </a:r>
            <a:r>
              <a:rPr lang="en-US" sz="3600" dirty="0"/>
              <a:t>watch </a:t>
            </a:r>
            <a:r>
              <a:rPr lang="en-US" sz="3600" dirty="0" smtClean="0"/>
              <a:t>TV too much.</a:t>
            </a:r>
            <a:endParaRPr lang="en-US" sz="3600" dirty="0"/>
          </a:p>
          <a:p>
            <a:endParaRPr lang="en-US" sz="3600" dirty="0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xmlns="" id="{C151A88C-3EE9-DED6-91E5-D5F6B02BB2E2}"/>
              </a:ext>
            </a:extLst>
          </p:cNvPr>
          <p:cNvSpPr txBox="1"/>
          <p:nvPr/>
        </p:nvSpPr>
        <p:spPr>
          <a:xfrm>
            <a:off x="3267884" y="3101201"/>
            <a:ext cx="25971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shouldn’t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xmlns="" id="{C151A88C-3EE9-DED6-91E5-D5F6B02BB2E2}"/>
              </a:ext>
            </a:extLst>
          </p:cNvPr>
          <p:cNvSpPr txBox="1"/>
          <p:nvPr/>
        </p:nvSpPr>
        <p:spPr>
          <a:xfrm>
            <a:off x="4566470" y="1082969"/>
            <a:ext cx="25971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shouldn’t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xmlns="" id="{C151A88C-3EE9-DED6-91E5-D5F6B02BB2E2}"/>
              </a:ext>
            </a:extLst>
          </p:cNvPr>
          <p:cNvSpPr txBox="1"/>
          <p:nvPr/>
        </p:nvSpPr>
        <p:spPr>
          <a:xfrm>
            <a:off x="4764129" y="5349938"/>
            <a:ext cx="25971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shouldn’t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xmlns="" id="{C151A88C-3EE9-DED6-91E5-D5F6B02BB2E2}"/>
              </a:ext>
            </a:extLst>
          </p:cNvPr>
          <p:cNvSpPr txBox="1"/>
          <p:nvPr/>
        </p:nvSpPr>
        <p:spPr>
          <a:xfrm>
            <a:off x="4764129" y="3809087"/>
            <a:ext cx="25971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should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xmlns="" id="{C151A88C-3EE9-DED6-91E5-D5F6B02BB2E2}"/>
              </a:ext>
            </a:extLst>
          </p:cNvPr>
          <p:cNvSpPr txBox="1"/>
          <p:nvPr/>
        </p:nvSpPr>
        <p:spPr>
          <a:xfrm>
            <a:off x="4282029" y="2341598"/>
            <a:ext cx="259717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000" dirty="0" smtClean="0">
                <a:solidFill>
                  <a:srgbClr val="FF0000"/>
                </a:solidFill>
              </a:rPr>
              <a:t>should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65840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9" grpId="0"/>
      <p:bldP spid="20" grpId="0"/>
      <p:bldP spid="21" grpId="0"/>
      <p:bldP spid="22" grpId="0"/>
      <p:bldP spid="2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85" t="5833" b="7083"/>
          <a:stretch/>
        </p:blipFill>
        <p:spPr>
          <a:xfrm>
            <a:off x="2847974" y="400050"/>
            <a:ext cx="7439025" cy="597217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4068148" y="3918856"/>
            <a:ext cx="247261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chemeClr val="bg1"/>
                </a:solidFill>
              </a:rPr>
              <a:t>Practice</a:t>
            </a:r>
            <a:endParaRPr lang="en-US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258852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D2 TRACK 40">
            <a:hlinkClick r:id="" action="ppaction://media"/>
            <a:extLst>
              <a:ext uri="{FF2B5EF4-FFF2-40B4-BE49-F238E27FC236}">
                <a16:creationId xmlns:a16="http://schemas.microsoft.com/office/drawing/2014/main" xmlns="" id="{22386A0C-CDEC-536E-885F-8C9482B886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519073" y="582023"/>
            <a:ext cx="527878" cy="52787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30C443E3-1B90-77BB-980D-CE328DE2735C}"/>
              </a:ext>
            </a:extLst>
          </p:cNvPr>
          <p:cNvSpPr txBox="1"/>
          <p:nvPr/>
        </p:nvSpPr>
        <p:spPr>
          <a:xfrm>
            <a:off x="6057235" y="661296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</a:t>
            </a:r>
            <a:r>
              <a:rPr lang="en-US" i="1">
                <a:solidFill>
                  <a:srgbClr val="FF0000"/>
                </a:solidFill>
                <a:latin typeface="Calibri"/>
              </a:rPr>
              <a:t>B</a:t>
            </a: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to hear the sound.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44FF0E54-FC36-AE94-3E54-AD1D92C790D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4334" y="546687"/>
            <a:ext cx="5972624" cy="55371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B7E007B3-55C1-DD07-3A8F-3EEE6C5E5BB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60214"/>
          <a:stretch/>
        </p:blipFill>
        <p:spPr>
          <a:xfrm>
            <a:off x="89452" y="1981430"/>
            <a:ext cx="4602864" cy="3711164"/>
          </a:xfrm>
          <a:prstGeom prst="rect">
            <a:avLst/>
          </a:prstGeom>
        </p:spPr>
      </p:pic>
      <p:sp>
        <p:nvSpPr>
          <p:cNvPr id="8" name="TextBox 9">
            <a:extLst>
              <a:ext uri="{FF2B5EF4-FFF2-40B4-BE49-F238E27FC236}">
                <a16:creationId xmlns:a16="http://schemas.microsoft.com/office/drawing/2014/main" xmlns="" id="{F0FB43EB-7F41-51BA-A06A-D1832BB04B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79044" y="1565931"/>
            <a:ext cx="616790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4800" b="1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4000" dirty="0">
                <a:solidFill>
                  <a:srgbClr val="000099"/>
                </a:solidFill>
                <a:latin typeface="VnHelvNarrow2" pitchFamily="2" charset="0"/>
              </a:rPr>
              <a:t>You </a:t>
            </a:r>
            <a:r>
              <a:rPr lang="en-US" altLang="en-US" sz="4000" u="sng" dirty="0">
                <a:solidFill>
                  <a:srgbClr val="000099"/>
                </a:solidFill>
                <a:latin typeface="VnHelvNarrow2" pitchFamily="2" charset="0"/>
              </a:rPr>
              <a:t>should</a:t>
            </a:r>
            <a:r>
              <a:rPr lang="en-US" altLang="en-US" sz="4000" dirty="0">
                <a:solidFill>
                  <a:srgbClr val="000099"/>
                </a:solidFill>
                <a:latin typeface="VnHelvNarrow2" pitchFamily="2" charset="0"/>
              </a:rPr>
              <a:t> see a dentist.                </a:t>
            </a:r>
            <a:endParaRPr lang="en-US" altLang="en-US" sz="4000" u="sng" dirty="0">
              <a:solidFill>
                <a:srgbClr val="C00000"/>
              </a:solidFill>
              <a:latin typeface="VnHelvNarrow2" pitchFamily="2" charset="0"/>
            </a:endParaRPr>
          </a:p>
        </p:txBody>
      </p:sp>
      <p:sp>
        <p:nvSpPr>
          <p:cNvPr id="9" name="TextBox 9">
            <a:extLst>
              <a:ext uri="{FF2B5EF4-FFF2-40B4-BE49-F238E27FC236}">
                <a16:creationId xmlns:a16="http://schemas.microsoft.com/office/drawing/2014/main" xmlns="" id="{F0FB43EB-7F41-51BA-A06A-D1832BB04B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8803" y="2696235"/>
            <a:ext cx="6521002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4800" b="1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4000" dirty="0">
                <a:solidFill>
                  <a:srgbClr val="000099"/>
                </a:solidFill>
                <a:latin typeface="VnHelvNarrow2" pitchFamily="2" charset="0"/>
              </a:rPr>
              <a:t>You </a:t>
            </a:r>
            <a:r>
              <a:rPr lang="en-US" altLang="en-US" sz="4000" u="sng" dirty="0">
                <a:solidFill>
                  <a:srgbClr val="000099"/>
                </a:solidFill>
                <a:latin typeface="VnHelvNarrow2" pitchFamily="2" charset="0"/>
              </a:rPr>
              <a:t>shouldn’t</a:t>
            </a:r>
            <a:r>
              <a:rPr lang="en-US" altLang="en-US" sz="4000" dirty="0">
                <a:solidFill>
                  <a:srgbClr val="000099"/>
                </a:solidFill>
                <a:latin typeface="VnHelvNarrow2" pitchFamily="2" charset="0"/>
              </a:rPr>
              <a:t> stay up late.                </a:t>
            </a:r>
            <a:endParaRPr lang="en-US" altLang="en-US" sz="4000" u="sng" dirty="0">
              <a:solidFill>
                <a:srgbClr val="C00000"/>
              </a:solidFill>
              <a:latin typeface="VnHelvNarrow2" pitchFamily="2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xmlns="" id="{F0FB43EB-7F41-51BA-A06A-D1832BB04B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29698" y="5277095"/>
            <a:ext cx="876094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2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ClrTx/>
              <a:buNone/>
            </a:pPr>
            <a:r>
              <a:rPr lang="en-US" altLang="en-US" sz="4800" b="1" dirty="0">
                <a:solidFill>
                  <a:srgbClr val="FF0000"/>
                </a:solidFill>
                <a:latin typeface=".VnTime" panose="020B7200000000000000" pitchFamily="34" charset="0"/>
              </a:rPr>
              <a:t> </a:t>
            </a:r>
            <a:r>
              <a:rPr lang="en-US" altLang="en-US" sz="4000" dirty="0">
                <a:solidFill>
                  <a:srgbClr val="FF0000"/>
                </a:solidFill>
                <a:latin typeface="VnHelvNarrow2" pitchFamily="2" charset="0"/>
              </a:rPr>
              <a:t>You </a:t>
            </a:r>
            <a:r>
              <a:rPr lang="en-US" altLang="en-US" sz="4000" u="sng" dirty="0">
                <a:solidFill>
                  <a:srgbClr val="FF0000"/>
                </a:solidFill>
                <a:latin typeface="VnHelvNarrow2" pitchFamily="2" charset="0"/>
              </a:rPr>
              <a:t>should</a:t>
            </a:r>
            <a:r>
              <a:rPr lang="en-US" altLang="en-US" sz="4000" dirty="0">
                <a:solidFill>
                  <a:srgbClr val="FF0000"/>
                </a:solidFill>
                <a:latin typeface="VnHelvNarrow2" pitchFamily="2" charset="0"/>
              </a:rPr>
              <a:t> </a:t>
            </a:r>
            <a:r>
              <a:rPr lang="en-US" altLang="en-US" sz="4000" dirty="0" smtClean="0">
                <a:solidFill>
                  <a:srgbClr val="FF0000"/>
                </a:solidFill>
                <a:latin typeface="VnHelvNarrow2" pitchFamily="2" charset="0"/>
              </a:rPr>
              <a:t>/shouldn’t……………………..</a:t>
            </a:r>
            <a:endParaRPr lang="en-US" altLang="en-US" sz="4000" u="sng" dirty="0">
              <a:solidFill>
                <a:srgbClr val="FF0000"/>
              </a:solidFill>
              <a:latin typeface="VnHelvNarrow2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119261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396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6425C80-E9B8-49AF-8C6B-DAD95028F3BE}"/>
              </a:ext>
            </a:extLst>
          </p:cNvPr>
          <p:cNvSpPr txBox="1"/>
          <p:nvPr/>
        </p:nvSpPr>
        <p:spPr>
          <a:xfrm>
            <a:off x="149679" y="451090"/>
            <a:ext cx="51442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</a:rPr>
              <a:t>Let’s make sentences.</a:t>
            </a:r>
            <a:endParaRPr lang="en-US" sz="3600" dirty="0">
              <a:solidFill>
                <a:srgbClr val="0070C0"/>
              </a:solidFill>
            </a:endParaRP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xmlns="" id="{F6AB7620-780D-DC7F-95B7-5A85B7E2EEB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0133257"/>
              </p:ext>
            </p:extLst>
          </p:nvPr>
        </p:nvGraphicFramePr>
        <p:xfrm>
          <a:off x="5486992" y="1895807"/>
          <a:ext cx="6705008" cy="4437985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6705008">
                  <a:extLst>
                    <a:ext uri="{9D8B030D-6E8A-4147-A177-3AD203B41FA5}">
                      <a16:colId xmlns:a16="http://schemas.microsoft.com/office/drawing/2014/main" xmlns="" val="300305314"/>
                    </a:ext>
                  </a:extLst>
                </a:gridCol>
              </a:tblGrid>
              <a:tr h="1019533">
                <a:tc>
                  <a:txBody>
                    <a:bodyPr/>
                    <a:lstStyle/>
                    <a:p>
                      <a:pPr algn="ctr"/>
                      <a:r>
                        <a:rPr lang="en-US" sz="3200" dirty="0">
                          <a:solidFill>
                            <a:srgbClr val="FF0000"/>
                          </a:solidFill>
                        </a:rPr>
                        <a:t>SHOULD</a:t>
                      </a:r>
                      <a:endParaRPr lang="vi-VN" sz="32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633167994"/>
                  </a:ext>
                </a:extLst>
              </a:tr>
              <a:tr h="1139484">
                <a:tc>
                  <a:txBody>
                    <a:bodyPr/>
                    <a:lstStyle/>
                    <a:p>
                      <a:endParaRPr lang="vi-VN" sz="3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2047252354"/>
                  </a:ext>
                </a:extLst>
              </a:tr>
              <a:tr h="1139484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vi-VN" sz="3600" dirty="0"/>
                    </a:p>
                    <a:p>
                      <a:endParaRPr lang="vi-VN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3286566229"/>
                  </a:ext>
                </a:extLst>
              </a:tr>
              <a:tr h="1139484">
                <a:tc>
                  <a:txBody>
                    <a:bodyPr/>
                    <a:lstStyle/>
                    <a:p>
                      <a:endParaRPr lang="vi-VN" sz="3600" dirty="0"/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4063323690"/>
                  </a:ext>
                </a:extLst>
              </a:tr>
            </a:tbl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5734756" y="3065161"/>
            <a:ext cx="664104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1. You should take some medicine.</a:t>
            </a:r>
            <a:endParaRPr lang="en-US" sz="3600" dirty="0"/>
          </a:p>
        </p:txBody>
      </p:sp>
      <p:sp>
        <p:nvSpPr>
          <p:cNvPr id="13" name="TextBox 12"/>
          <p:cNvSpPr txBox="1"/>
          <p:nvPr/>
        </p:nvSpPr>
        <p:spPr>
          <a:xfrm>
            <a:off x="5840773" y="4284007"/>
            <a:ext cx="526548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2. You should see a dentist.</a:t>
            </a:r>
            <a:endParaRPr lang="en-US" sz="3600" dirty="0"/>
          </a:p>
        </p:txBody>
      </p:sp>
      <p:sp>
        <p:nvSpPr>
          <p:cNvPr id="14" name="TextBox 13"/>
          <p:cNvSpPr txBox="1"/>
          <p:nvPr/>
        </p:nvSpPr>
        <p:spPr>
          <a:xfrm>
            <a:off x="5840773" y="5361479"/>
            <a:ext cx="54368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3. You should get some rest.</a:t>
            </a:r>
            <a:endParaRPr lang="en-US" sz="3600" dirty="0"/>
          </a:p>
        </p:txBody>
      </p:sp>
      <p:grpSp>
        <p:nvGrpSpPr>
          <p:cNvPr id="7" name="Group 6"/>
          <p:cNvGrpSpPr/>
          <p:nvPr/>
        </p:nvGrpSpPr>
        <p:grpSpPr>
          <a:xfrm>
            <a:off x="0" y="1783912"/>
            <a:ext cx="2589875" cy="2330888"/>
            <a:chOff x="0" y="1783912"/>
            <a:chExt cx="2589875" cy="233088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B5E1B0A7-6BC5-669E-F6AF-3FB9F4DFD6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783912"/>
              <a:ext cx="2589875" cy="2330888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377966" y="2083593"/>
              <a:ext cx="4443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srgbClr val="FF0000"/>
                  </a:solidFill>
                </a:rPr>
                <a:t>1</a:t>
              </a:r>
              <a:endParaRPr lang="en-US" sz="40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2589875" y="1783912"/>
            <a:ext cx="2583401" cy="2330888"/>
            <a:chOff x="2589875" y="1783912"/>
            <a:chExt cx="2583401" cy="233088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D150B2AE-7046-854D-0A37-575B3B2C4A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89875" y="1783912"/>
              <a:ext cx="2583401" cy="2330888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4009890" y="2083593"/>
              <a:ext cx="4443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srgbClr val="FF0000"/>
                  </a:solidFill>
                </a:rPr>
                <a:t>2</a:t>
              </a:r>
              <a:endParaRPr lang="en-US" sz="40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1294937" y="4114800"/>
            <a:ext cx="2549864" cy="2330888"/>
            <a:chOff x="1294937" y="4114800"/>
            <a:chExt cx="2549864" cy="233088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E051E34E-C8F5-F8E3-3B3D-A3B045F103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94937" y="4114800"/>
              <a:ext cx="2549864" cy="2330888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505229" y="4284007"/>
              <a:ext cx="4443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srgbClr val="FF0000"/>
                  </a:solidFill>
                </a:rPr>
                <a:t>3</a:t>
              </a:r>
              <a:endParaRPr lang="en-US" sz="40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22765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xmlns="" id="{7B13C850-C06E-B984-D874-5A71B4F27BE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1581727"/>
              </p:ext>
            </p:extLst>
          </p:nvPr>
        </p:nvGraphicFramePr>
        <p:xfrm>
          <a:off x="5317435" y="2430294"/>
          <a:ext cx="6724886" cy="3557854"/>
        </p:xfrm>
        <a:graphic>
          <a:graphicData uri="http://schemas.openxmlformats.org/drawingml/2006/table">
            <a:tbl>
              <a:tblPr firstRow="1" bandRow="1">
                <a:tableStyleId>{91EBBBCC-DAD2-459C-BE2E-F6DE35CF9A28}</a:tableStyleId>
              </a:tblPr>
              <a:tblGrid>
                <a:gridCol w="6724886">
                  <a:extLst>
                    <a:ext uri="{9D8B030D-6E8A-4147-A177-3AD203B41FA5}">
                      <a16:colId xmlns:a16="http://schemas.microsoft.com/office/drawing/2014/main" xmlns="" val="300305314"/>
                    </a:ext>
                  </a:extLst>
                </a:gridCol>
              </a:tblGrid>
              <a:tr h="105987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dirty="0" smtClean="0">
                          <a:solidFill>
                            <a:srgbClr val="FF0000"/>
                          </a:solidFill>
                        </a:rPr>
                        <a:t>SHOULDN’T</a:t>
                      </a:r>
                      <a:endParaRPr lang="vi-VN" sz="3600" dirty="0" smtClean="0">
                        <a:solidFill>
                          <a:srgbClr val="FF0000"/>
                        </a:solidFill>
                      </a:endParaRPr>
                    </a:p>
                    <a:p>
                      <a:pPr algn="ctr"/>
                      <a:endParaRPr lang="vi-VN" sz="3600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xmlns="" val="633167994"/>
                  </a:ext>
                </a:extLst>
              </a:tr>
              <a:tr h="11845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vi-VN" sz="4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047252354"/>
                  </a:ext>
                </a:extLst>
              </a:tr>
              <a:tr h="1184567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vi-VN" sz="4000" dirty="0"/>
                    </a:p>
                    <a:p>
                      <a:endParaRPr lang="vi-VN" sz="2000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3286566229"/>
                  </a:ext>
                </a:extLst>
              </a:tr>
            </a:tbl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6079312" y="3785308"/>
            <a:ext cx="55476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1. You shouldn’t stay up late.</a:t>
            </a:r>
            <a:endParaRPr lang="en-US" sz="3600" dirty="0"/>
          </a:p>
        </p:txBody>
      </p:sp>
      <p:sp>
        <p:nvSpPr>
          <p:cNvPr id="9" name="TextBox 8"/>
          <p:cNvSpPr txBox="1"/>
          <p:nvPr/>
        </p:nvSpPr>
        <p:spPr>
          <a:xfrm>
            <a:off x="6079312" y="4870671"/>
            <a:ext cx="59920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/>
              <a:t>2. You shouldn’t skip breakfast.</a:t>
            </a:r>
            <a:endParaRPr lang="en-US" sz="3600" dirty="0"/>
          </a:p>
        </p:txBody>
      </p:sp>
      <p:grpSp>
        <p:nvGrpSpPr>
          <p:cNvPr id="6" name="Group 5"/>
          <p:cNvGrpSpPr/>
          <p:nvPr/>
        </p:nvGrpSpPr>
        <p:grpSpPr>
          <a:xfrm>
            <a:off x="149678" y="2033174"/>
            <a:ext cx="2318418" cy="2176047"/>
            <a:chOff x="149678" y="2033174"/>
            <a:chExt cx="2318418" cy="2176047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xmlns="" id="{FBAC3D22-C858-F6F7-71EA-C48BC8D6E0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r="68056"/>
            <a:stretch/>
          </p:blipFill>
          <p:spPr>
            <a:xfrm>
              <a:off x="149678" y="2033174"/>
              <a:ext cx="2318418" cy="2176047"/>
            </a:xfrm>
            <a:prstGeom prst="rect">
              <a:avLst/>
            </a:prstGeom>
          </p:spPr>
        </p:pic>
        <p:sp>
          <p:nvSpPr>
            <p:cNvPr id="10" name="TextBox 9"/>
            <p:cNvSpPr txBox="1"/>
            <p:nvPr/>
          </p:nvSpPr>
          <p:spPr>
            <a:xfrm>
              <a:off x="377966" y="2083593"/>
              <a:ext cx="4443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srgbClr val="FF0000"/>
                  </a:solidFill>
                </a:rPr>
                <a:t>1</a:t>
              </a:r>
              <a:endParaRPr lang="en-US" sz="40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2249435" y="3980765"/>
            <a:ext cx="2677126" cy="2426145"/>
            <a:chOff x="2249435" y="3980765"/>
            <a:chExt cx="2677126" cy="2426145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xmlns="" id="{E49F772A-B383-9ACC-9BB8-8387C21494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249435" y="3980765"/>
              <a:ext cx="2677126" cy="2426145"/>
            </a:xfrm>
            <a:prstGeom prst="rect">
              <a:avLst/>
            </a:prstGeom>
          </p:spPr>
        </p:pic>
        <p:sp>
          <p:nvSpPr>
            <p:cNvPr id="11" name="TextBox 10"/>
            <p:cNvSpPr txBox="1"/>
            <p:nvPr/>
          </p:nvSpPr>
          <p:spPr>
            <a:xfrm>
              <a:off x="4123501" y="4061056"/>
              <a:ext cx="4443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srgbClr val="FF0000"/>
                  </a:solidFill>
                </a:rPr>
                <a:t>2</a:t>
              </a:r>
              <a:endParaRPr lang="en-US" sz="40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77438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36425C80-E9B8-49AF-8C6B-DAD95028F3BE}"/>
              </a:ext>
            </a:extLst>
          </p:cNvPr>
          <p:cNvSpPr txBox="1"/>
          <p:nvPr/>
        </p:nvSpPr>
        <p:spPr>
          <a:xfrm>
            <a:off x="149678" y="451090"/>
            <a:ext cx="1189264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solidFill>
                  <a:srgbClr val="0070C0"/>
                </a:solidFill>
              </a:rPr>
              <a:t>Let’s give advice</a:t>
            </a:r>
          </a:p>
          <a:p>
            <a:r>
              <a:rPr lang="en-US" sz="3600" dirty="0" smtClean="0">
                <a:solidFill>
                  <a:srgbClr val="0070C0"/>
                </a:solidFill>
              </a:rPr>
              <a:t>.</a:t>
            </a:r>
            <a:endParaRPr lang="en-US" sz="3600" dirty="0">
              <a:solidFill>
                <a:srgbClr val="0070C0"/>
              </a:solidFill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0" y="1783912"/>
            <a:ext cx="2589875" cy="2330888"/>
            <a:chOff x="0" y="1783912"/>
            <a:chExt cx="2589875" cy="233088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xmlns="" id="{B5E1B0A7-6BC5-669E-F6AF-3FB9F4DFD6E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1783912"/>
              <a:ext cx="2589875" cy="2330888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377966" y="2083593"/>
              <a:ext cx="4443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srgbClr val="FF0000"/>
                  </a:solidFill>
                </a:rPr>
                <a:t>1</a:t>
              </a:r>
              <a:endParaRPr lang="en-US" sz="40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7" name="Group 16"/>
          <p:cNvGrpSpPr/>
          <p:nvPr/>
        </p:nvGrpSpPr>
        <p:grpSpPr>
          <a:xfrm>
            <a:off x="8365034" y="1393883"/>
            <a:ext cx="2583401" cy="2330888"/>
            <a:chOff x="2589875" y="1783912"/>
            <a:chExt cx="2583401" cy="2330888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xmlns="" id="{D150B2AE-7046-854D-0A37-575B3B2C4A5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589875" y="1783912"/>
              <a:ext cx="2583401" cy="2330888"/>
            </a:xfrm>
            <a:prstGeom prst="rect">
              <a:avLst/>
            </a:prstGeom>
          </p:spPr>
        </p:pic>
        <p:sp>
          <p:nvSpPr>
            <p:cNvPr id="15" name="TextBox 14"/>
            <p:cNvSpPr txBox="1"/>
            <p:nvPr/>
          </p:nvSpPr>
          <p:spPr>
            <a:xfrm>
              <a:off x="4009890" y="2083593"/>
              <a:ext cx="4443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srgbClr val="FF0000"/>
                  </a:solidFill>
                </a:rPr>
                <a:t>5</a:t>
              </a:r>
              <a:endParaRPr lang="en-US" sz="40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6" name="Group 5"/>
          <p:cNvGrpSpPr/>
          <p:nvPr/>
        </p:nvGrpSpPr>
        <p:grpSpPr>
          <a:xfrm>
            <a:off x="6638371" y="4106764"/>
            <a:ext cx="2549864" cy="2330888"/>
            <a:chOff x="1294937" y="4114800"/>
            <a:chExt cx="2549864" cy="2330888"/>
          </a:xfrm>
        </p:grpSpPr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xmlns="" id="{E051E34E-C8F5-F8E3-3B3D-A3B045F103E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294937" y="4114800"/>
              <a:ext cx="2549864" cy="2330888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1505229" y="4284007"/>
              <a:ext cx="4443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srgbClr val="FF0000"/>
                  </a:solidFill>
                </a:rPr>
                <a:t>4</a:t>
              </a:r>
              <a:endParaRPr lang="en-US" sz="40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2027691" y="4116491"/>
            <a:ext cx="2318418" cy="2176047"/>
            <a:chOff x="149678" y="2033174"/>
            <a:chExt cx="2318418" cy="2176047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xmlns="" id="{FBAC3D22-C858-F6F7-71EA-C48BC8D6E0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r="68056"/>
            <a:stretch/>
          </p:blipFill>
          <p:spPr>
            <a:xfrm>
              <a:off x="149678" y="2033174"/>
              <a:ext cx="2318418" cy="2176047"/>
            </a:xfrm>
            <a:prstGeom prst="rect">
              <a:avLst/>
            </a:prstGeom>
          </p:spPr>
        </p:pic>
        <p:sp>
          <p:nvSpPr>
            <p:cNvPr id="20" name="TextBox 19"/>
            <p:cNvSpPr txBox="1"/>
            <p:nvPr/>
          </p:nvSpPr>
          <p:spPr>
            <a:xfrm>
              <a:off x="377966" y="2083593"/>
              <a:ext cx="4443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srgbClr val="FF0000"/>
                  </a:solidFill>
                </a:rPr>
                <a:t>2</a:t>
              </a:r>
              <a:endParaRPr lang="en-US" sz="4000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4210259" y="1389020"/>
            <a:ext cx="2677126" cy="2426145"/>
            <a:chOff x="2249435" y="3980765"/>
            <a:chExt cx="2677126" cy="2426145"/>
          </a:xfrm>
        </p:grpSpPr>
        <p:pic>
          <p:nvPicPr>
            <p:cNvPr id="22" name="Picture 21">
              <a:extLst>
                <a:ext uri="{FF2B5EF4-FFF2-40B4-BE49-F238E27FC236}">
                  <a16:creationId xmlns:a16="http://schemas.microsoft.com/office/drawing/2014/main" xmlns="" id="{E49F772A-B383-9ACC-9BB8-8387C21494D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249435" y="3980765"/>
              <a:ext cx="2677126" cy="2426145"/>
            </a:xfrm>
            <a:prstGeom prst="rect">
              <a:avLst/>
            </a:prstGeom>
          </p:spPr>
        </p:pic>
        <p:sp>
          <p:nvSpPr>
            <p:cNvPr id="23" name="TextBox 22"/>
            <p:cNvSpPr txBox="1"/>
            <p:nvPr/>
          </p:nvSpPr>
          <p:spPr>
            <a:xfrm>
              <a:off x="4123501" y="4061056"/>
              <a:ext cx="44435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4000" dirty="0" smtClean="0">
                  <a:solidFill>
                    <a:srgbClr val="FF0000"/>
                  </a:solidFill>
                </a:rPr>
                <a:t>3</a:t>
              </a:r>
              <a:endParaRPr lang="en-US" sz="4000" dirty="0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90133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7029" y="510164"/>
            <a:ext cx="8303171" cy="588961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10772" y="2791996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chemeClr val="bg1"/>
                </a:solidFill>
              </a:rPr>
              <a:t>Production</a:t>
            </a:r>
            <a:endParaRPr lang="en-US" sz="240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973759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62" name="Rectangle 2">
            <a:extLst>
              <a:ext uri="{FF2B5EF4-FFF2-40B4-BE49-F238E27FC236}">
                <a16:creationId xmlns:a16="http://schemas.microsoft.com/office/drawing/2014/main" xmlns="" id="{E2438E44-AA09-E43A-8878-815BB38BDB0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590800" y="228600"/>
            <a:ext cx="7239000" cy="731838"/>
          </a:xfrm>
        </p:spPr>
        <p:txBody>
          <a:bodyPr/>
          <a:lstStyle/>
          <a:p>
            <a:r>
              <a:rPr lang="en-US" altLang="en-US" sz="3200" dirty="0">
                <a:solidFill>
                  <a:srgbClr val="0066CC"/>
                </a:solidFill>
                <a:latin typeface="Times New Roman" panose="02020603050405020304" pitchFamily="18" charset="0"/>
              </a:rPr>
              <a:t>Tuesday, February 25</a:t>
            </a:r>
            <a:r>
              <a:rPr lang="en-US" altLang="en-US" sz="3200" baseline="30000" dirty="0">
                <a:solidFill>
                  <a:srgbClr val="0066CC"/>
                </a:solidFill>
                <a:latin typeface="Times New Roman" panose="02020603050405020304" pitchFamily="18" charset="0"/>
              </a:rPr>
              <a:t>th</a:t>
            </a:r>
            <a:r>
              <a:rPr lang="en-US" altLang="en-US" sz="3200" dirty="0">
                <a:solidFill>
                  <a:srgbClr val="0066CC"/>
                </a:solidFill>
                <a:latin typeface="Times New Roman" panose="02020603050405020304" pitchFamily="18" charset="0"/>
              </a:rPr>
              <a:t>, 2025</a:t>
            </a:r>
            <a:endParaRPr lang="vi-VN" altLang="en-US" sz="3200" dirty="0">
              <a:solidFill>
                <a:srgbClr val="0066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168963" name="Rectangle 3">
            <a:extLst>
              <a:ext uri="{FF2B5EF4-FFF2-40B4-BE49-F238E27FC236}">
                <a16:creationId xmlns:a16="http://schemas.microsoft.com/office/drawing/2014/main" xmlns="" id="{96A0CC2A-85DF-EFDA-2ED1-D877C9DEC942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xfrm>
            <a:off x="4115883" y="1066800"/>
            <a:ext cx="4731913" cy="762000"/>
          </a:xfrm>
        </p:spPr>
        <p:txBody>
          <a:bodyPr/>
          <a:lstStyle/>
          <a:p>
            <a:pPr marL="0" indent="0">
              <a:buNone/>
            </a:pPr>
            <a:r>
              <a:rPr lang="en-US" altLang="en-US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Unit 5: HEALTH</a:t>
            </a:r>
          </a:p>
        </p:txBody>
      </p:sp>
      <p:sp>
        <p:nvSpPr>
          <p:cNvPr id="151556" name="Rectangle 4">
            <a:extLst>
              <a:ext uri="{FF2B5EF4-FFF2-40B4-BE49-F238E27FC236}">
                <a16:creationId xmlns:a16="http://schemas.microsoft.com/office/drawing/2014/main" xmlns="" id="{5CBCC60E-D861-5633-CBED-B13C3F9C8D3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91000" y="1676400"/>
            <a:ext cx="3810000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.VnTime" panose="020B7200000000000000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.VnTime" panose="020B7200000000000000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.VnTime" panose="020B7200000000000000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.VnTime" panose="020B7200000000000000" pitchFamily="34" charset="0"/>
              </a:defRPr>
            </a:lvl9pPr>
          </a:lstStyle>
          <a:p>
            <a:pPr eaLnBrk="0" fontAlgn="base" hangingPunct="0">
              <a:spcAft>
                <a:spcPct val="0"/>
              </a:spcAft>
              <a:buNone/>
            </a:pPr>
            <a:r>
              <a:rPr lang="en-US" altLang="en-US" sz="4400">
                <a:solidFill>
                  <a:srgbClr val="FF0000"/>
                </a:solidFill>
                <a:latin typeface=".VnAristote" panose="020B7200000000000000" pitchFamily="34" charset="0"/>
              </a:rPr>
              <a:t>   </a:t>
            </a:r>
            <a:r>
              <a:rPr lang="en-US" altLang="en-US" sz="400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Lesson 3.1</a:t>
            </a:r>
            <a:endParaRPr lang="vi-VN" altLang="en-US" sz="40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4912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1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15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-254132" y="512623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smtClean="0">
                <a:solidFill>
                  <a:srgbClr val="FF0000"/>
                </a:solidFill>
              </a:rPr>
              <a:t>Role play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1293" y="2133599"/>
            <a:ext cx="864159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 smtClean="0"/>
              <a:t>Patient</a:t>
            </a:r>
            <a:r>
              <a:rPr lang="en-US" sz="3600" dirty="0" smtClean="0"/>
              <a:t>: I have…………………./I feel………………….</a:t>
            </a:r>
          </a:p>
          <a:p>
            <a:r>
              <a:rPr lang="en-US" sz="3600" u="sng" dirty="0" smtClean="0"/>
              <a:t>Doctor</a:t>
            </a:r>
            <a:r>
              <a:rPr lang="en-US" sz="3600" dirty="0" smtClean="0"/>
              <a:t>: You should/ shouldn’t………………………</a:t>
            </a:r>
            <a:endParaRPr lang="en-US" sz="36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4284CFD7-FCBB-1794-10C4-C5089DCFE00D}"/>
              </a:ext>
            </a:extLst>
          </p:cNvPr>
          <p:cNvSpPr txBox="1"/>
          <p:nvPr/>
        </p:nvSpPr>
        <p:spPr>
          <a:xfrm>
            <a:off x="2757936" y="1905000"/>
            <a:ext cx="22585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sz="3600" dirty="0"/>
              <a:t> </a:t>
            </a:r>
            <a:r>
              <a:rPr lang="en-US" sz="4000" dirty="0" smtClean="0">
                <a:solidFill>
                  <a:srgbClr val="FF0000"/>
                </a:solidFill>
              </a:rPr>
              <a:t>the flu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xmlns="" id="{4284CFD7-FCBB-1794-10C4-C5089DCFE00D}"/>
              </a:ext>
            </a:extLst>
          </p:cNvPr>
          <p:cNvSpPr txBox="1"/>
          <p:nvPr/>
        </p:nvSpPr>
        <p:spPr>
          <a:xfrm>
            <a:off x="6364736" y="1905000"/>
            <a:ext cx="22585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3600" dirty="0" smtClean="0">
                <a:solidFill>
                  <a:srgbClr val="FF0000"/>
                </a:solidFill>
              </a:rPr>
              <a:t>sick</a:t>
            </a:r>
            <a:endParaRPr lang="en-US" sz="4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698521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7292"/>
            <a:ext cx="9095923" cy="6063415"/>
          </a:xfrm>
          <a:prstGeom prst="rect">
            <a:avLst/>
          </a:prstGeom>
        </p:spPr>
      </p:pic>
      <p:sp>
        <p:nvSpPr>
          <p:cNvPr id="4" name="Rectangle: Diagonal Corners Rounded 3">
            <a:extLst>
              <a:ext uri="{FF2B5EF4-FFF2-40B4-BE49-F238E27FC236}">
                <a16:creationId xmlns:a16="http://schemas.microsoft.com/office/drawing/2014/main" xmlns="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CONSOLIDATION</a:t>
            </a:r>
          </a:p>
        </p:txBody>
      </p:sp>
    </p:spTree>
    <p:extLst>
      <p:ext uri="{BB962C8B-B14F-4D97-AF65-F5344CB8AC3E}">
        <p14:creationId xmlns:p14="http://schemas.microsoft.com/office/powerpoint/2010/main" val="146216817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116337" y="860946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7" name="Oval 56"/>
          <p:cNvSpPr/>
          <p:nvPr/>
        </p:nvSpPr>
        <p:spPr>
          <a:xfrm>
            <a:off x="9191957" y="977710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11" name="Rectangle: Diagonal Corners Rounded 10"/>
          <p:cNvSpPr/>
          <p:nvPr/>
        </p:nvSpPr>
        <p:spPr>
          <a:xfrm>
            <a:off x="182898" y="404639"/>
            <a:ext cx="4389101" cy="703352"/>
          </a:xfrm>
          <a:prstGeom prst="round2Diag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Look, read and choose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625D712-9272-5E20-3797-BFF198C5777D}"/>
              </a:ext>
            </a:extLst>
          </p:cNvPr>
          <p:cNvSpPr/>
          <p:nvPr/>
        </p:nvSpPr>
        <p:spPr>
          <a:xfrm>
            <a:off x="3704627" y="2805331"/>
            <a:ext cx="4641014" cy="1200329"/>
          </a:xfrm>
          <a:custGeom>
            <a:avLst/>
            <a:gdLst>
              <a:gd name="connsiteX0" fmla="*/ 0 w 4641014"/>
              <a:gd name="connsiteY0" fmla="*/ 0 h 1200329"/>
              <a:gd name="connsiteX1" fmla="*/ 533717 w 4641014"/>
              <a:gd name="connsiteY1" fmla="*/ 0 h 1200329"/>
              <a:gd name="connsiteX2" fmla="*/ 974613 w 4641014"/>
              <a:gd name="connsiteY2" fmla="*/ 0 h 1200329"/>
              <a:gd name="connsiteX3" fmla="*/ 1647560 w 4641014"/>
              <a:gd name="connsiteY3" fmla="*/ 0 h 1200329"/>
              <a:gd name="connsiteX4" fmla="*/ 2181277 w 4641014"/>
              <a:gd name="connsiteY4" fmla="*/ 0 h 1200329"/>
              <a:gd name="connsiteX5" fmla="*/ 2714993 w 4641014"/>
              <a:gd name="connsiteY5" fmla="*/ 0 h 1200329"/>
              <a:gd name="connsiteX6" fmla="*/ 3387940 w 4641014"/>
              <a:gd name="connsiteY6" fmla="*/ 0 h 1200329"/>
              <a:gd name="connsiteX7" fmla="*/ 3875247 w 4641014"/>
              <a:gd name="connsiteY7" fmla="*/ 0 h 1200329"/>
              <a:gd name="connsiteX8" fmla="*/ 4641014 w 4641014"/>
              <a:gd name="connsiteY8" fmla="*/ 0 h 1200329"/>
              <a:gd name="connsiteX9" fmla="*/ 4641014 w 4641014"/>
              <a:gd name="connsiteY9" fmla="*/ 424116 h 1200329"/>
              <a:gd name="connsiteX10" fmla="*/ 4641014 w 4641014"/>
              <a:gd name="connsiteY10" fmla="*/ 800219 h 1200329"/>
              <a:gd name="connsiteX11" fmla="*/ 4641014 w 4641014"/>
              <a:gd name="connsiteY11" fmla="*/ 1200329 h 1200329"/>
              <a:gd name="connsiteX12" fmla="*/ 4014477 w 4641014"/>
              <a:gd name="connsiteY12" fmla="*/ 1200329 h 1200329"/>
              <a:gd name="connsiteX13" fmla="*/ 3341530 w 4641014"/>
              <a:gd name="connsiteY13" fmla="*/ 1200329 h 1200329"/>
              <a:gd name="connsiteX14" fmla="*/ 2668583 w 4641014"/>
              <a:gd name="connsiteY14" fmla="*/ 1200329 h 1200329"/>
              <a:gd name="connsiteX15" fmla="*/ 2181277 w 4641014"/>
              <a:gd name="connsiteY15" fmla="*/ 1200329 h 1200329"/>
              <a:gd name="connsiteX16" fmla="*/ 1601150 w 4641014"/>
              <a:gd name="connsiteY16" fmla="*/ 1200329 h 1200329"/>
              <a:gd name="connsiteX17" fmla="*/ 928203 w 4641014"/>
              <a:gd name="connsiteY17" fmla="*/ 1200329 h 1200329"/>
              <a:gd name="connsiteX18" fmla="*/ 0 w 4641014"/>
              <a:gd name="connsiteY18" fmla="*/ 1200329 h 1200329"/>
              <a:gd name="connsiteX19" fmla="*/ 0 w 4641014"/>
              <a:gd name="connsiteY19" fmla="*/ 836229 h 1200329"/>
              <a:gd name="connsiteX20" fmla="*/ 0 w 4641014"/>
              <a:gd name="connsiteY20" fmla="*/ 460126 h 1200329"/>
              <a:gd name="connsiteX21" fmla="*/ 0 w 4641014"/>
              <a:gd name="connsiteY21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641014" h="1200329" extrusionOk="0">
                <a:moveTo>
                  <a:pt x="0" y="0"/>
                </a:moveTo>
                <a:cubicBezTo>
                  <a:pt x="230737" y="-17923"/>
                  <a:pt x="319448" y="60447"/>
                  <a:pt x="533717" y="0"/>
                </a:cubicBezTo>
                <a:cubicBezTo>
                  <a:pt x="747986" y="-60447"/>
                  <a:pt x="820818" y="13698"/>
                  <a:pt x="974613" y="0"/>
                </a:cubicBezTo>
                <a:cubicBezTo>
                  <a:pt x="1128408" y="-13698"/>
                  <a:pt x="1333658" y="77395"/>
                  <a:pt x="1647560" y="0"/>
                </a:cubicBezTo>
                <a:cubicBezTo>
                  <a:pt x="1961462" y="-77395"/>
                  <a:pt x="1996467" y="58170"/>
                  <a:pt x="2181277" y="0"/>
                </a:cubicBezTo>
                <a:cubicBezTo>
                  <a:pt x="2366087" y="-58170"/>
                  <a:pt x="2607083" y="60869"/>
                  <a:pt x="2714993" y="0"/>
                </a:cubicBezTo>
                <a:cubicBezTo>
                  <a:pt x="2822903" y="-60869"/>
                  <a:pt x="3177800" y="74234"/>
                  <a:pt x="3387940" y="0"/>
                </a:cubicBezTo>
                <a:cubicBezTo>
                  <a:pt x="3598080" y="-74234"/>
                  <a:pt x="3754958" y="45425"/>
                  <a:pt x="3875247" y="0"/>
                </a:cubicBezTo>
                <a:cubicBezTo>
                  <a:pt x="3995536" y="-45425"/>
                  <a:pt x="4441119" y="61955"/>
                  <a:pt x="4641014" y="0"/>
                </a:cubicBezTo>
                <a:cubicBezTo>
                  <a:pt x="4684639" y="139432"/>
                  <a:pt x="4600062" y="324368"/>
                  <a:pt x="4641014" y="424116"/>
                </a:cubicBezTo>
                <a:cubicBezTo>
                  <a:pt x="4681966" y="523864"/>
                  <a:pt x="4620422" y="627513"/>
                  <a:pt x="4641014" y="800219"/>
                </a:cubicBezTo>
                <a:cubicBezTo>
                  <a:pt x="4661606" y="972925"/>
                  <a:pt x="4599309" y="1039944"/>
                  <a:pt x="4641014" y="1200329"/>
                </a:cubicBezTo>
                <a:cubicBezTo>
                  <a:pt x="4429943" y="1212672"/>
                  <a:pt x="4156428" y="1136503"/>
                  <a:pt x="4014477" y="1200329"/>
                </a:cubicBezTo>
                <a:cubicBezTo>
                  <a:pt x="3872526" y="1264155"/>
                  <a:pt x="3648545" y="1163485"/>
                  <a:pt x="3341530" y="1200329"/>
                </a:cubicBezTo>
                <a:cubicBezTo>
                  <a:pt x="3034515" y="1237173"/>
                  <a:pt x="2899501" y="1146590"/>
                  <a:pt x="2668583" y="1200329"/>
                </a:cubicBezTo>
                <a:cubicBezTo>
                  <a:pt x="2437665" y="1254068"/>
                  <a:pt x="2325387" y="1182093"/>
                  <a:pt x="2181277" y="1200329"/>
                </a:cubicBezTo>
                <a:cubicBezTo>
                  <a:pt x="2037167" y="1218565"/>
                  <a:pt x="1835414" y="1187819"/>
                  <a:pt x="1601150" y="1200329"/>
                </a:cubicBezTo>
                <a:cubicBezTo>
                  <a:pt x="1366886" y="1212839"/>
                  <a:pt x="1093485" y="1160635"/>
                  <a:pt x="928203" y="1200329"/>
                </a:cubicBezTo>
                <a:cubicBezTo>
                  <a:pt x="762921" y="1240023"/>
                  <a:pt x="186210" y="1162871"/>
                  <a:pt x="0" y="1200329"/>
                </a:cubicBezTo>
                <a:cubicBezTo>
                  <a:pt x="-24197" y="1036806"/>
                  <a:pt x="30541" y="985070"/>
                  <a:pt x="0" y="836229"/>
                </a:cubicBezTo>
                <a:cubicBezTo>
                  <a:pt x="-30541" y="687388"/>
                  <a:pt x="27653" y="622722"/>
                  <a:pt x="0" y="460126"/>
                </a:cubicBezTo>
                <a:cubicBezTo>
                  <a:pt x="-27653" y="297530"/>
                  <a:pt x="31170" y="128967"/>
                  <a:pt x="0" y="0"/>
                </a:cubicBezTo>
                <a:close/>
              </a:path>
            </a:pathLst>
          </a:custGeom>
          <a:noFill/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40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stay up late</a:t>
            </a:r>
            <a:endParaRPr lang="en-US" sz="7200" b="1" cap="none" spc="0">
              <a:ln w="10160">
                <a:solidFill>
                  <a:schemeClr val="accent5"/>
                </a:solidFill>
                <a:prstDash val="solid"/>
              </a:ln>
              <a:solidFill>
                <a:srgbClr val="FF40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89EFBAF5-2776-EBE7-97F4-D9923DC5B0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582" r="67736"/>
          <a:stretch/>
        </p:blipFill>
        <p:spPr>
          <a:xfrm>
            <a:off x="182898" y="1967260"/>
            <a:ext cx="3369923" cy="287647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47C37F4B-0D8C-C9AB-EE47-D4BF39540D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7447" y="2084052"/>
            <a:ext cx="3066311" cy="275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5809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Oval 56"/>
          <p:cNvSpPr/>
          <p:nvPr/>
        </p:nvSpPr>
        <p:spPr>
          <a:xfrm>
            <a:off x="9067569" y="513143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1248839" y="419934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625D712-9272-5E20-3797-BFF198C5777D}"/>
              </a:ext>
            </a:extLst>
          </p:cNvPr>
          <p:cNvSpPr/>
          <p:nvPr/>
        </p:nvSpPr>
        <p:spPr>
          <a:xfrm>
            <a:off x="2571641" y="5149400"/>
            <a:ext cx="5548315" cy="1200329"/>
          </a:xfrm>
          <a:custGeom>
            <a:avLst/>
            <a:gdLst>
              <a:gd name="connsiteX0" fmla="*/ 0 w 5548315"/>
              <a:gd name="connsiteY0" fmla="*/ 0 h 1200329"/>
              <a:gd name="connsiteX1" fmla="*/ 499348 w 5548315"/>
              <a:gd name="connsiteY1" fmla="*/ 0 h 1200329"/>
              <a:gd name="connsiteX2" fmla="*/ 887730 w 5548315"/>
              <a:gd name="connsiteY2" fmla="*/ 0 h 1200329"/>
              <a:gd name="connsiteX3" fmla="*/ 1553528 w 5548315"/>
              <a:gd name="connsiteY3" fmla="*/ 0 h 1200329"/>
              <a:gd name="connsiteX4" fmla="*/ 2052877 w 5548315"/>
              <a:gd name="connsiteY4" fmla="*/ 0 h 1200329"/>
              <a:gd name="connsiteX5" fmla="*/ 2552225 w 5548315"/>
              <a:gd name="connsiteY5" fmla="*/ 0 h 1200329"/>
              <a:gd name="connsiteX6" fmla="*/ 3218023 w 5548315"/>
              <a:gd name="connsiteY6" fmla="*/ 0 h 1200329"/>
              <a:gd name="connsiteX7" fmla="*/ 3661888 w 5548315"/>
              <a:gd name="connsiteY7" fmla="*/ 0 h 1200329"/>
              <a:gd name="connsiteX8" fmla="*/ 4327686 w 5548315"/>
              <a:gd name="connsiteY8" fmla="*/ 0 h 1200329"/>
              <a:gd name="connsiteX9" fmla="*/ 4993484 w 5548315"/>
              <a:gd name="connsiteY9" fmla="*/ 0 h 1200329"/>
              <a:gd name="connsiteX10" fmla="*/ 5548315 w 5548315"/>
              <a:gd name="connsiteY10" fmla="*/ 0 h 1200329"/>
              <a:gd name="connsiteX11" fmla="*/ 5548315 w 5548315"/>
              <a:gd name="connsiteY11" fmla="*/ 424116 h 1200329"/>
              <a:gd name="connsiteX12" fmla="*/ 5548315 w 5548315"/>
              <a:gd name="connsiteY12" fmla="*/ 836229 h 1200329"/>
              <a:gd name="connsiteX13" fmla="*/ 5548315 w 5548315"/>
              <a:gd name="connsiteY13" fmla="*/ 1200329 h 1200329"/>
              <a:gd name="connsiteX14" fmla="*/ 4993484 w 5548315"/>
              <a:gd name="connsiteY14" fmla="*/ 1200329 h 1200329"/>
              <a:gd name="connsiteX15" fmla="*/ 4549618 w 5548315"/>
              <a:gd name="connsiteY15" fmla="*/ 1200329 h 1200329"/>
              <a:gd name="connsiteX16" fmla="*/ 3994787 w 5548315"/>
              <a:gd name="connsiteY16" fmla="*/ 1200329 h 1200329"/>
              <a:gd name="connsiteX17" fmla="*/ 3328989 w 5548315"/>
              <a:gd name="connsiteY17" fmla="*/ 1200329 h 1200329"/>
              <a:gd name="connsiteX18" fmla="*/ 2774158 w 5548315"/>
              <a:gd name="connsiteY18" fmla="*/ 1200329 h 1200329"/>
              <a:gd name="connsiteX19" fmla="*/ 2385775 w 5548315"/>
              <a:gd name="connsiteY19" fmla="*/ 1200329 h 1200329"/>
              <a:gd name="connsiteX20" fmla="*/ 1941910 w 5548315"/>
              <a:gd name="connsiteY20" fmla="*/ 1200329 h 1200329"/>
              <a:gd name="connsiteX21" fmla="*/ 1276112 w 5548315"/>
              <a:gd name="connsiteY21" fmla="*/ 1200329 h 1200329"/>
              <a:gd name="connsiteX22" fmla="*/ 721281 w 5548315"/>
              <a:gd name="connsiteY22" fmla="*/ 1200329 h 1200329"/>
              <a:gd name="connsiteX23" fmla="*/ 0 w 5548315"/>
              <a:gd name="connsiteY23" fmla="*/ 1200329 h 1200329"/>
              <a:gd name="connsiteX24" fmla="*/ 0 w 5548315"/>
              <a:gd name="connsiteY24" fmla="*/ 800219 h 1200329"/>
              <a:gd name="connsiteX25" fmla="*/ 0 w 5548315"/>
              <a:gd name="connsiteY25" fmla="*/ 436120 h 1200329"/>
              <a:gd name="connsiteX26" fmla="*/ 0 w 5548315"/>
              <a:gd name="connsiteY26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</a:cxnLst>
            <a:rect l="l" t="t" r="r" b="b"/>
            <a:pathLst>
              <a:path w="5548315" h="1200329" extrusionOk="0">
                <a:moveTo>
                  <a:pt x="0" y="0"/>
                </a:moveTo>
                <a:cubicBezTo>
                  <a:pt x="119338" y="-59772"/>
                  <a:pt x="397755" y="55578"/>
                  <a:pt x="499348" y="0"/>
                </a:cubicBezTo>
                <a:cubicBezTo>
                  <a:pt x="600941" y="-55578"/>
                  <a:pt x="757034" y="4502"/>
                  <a:pt x="887730" y="0"/>
                </a:cubicBezTo>
                <a:cubicBezTo>
                  <a:pt x="1018426" y="-4502"/>
                  <a:pt x="1325344" y="29787"/>
                  <a:pt x="1553528" y="0"/>
                </a:cubicBezTo>
                <a:cubicBezTo>
                  <a:pt x="1781712" y="-29787"/>
                  <a:pt x="1898180" y="23718"/>
                  <a:pt x="2052877" y="0"/>
                </a:cubicBezTo>
                <a:cubicBezTo>
                  <a:pt x="2207574" y="-23718"/>
                  <a:pt x="2306854" y="57313"/>
                  <a:pt x="2552225" y="0"/>
                </a:cubicBezTo>
                <a:cubicBezTo>
                  <a:pt x="2797596" y="-57313"/>
                  <a:pt x="3028082" y="14753"/>
                  <a:pt x="3218023" y="0"/>
                </a:cubicBezTo>
                <a:cubicBezTo>
                  <a:pt x="3407964" y="-14753"/>
                  <a:pt x="3544910" y="35645"/>
                  <a:pt x="3661888" y="0"/>
                </a:cubicBezTo>
                <a:cubicBezTo>
                  <a:pt x="3778867" y="-35645"/>
                  <a:pt x="4054080" y="46807"/>
                  <a:pt x="4327686" y="0"/>
                </a:cubicBezTo>
                <a:cubicBezTo>
                  <a:pt x="4601292" y="-46807"/>
                  <a:pt x="4715856" y="72302"/>
                  <a:pt x="4993484" y="0"/>
                </a:cubicBezTo>
                <a:cubicBezTo>
                  <a:pt x="5271112" y="-72302"/>
                  <a:pt x="5364132" y="47882"/>
                  <a:pt x="5548315" y="0"/>
                </a:cubicBezTo>
                <a:cubicBezTo>
                  <a:pt x="5561302" y="198003"/>
                  <a:pt x="5525894" y="334131"/>
                  <a:pt x="5548315" y="424116"/>
                </a:cubicBezTo>
                <a:cubicBezTo>
                  <a:pt x="5570736" y="514101"/>
                  <a:pt x="5505595" y="738045"/>
                  <a:pt x="5548315" y="836229"/>
                </a:cubicBezTo>
                <a:cubicBezTo>
                  <a:pt x="5591035" y="934413"/>
                  <a:pt x="5513030" y="1076920"/>
                  <a:pt x="5548315" y="1200329"/>
                </a:cubicBezTo>
                <a:cubicBezTo>
                  <a:pt x="5405781" y="1231069"/>
                  <a:pt x="5150845" y="1192410"/>
                  <a:pt x="4993484" y="1200329"/>
                </a:cubicBezTo>
                <a:cubicBezTo>
                  <a:pt x="4836123" y="1208248"/>
                  <a:pt x="4709374" y="1175742"/>
                  <a:pt x="4549618" y="1200329"/>
                </a:cubicBezTo>
                <a:cubicBezTo>
                  <a:pt x="4389862" y="1224916"/>
                  <a:pt x="4122820" y="1192305"/>
                  <a:pt x="3994787" y="1200329"/>
                </a:cubicBezTo>
                <a:cubicBezTo>
                  <a:pt x="3866754" y="1208353"/>
                  <a:pt x="3564306" y="1133032"/>
                  <a:pt x="3328989" y="1200329"/>
                </a:cubicBezTo>
                <a:cubicBezTo>
                  <a:pt x="3093672" y="1267626"/>
                  <a:pt x="3051286" y="1192428"/>
                  <a:pt x="2774158" y="1200329"/>
                </a:cubicBezTo>
                <a:cubicBezTo>
                  <a:pt x="2497030" y="1208230"/>
                  <a:pt x="2509774" y="1157332"/>
                  <a:pt x="2385775" y="1200329"/>
                </a:cubicBezTo>
                <a:cubicBezTo>
                  <a:pt x="2261776" y="1243326"/>
                  <a:pt x="2068996" y="1150539"/>
                  <a:pt x="1941910" y="1200329"/>
                </a:cubicBezTo>
                <a:cubicBezTo>
                  <a:pt x="1814825" y="1250119"/>
                  <a:pt x="1537066" y="1124769"/>
                  <a:pt x="1276112" y="1200329"/>
                </a:cubicBezTo>
                <a:cubicBezTo>
                  <a:pt x="1015158" y="1275889"/>
                  <a:pt x="946999" y="1147399"/>
                  <a:pt x="721281" y="1200329"/>
                </a:cubicBezTo>
                <a:cubicBezTo>
                  <a:pt x="495563" y="1253259"/>
                  <a:pt x="299204" y="1138552"/>
                  <a:pt x="0" y="1200329"/>
                </a:cubicBezTo>
                <a:cubicBezTo>
                  <a:pt x="-21605" y="1087001"/>
                  <a:pt x="33197" y="934404"/>
                  <a:pt x="0" y="800219"/>
                </a:cubicBezTo>
                <a:cubicBezTo>
                  <a:pt x="-33197" y="666034"/>
                  <a:pt x="24171" y="601396"/>
                  <a:pt x="0" y="436120"/>
                </a:cubicBezTo>
                <a:cubicBezTo>
                  <a:pt x="-24171" y="270844"/>
                  <a:pt x="44855" y="163469"/>
                  <a:pt x="0" y="0"/>
                </a:cubicBezTo>
                <a:close/>
              </a:path>
            </a:pathLst>
          </a:custGeom>
          <a:noFill/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40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skip breakfast</a:t>
            </a:r>
            <a:endParaRPr lang="en-US" sz="7200" b="1" cap="none" spc="0">
              <a:ln w="10160">
                <a:solidFill>
                  <a:schemeClr val="accent5"/>
                </a:solidFill>
                <a:prstDash val="solid"/>
              </a:ln>
              <a:solidFill>
                <a:srgbClr val="FF40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02F8F59C-E99F-2C58-21DE-D378170C009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34501" y="1713135"/>
            <a:ext cx="3077992" cy="278943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DCC7E08-93BC-D8EF-11F5-18B6DEEDF90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9479" y="1619457"/>
            <a:ext cx="2949455" cy="2661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45308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57" grpId="0" animBg="1"/>
      <p:bldP spid="5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8820117" y="554834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1898039" y="468281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625D712-9272-5E20-3797-BFF198C5777D}"/>
              </a:ext>
            </a:extLst>
          </p:cNvPr>
          <p:cNvSpPr/>
          <p:nvPr/>
        </p:nvSpPr>
        <p:spPr>
          <a:xfrm>
            <a:off x="3048775" y="5190633"/>
            <a:ext cx="4506363" cy="1200329"/>
          </a:xfrm>
          <a:custGeom>
            <a:avLst/>
            <a:gdLst>
              <a:gd name="connsiteX0" fmla="*/ 0 w 4506363"/>
              <a:gd name="connsiteY0" fmla="*/ 0 h 1200329"/>
              <a:gd name="connsiteX1" fmla="*/ 518232 w 4506363"/>
              <a:gd name="connsiteY1" fmla="*/ 0 h 1200329"/>
              <a:gd name="connsiteX2" fmla="*/ 946336 w 4506363"/>
              <a:gd name="connsiteY2" fmla="*/ 0 h 1200329"/>
              <a:gd name="connsiteX3" fmla="*/ 1599759 w 4506363"/>
              <a:gd name="connsiteY3" fmla="*/ 0 h 1200329"/>
              <a:gd name="connsiteX4" fmla="*/ 2117991 w 4506363"/>
              <a:gd name="connsiteY4" fmla="*/ 0 h 1200329"/>
              <a:gd name="connsiteX5" fmla="*/ 2636222 w 4506363"/>
              <a:gd name="connsiteY5" fmla="*/ 0 h 1200329"/>
              <a:gd name="connsiteX6" fmla="*/ 3289645 w 4506363"/>
              <a:gd name="connsiteY6" fmla="*/ 0 h 1200329"/>
              <a:gd name="connsiteX7" fmla="*/ 3762813 w 4506363"/>
              <a:gd name="connsiteY7" fmla="*/ 0 h 1200329"/>
              <a:gd name="connsiteX8" fmla="*/ 4506363 w 4506363"/>
              <a:gd name="connsiteY8" fmla="*/ 0 h 1200329"/>
              <a:gd name="connsiteX9" fmla="*/ 4506363 w 4506363"/>
              <a:gd name="connsiteY9" fmla="*/ 424116 h 1200329"/>
              <a:gd name="connsiteX10" fmla="*/ 4506363 w 4506363"/>
              <a:gd name="connsiteY10" fmla="*/ 800219 h 1200329"/>
              <a:gd name="connsiteX11" fmla="*/ 4506363 w 4506363"/>
              <a:gd name="connsiteY11" fmla="*/ 1200329 h 1200329"/>
              <a:gd name="connsiteX12" fmla="*/ 3898004 w 4506363"/>
              <a:gd name="connsiteY12" fmla="*/ 1200329 h 1200329"/>
              <a:gd name="connsiteX13" fmla="*/ 3244581 w 4506363"/>
              <a:gd name="connsiteY13" fmla="*/ 1200329 h 1200329"/>
              <a:gd name="connsiteX14" fmla="*/ 2591159 w 4506363"/>
              <a:gd name="connsiteY14" fmla="*/ 1200329 h 1200329"/>
              <a:gd name="connsiteX15" fmla="*/ 2117991 w 4506363"/>
              <a:gd name="connsiteY15" fmla="*/ 1200329 h 1200329"/>
              <a:gd name="connsiteX16" fmla="*/ 1554695 w 4506363"/>
              <a:gd name="connsiteY16" fmla="*/ 1200329 h 1200329"/>
              <a:gd name="connsiteX17" fmla="*/ 901273 w 4506363"/>
              <a:gd name="connsiteY17" fmla="*/ 1200329 h 1200329"/>
              <a:gd name="connsiteX18" fmla="*/ 0 w 4506363"/>
              <a:gd name="connsiteY18" fmla="*/ 1200329 h 1200329"/>
              <a:gd name="connsiteX19" fmla="*/ 0 w 4506363"/>
              <a:gd name="connsiteY19" fmla="*/ 836229 h 1200329"/>
              <a:gd name="connsiteX20" fmla="*/ 0 w 4506363"/>
              <a:gd name="connsiteY20" fmla="*/ 460126 h 1200329"/>
              <a:gd name="connsiteX21" fmla="*/ 0 w 4506363"/>
              <a:gd name="connsiteY21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</a:cxnLst>
            <a:rect l="l" t="t" r="r" b="b"/>
            <a:pathLst>
              <a:path w="4506363" h="1200329" extrusionOk="0">
                <a:moveTo>
                  <a:pt x="0" y="0"/>
                </a:moveTo>
                <a:cubicBezTo>
                  <a:pt x="200726" y="-19836"/>
                  <a:pt x="311653" y="10176"/>
                  <a:pt x="518232" y="0"/>
                </a:cubicBezTo>
                <a:cubicBezTo>
                  <a:pt x="724811" y="-10176"/>
                  <a:pt x="808539" y="26600"/>
                  <a:pt x="946336" y="0"/>
                </a:cubicBezTo>
                <a:cubicBezTo>
                  <a:pt x="1084133" y="-26600"/>
                  <a:pt x="1402604" y="9745"/>
                  <a:pt x="1599759" y="0"/>
                </a:cubicBezTo>
                <a:cubicBezTo>
                  <a:pt x="1796914" y="-9745"/>
                  <a:pt x="1926356" y="55692"/>
                  <a:pt x="2117991" y="0"/>
                </a:cubicBezTo>
                <a:cubicBezTo>
                  <a:pt x="2309626" y="-55692"/>
                  <a:pt x="2470226" y="25117"/>
                  <a:pt x="2636222" y="0"/>
                </a:cubicBezTo>
                <a:cubicBezTo>
                  <a:pt x="2802218" y="-25117"/>
                  <a:pt x="3087818" y="11056"/>
                  <a:pt x="3289645" y="0"/>
                </a:cubicBezTo>
                <a:cubicBezTo>
                  <a:pt x="3491472" y="-11056"/>
                  <a:pt x="3622667" y="35255"/>
                  <a:pt x="3762813" y="0"/>
                </a:cubicBezTo>
                <a:cubicBezTo>
                  <a:pt x="3902959" y="-35255"/>
                  <a:pt x="4233561" y="70989"/>
                  <a:pt x="4506363" y="0"/>
                </a:cubicBezTo>
                <a:cubicBezTo>
                  <a:pt x="4549988" y="139432"/>
                  <a:pt x="4465411" y="324368"/>
                  <a:pt x="4506363" y="424116"/>
                </a:cubicBezTo>
                <a:cubicBezTo>
                  <a:pt x="4547315" y="523864"/>
                  <a:pt x="4485771" y="627513"/>
                  <a:pt x="4506363" y="800219"/>
                </a:cubicBezTo>
                <a:cubicBezTo>
                  <a:pt x="4526955" y="972925"/>
                  <a:pt x="4464658" y="1039944"/>
                  <a:pt x="4506363" y="1200329"/>
                </a:cubicBezTo>
                <a:cubicBezTo>
                  <a:pt x="4277157" y="1244380"/>
                  <a:pt x="4119268" y="1147371"/>
                  <a:pt x="3898004" y="1200329"/>
                </a:cubicBezTo>
                <a:cubicBezTo>
                  <a:pt x="3676740" y="1253287"/>
                  <a:pt x="3454031" y="1177365"/>
                  <a:pt x="3244581" y="1200329"/>
                </a:cubicBezTo>
                <a:cubicBezTo>
                  <a:pt x="3035131" y="1223293"/>
                  <a:pt x="2783320" y="1184480"/>
                  <a:pt x="2591159" y="1200329"/>
                </a:cubicBezTo>
                <a:cubicBezTo>
                  <a:pt x="2398998" y="1216178"/>
                  <a:pt x="2271675" y="1165865"/>
                  <a:pt x="2117991" y="1200329"/>
                </a:cubicBezTo>
                <a:cubicBezTo>
                  <a:pt x="1964307" y="1234793"/>
                  <a:pt x="1768558" y="1134579"/>
                  <a:pt x="1554695" y="1200329"/>
                </a:cubicBezTo>
                <a:cubicBezTo>
                  <a:pt x="1340832" y="1266079"/>
                  <a:pt x="1194825" y="1187081"/>
                  <a:pt x="901273" y="1200329"/>
                </a:cubicBezTo>
                <a:cubicBezTo>
                  <a:pt x="607721" y="1213577"/>
                  <a:pt x="320319" y="1178718"/>
                  <a:pt x="0" y="1200329"/>
                </a:cubicBezTo>
                <a:cubicBezTo>
                  <a:pt x="-24197" y="1036806"/>
                  <a:pt x="30541" y="985070"/>
                  <a:pt x="0" y="836229"/>
                </a:cubicBezTo>
                <a:cubicBezTo>
                  <a:pt x="-30541" y="687388"/>
                  <a:pt x="27653" y="622722"/>
                  <a:pt x="0" y="460126"/>
                </a:cubicBezTo>
                <a:cubicBezTo>
                  <a:pt x="-27653" y="297530"/>
                  <a:pt x="31170" y="128967"/>
                  <a:pt x="0" y="0"/>
                </a:cubicBezTo>
                <a:close/>
              </a:path>
            </a:pathLst>
          </a:custGeom>
          <a:noFill/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40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t</a:t>
            </a:r>
            <a:r>
              <a:rPr lang="en-US" sz="7200" b="1" cap="none" spc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40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ake a bath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04649CE-5BD5-94CA-1E4D-8C93C00951E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8054"/>
          <a:stretch/>
        </p:blipFill>
        <p:spPr>
          <a:xfrm>
            <a:off x="7710523" y="1825400"/>
            <a:ext cx="3180699" cy="2876472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09146C33-D5B8-2BC7-B614-2F8F1E564EB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1582" r="67736"/>
          <a:stretch/>
        </p:blipFill>
        <p:spPr>
          <a:xfrm>
            <a:off x="626226" y="1661148"/>
            <a:ext cx="3369923" cy="2876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19233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8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8966670" y="584712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58" name="Oval 57"/>
          <p:cNvSpPr/>
          <p:nvPr/>
        </p:nvSpPr>
        <p:spPr>
          <a:xfrm>
            <a:off x="1587384" y="535362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625D712-9272-5E20-3797-BFF198C5777D}"/>
              </a:ext>
            </a:extLst>
          </p:cNvPr>
          <p:cNvSpPr/>
          <p:nvPr/>
        </p:nvSpPr>
        <p:spPr>
          <a:xfrm>
            <a:off x="1172621" y="5159440"/>
            <a:ext cx="5046574" cy="1200329"/>
          </a:xfrm>
          <a:custGeom>
            <a:avLst/>
            <a:gdLst>
              <a:gd name="connsiteX0" fmla="*/ 0 w 5046574"/>
              <a:gd name="connsiteY0" fmla="*/ 0 h 1200329"/>
              <a:gd name="connsiteX1" fmla="*/ 510265 w 5046574"/>
              <a:gd name="connsiteY1" fmla="*/ 0 h 1200329"/>
              <a:gd name="connsiteX2" fmla="*/ 919598 w 5046574"/>
              <a:gd name="connsiteY2" fmla="*/ 0 h 1200329"/>
              <a:gd name="connsiteX3" fmla="*/ 1581260 w 5046574"/>
              <a:gd name="connsiteY3" fmla="*/ 0 h 1200329"/>
              <a:gd name="connsiteX4" fmla="*/ 2091525 w 5046574"/>
              <a:gd name="connsiteY4" fmla="*/ 0 h 1200329"/>
              <a:gd name="connsiteX5" fmla="*/ 2601789 w 5046574"/>
              <a:gd name="connsiteY5" fmla="*/ 0 h 1200329"/>
              <a:gd name="connsiteX6" fmla="*/ 3263451 w 5046574"/>
              <a:gd name="connsiteY6" fmla="*/ 0 h 1200329"/>
              <a:gd name="connsiteX7" fmla="*/ 3723250 w 5046574"/>
              <a:gd name="connsiteY7" fmla="*/ 0 h 1200329"/>
              <a:gd name="connsiteX8" fmla="*/ 4384912 w 5046574"/>
              <a:gd name="connsiteY8" fmla="*/ 0 h 1200329"/>
              <a:gd name="connsiteX9" fmla="*/ 5046574 w 5046574"/>
              <a:gd name="connsiteY9" fmla="*/ 0 h 1200329"/>
              <a:gd name="connsiteX10" fmla="*/ 5046574 w 5046574"/>
              <a:gd name="connsiteY10" fmla="*/ 400110 h 1200329"/>
              <a:gd name="connsiteX11" fmla="*/ 5046574 w 5046574"/>
              <a:gd name="connsiteY11" fmla="*/ 800219 h 1200329"/>
              <a:gd name="connsiteX12" fmla="*/ 5046574 w 5046574"/>
              <a:gd name="connsiteY12" fmla="*/ 1200329 h 1200329"/>
              <a:gd name="connsiteX13" fmla="*/ 4637241 w 5046574"/>
              <a:gd name="connsiteY13" fmla="*/ 1200329 h 1200329"/>
              <a:gd name="connsiteX14" fmla="*/ 3975579 w 5046574"/>
              <a:gd name="connsiteY14" fmla="*/ 1200329 h 1200329"/>
              <a:gd name="connsiteX15" fmla="*/ 3515780 w 5046574"/>
              <a:gd name="connsiteY15" fmla="*/ 1200329 h 1200329"/>
              <a:gd name="connsiteX16" fmla="*/ 2955049 w 5046574"/>
              <a:gd name="connsiteY16" fmla="*/ 1200329 h 1200329"/>
              <a:gd name="connsiteX17" fmla="*/ 2293388 w 5046574"/>
              <a:gd name="connsiteY17" fmla="*/ 1200329 h 1200329"/>
              <a:gd name="connsiteX18" fmla="*/ 1732657 w 5046574"/>
              <a:gd name="connsiteY18" fmla="*/ 1200329 h 1200329"/>
              <a:gd name="connsiteX19" fmla="*/ 1323324 w 5046574"/>
              <a:gd name="connsiteY19" fmla="*/ 1200329 h 1200329"/>
              <a:gd name="connsiteX20" fmla="*/ 863525 w 5046574"/>
              <a:gd name="connsiteY20" fmla="*/ 1200329 h 1200329"/>
              <a:gd name="connsiteX21" fmla="*/ 0 w 5046574"/>
              <a:gd name="connsiteY21" fmla="*/ 1200329 h 1200329"/>
              <a:gd name="connsiteX22" fmla="*/ 0 w 5046574"/>
              <a:gd name="connsiteY22" fmla="*/ 800219 h 1200329"/>
              <a:gd name="connsiteX23" fmla="*/ 0 w 5046574"/>
              <a:gd name="connsiteY23" fmla="*/ 400110 h 1200329"/>
              <a:gd name="connsiteX24" fmla="*/ 0 w 5046574"/>
              <a:gd name="connsiteY2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046574" h="1200329" extrusionOk="0">
                <a:moveTo>
                  <a:pt x="0" y="0"/>
                </a:moveTo>
                <a:cubicBezTo>
                  <a:pt x="244623" y="-1247"/>
                  <a:pt x="387179" y="44922"/>
                  <a:pt x="510265" y="0"/>
                </a:cubicBezTo>
                <a:cubicBezTo>
                  <a:pt x="633351" y="-44922"/>
                  <a:pt x="773016" y="29975"/>
                  <a:pt x="919598" y="0"/>
                </a:cubicBezTo>
                <a:cubicBezTo>
                  <a:pt x="1066180" y="-29975"/>
                  <a:pt x="1335413" y="78565"/>
                  <a:pt x="1581260" y="0"/>
                </a:cubicBezTo>
                <a:cubicBezTo>
                  <a:pt x="1827107" y="-78565"/>
                  <a:pt x="1930465" y="35480"/>
                  <a:pt x="2091525" y="0"/>
                </a:cubicBezTo>
                <a:cubicBezTo>
                  <a:pt x="2252586" y="-35480"/>
                  <a:pt x="2373083" y="48651"/>
                  <a:pt x="2601789" y="0"/>
                </a:cubicBezTo>
                <a:cubicBezTo>
                  <a:pt x="2830495" y="-48651"/>
                  <a:pt x="2997880" y="18439"/>
                  <a:pt x="3263451" y="0"/>
                </a:cubicBezTo>
                <a:cubicBezTo>
                  <a:pt x="3529022" y="-18439"/>
                  <a:pt x="3520907" y="41206"/>
                  <a:pt x="3723250" y="0"/>
                </a:cubicBezTo>
                <a:cubicBezTo>
                  <a:pt x="3925593" y="-41206"/>
                  <a:pt x="4252361" y="39894"/>
                  <a:pt x="4384912" y="0"/>
                </a:cubicBezTo>
                <a:cubicBezTo>
                  <a:pt x="4517463" y="-39894"/>
                  <a:pt x="4804439" y="25420"/>
                  <a:pt x="5046574" y="0"/>
                </a:cubicBezTo>
                <a:cubicBezTo>
                  <a:pt x="5062829" y="198334"/>
                  <a:pt x="5000865" y="207676"/>
                  <a:pt x="5046574" y="400110"/>
                </a:cubicBezTo>
                <a:cubicBezTo>
                  <a:pt x="5092283" y="592544"/>
                  <a:pt x="5001616" y="647230"/>
                  <a:pt x="5046574" y="800219"/>
                </a:cubicBezTo>
                <a:cubicBezTo>
                  <a:pt x="5091532" y="953208"/>
                  <a:pt x="5004753" y="1041758"/>
                  <a:pt x="5046574" y="1200329"/>
                </a:cubicBezTo>
                <a:cubicBezTo>
                  <a:pt x="4898077" y="1242839"/>
                  <a:pt x="4738922" y="1173173"/>
                  <a:pt x="4637241" y="1200329"/>
                </a:cubicBezTo>
                <a:cubicBezTo>
                  <a:pt x="4535560" y="1227485"/>
                  <a:pt x="4148399" y="1190919"/>
                  <a:pt x="3975579" y="1200329"/>
                </a:cubicBezTo>
                <a:cubicBezTo>
                  <a:pt x="3802759" y="1209739"/>
                  <a:pt x="3702937" y="1181184"/>
                  <a:pt x="3515780" y="1200329"/>
                </a:cubicBezTo>
                <a:cubicBezTo>
                  <a:pt x="3328623" y="1219474"/>
                  <a:pt x="3119142" y="1162486"/>
                  <a:pt x="2955049" y="1200329"/>
                </a:cubicBezTo>
                <a:cubicBezTo>
                  <a:pt x="2790956" y="1238172"/>
                  <a:pt x="2553585" y="1154529"/>
                  <a:pt x="2293388" y="1200329"/>
                </a:cubicBezTo>
                <a:cubicBezTo>
                  <a:pt x="2033191" y="1246129"/>
                  <a:pt x="1914265" y="1160728"/>
                  <a:pt x="1732657" y="1200329"/>
                </a:cubicBezTo>
                <a:cubicBezTo>
                  <a:pt x="1551049" y="1239930"/>
                  <a:pt x="1461311" y="1159002"/>
                  <a:pt x="1323324" y="1200329"/>
                </a:cubicBezTo>
                <a:cubicBezTo>
                  <a:pt x="1185337" y="1241656"/>
                  <a:pt x="988143" y="1159520"/>
                  <a:pt x="863525" y="1200329"/>
                </a:cubicBezTo>
                <a:cubicBezTo>
                  <a:pt x="738907" y="1241138"/>
                  <a:pt x="237337" y="1194150"/>
                  <a:pt x="0" y="1200329"/>
                </a:cubicBezTo>
                <a:cubicBezTo>
                  <a:pt x="-15715" y="1048143"/>
                  <a:pt x="42548" y="979647"/>
                  <a:pt x="0" y="800219"/>
                </a:cubicBezTo>
                <a:cubicBezTo>
                  <a:pt x="-42548" y="620791"/>
                  <a:pt x="17772" y="505373"/>
                  <a:pt x="0" y="400110"/>
                </a:cubicBezTo>
                <a:cubicBezTo>
                  <a:pt x="-17772" y="294847"/>
                  <a:pt x="33197" y="134185"/>
                  <a:pt x="0" y="0"/>
                </a:cubicBezTo>
                <a:close/>
              </a:path>
            </a:pathLst>
          </a:custGeom>
          <a:noFill/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40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s</a:t>
            </a:r>
            <a:r>
              <a:rPr lang="en-US" sz="7200" b="1" cap="none" spc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40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ee a dentist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000C9EF-0D91-1ED4-E47B-00F7BBA303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67311" y="1781768"/>
            <a:ext cx="2949455" cy="26611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D63695CE-41FB-ABF3-9CC4-500221DC96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597" y="1732509"/>
            <a:ext cx="3066311" cy="2759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45875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301868" y="404639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A</a:t>
            </a:r>
          </a:p>
        </p:txBody>
      </p:sp>
      <p:sp>
        <p:nvSpPr>
          <p:cNvPr id="57" name="Oval 56"/>
          <p:cNvSpPr/>
          <p:nvPr/>
        </p:nvSpPr>
        <p:spPr>
          <a:xfrm>
            <a:off x="9213269" y="404639"/>
            <a:ext cx="1150736" cy="1106314"/>
          </a:xfrm>
          <a:prstGeom prst="ellipse">
            <a:avLst/>
          </a:prstGeom>
          <a:solidFill>
            <a:srgbClr val="009193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.VnVogue" panose="020B7200000000000000" pitchFamily="34" charset="0"/>
                <a:ea typeface="+mn-ea"/>
                <a:cs typeface="+mn-cs"/>
              </a:rPr>
              <a:t>B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D625D712-9272-5E20-3797-BFF198C5777D}"/>
              </a:ext>
            </a:extLst>
          </p:cNvPr>
          <p:cNvSpPr/>
          <p:nvPr/>
        </p:nvSpPr>
        <p:spPr>
          <a:xfrm>
            <a:off x="1056575" y="5138446"/>
            <a:ext cx="5389617" cy="1200329"/>
          </a:xfrm>
          <a:custGeom>
            <a:avLst/>
            <a:gdLst>
              <a:gd name="connsiteX0" fmla="*/ 0 w 5389617"/>
              <a:gd name="connsiteY0" fmla="*/ 0 h 1200329"/>
              <a:gd name="connsiteX1" fmla="*/ 544950 w 5389617"/>
              <a:gd name="connsiteY1" fmla="*/ 0 h 1200329"/>
              <a:gd name="connsiteX2" fmla="*/ 982108 w 5389617"/>
              <a:gd name="connsiteY2" fmla="*/ 0 h 1200329"/>
              <a:gd name="connsiteX3" fmla="*/ 1688747 w 5389617"/>
              <a:gd name="connsiteY3" fmla="*/ 0 h 1200329"/>
              <a:gd name="connsiteX4" fmla="*/ 2233697 w 5389617"/>
              <a:gd name="connsiteY4" fmla="*/ 0 h 1200329"/>
              <a:gd name="connsiteX5" fmla="*/ 2778647 w 5389617"/>
              <a:gd name="connsiteY5" fmla="*/ 0 h 1200329"/>
              <a:gd name="connsiteX6" fmla="*/ 3485286 w 5389617"/>
              <a:gd name="connsiteY6" fmla="*/ 0 h 1200329"/>
              <a:gd name="connsiteX7" fmla="*/ 3976340 w 5389617"/>
              <a:gd name="connsiteY7" fmla="*/ 0 h 1200329"/>
              <a:gd name="connsiteX8" fmla="*/ 4682978 w 5389617"/>
              <a:gd name="connsiteY8" fmla="*/ 0 h 1200329"/>
              <a:gd name="connsiteX9" fmla="*/ 5389617 w 5389617"/>
              <a:gd name="connsiteY9" fmla="*/ 0 h 1200329"/>
              <a:gd name="connsiteX10" fmla="*/ 5389617 w 5389617"/>
              <a:gd name="connsiteY10" fmla="*/ 400110 h 1200329"/>
              <a:gd name="connsiteX11" fmla="*/ 5389617 w 5389617"/>
              <a:gd name="connsiteY11" fmla="*/ 800219 h 1200329"/>
              <a:gd name="connsiteX12" fmla="*/ 5389617 w 5389617"/>
              <a:gd name="connsiteY12" fmla="*/ 1200329 h 1200329"/>
              <a:gd name="connsiteX13" fmla="*/ 4952459 w 5389617"/>
              <a:gd name="connsiteY13" fmla="*/ 1200329 h 1200329"/>
              <a:gd name="connsiteX14" fmla="*/ 4245821 w 5389617"/>
              <a:gd name="connsiteY14" fmla="*/ 1200329 h 1200329"/>
              <a:gd name="connsiteX15" fmla="*/ 3754767 w 5389617"/>
              <a:gd name="connsiteY15" fmla="*/ 1200329 h 1200329"/>
              <a:gd name="connsiteX16" fmla="*/ 3155920 w 5389617"/>
              <a:gd name="connsiteY16" fmla="*/ 1200329 h 1200329"/>
              <a:gd name="connsiteX17" fmla="*/ 2449282 w 5389617"/>
              <a:gd name="connsiteY17" fmla="*/ 1200329 h 1200329"/>
              <a:gd name="connsiteX18" fmla="*/ 1850435 w 5389617"/>
              <a:gd name="connsiteY18" fmla="*/ 1200329 h 1200329"/>
              <a:gd name="connsiteX19" fmla="*/ 1413277 w 5389617"/>
              <a:gd name="connsiteY19" fmla="*/ 1200329 h 1200329"/>
              <a:gd name="connsiteX20" fmla="*/ 922223 w 5389617"/>
              <a:gd name="connsiteY20" fmla="*/ 1200329 h 1200329"/>
              <a:gd name="connsiteX21" fmla="*/ 0 w 5389617"/>
              <a:gd name="connsiteY21" fmla="*/ 1200329 h 1200329"/>
              <a:gd name="connsiteX22" fmla="*/ 0 w 5389617"/>
              <a:gd name="connsiteY22" fmla="*/ 800219 h 1200329"/>
              <a:gd name="connsiteX23" fmla="*/ 0 w 5389617"/>
              <a:gd name="connsiteY23" fmla="*/ 400110 h 1200329"/>
              <a:gd name="connsiteX24" fmla="*/ 0 w 5389617"/>
              <a:gd name="connsiteY24" fmla="*/ 0 h 120032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5389617" h="1200329" extrusionOk="0">
                <a:moveTo>
                  <a:pt x="0" y="0"/>
                </a:moveTo>
                <a:cubicBezTo>
                  <a:pt x="132483" y="-16123"/>
                  <a:pt x="434059" y="40793"/>
                  <a:pt x="544950" y="0"/>
                </a:cubicBezTo>
                <a:cubicBezTo>
                  <a:pt x="655841" y="-40793"/>
                  <a:pt x="819222" y="48501"/>
                  <a:pt x="982108" y="0"/>
                </a:cubicBezTo>
                <a:cubicBezTo>
                  <a:pt x="1144994" y="-48501"/>
                  <a:pt x="1463534" y="40541"/>
                  <a:pt x="1688747" y="0"/>
                </a:cubicBezTo>
                <a:cubicBezTo>
                  <a:pt x="1913960" y="-40541"/>
                  <a:pt x="2073657" y="30591"/>
                  <a:pt x="2233697" y="0"/>
                </a:cubicBezTo>
                <a:cubicBezTo>
                  <a:pt x="2393737" y="-30591"/>
                  <a:pt x="2586650" y="59749"/>
                  <a:pt x="2778647" y="0"/>
                </a:cubicBezTo>
                <a:cubicBezTo>
                  <a:pt x="2970644" y="-59749"/>
                  <a:pt x="3282059" y="34611"/>
                  <a:pt x="3485286" y="0"/>
                </a:cubicBezTo>
                <a:cubicBezTo>
                  <a:pt x="3688513" y="-34611"/>
                  <a:pt x="3862538" y="32902"/>
                  <a:pt x="3976340" y="0"/>
                </a:cubicBezTo>
                <a:cubicBezTo>
                  <a:pt x="4090142" y="-32902"/>
                  <a:pt x="4366840" y="52541"/>
                  <a:pt x="4682978" y="0"/>
                </a:cubicBezTo>
                <a:cubicBezTo>
                  <a:pt x="4999116" y="-52541"/>
                  <a:pt x="5167139" y="27247"/>
                  <a:pt x="5389617" y="0"/>
                </a:cubicBezTo>
                <a:cubicBezTo>
                  <a:pt x="5405872" y="198334"/>
                  <a:pt x="5343908" y="207676"/>
                  <a:pt x="5389617" y="400110"/>
                </a:cubicBezTo>
                <a:cubicBezTo>
                  <a:pt x="5435326" y="592544"/>
                  <a:pt x="5344659" y="647230"/>
                  <a:pt x="5389617" y="800219"/>
                </a:cubicBezTo>
                <a:cubicBezTo>
                  <a:pt x="5434575" y="953208"/>
                  <a:pt x="5347796" y="1041758"/>
                  <a:pt x="5389617" y="1200329"/>
                </a:cubicBezTo>
                <a:cubicBezTo>
                  <a:pt x="5172997" y="1204609"/>
                  <a:pt x="5135100" y="1164370"/>
                  <a:pt x="4952459" y="1200329"/>
                </a:cubicBezTo>
                <a:cubicBezTo>
                  <a:pt x="4769818" y="1236288"/>
                  <a:pt x="4572746" y="1170289"/>
                  <a:pt x="4245821" y="1200329"/>
                </a:cubicBezTo>
                <a:cubicBezTo>
                  <a:pt x="3918896" y="1230369"/>
                  <a:pt x="3978586" y="1192925"/>
                  <a:pt x="3754767" y="1200329"/>
                </a:cubicBezTo>
                <a:cubicBezTo>
                  <a:pt x="3530948" y="1207733"/>
                  <a:pt x="3302656" y="1190137"/>
                  <a:pt x="3155920" y="1200329"/>
                </a:cubicBezTo>
                <a:cubicBezTo>
                  <a:pt x="3009184" y="1210521"/>
                  <a:pt x="2653403" y="1180280"/>
                  <a:pt x="2449282" y="1200329"/>
                </a:cubicBezTo>
                <a:cubicBezTo>
                  <a:pt x="2245161" y="1220378"/>
                  <a:pt x="2057807" y="1134932"/>
                  <a:pt x="1850435" y="1200329"/>
                </a:cubicBezTo>
                <a:cubicBezTo>
                  <a:pt x="1643063" y="1265726"/>
                  <a:pt x="1615506" y="1154923"/>
                  <a:pt x="1413277" y="1200329"/>
                </a:cubicBezTo>
                <a:cubicBezTo>
                  <a:pt x="1211048" y="1245735"/>
                  <a:pt x="1132332" y="1177897"/>
                  <a:pt x="922223" y="1200329"/>
                </a:cubicBezTo>
                <a:cubicBezTo>
                  <a:pt x="712114" y="1222761"/>
                  <a:pt x="381873" y="1176369"/>
                  <a:pt x="0" y="1200329"/>
                </a:cubicBezTo>
                <a:cubicBezTo>
                  <a:pt x="-15715" y="1048143"/>
                  <a:pt x="42548" y="979647"/>
                  <a:pt x="0" y="800219"/>
                </a:cubicBezTo>
                <a:cubicBezTo>
                  <a:pt x="-42548" y="620791"/>
                  <a:pt x="17772" y="505373"/>
                  <a:pt x="0" y="400110"/>
                </a:cubicBezTo>
                <a:cubicBezTo>
                  <a:pt x="-17772" y="294847"/>
                  <a:pt x="33197" y="134185"/>
                  <a:pt x="0" y="0"/>
                </a:cubicBezTo>
                <a:close/>
              </a:path>
            </a:pathLst>
          </a:custGeom>
          <a:noFill/>
          <a:ln>
            <a:solidFill>
              <a:srgbClr val="7030A0"/>
            </a:solidFill>
            <a:extLst>
              <a:ext uri="{C807C97D-BFC1-408E-A445-0C87EB9F89A2}">
                <ask:lineSketchStyleProps xmlns="" xmlns:ask="http://schemas.microsoft.com/office/drawing/2018/sketchyshapes" sd="121903347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7200" b="1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40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get some rest</a:t>
            </a:r>
            <a:endParaRPr lang="en-US" sz="7200" b="1" cap="none" spc="0">
              <a:ln w="10160">
                <a:solidFill>
                  <a:schemeClr val="accent5"/>
                </a:solidFill>
                <a:prstDash val="solid"/>
              </a:ln>
              <a:solidFill>
                <a:srgbClr val="FF40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8091FDC7-F909-F5B9-24C9-ADA6D1BF39D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8056"/>
          <a:stretch/>
        </p:blipFill>
        <p:spPr>
          <a:xfrm>
            <a:off x="8229167" y="1575155"/>
            <a:ext cx="3118941" cy="292741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0AD1AC6-BC69-2CB3-94B2-30549932B5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9262" y="1635925"/>
            <a:ext cx="3135948" cy="2866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552446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ep_righ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ai-mat-roi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</p:childTnLst>
        </p:cTn>
      </p:par>
    </p:tnLst>
    <p:bldLst>
      <p:bldP spid="2" grpId="0" animBg="1"/>
      <p:bldP spid="2" grpId="1" animBg="1"/>
      <p:bldP spid="57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8270"/>
            <a:ext cx="9007475" cy="6141460"/>
          </a:xfrm>
          <a:prstGeom prst="rect">
            <a:avLst/>
          </a:prstGeom>
        </p:spPr>
      </p:pic>
      <p:sp>
        <p:nvSpPr>
          <p:cNvPr id="5" name="Rectangle: Diagonal Corners Rounded 4">
            <a:extLst>
              <a:ext uri="{FF2B5EF4-FFF2-40B4-BE49-F238E27FC236}">
                <a16:creationId xmlns:a16="http://schemas.microsoft.com/office/drawing/2014/main" xmlns="" id="{F6649C3A-3028-1045-9050-8B4D037870AD}"/>
              </a:ext>
            </a:extLst>
          </p:cNvPr>
          <p:cNvSpPr/>
          <p:nvPr/>
        </p:nvSpPr>
        <p:spPr>
          <a:xfrm>
            <a:off x="6989335" y="880873"/>
            <a:ext cx="5155039" cy="750014"/>
          </a:xfrm>
          <a:prstGeom prst="round2Diag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>
                <a:solidFill>
                  <a:schemeClr val="accent6">
                    <a:lumMod val="75000"/>
                  </a:schemeClr>
                </a:solidFill>
              </a:rPr>
              <a:t>WRAP-UP</a:t>
            </a:r>
          </a:p>
        </p:txBody>
      </p:sp>
    </p:spTree>
    <p:extLst>
      <p:ext uri="{BB962C8B-B14F-4D97-AF65-F5344CB8AC3E}">
        <p14:creationId xmlns:p14="http://schemas.microsoft.com/office/powerpoint/2010/main" val="398107792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693071"/>
            <a:ext cx="427610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</a:rPr>
              <a:t>Today’s lesson</a:t>
            </a:r>
          </a:p>
        </p:txBody>
      </p:sp>
      <p:sp>
        <p:nvSpPr>
          <p:cNvPr id="5" name="Rectangle 4"/>
          <p:cNvSpPr/>
          <p:nvPr/>
        </p:nvSpPr>
        <p:spPr>
          <a:xfrm>
            <a:off x="766668" y="1815293"/>
            <a:ext cx="4345781" cy="3970318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3600" i="1">
                <a:solidFill>
                  <a:srgbClr val="FF0000"/>
                </a:solidFill>
              </a:rPr>
              <a:t>Vocabularies</a:t>
            </a:r>
          </a:p>
          <a:p>
            <a:endParaRPr lang="en-US" sz="3600" i="1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see a dentist, take some medicine, get some rest, stay up late, take a bath, skip breakfast.</a:t>
            </a:r>
            <a:endParaRPr lang="en-US" sz="3600" i="1">
              <a:solidFill>
                <a:srgbClr val="0070C0"/>
              </a:solidFill>
              <a:cs typeface="Calibri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29921" y="1835240"/>
            <a:ext cx="6861717" cy="2308324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r>
              <a:rPr lang="en-US" sz="3600" i="1">
                <a:solidFill>
                  <a:srgbClr val="FF0000"/>
                </a:solidFill>
              </a:rPr>
              <a:t>Structures/ Sentence patterns</a:t>
            </a:r>
          </a:p>
          <a:p>
            <a:endParaRPr lang="en-US" sz="3600" i="1">
              <a:solidFill>
                <a:srgbClr val="FF0000"/>
              </a:solidFill>
            </a:endParaRPr>
          </a:p>
          <a:p>
            <a:r>
              <a:rPr lang="en-US" sz="3600" i="1">
                <a:solidFill>
                  <a:srgbClr val="0070C0"/>
                </a:solidFill>
              </a:rPr>
              <a:t>You should see a dentist. </a:t>
            </a:r>
          </a:p>
          <a:p>
            <a:r>
              <a:rPr lang="en-US" sz="3600" i="1">
                <a:solidFill>
                  <a:srgbClr val="0070C0"/>
                </a:solidFill>
              </a:rPr>
              <a:t>You shouldn't stay up late.</a:t>
            </a:r>
          </a:p>
        </p:txBody>
      </p:sp>
    </p:spTree>
    <p:extLst>
      <p:ext uri="{BB962C8B-B14F-4D97-AF65-F5344CB8AC3E}">
        <p14:creationId xmlns:p14="http://schemas.microsoft.com/office/powerpoint/2010/main" val="156114826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33052" y="469135"/>
            <a:ext cx="336226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5400" b="1">
                <a:solidFill>
                  <a:srgbClr val="FF0000"/>
                </a:solidFill>
              </a:rPr>
              <a:t>Homework</a:t>
            </a:r>
          </a:p>
        </p:txBody>
      </p:sp>
      <p:sp>
        <p:nvSpPr>
          <p:cNvPr id="5" name="Rectangle 4"/>
          <p:cNvSpPr/>
          <p:nvPr/>
        </p:nvSpPr>
        <p:spPr>
          <a:xfrm>
            <a:off x="242595" y="1273530"/>
            <a:ext cx="11872029" cy="5078313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>
            <a:spAutoFit/>
          </a:bodyPr>
          <a:lstStyle/>
          <a:p>
            <a:pPr marL="571500" indent="-571500">
              <a:buFontTx/>
              <a:buChar char="-"/>
            </a:pPr>
            <a:r>
              <a:rPr lang="en-US" sz="3600" i="1">
                <a:solidFill>
                  <a:srgbClr val="0070C0"/>
                </a:solidFill>
              </a:rPr>
              <a:t>Practice the vocabularies and structure, and make sentences using them. </a:t>
            </a:r>
          </a:p>
          <a:p>
            <a:pPr marL="571500" indent="-571500">
              <a:buFontTx/>
              <a:buChar char="-"/>
            </a:pPr>
            <a:r>
              <a:rPr lang="en-US" sz="3600" i="1">
                <a:solidFill>
                  <a:srgbClr val="0070C0"/>
                </a:solidFill>
              </a:rPr>
              <a:t>Do the exercises in </a:t>
            </a:r>
            <a:r>
              <a:rPr lang="en-US" sz="3600" b="1" i="1" err="1">
                <a:solidFill>
                  <a:srgbClr val="0070C0"/>
                </a:solidFill>
              </a:rPr>
              <a:t>Tiếng</a:t>
            </a:r>
            <a:r>
              <a:rPr lang="en-US" sz="3600" b="1" i="1">
                <a:solidFill>
                  <a:srgbClr val="0070C0"/>
                </a:solidFill>
              </a:rPr>
              <a:t> Anh 5 </a:t>
            </a:r>
            <a:r>
              <a:rPr lang="en-US" sz="3600" b="1" i="1" err="1">
                <a:solidFill>
                  <a:srgbClr val="0070C0"/>
                </a:solidFill>
              </a:rPr>
              <a:t>i</a:t>
            </a:r>
            <a:r>
              <a:rPr lang="en-US" sz="3600" b="1" i="1">
                <a:solidFill>
                  <a:srgbClr val="0070C0"/>
                </a:solidFill>
              </a:rPr>
              <a:t>-Learn Smart Start WB </a:t>
            </a:r>
            <a:r>
              <a:rPr lang="en-US" sz="3600" i="1">
                <a:solidFill>
                  <a:srgbClr val="0070C0"/>
                </a:solidFill>
              </a:rPr>
              <a:t>(page 47).</a:t>
            </a:r>
          </a:p>
          <a:p>
            <a:pPr marL="571500" indent="-571500">
              <a:buFontTx/>
              <a:buChar char="-"/>
            </a:pPr>
            <a:r>
              <a:rPr lang="en-US" sz="3600" i="1">
                <a:solidFill>
                  <a:srgbClr val="0070C0"/>
                </a:solidFill>
              </a:rPr>
              <a:t>Do the exercises in </a:t>
            </a:r>
            <a:r>
              <a:rPr lang="en-US" sz="3600" b="1" i="1" err="1">
                <a:solidFill>
                  <a:srgbClr val="0070C0"/>
                </a:solidFill>
              </a:rPr>
              <a:t>Tiếng</a:t>
            </a:r>
            <a:r>
              <a:rPr lang="en-US" sz="3600" b="1" i="1">
                <a:solidFill>
                  <a:srgbClr val="0070C0"/>
                </a:solidFill>
              </a:rPr>
              <a:t> Anh 5 </a:t>
            </a:r>
            <a:r>
              <a:rPr lang="en-US" sz="3600" b="1" i="1" err="1">
                <a:solidFill>
                  <a:srgbClr val="0070C0"/>
                </a:solidFill>
              </a:rPr>
              <a:t>i</a:t>
            </a:r>
            <a:r>
              <a:rPr lang="en-US" sz="3600" b="1" i="1">
                <a:solidFill>
                  <a:srgbClr val="0070C0"/>
                </a:solidFill>
              </a:rPr>
              <a:t>-Learn Smart Start Notebook</a:t>
            </a:r>
            <a:r>
              <a:rPr lang="en-US" sz="3600" i="1">
                <a:solidFill>
                  <a:srgbClr val="0070C0"/>
                </a:solidFill>
              </a:rPr>
              <a:t>.</a:t>
            </a:r>
          </a:p>
          <a:p>
            <a:pPr marL="571500" indent="-571500">
              <a:buFontTx/>
              <a:buChar char="-"/>
            </a:pPr>
            <a:r>
              <a:rPr lang="en-US" sz="3600" i="1">
                <a:solidFill>
                  <a:srgbClr val="0070C0"/>
                </a:solidFill>
              </a:rPr>
              <a:t>Prepare the next lesson (page 71 SB).</a:t>
            </a:r>
          </a:p>
          <a:p>
            <a:pPr marL="571500" indent="-571500">
              <a:buFontTx/>
              <a:buChar char="-"/>
            </a:pPr>
            <a:r>
              <a:rPr lang="en-US" sz="3600" i="1">
                <a:solidFill>
                  <a:srgbClr val="0070C0"/>
                </a:solidFill>
              </a:rPr>
              <a:t>Play the consolidation games in </a:t>
            </a:r>
            <a:r>
              <a:rPr lang="en-US" sz="3600" b="1" i="1" err="1">
                <a:solidFill>
                  <a:srgbClr val="0070C0"/>
                </a:solidFill>
              </a:rPr>
              <a:t>Tiếng</a:t>
            </a:r>
            <a:r>
              <a:rPr lang="en-US" sz="3600" b="1" i="1">
                <a:solidFill>
                  <a:srgbClr val="0070C0"/>
                </a:solidFill>
              </a:rPr>
              <a:t> Anh 5 </a:t>
            </a:r>
            <a:r>
              <a:rPr lang="en-US" sz="3600" b="1" i="1" err="1">
                <a:solidFill>
                  <a:srgbClr val="0070C0"/>
                </a:solidFill>
              </a:rPr>
              <a:t>i</a:t>
            </a:r>
            <a:r>
              <a:rPr lang="en-US" sz="3600" b="1" i="1">
                <a:solidFill>
                  <a:srgbClr val="0070C0"/>
                </a:solidFill>
              </a:rPr>
              <a:t>-Learn Smart Start DHA App </a:t>
            </a:r>
            <a:r>
              <a:rPr lang="en-US" sz="3600" i="1">
                <a:solidFill>
                  <a:srgbClr val="0070C0"/>
                </a:solidFill>
              </a:rPr>
              <a:t>on</a:t>
            </a:r>
            <a:r>
              <a:rPr lang="en-US" sz="3600" b="1" i="1">
                <a:solidFill>
                  <a:srgbClr val="0070C0"/>
                </a:solidFill>
              </a:rPr>
              <a:t> </a:t>
            </a:r>
            <a:r>
              <a:rPr lang="en-US" sz="3600" b="1" i="1">
                <a:solidFill>
                  <a:srgbClr val="0070C0"/>
                </a:solidFill>
                <a:hlinkClick r:id="rId3"/>
              </a:rPr>
              <a:t>www.eduhome.com.vn</a:t>
            </a:r>
            <a:r>
              <a:rPr lang="en-US" sz="3600" b="1" i="1">
                <a:solidFill>
                  <a:srgbClr val="0070C0"/>
                </a:solidFill>
              </a:rPr>
              <a:t> </a:t>
            </a:r>
            <a:endParaRPr lang="en-US" sz="3600" i="1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16175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875" y="398365"/>
            <a:ext cx="9039225" cy="602615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779481" y="4057655"/>
            <a:ext cx="37509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200">
                <a:solidFill>
                  <a:schemeClr val="bg1"/>
                </a:solidFill>
              </a:rPr>
              <a:t>Presentation</a:t>
            </a:r>
          </a:p>
        </p:txBody>
      </p:sp>
    </p:spTree>
    <p:extLst>
      <p:ext uri="{BB962C8B-B14F-4D97-AF65-F5344CB8AC3E}">
        <p14:creationId xmlns:p14="http://schemas.microsoft.com/office/powerpoint/2010/main" val="2535654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280"/>
          <a:stretch/>
        </p:blipFill>
        <p:spPr>
          <a:xfrm>
            <a:off x="0" y="-27992"/>
            <a:ext cx="12192000" cy="6885992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66878" y="4968810"/>
            <a:ext cx="35412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FFC000"/>
                </a:solidFill>
              </a:rPr>
              <a:t>Enjoy your day!</a:t>
            </a:r>
            <a:endParaRPr lang="en-US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750011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9">
            <a:extLst>
              <a:ext uri="{FF2B5EF4-FFF2-40B4-BE49-F238E27FC236}">
                <a16:creationId xmlns:a16="http://schemas.microsoft.com/office/drawing/2014/main" xmlns="" id="{C1AE92E2-D3C2-D442-B076-E384D7056C45}"/>
              </a:ext>
            </a:extLst>
          </p:cNvPr>
          <p:cNvSpPr txBox="1"/>
          <p:nvPr/>
        </p:nvSpPr>
        <p:spPr>
          <a:xfrm>
            <a:off x="11126761" y="-52937"/>
            <a:ext cx="997389" cy="36933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800" b="1">
                <a:solidFill>
                  <a:schemeClr val="bg1"/>
                </a:solidFill>
              </a:rPr>
              <a:t>Lesson 3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805" b="7188"/>
          <a:stretch/>
        </p:blipFill>
        <p:spPr>
          <a:xfrm>
            <a:off x="0" y="-52937"/>
            <a:ext cx="12382500" cy="70993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965450" y="5808980"/>
            <a:ext cx="64516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>
                <a:solidFill>
                  <a:srgbClr val="0070C0"/>
                </a:solidFill>
              </a:rPr>
              <a:t>Stay positive and have a nice day!</a:t>
            </a:r>
            <a:endParaRPr lang="en-US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2382768"/>
      </p:ext>
    </p:extLst>
  </p:cSld>
  <p:clrMapOvr>
    <a:masterClrMapping/>
  </p:clrMapOvr>
  <p:transition spd="med">
    <p:split orient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CD2 TRACK 39">
            <a:hlinkClick r:id="" action="ppaction://media"/>
            <a:extLst>
              <a:ext uri="{FF2B5EF4-FFF2-40B4-BE49-F238E27FC236}">
                <a16:creationId xmlns:a16="http://schemas.microsoft.com/office/drawing/2014/main" xmlns="" id="{AF2CACE2-B3D0-3037-8A3D-9FDFE688353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681896" y="625985"/>
            <a:ext cx="406400" cy="406400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6447232" y="625985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A to hear the sound.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A12DD838-5839-65C7-B0F6-1305CE6748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762" y="402164"/>
            <a:ext cx="5374290" cy="75334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7AF0105D-9223-6E95-455C-459B1C3C16F2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6216" y="1224389"/>
            <a:ext cx="12192000" cy="2942897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xmlns="" id="{E4120AC8-8EC0-F078-68EB-0FB6D520C7CA}"/>
              </a:ext>
            </a:extLst>
          </p:cNvPr>
          <p:cNvSpPr txBox="1"/>
          <p:nvPr/>
        </p:nvSpPr>
        <p:spPr>
          <a:xfrm>
            <a:off x="227656" y="4130219"/>
            <a:ext cx="183907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</a:rPr>
              <a:t>đi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khám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nha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sĩ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A2969200-12A6-F3C0-49AF-788F67B3A4B6}"/>
              </a:ext>
            </a:extLst>
          </p:cNvPr>
          <p:cNvSpPr txBox="1"/>
          <p:nvPr/>
        </p:nvSpPr>
        <p:spPr>
          <a:xfrm>
            <a:off x="2294385" y="4130219"/>
            <a:ext cx="17380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</a:rPr>
              <a:t>uống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thuốc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xmlns="" id="{20EBDF56-5FD6-86D9-E022-335DFC701C9C}"/>
              </a:ext>
            </a:extLst>
          </p:cNvPr>
          <p:cNvSpPr txBox="1"/>
          <p:nvPr/>
        </p:nvSpPr>
        <p:spPr>
          <a:xfrm>
            <a:off x="4260085" y="4322224"/>
            <a:ext cx="17380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</a:rPr>
              <a:t>nghỉ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ngơi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xmlns="" id="{B694CE58-E0BE-3FF9-6FD9-7A5107553D37}"/>
              </a:ext>
            </a:extLst>
          </p:cNvPr>
          <p:cNvSpPr txBox="1"/>
          <p:nvPr/>
        </p:nvSpPr>
        <p:spPr>
          <a:xfrm>
            <a:off x="6291743" y="4322223"/>
            <a:ext cx="17380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</a:rPr>
              <a:t>thức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khuya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F042DDA5-7294-C117-D835-36F3A789B9CC}"/>
              </a:ext>
            </a:extLst>
          </p:cNvPr>
          <p:cNvSpPr txBox="1"/>
          <p:nvPr/>
        </p:nvSpPr>
        <p:spPr>
          <a:xfrm>
            <a:off x="8257443" y="4329563"/>
            <a:ext cx="173804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dirty="0" err="1" smtClean="0">
                <a:solidFill>
                  <a:srgbClr val="FF0000"/>
                </a:solidFill>
              </a:rPr>
              <a:t>đi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tắm</a:t>
            </a:r>
            <a:endParaRPr lang="en-US" sz="2400" dirty="0">
              <a:solidFill>
                <a:srgbClr val="FF0000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xmlns="" id="{D7C3CA1A-99FF-E104-7EE9-94E3458677F2}"/>
              </a:ext>
            </a:extLst>
          </p:cNvPr>
          <p:cNvSpPr txBox="1"/>
          <p:nvPr/>
        </p:nvSpPr>
        <p:spPr>
          <a:xfrm>
            <a:off x="10093359" y="4322223"/>
            <a:ext cx="219290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vi-VN" dirty="0"/>
              <a:t> </a:t>
            </a:r>
            <a:r>
              <a:rPr lang="en-US" sz="2400" dirty="0" err="1" smtClean="0">
                <a:solidFill>
                  <a:srgbClr val="FF0000"/>
                </a:solidFill>
              </a:rPr>
              <a:t>bỏ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bữa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r>
              <a:rPr lang="en-US" sz="2400" dirty="0" err="1">
                <a:solidFill>
                  <a:srgbClr val="FF0000"/>
                </a:solidFill>
              </a:rPr>
              <a:t>sáng</a:t>
            </a:r>
            <a:endParaRPr 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94067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52656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5" grpId="0"/>
      <p:bldP spid="16" grpId="0"/>
      <p:bldP spid="18" grpId="0"/>
      <p:bldP spid="2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see a dentist">
            <a:hlinkClick r:id="" action="ppaction://media"/>
            <a:extLst>
              <a:ext uri="{FF2B5EF4-FFF2-40B4-BE49-F238E27FC236}">
                <a16:creationId xmlns:a16="http://schemas.microsoft.com/office/drawing/2014/main" xmlns="" id="{A5D9479D-6151-AADF-37A8-4156DB15F8D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763109" y="2886751"/>
            <a:ext cx="456629" cy="45662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82240FA-170B-3E54-13F2-2B2ADE433FFA}"/>
              </a:ext>
            </a:extLst>
          </p:cNvPr>
          <p:cNvSpPr txBox="1"/>
          <p:nvPr/>
        </p:nvSpPr>
        <p:spPr>
          <a:xfrm>
            <a:off x="7861141" y="810650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C8D196CF-D453-D0CA-CD20-8C023C1E71F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8259"/>
          <a:stretch/>
        </p:blipFill>
        <p:spPr>
          <a:xfrm>
            <a:off x="1181874" y="1467172"/>
            <a:ext cx="3267531" cy="327364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4175CE1-152D-8D3A-A4D5-7F138313DC3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2428" y="424786"/>
            <a:ext cx="7622152" cy="90860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A8DCC5D-6E88-90E7-3484-02B6782E14C3}"/>
              </a:ext>
            </a:extLst>
          </p:cNvPr>
          <p:cNvSpPr txBox="1"/>
          <p:nvPr/>
        </p:nvSpPr>
        <p:spPr>
          <a:xfrm>
            <a:off x="6344350" y="2297418"/>
            <a:ext cx="48507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/>
              <a:t>see a dentist</a:t>
            </a:r>
          </a:p>
        </p:txBody>
      </p:sp>
    </p:spTree>
    <p:extLst>
      <p:ext uri="{BB962C8B-B14F-4D97-AF65-F5344CB8AC3E}">
        <p14:creationId xmlns:p14="http://schemas.microsoft.com/office/powerpoint/2010/main" val="294864096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349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take some medicine">
            <a:hlinkClick r:id="" action="ppaction://media"/>
            <a:extLst>
              <a:ext uri="{FF2B5EF4-FFF2-40B4-BE49-F238E27FC236}">
                <a16:creationId xmlns:a16="http://schemas.microsoft.com/office/drawing/2014/main" xmlns="" id="{0466C986-DE6E-B3D3-1869-D19F0820227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275928" y="2910210"/>
            <a:ext cx="406400" cy="406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82240FA-170B-3E54-13F2-2B2ADE433FFA}"/>
              </a:ext>
            </a:extLst>
          </p:cNvPr>
          <p:cNvSpPr txBox="1"/>
          <p:nvPr/>
        </p:nvSpPr>
        <p:spPr>
          <a:xfrm>
            <a:off x="7861141" y="810650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4175CE1-152D-8D3A-A4D5-7F138313DC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28" y="424786"/>
            <a:ext cx="7622152" cy="90860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A8DCC5D-6E88-90E7-3484-02B6782E14C3}"/>
              </a:ext>
            </a:extLst>
          </p:cNvPr>
          <p:cNvSpPr txBox="1"/>
          <p:nvPr/>
        </p:nvSpPr>
        <p:spPr>
          <a:xfrm>
            <a:off x="6278089" y="2660925"/>
            <a:ext cx="4850710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dirty="0"/>
              <a:t>take some medicine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B52B2F92-3CFC-289C-0B69-6294326E1CEF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28896"/>
          <a:stretch/>
        </p:blipFill>
        <p:spPr>
          <a:xfrm>
            <a:off x="1755334" y="1991223"/>
            <a:ext cx="3258005" cy="327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933587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19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et some rest">
            <a:hlinkClick r:id="" action="ppaction://media"/>
            <a:extLst>
              <a:ext uri="{FF2B5EF4-FFF2-40B4-BE49-F238E27FC236}">
                <a16:creationId xmlns:a16="http://schemas.microsoft.com/office/drawing/2014/main" xmlns="" id="{41204AC7-C309-67CA-87A0-EA7F86916EC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916452" y="3266914"/>
            <a:ext cx="406400" cy="406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82240FA-170B-3E54-13F2-2B2ADE433FFA}"/>
              </a:ext>
            </a:extLst>
          </p:cNvPr>
          <p:cNvSpPr txBox="1"/>
          <p:nvPr/>
        </p:nvSpPr>
        <p:spPr>
          <a:xfrm>
            <a:off x="7861141" y="810650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4175CE1-152D-8D3A-A4D5-7F138313DC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28" y="424786"/>
            <a:ext cx="7622152" cy="90860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A8DCC5D-6E88-90E7-3484-02B6782E14C3}"/>
              </a:ext>
            </a:extLst>
          </p:cNvPr>
          <p:cNvSpPr txBox="1"/>
          <p:nvPr/>
        </p:nvSpPr>
        <p:spPr>
          <a:xfrm>
            <a:off x="6344350" y="2297418"/>
            <a:ext cx="48507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 dirty="0"/>
              <a:t>get some rest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629281D3-91A0-64F3-F742-7CD7E9DD84E9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30495"/>
          <a:stretch/>
        </p:blipFill>
        <p:spPr>
          <a:xfrm>
            <a:off x="2267370" y="1333388"/>
            <a:ext cx="3172268" cy="31120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9983490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21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tay up late">
            <a:hlinkClick r:id="" action="ppaction://media"/>
            <a:extLst>
              <a:ext uri="{FF2B5EF4-FFF2-40B4-BE49-F238E27FC236}">
                <a16:creationId xmlns:a16="http://schemas.microsoft.com/office/drawing/2014/main" xmlns="" id="{33BB09DF-B423-F0A3-90E5-3BDE4C0702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50304" y="3362777"/>
            <a:ext cx="406400" cy="4064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282240FA-170B-3E54-13F2-2B2ADE433FFA}"/>
              </a:ext>
            </a:extLst>
          </p:cNvPr>
          <p:cNvSpPr txBox="1"/>
          <p:nvPr/>
        </p:nvSpPr>
        <p:spPr>
          <a:xfrm>
            <a:off x="7861141" y="810650"/>
            <a:ext cx="412413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1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Click on the picture to hear the sound.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04175CE1-152D-8D3A-A4D5-7F138313DC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28" y="424786"/>
            <a:ext cx="7622152" cy="908601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xmlns="" id="{0A8DCC5D-6E88-90E7-3484-02B6782E14C3}"/>
              </a:ext>
            </a:extLst>
          </p:cNvPr>
          <p:cNvSpPr txBox="1"/>
          <p:nvPr/>
        </p:nvSpPr>
        <p:spPr>
          <a:xfrm>
            <a:off x="6344350" y="2297418"/>
            <a:ext cx="48507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sz="6000" b="1"/>
              <a:t>stay up late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913C3A5-E24E-F7B5-FAC3-0EF717C30B8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b="27929"/>
          <a:stretch/>
        </p:blipFill>
        <p:spPr>
          <a:xfrm>
            <a:off x="2036781" y="1527004"/>
            <a:ext cx="3267531" cy="3185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353617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" dur="219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1588</TotalTime>
  <Words>608</Words>
  <Application>Microsoft Office PowerPoint</Application>
  <PresentationFormat>Custom</PresentationFormat>
  <Paragraphs>180</Paragraphs>
  <Slides>41</Slides>
  <Notes>36</Notes>
  <HiddenSlides>0</HiddenSlides>
  <MMClips>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Theme</vt:lpstr>
      <vt:lpstr>PowerPoint Presentation</vt:lpstr>
      <vt:lpstr>PowerPoint Presentation</vt:lpstr>
      <vt:lpstr>Tuesday, February 25th, 2025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Rieu Phan Van</dc:creator>
  <cp:lastModifiedBy>Admin</cp:lastModifiedBy>
  <cp:revision>74</cp:revision>
  <dcterms:created xsi:type="dcterms:W3CDTF">2023-01-31T08:21:18Z</dcterms:created>
  <dcterms:modified xsi:type="dcterms:W3CDTF">2025-03-03T13:16:30Z</dcterms:modified>
</cp:coreProperties>
</file>