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2"/>
  </p:notesMasterIdLst>
  <p:sldIdLst>
    <p:sldId id="257" r:id="rId2"/>
    <p:sldId id="279" r:id="rId3"/>
    <p:sldId id="345" r:id="rId4"/>
    <p:sldId id="346" r:id="rId5"/>
    <p:sldId id="347" r:id="rId6"/>
    <p:sldId id="348" r:id="rId7"/>
    <p:sldId id="349" r:id="rId8"/>
    <p:sldId id="259" r:id="rId9"/>
    <p:sldId id="321" r:id="rId10"/>
    <p:sldId id="326" r:id="rId11"/>
    <p:sldId id="327" r:id="rId12"/>
    <p:sldId id="328" r:id="rId13"/>
    <p:sldId id="329" r:id="rId14"/>
    <p:sldId id="330" r:id="rId15"/>
    <p:sldId id="364" r:id="rId16"/>
    <p:sldId id="362" r:id="rId17"/>
    <p:sldId id="361" r:id="rId18"/>
    <p:sldId id="263" r:id="rId19"/>
    <p:sldId id="363" r:id="rId20"/>
    <p:sldId id="275" r:id="rId21"/>
  </p:sldIdLst>
  <p:sldSz cx="9144000" cy="5143500" type="screen16x9"/>
  <p:notesSz cx="6858000" cy="9144000"/>
  <p:embeddedFontLst>
    <p:embeddedFont>
      <p:font typeface="Lucida Handwriting" charset="0"/>
      <p:regular r:id="rId23"/>
    </p:embeddedFont>
    <p:embeddedFont>
      <p:font typeface="Forte Forward" charset="0"/>
      <p:regular r:id="rId24"/>
    </p:embeddedFont>
    <p:embeddedFont>
      <p:font typeface="Poppins" charset="0"/>
      <p:regular r:id="rId25"/>
      <p:bold r:id="rId26"/>
      <p:italic r:id="rId27"/>
      <p:boldItalic r:id="rId28"/>
    </p:embeddedFont>
    <p:embeddedFont>
      <p:font typeface="Modern Love Grunge" charset="0"/>
      <p:regular r:id="rId29"/>
    </p:embeddedFont>
    <p:embeddedFont>
      <p:font typeface="PT Sans" charset="0"/>
      <p:regular r:id="rId30"/>
      <p:bold r:id="rId31"/>
      <p:italic r:id="rId32"/>
      <p:boldItalic r:id="rId33"/>
    </p:embeddedFont>
    <p:embeddedFont>
      <p:font typeface="Alata" charset="0"/>
      <p:regular r:id="rId34"/>
    </p:embeddedFont>
    <p:embeddedFont>
      <p:font typeface="Modak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CC"/>
    <a:srgbClr val="009900"/>
    <a:srgbClr val="0000FF"/>
    <a:srgbClr val="FFFFFF"/>
    <a:srgbClr val="FF6600"/>
    <a:srgbClr val="0000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D7E15F1-6D09-4356-9314-70193A02B7D3}">
  <a:tblStyle styleId="{ED7E15F1-6D09-4356-9314-70193A02B7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 snapToGrid="0">
      <p:cViewPr>
        <p:scale>
          <a:sx n="78" d="100"/>
          <a:sy n="78" d="100"/>
        </p:scale>
        <p:origin x="-1134" y="-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80812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" name="Google Shape;2304;g11d5f37ab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5" name="Google Shape;2305;g11d5f37ab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2" name="Google Shape;3692;g1b469d71a2f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3" name="Google Shape;3693;g1b469d71a2f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1b469d71a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2" name="Google Shape;2442;g1b469d71a2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g1b469d71a2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9" name="Google Shape;2819;g1b469d71a2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9" name="Google Shape;3449;g1b469d71a2f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0" name="Google Shape;3450;g1b469d71a2f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title" idx="2"/>
          </p:nvPr>
        </p:nvSpPr>
        <p:spPr>
          <a:xfrm>
            <a:off x="1372790" y="2832553"/>
            <a:ext cx="3037500" cy="41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title" idx="3"/>
          </p:nvPr>
        </p:nvSpPr>
        <p:spPr>
          <a:xfrm>
            <a:off x="4733711" y="2832550"/>
            <a:ext cx="3037500" cy="41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5"/>
          <p:cNvSpPr txBox="1">
            <a:spLocks noGrp="1"/>
          </p:cNvSpPr>
          <p:nvPr>
            <p:ph type="subTitle" idx="1"/>
          </p:nvPr>
        </p:nvSpPr>
        <p:spPr>
          <a:xfrm>
            <a:off x="4733707" y="3168550"/>
            <a:ext cx="3037500" cy="9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1" name="Google Shape;161;p5"/>
          <p:cNvSpPr txBox="1">
            <a:spLocks noGrp="1"/>
          </p:cNvSpPr>
          <p:nvPr>
            <p:ph type="subTitle" idx="4"/>
          </p:nvPr>
        </p:nvSpPr>
        <p:spPr>
          <a:xfrm>
            <a:off x="1372788" y="3168475"/>
            <a:ext cx="3037500" cy="9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62" name="Google Shape;162;p5"/>
          <p:cNvGrpSpPr/>
          <p:nvPr/>
        </p:nvGrpSpPr>
        <p:grpSpPr>
          <a:xfrm rot="-5400000" flipH="1">
            <a:off x="7528408" y="1594933"/>
            <a:ext cx="2321630" cy="909561"/>
            <a:chOff x="6822358" y="4233937"/>
            <a:chExt cx="2321630" cy="909561"/>
          </a:xfrm>
        </p:grpSpPr>
        <p:sp>
          <p:nvSpPr>
            <p:cNvPr id="163" name="Google Shape;163;p5"/>
            <p:cNvSpPr/>
            <p:nvPr/>
          </p:nvSpPr>
          <p:spPr>
            <a:xfrm rot="5400000">
              <a:off x="7610916" y="3748415"/>
              <a:ext cx="744954" cy="2045212"/>
            </a:xfrm>
            <a:custGeom>
              <a:avLst/>
              <a:gdLst/>
              <a:ahLst/>
              <a:cxnLst/>
              <a:rect l="l" t="t" r="r" b="b"/>
              <a:pathLst>
                <a:path w="23258" h="63853" extrusionOk="0">
                  <a:moveTo>
                    <a:pt x="23257" y="0"/>
                  </a:moveTo>
                  <a:cubicBezTo>
                    <a:pt x="22205" y="589"/>
                    <a:pt x="21125" y="1231"/>
                    <a:pt x="20010" y="1838"/>
                  </a:cubicBezTo>
                  <a:cubicBezTo>
                    <a:pt x="19939" y="1873"/>
                    <a:pt x="19859" y="1918"/>
                    <a:pt x="19787" y="1963"/>
                  </a:cubicBezTo>
                  <a:lnTo>
                    <a:pt x="19778" y="1963"/>
                  </a:lnTo>
                  <a:cubicBezTo>
                    <a:pt x="17548" y="3149"/>
                    <a:pt x="15416" y="4532"/>
                    <a:pt x="13426" y="6075"/>
                  </a:cubicBezTo>
                  <a:cubicBezTo>
                    <a:pt x="13275" y="6191"/>
                    <a:pt x="13132" y="6298"/>
                    <a:pt x="12998" y="6414"/>
                  </a:cubicBezTo>
                  <a:cubicBezTo>
                    <a:pt x="10759" y="8189"/>
                    <a:pt x="8689" y="10179"/>
                    <a:pt x="6834" y="12347"/>
                  </a:cubicBezTo>
                  <a:cubicBezTo>
                    <a:pt x="6762" y="12436"/>
                    <a:pt x="6682" y="12534"/>
                    <a:pt x="6602" y="12623"/>
                  </a:cubicBezTo>
                  <a:cubicBezTo>
                    <a:pt x="6441" y="12819"/>
                    <a:pt x="6281" y="13016"/>
                    <a:pt x="6120" y="13212"/>
                  </a:cubicBezTo>
                  <a:cubicBezTo>
                    <a:pt x="6049" y="13292"/>
                    <a:pt x="5986" y="13373"/>
                    <a:pt x="5924" y="13453"/>
                  </a:cubicBezTo>
                  <a:cubicBezTo>
                    <a:pt x="5460" y="14042"/>
                    <a:pt x="5005" y="14630"/>
                    <a:pt x="4577" y="15237"/>
                  </a:cubicBezTo>
                  <a:cubicBezTo>
                    <a:pt x="3444" y="16816"/>
                    <a:pt x="2409" y="18484"/>
                    <a:pt x="1615" y="20251"/>
                  </a:cubicBezTo>
                  <a:cubicBezTo>
                    <a:pt x="1579" y="20340"/>
                    <a:pt x="1544" y="20420"/>
                    <a:pt x="1508" y="20500"/>
                  </a:cubicBezTo>
                  <a:cubicBezTo>
                    <a:pt x="1017" y="21633"/>
                    <a:pt x="634" y="22793"/>
                    <a:pt x="375" y="23989"/>
                  </a:cubicBezTo>
                  <a:cubicBezTo>
                    <a:pt x="330" y="24221"/>
                    <a:pt x="286" y="24452"/>
                    <a:pt x="250" y="24693"/>
                  </a:cubicBezTo>
                  <a:cubicBezTo>
                    <a:pt x="9" y="26165"/>
                    <a:pt x="0" y="27691"/>
                    <a:pt x="250" y="29163"/>
                  </a:cubicBezTo>
                  <a:cubicBezTo>
                    <a:pt x="509" y="30670"/>
                    <a:pt x="1044" y="32116"/>
                    <a:pt x="1900" y="33391"/>
                  </a:cubicBezTo>
                  <a:cubicBezTo>
                    <a:pt x="2124" y="33721"/>
                    <a:pt x="2373" y="34043"/>
                    <a:pt x="2632" y="34346"/>
                  </a:cubicBezTo>
                  <a:cubicBezTo>
                    <a:pt x="2703" y="34426"/>
                    <a:pt x="2775" y="34515"/>
                    <a:pt x="2846" y="34596"/>
                  </a:cubicBezTo>
                  <a:cubicBezTo>
                    <a:pt x="3961" y="35845"/>
                    <a:pt x="5317" y="36888"/>
                    <a:pt x="6602" y="37995"/>
                  </a:cubicBezTo>
                  <a:cubicBezTo>
                    <a:pt x="6682" y="38066"/>
                    <a:pt x="6762" y="38137"/>
                    <a:pt x="6834" y="38200"/>
                  </a:cubicBezTo>
                  <a:cubicBezTo>
                    <a:pt x="7316" y="38619"/>
                    <a:pt x="7788" y="39056"/>
                    <a:pt x="8234" y="39511"/>
                  </a:cubicBezTo>
                  <a:cubicBezTo>
                    <a:pt x="8796" y="40100"/>
                    <a:pt x="9314" y="40724"/>
                    <a:pt x="9787" y="41393"/>
                  </a:cubicBezTo>
                  <a:cubicBezTo>
                    <a:pt x="9849" y="41474"/>
                    <a:pt x="9903" y="41554"/>
                    <a:pt x="9956" y="41643"/>
                  </a:cubicBezTo>
                  <a:cubicBezTo>
                    <a:pt x="11330" y="43668"/>
                    <a:pt x="12240" y="46006"/>
                    <a:pt x="12597" y="48441"/>
                  </a:cubicBezTo>
                  <a:cubicBezTo>
                    <a:pt x="12606" y="48521"/>
                    <a:pt x="12615" y="48602"/>
                    <a:pt x="12624" y="48682"/>
                  </a:cubicBezTo>
                  <a:cubicBezTo>
                    <a:pt x="12668" y="49003"/>
                    <a:pt x="12704" y="49324"/>
                    <a:pt x="12722" y="49645"/>
                  </a:cubicBezTo>
                  <a:cubicBezTo>
                    <a:pt x="12847" y="51554"/>
                    <a:pt x="12650" y="53562"/>
                    <a:pt x="12713" y="55480"/>
                  </a:cubicBezTo>
                  <a:cubicBezTo>
                    <a:pt x="12713" y="55560"/>
                    <a:pt x="12713" y="55640"/>
                    <a:pt x="12722" y="55729"/>
                  </a:cubicBezTo>
                  <a:cubicBezTo>
                    <a:pt x="12757" y="56782"/>
                    <a:pt x="12891" y="57799"/>
                    <a:pt x="13195" y="58763"/>
                  </a:cubicBezTo>
                  <a:cubicBezTo>
                    <a:pt x="13257" y="58986"/>
                    <a:pt x="13337" y="59200"/>
                    <a:pt x="13426" y="59405"/>
                  </a:cubicBezTo>
                  <a:cubicBezTo>
                    <a:pt x="13587" y="59797"/>
                    <a:pt x="13774" y="60181"/>
                    <a:pt x="14015" y="60547"/>
                  </a:cubicBezTo>
                  <a:cubicBezTo>
                    <a:pt x="14542" y="61368"/>
                    <a:pt x="15229" y="62028"/>
                    <a:pt x="16022" y="62527"/>
                  </a:cubicBezTo>
                  <a:cubicBezTo>
                    <a:pt x="16156" y="62616"/>
                    <a:pt x="16299" y="62697"/>
                    <a:pt x="16442" y="62777"/>
                  </a:cubicBezTo>
                  <a:cubicBezTo>
                    <a:pt x="17441" y="63330"/>
                    <a:pt x="18592" y="63660"/>
                    <a:pt x="19778" y="63794"/>
                  </a:cubicBezTo>
                  <a:cubicBezTo>
                    <a:pt x="19859" y="63803"/>
                    <a:pt x="19930" y="63812"/>
                    <a:pt x="20010" y="63812"/>
                  </a:cubicBezTo>
                  <a:cubicBezTo>
                    <a:pt x="20313" y="63839"/>
                    <a:pt x="20619" y="63853"/>
                    <a:pt x="20925" y="63853"/>
                  </a:cubicBezTo>
                  <a:cubicBezTo>
                    <a:pt x="21708" y="63853"/>
                    <a:pt x="22494" y="63765"/>
                    <a:pt x="23257" y="63598"/>
                  </a:cubicBezTo>
                  <a:lnTo>
                    <a:pt x="232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 rot="5400000">
              <a:off x="7534400" y="3521894"/>
              <a:ext cx="897545" cy="2321630"/>
            </a:xfrm>
            <a:custGeom>
              <a:avLst/>
              <a:gdLst/>
              <a:ahLst/>
              <a:cxnLst/>
              <a:rect l="l" t="t" r="r" b="b"/>
              <a:pathLst>
                <a:path w="28022" h="72483" extrusionOk="0">
                  <a:moveTo>
                    <a:pt x="27538" y="0"/>
                  </a:moveTo>
                  <a:cubicBezTo>
                    <a:pt x="27497" y="0"/>
                    <a:pt x="27455" y="9"/>
                    <a:pt x="27415" y="26"/>
                  </a:cubicBezTo>
                  <a:lnTo>
                    <a:pt x="26246" y="579"/>
                  </a:lnTo>
                  <a:cubicBezTo>
                    <a:pt x="26104" y="650"/>
                    <a:pt x="26041" y="820"/>
                    <a:pt x="26113" y="954"/>
                  </a:cubicBezTo>
                  <a:cubicBezTo>
                    <a:pt x="26157" y="1061"/>
                    <a:pt x="26264" y="1114"/>
                    <a:pt x="26362" y="1114"/>
                  </a:cubicBezTo>
                  <a:cubicBezTo>
                    <a:pt x="26407" y="1114"/>
                    <a:pt x="26452" y="1105"/>
                    <a:pt x="26487" y="1088"/>
                  </a:cubicBezTo>
                  <a:lnTo>
                    <a:pt x="27656" y="534"/>
                  </a:lnTo>
                  <a:cubicBezTo>
                    <a:pt x="27799" y="472"/>
                    <a:pt x="27861" y="302"/>
                    <a:pt x="27790" y="160"/>
                  </a:cubicBezTo>
                  <a:cubicBezTo>
                    <a:pt x="27745" y="57"/>
                    <a:pt x="27644" y="0"/>
                    <a:pt x="27538" y="0"/>
                  </a:cubicBezTo>
                  <a:close/>
                  <a:moveTo>
                    <a:pt x="24360" y="1500"/>
                  </a:moveTo>
                  <a:cubicBezTo>
                    <a:pt x="24322" y="1500"/>
                    <a:pt x="24284" y="1508"/>
                    <a:pt x="24248" y="1525"/>
                  </a:cubicBezTo>
                  <a:lnTo>
                    <a:pt x="22294" y="2452"/>
                  </a:lnTo>
                  <a:lnTo>
                    <a:pt x="22232" y="2488"/>
                  </a:lnTo>
                  <a:cubicBezTo>
                    <a:pt x="22098" y="2559"/>
                    <a:pt x="22045" y="2729"/>
                    <a:pt x="22116" y="2863"/>
                  </a:cubicBezTo>
                  <a:cubicBezTo>
                    <a:pt x="22170" y="2961"/>
                    <a:pt x="22268" y="3014"/>
                    <a:pt x="22366" y="3014"/>
                  </a:cubicBezTo>
                  <a:cubicBezTo>
                    <a:pt x="22410" y="3014"/>
                    <a:pt x="22455" y="3006"/>
                    <a:pt x="22500" y="2979"/>
                  </a:cubicBezTo>
                  <a:lnTo>
                    <a:pt x="24489" y="2042"/>
                  </a:lnTo>
                  <a:cubicBezTo>
                    <a:pt x="24632" y="1971"/>
                    <a:pt x="24685" y="1801"/>
                    <a:pt x="24623" y="1658"/>
                  </a:cubicBezTo>
                  <a:cubicBezTo>
                    <a:pt x="24570" y="1560"/>
                    <a:pt x="24465" y="1500"/>
                    <a:pt x="24360" y="1500"/>
                  </a:cubicBezTo>
                  <a:close/>
                  <a:moveTo>
                    <a:pt x="20439" y="3537"/>
                  </a:moveTo>
                  <a:cubicBezTo>
                    <a:pt x="20391" y="3537"/>
                    <a:pt x="20341" y="3549"/>
                    <a:pt x="20296" y="3576"/>
                  </a:cubicBezTo>
                  <a:cubicBezTo>
                    <a:pt x="19663" y="3951"/>
                    <a:pt x="19029" y="4353"/>
                    <a:pt x="18405" y="4754"/>
                  </a:cubicBezTo>
                  <a:cubicBezTo>
                    <a:pt x="18280" y="4843"/>
                    <a:pt x="18244" y="5013"/>
                    <a:pt x="18325" y="5147"/>
                  </a:cubicBezTo>
                  <a:cubicBezTo>
                    <a:pt x="18378" y="5227"/>
                    <a:pt x="18467" y="5271"/>
                    <a:pt x="18565" y="5271"/>
                  </a:cubicBezTo>
                  <a:cubicBezTo>
                    <a:pt x="18619" y="5271"/>
                    <a:pt x="18673" y="5254"/>
                    <a:pt x="18717" y="5227"/>
                  </a:cubicBezTo>
                  <a:cubicBezTo>
                    <a:pt x="19324" y="4825"/>
                    <a:pt x="19957" y="4433"/>
                    <a:pt x="20582" y="4058"/>
                  </a:cubicBezTo>
                  <a:cubicBezTo>
                    <a:pt x="20715" y="3987"/>
                    <a:pt x="20760" y="3808"/>
                    <a:pt x="20680" y="3675"/>
                  </a:cubicBezTo>
                  <a:cubicBezTo>
                    <a:pt x="20627" y="3586"/>
                    <a:pt x="20534" y="3537"/>
                    <a:pt x="20439" y="3537"/>
                  </a:cubicBezTo>
                  <a:close/>
                  <a:moveTo>
                    <a:pt x="16741" y="5959"/>
                  </a:moveTo>
                  <a:cubicBezTo>
                    <a:pt x="16684" y="5959"/>
                    <a:pt x="16626" y="5977"/>
                    <a:pt x="16576" y="6012"/>
                  </a:cubicBezTo>
                  <a:cubicBezTo>
                    <a:pt x="15969" y="6440"/>
                    <a:pt x="15372" y="6895"/>
                    <a:pt x="14792" y="7350"/>
                  </a:cubicBezTo>
                  <a:cubicBezTo>
                    <a:pt x="14676" y="7448"/>
                    <a:pt x="14649" y="7627"/>
                    <a:pt x="14747" y="7743"/>
                  </a:cubicBezTo>
                  <a:cubicBezTo>
                    <a:pt x="14801" y="7814"/>
                    <a:pt x="14881" y="7850"/>
                    <a:pt x="14970" y="7850"/>
                  </a:cubicBezTo>
                  <a:cubicBezTo>
                    <a:pt x="15033" y="7850"/>
                    <a:pt x="15095" y="7832"/>
                    <a:pt x="15140" y="7796"/>
                  </a:cubicBezTo>
                  <a:cubicBezTo>
                    <a:pt x="15720" y="7341"/>
                    <a:pt x="16308" y="6895"/>
                    <a:pt x="16897" y="6467"/>
                  </a:cubicBezTo>
                  <a:cubicBezTo>
                    <a:pt x="17031" y="6378"/>
                    <a:pt x="17058" y="6199"/>
                    <a:pt x="16969" y="6074"/>
                  </a:cubicBezTo>
                  <a:cubicBezTo>
                    <a:pt x="16915" y="5999"/>
                    <a:pt x="16828" y="5959"/>
                    <a:pt x="16741" y="5959"/>
                  </a:cubicBezTo>
                  <a:close/>
                  <a:moveTo>
                    <a:pt x="13255" y="8696"/>
                  </a:moveTo>
                  <a:cubicBezTo>
                    <a:pt x="13193" y="8696"/>
                    <a:pt x="13130" y="8717"/>
                    <a:pt x="13079" y="8760"/>
                  </a:cubicBezTo>
                  <a:cubicBezTo>
                    <a:pt x="12517" y="9250"/>
                    <a:pt x="11964" y="9750"/>
                    <a:pt x="11420" y="10249"/>
                  </a:cubicBezTo>
                  <a:cubicBezTo>
                    <a:pt x="11313" y="10356"/>
                    <a:pt x="11304" y="10535"/>
                    <a:pt x="11411" y="10651"/>
                  </a:cubicBezTo>
                  <a:cubicBezTo>
                    <a:pt x="11464" y="10713"/>
                    <a:pt x="11545" y="10740"/>
                    <a:pt x="11616" y="10740"/>
                  </a:cubicBezTo>
                  <a:cubicBezTo>
                    <a:pt x="11687" y="10740"/>
                    <a:pt x="11759" y="10713"/>
                    <a:pt x="11812" y="10660"/>
                  </a:cubicBezTo>
                  <a:cubicBezTo>
                    <a:pt x="12339" y="10160"/>
                    <a:pt x="12892" y="9670"/>
                    <a:pt x="13445" y="9188"/>
                  </a:cubicBezTo>
                  <a:cubicBezTo>
                    <a:pt x="13561" y="9090"/>
                    <a:pt x="13579" y="8911"/>
                    <a:pt x="13472" y="8795"/>
                  </a:cubicBezTo>
                  <a:cubicBezTo>
                    <a:pt x="13416" y="8730"/>
                    <a:pt x="13336" y="8696"/>
                    <a:pt x="13255" y="8696"/>
                  </a:cubicBezTo>
                  <a:close/>
                  <a:moveTo>
                    <a:pt x="10040" y="11727"/>
                  </a:moveTo>
                  <a:cubicBezTo>
                    <a:pt x="9966" y="11727"/>
                    <a:pt x="9891" y="11756"/>
                    <a:pt x="9832" y="11811"/>
                  </a:cubicBezTo>
                  <a:cubicBezTo>
                    <a:pt x="9323" y="12346"/>
                    <a:pt x="8815" y="12890"/>
                    <a:pt x="8324" y="13443"/>
                  </a:cubicBezTo>
                  <a:cubicBezTo>
                    <a:pt x="8217" y="13559"/>
                    <a:pt x="8226" y="13738"/>
                    <a:pt x="8342" y="13836"/>
                  </a:cubicBezTo>
                  <a:cubicBezTo>
                    <a:pt x="8395" y="13889"/>
                    <a:pt x="8467" y="13907"/>
                    <a:pt x="8529" y="13907"/>
                  </a:cubicBezTo>
                  <a:cubicBezTo>
                    <a:pt x="8610" y="13907"/>
                    <a:pt x="8690" y="13880"/>
                    <a:pt x="8743" y="13818"/>
                  </a:cubicBezTo>
                  <a:cubicBezTo>
                    <a:pt x="9225" y="13274"/>
                    <a:pt x="9734" y="12729"/>
                    <a:pt x="10242" y="12203"/>
                  </a:cubicBezTo>
                  <a:cubicBezTo>
                    <a:pt x="10349" y="12096"/>
                    <a:pt x="10349" y="11918"/>
                    <a:pt x="10233" y="11811"/>
                  </a:cubicBezTo>
                  <a:cubicBezTo>
                    <a:pt x="10181" y="11754"/>
                    <a:pt x="10111" y="11727"/>
                    <a:pt x="10040" y="11727"/>
                  </a:cubicBezTo>
                  <a:close/>
                  <a:moveTo>
                    <a:pt x="7098" y="15031"/>
                  </a:moveTo>
                  <a:cubicBezTo>
                    <a:pt x="7017" y="15031"/>
                    <a:pt x="6935" y="15067"/>
                    <a:pt x="6879" y="15138"/>
                  </a:cubicBezTo>
                  <a:cubicBezTo>
                    <a:pt x="6415" y="15709"/>
                    <a:pt x="5951" y="16307"/>
                    <a:pt x="5514" y="16896"/>
                  </a:cubicBezTo>
                  <a:cubicBezTo>
                    <a:pt x="5425" y="17020"/>
                    <a:pt x="5452" y="17199"/>
                    <a:pt x="5576" y="17288"/>
                  </a:cubicBezTo>
                  <a:cubicBezTo>
                    <a:pt x="5630" y="17324"/>
                    <a:pt x="5683" y="17342"/>
                    <a:pt x="5746" y="17342"/>
                  </a:cubicBezTo>
                  <a:cubicBezTo>
                    <a:pt x="5826" y="17342"/>
                    <a:pt x="5915" y="17306"/>
                    <a:pt x="5969" y="17235"/>
                  </a:cubicBezTo>
                  <a:cubicBezTo>
                    <a:pt x="6406" y="16646"/>
                    <a:pt x="6852" y="16057"/>
                    <a:pt x="7316" y="15495"/>
                  </a:cubicBezTo>
                  <a:cubicBezTo>
                    <a:pt x="7414" y="15370"/>
                    <a:pt x="7396" y="15192"/>
                    <a:pt x="7271" y="15094"/>
                  </a:cubicBezTo>
                  <a:cubicBezTo>
                    <a:pt x="7222" y="15051"/>
                    <a:pt x="7160" y="15031"/>
                    <a:pt x="7098" y="15031"/>
                  </a:cubicBezTo>
                  <a:close/>
                  <a:moveTo>
                    <a:pt x="4468" y="18595"/>
                  </a:moveTo>
                  <a:cubicBezTo>
                    <a:pt x="4376" y="18595"/>
                    <a:pt x="4288" y="18638"/>
                    <a:pt x="4238" y="18715"/>
                  </a:cubicBezTo>
                  <a:cubicBezTo>
                    <a:pt x="3810" y="19358"/>
                    <a:pt x="3418" y="20000"/>
                    <a:pt x="3061" y="20616"/>
                  </a:cubicBezTo>
                  <a:cubicBezTo>
                    <a:pt x="2980" y="20749"/>
                    <a:pt x="3025" y="20919"/>
                    <a:pt x="3159" y="20999"/>
                  </a:cubicBezTo>
                  <a:cubicBezTo>
                    <a:pt x="3203" y="21026"/>
                    <a:pt x="3257" y="21035"/>
                    <a:pt x="3302" y="21035"/>
                  </a:cubicBezTo>
                  <a:cubicBezTo>
                    <a:pt x="3400" y="21035"/>
                    <a:pt x="3498" y="20981"/>
                    <a:pt x="3551" y="20892"/>
                  </a:cubicBezTo>
                  <a:cubicBezTo>
                    <a:pt x="3899" y="20286"/>
                    <a:pt x="4292" y="19661"/>
                    <a:pt x="4702" y="19028"/>
                  </a:cubicBezTo>
                  <a:cubicBezTo>
                    <a:pt x="4791" y="18903"/>
                    <a:pt x="4756" y="18724"/>
                    <a:pt x="4631" y="18644"/>
                  </a:cubicBezTo>
                  <a:cubicBezTo>
                    <a:pt x="4580" y="18610"/>
                    <a:pt x="4523" y="18595"/>
                    <a:pt x="4468" y="18595"/>
                  </a:cubicBezTo>
                  <a:close/>
                  <a:moveTo>
                    <a:pt x="2269" y="22428"/>
                  </a:moveTo>
                  <a:cubicBezTo>
                    <a:pt x="2163" y="22428"/>
                    <a:pt x="2062" y="22484"/>
                    <a:pt x="2017" y="22587"/>
                  </a:cubicBezTo>
                  <a:cubicBezTo>
                    <a:pt x="1687" y="23283"/>
                    <a:pt x="1392" y="23970"/>
                    <a:pt x="1143" y="24648"/>
                  </a:cubicBezTo>
                  <a:cubicBezTo>
                    <a:pt x="1089" y="24800"/>
                    <a:pt x="1169" y="24960"/>
                    <a:pt x="1312" y="25014"/>
                  </a:cubicBezTo>
                  <a:cubicBezTo>
                    <a:pt x="1348" y="25023"/>
                    <a:pt x="1375" y="25031"/>
                    <a:pt x="1410" y="25031"/>
                  </a:cubicBezTo>
                  <a:cubicBezTo>
                    <a:pt x="1526" y="25031"/>
                    <a:pt x="1633" y="24960"/>
                    <a:pt x="1678" y="24844"/>
                  </a:cubicBezTo>
                  <a:cubicBezTo>
                    <a:pt x="1919" y="24184"/>
                    <a:pt x="2204" y="23506"/>
                    <a:pt x="2525" y="22828"/>
                  </a:cubicBezTo>
                  <a:cubicBezTo>
                    <a:pt x="2588" y="22694"/>
                    <a:pt x="2534" y="22525"/>
                    <a:pt x="2392" y="22453"/>
                  </a:cubicBezTo>
                  <a:cubicBezTo>
                    <a:pt x="2352" y="22436"/>
                    <a:pt x="2310" y="22428"/>
                    <a:pt x="2269" y="22428"/>
                  </a:cubicBezTo>
                  <a:close/>
                  <a:moveTo>
                    <a:pt x="756" y="26582"/>
                  </a:moveTo>
                  <a:cubicBezTo>
                    <a:pt x="632" y="26582"/>
                    <a:pt x="521" y="26671"/>
                    <a:pt x="491" y="26798"/>
                  </a:cubicBezTo>
                  <a:cubicBezTo>
                    <a:pt x="438" y="26994"/>
                    <a:pt x="393" y="27190"/>
                    <a:pt x="358" y="27387"/>
                  </a:cubicBezTo>
                  <a:cubicBezTo>
                    <a:pt x="242" y="27922"/>
                    <a:pt x="152" y="28466"/>
                    <a:pt x="99" y="29010"/>
                  </a:cubicBezTo>
                  <a:cubicBezTo>
                    <a:pt x="81" y="29162"/>
                    <a:pt x="188" y="29305"/>
                    <a:pt x="349" y="29322"/>
                  </a:cubicBezTo>
                  <a:lnTo>
                    <a:pt x="375" y="29322"/>
                  </a:lnTo>
                  <a:cubicBezTo>
                    <a:pt x="518" y="29322"/>
                    <a:pt x="643" y="29215"/>
                    <a:pt x="661" y="29073"/>
                  </a:cubicBezTo>
                  <a:cubicBezTo>
                    <a:pt x="714" y="28546"/>
                    <a:pt x="795" y="28020"/>
                    <a:pt x="911" y="27503"/>
                  </a:cubicBezTo>
                  <a:cubicBezTo>
                    <a:pt x="946" y="27306"/>
                    <a:pt x="991" y="27119"/>
                    <a:pt x="1036" y="26932"/>
                  </a:cubicBezTo>
                  <a:cubicBezTo>
                    <a:pt x="1071" y="26780"/>
                    <a:pt x="982" y="26628"/>
                    <a:pt x="830" y="26593"/>
                  </a:cubicBezTo>
                  <a:cubicBezTo>
                    <a:pt x="805" y="26585"/>
                    <a:pt x="780" y="26582"/>
                    <a:pt x="756" y="26582"/>
                  </a:cubicBezTo>
                  <a:close/>
                  <a:moveTo>
                    <a:pt x="277" y="30964"/>
                  </a:moveTo>
                  <a:cubicBezTo>
                    <a:pt x="126" y="30973"/>
                    <a:pt x="1" y="31107"/>
                    <a:pt x="10" y="31258"/>
                  </a:cubicBezTo>
                  <a:cubicBezTo>
                    <a:pt x="28" y="32017"/>
                    <a:pt x="108" y="32775"/>
                    <a:pt x="242" y="33498"/>
                  </a:cubicBezTo>
                  <a:cubicBezTo>
                    <a:pt x="268" y="33631"/>
                    <a:pt x="393" y="33729"/>
                    <a:pt x="518" y="33729"/>
                  </a:cubicBezTo>
                  <a:cubicBezTo>
                    <a:pt x="536" y="33729"/>
                    <a:pt x="554" y="33729"/>
                    <a:pt x="572" y="33721"/>
                  </a:cubicBezTo>
                  <a:cubicBezTo>
                    <a:pt x="723" y="33694"/>
                    <a:pt x="830" y="33551"/>
                    <a:pt x="804" y="33399"/>
                  </a:cubicBezTo>
                  <a:cubicBezTo>
                    <a:pt x="670" y="32704"/>
                    <a:pt x="590" y="31972"/>
                    <a:pt x="572" y="31241"/>
                  </a:cubicBezTo>
                  <a:cubicBezTo>
                    <a:pt x="563" y="31089"/>
                    <a:pt x="438" y="30964"/>
                    <a:pt x="277" y="30964"/>
                  </a:cubicBezTo>
                  <a:close/>
                  <a:moveTo>
                    <a:pt x="1108" y="35300"/>
                  </a:moveTo>
                  <a:cubicBezTo>
                    <a:pt x="1074" y="35300"/>
                    <a:pt x="1041" y="35305"/>
                    <a:pt x="1009" y="35317"/>
                  </a:cubicBezTo>
                  <a:cubicBezTo>
                    <a:pt x="866" y="35371"/>
                    <a:pt x="786" y="35532"/>
                    <a:pt x="839" y="35674"/>
                  </a:cubicBezTo>
                  <a:cubicBezTo>
                    <a:pt x="1107" y="36397"/>
                    <a:pt x="1437" y="37084"/>
                    <a:pt x="1830" y="37717"/>
                  </a:cubicBezTo>
                  <a:cubicBezTo>
                    <a:pt x="1883" y="37806"/>
                    <a:pt x="1972" y="37851"/>
                    <a:pt x="2070" y="37851"/>
                  </a:cubicBezTo>
                  <a:cubicBezTo>
                    <a:pt x="2115" y="37851"/>
                    <a:pt x="2169" y="37833"/>
                    <a:pt x="2213" y="37806"/>
                  </a:cubicBezTo>
                  <a:cubicBezTo>
                    <a:pt x="2347" y="37726"/>
                    <a:pt x="2392" y="37557"/>
                    <a:pt x="2311" y="37423"/>
                  </a:cubicBezTo>
                  <a:cubicBezTo>
                    <a:pt x="1946" y="36816"/>
                    <a:pt x="1624" y="36165"/>
                    <a:pt x="1375" y="35478"/>
                  </a:cubicBezTo>
                  <a:cubicBezTo>
                    <a:pt x="1333" y="35367"/>
                    <a:pt x="1222" y="35300"/>
                    <a:pt x="1108" y="35300"/>
                  </a:cubicBezTo>
                  <a:close/>
                  <a:moveTo>
                    <a:pt x="3391" y="39053"/>
                  </a:moveTo>
                  <a:cubicBezTo>
                    <a:pt x="3324" y="39053"/>
                    <a:pt x="3257" y="39077"/>
                    <a:pt x="3203" y="39127"/>
                  </a:cubicBezTo>
                  <a:cubicBezTo>
                    <a:pt x="3087" y="39234"/>
                    <a:pt x="3079" y="39412"/>
                    <a:pt x="3186" y="39528"/>
                  </a:cubicBezTo>
                  <a:cubicBezTo>
                    <a:pt x="3623" y="40028"/>
                    <a:pt x="4149" y="40545"/>
                    <a:pt x="4774" y="41107"/>
                  </a:cubicBezTo>
                  <a:cubicBezTo>
                    <a:pt x="4827" y="41152"/>
                    <a:pt x="4890" y="41178"/>
                    <a:pt x="4961" y="41178"/>
                  </a:cubicBezTo>
                  <a:cubicBezTo>
                    <a:pt x="5041" y="41178"/>
                    <a:pt x="5113" y="41143"/>
                    <a:pt x="5166" y="41080"/>
                  </a:cubicBezTo>
                  <a:cubicBezTo>
                    <a:pt x="5273" y="40973"/>
                    <a:pt x="5264" y="40795"/>
                    <a:pt x="5148" y="40688"/>
                  </a:cubicBezTo>
                  <a:cubicBezTo>
                    <a:pt x="4542" y="40135"/>
                    <a:pt x="4033" y="39635"/>
                    <a:pt x="3605" y="39153"/>
                  </a:cubicBezTo>
                  <a:cubicBezTo>
                    <a:pt x="3547" y="39086"/>
                    <a:pt x="3469" y="39053"/>
                    <a:pt x="3391" y="39053"/>
                  </a:cubicBezTo>
                  <a:close/>
                  <a:moveTo>
                    <a:pt x="6816" y="42124"/>
                  </a:moveTo>
                  <a:lnTo>
                    <a:pt x="6460" y="42561"/>
                  </a:lnTo>
                  <a:cubicBezTo>
                    <a:pt x="7013" y="43025"/>
                    <a:pt x="7584" y="43507"/>
                    <a:pt x="8128" y="43989"/>
                  </a:cubicBezTo>
                  <a:cubicBezTo>
                    <a:pt x="8181" y="44042"/>
                    <a:pt x="8253" y="44060"/>
                    <a:pt x="8315" y="44060"/>
                  </a:cubicBezTo>
                  <a:cubicBezTo>
                    <a:pt x="8395" y="44060"/>
                    <a:pt x="8467" y="44033"/>
                    <a:pt x="8529" y="43971"/>
                  </a:cubicBezTo>
                  <a:cubicBezTo>
                    <a:pt x="8627" y="43855"/>
                    <a:pt x="8619" y="43676"/>
                    <a:pt x="8503" y="43569"/>
                  </a:cubicBezTo>
                  <a:cubicBezTo>
                    <a:pt x="7958" y="43079"/>
                    <a:pt x="7378" y="42597"/>
                    <a:pt x="6816" y="42124"/>
                  </a:cubicBezTo>
                  <a:close/>
                  <a:moveTo>
                    <a:pt x="9889" y="45055"/>
                  </a:moveTo>
                  <a:cubicBezTo>
                    <a:pt x="9821" y="45055"/>
                    <a:pt x="9752" y="45080"/>
                    <a:pt x="9698" y="45130"/>
                  </a:cubicBezTo>
                  <a:cubicBezTo>
                    <a:pt x="9582" y="45238"/>
                    <a:pt x="9573" y="45416"/>
                    <a:pt x="9680" y="45523"/>
                  </a:cubicBezTo>
                  <a:cubicBezTo>
                    <a:pt x="10162" y="46067"/>
                    <a:pt x="10617" y="46638"/>
                    <a:pt x="11027" y="47236"/>
                  </a:cubicBezTo>
                  <a:cubicBezTo>
                    <a:pt x="11081" y="47316"/>
                    <a:pt x="11170" y="47352"/>
                    <a:pt x="11259" y="47352"/>
                  </a:cubicBezTo>
                  <a:cubicBezTo>
                    <a:pt x="11313" y="47352"/>
                    <a:pt x="11375" y="47334"/>
                    <a:pt x="11420" y="47307"/>
                  </a:cubicBezTo>
                  <a:cubicBezTo>
                    <a:pt x="11545" y="47218"/>
                    <a:pt x="11580" y="47040"/>
                    <a:pt x="11491" y="46915"/>
                  </a:cubicBezTo>
                  <a:cubicBezTo>
                    <a:pt x="11063" y="46299"/>
                    <a:pt x="10590" y="45701"/>
                    <a:pt x="10099" y="45148"/>
                  </a:cubicBezTo>
                  <a:cubicBezTo>
                    <a:pt x="10043" y="45087"/>
                    <a:pt x="9966" y="45055"/>
                    <a:pt x="9889" y="45055"/>
                  </a:cubicBezTo>
                  <a:close/>
                  <a:moveTo>
                    <a:pt x="12408" y="48676"/>
                  </a:moveTo>
                  <a:cubicBezTo>
                    <a:pt x="12364" y="48676"/>
                    <a:pt x="12319" y="48687"/>
                    <a:pt x="12276" y="48708"/>
                  </a:cubicBezTo>
                  <a:cubicBezTo>
                    <a:pt x="12142" y="48788"/>
                    <a:pt x="12089" y="48958"/>
                    <a:pt x="12160" y="49091"/>
                  </a:cubicBezTo>
                  <a:cubicBezTo>
                    <a:pt x="12499" y="49734"/>
                    <a:pt x="12802" y="50403"/>
                    <a:pt x="13061" y="51072"/>
                  </a:cubicBezTo>
                  <a:cubicBezTo>
                    <a:pt x="13106" y="51188"/>
                    <a:pt x="13213" y="51259"/>
                    <a:pt x="13329" y="51259"/>
                  </a:cubicBezTo>
                  <a:cubicBezTo>
                    <a:pt x="13356" y="51259"/>
                    <a:pt x="13391" y="51250"/>
                    <a:pt x="13427" y="51241"/>
                  </a:cubicBezTo>
                  <a:cubicBezTo>
                    <a:pt x="13570" y="51179"/>
                    <a:pt x="13641" y="51018"/>
                    <a:pt x="13588" y="50876"/>
                  </a:cubicBezTo>
                  <a:cubicBezTo>
                    <a:pt x="13320" y="50180"/>
                    <a:pt x="13008" y="49493"/>
                    <a:pt x="12660" y="48833"/>
                  </a:cubicBezTo>
                  <a:cubicBezTo>
                    <a:pt x="12610" y="48733"/>
                    <a:pt x="12511" y="48676"/>
                    <a:pt x="12408" y="48676"/>
                  </a:cubicBezTo>
                  <a:close/>
                  <a:moveTo>
                    <a:pt x="14001" y="52801"/>
                  </a:moveTo>
                  <a:cubicBezTo>
                    <a:pt x="13976" y="52801"/>
                    <a:pt x="13952" y="52804"/>
                    <a:pt x="13927" y="52811"/>
                  </a:cubicBezTo>
                  <a:cubicBezTo>
                    <a:pt x="13775" y="52847"/>
                    <a:pt x="13686" y="52999"/>
                    <a:pt x="13721" y="53150"/>
                  </a:cubicBezTo>
                  <a:cubicBezTo>
                    <a:pt x="13900" y="53855"/>
                    <a:pt x="14034" y="54578"/>
                    <a:pt x="14123" y="55292"/>
                  </a:cubicBezTo>
                  <a:cubicBezTo>
                    <a:pt x="14141" y="55434"/>
                    <a:pt x="14257" y="55541"/>
                    <a:pt x="14399" y="55541"/>
                  </a:cubicBezTo>
                  <a:cubicBezTo>
                    <a:pt x="14408" y="55541"/>
                    <a:pt x="14417" y="55541"/>
                    <a:pt x="14435" y="55532"/>
                  </a:cubicBezTo>
                  <a:cubicBezTo>
                    <a:pt x="14587" y="55515"/>
                    <a:pt x="14694" y="55381"/>
                    <a:pt x="14676" y="55220"/>
                  </a:cubicBezTo>
                  <a:cubicBezTo>
                    <a:pt x="14587" y="54489"/>
                    <a:pt x="14453" y="53739"/>
                    <a:pt x="14266" y="53017"/>
                  </a:cubicBezTo>
                  <a:cubicBezTo>
                    <a:pt x="14236" y="52890"/>
                    <a:pt x="14125" y="52801"/>
                    <a:pt x="14001" y="52801"/>
                  </a:cubicBezTo>
                  <a:close/>
                  <a:moveTo>
                    <a:pt x="14533" y="57183"/>
                  </a:moveTo>
                  <a:cubicBezTo>
                    <a:pt x="14382" y="57183"/>
                    <a:pt x="14257" y="57308"/>
                    <a:pt x="14257" y="57468"/>
                  </a:cubicBezTo>
                  <a:cubicBezTo>
                    <a:pt x="14257" y="57611"/>
                    <a:pt x="14257" y="57754"/>
                    <a:pt x="14257" y="57896"/>
                  </a:cubicBezTo>
                  <a:cubicBezTo>
                    <a:pt x="14257" y="58494"/>
                    <a:pt x="14248" y="59101"/>
                    <a:pt x="14230" y="59672"/>
                  </a:cubicBezTo>
                  <a:cubicBezTo>
                    <a:pt x="14221" y="59823"/>
                    <a:pt x="14346" y="59957"/>
                    <a:pt x="14506" y="59957"/>
                  </a:cubicBezTo>
                  <a:cubicBezTo>
                    <a:pt x="14658" y="59957"/>
                    <a:pt x="14792" y="59841"/>
                    <a:pt x="14792" y="59681"/>
                  </a:cubicBezTo>
                  <a:cubicBezTo>
                    <a:pt x="14810" y="59110"/>
                    <a:pt x="14819" y="58503"/>
                    <a:pt x="14819" y="57896"/>
                  </a:cubicBezTo>
                  <a:cubicBezTo>
                    <a:pt x="14819" y="57745"/>
                    <a:pt x="14819" y="57602"/>
                    <a:pt x="14819" y="57459"/>
                  </a:cubicBezTo>
                  <a:cubicBezTo>
                    <a:pt x="14819" y="57308"/>
                    <a:pt x="14694" y="57183"/>
                    <a:pt x="14533" y="57183"/>
                  </a:cubicBezTo>
                  <a:close/>
                  <a:moveTo>
                    <a:pt x="14462" y="61608"/>
                  </a:moveTo>
                  <a:cubicBezTo>
                    <a:pt x="14310" y="61608"/>
                    <a:pt x="14185" y="61732"/>
                    <a:pt x="14185" y="61893"/>
                  </a:cubicBezTo>
                  <a:lnTo>
                    <a:pt x="14185" y="61938"/>
                  </a:lnTo>
                  <a:cubicBezTo>
                    <a:pt x="14185" y="62785"/>
                    <a:pt x="14212" y="63481"/>
                    <a:pt x="14274" y="64123"/>
                  </a:cubicBezTo>
                  <a:cubicBezTo>
                    <a:pt x="14292" y="64275"/>
                    <a:pt x="14408" y="64382"/>
                    <a:pt x="14560" y="64382"/>
                  </a:cubicBezTo>
                  <a:lnTo>
                    <a:pt x="14587" y="64382"/>
                  </a:lnTo>
                  <a:cubicBezTo>
                    <a:pt x="14738" y="64364"/>
                    <a:pt x="14854" y="64230"/>
                    <a:pt x="14836" y="64070"/>
                  </a:cubicBezTo>
                  <a:cubicBezTo>
                    <a:pt x="14774" y="63445"/>
                    <a:pt x="14747" y="62767"/>
                    <a:pt x="14747" y="61938"/>
                  </a:cubicBezTo>
                  <a:lnTo>
                    <a:pt x="14747" y="61893"/>
                  </a:lnTo>
                  <a:cubicBezTo>
                    <a:pt x="14747" y="61732"/>
                    <a:pt x="14622" y="61608"/>
                    <a:pt x="14462" y="61608"/>
                  </a:cubicBezTo>
                  <a:close/>
                  <a:moveTo>
                    <a:pt x="14956" y="65993"/>
                  </a:moveTo>
                  <a:cubicBezTo>
                    <a:pt x="14929" y="65993"/>
                    <a:pt x="14900" y="65997"/>
                    <a:pt x="14872" y="66006"/>
                  </a:cubicBezTo>
                  <a:cubicBezTo>
                    <a:pt x="14721" y="66041"/>
                    <a:pt x="14640" y="66202"/>
                    <a:pt x="14685" y="66354"/>
                  </a:cubicBezTo>
                  <a:cubicBezTo>
                    <a:pt x="14899" y="67121"/>
                    <a:pt x="15193" y="67808"/>
                    <a:pt x="15586" y="68441"/>
                  </a:cubicBezTo>
                  <a:cubicBezTo>
                    <a:pt x="15630" y="68530"/>
                    <a:pt x="15729" y="68584"/>
                    <a:pt x="15827" y="68584"/>
                  </a:cubicBezTo>
                  <a:cubicBezTo>
                    <a:pt x="15871" y="68584"/>
                    <a:pt x="15925" y="68566"/>
                    <a:pt x="15969" y="68539"/>
                  </a:cubicBezTo>
                  <a:cubicBezTo>
                    <a:pt x="16103" y="68459"/>
                    <a:pt x="16148" y="68289"/>
                    <a:pt x="16068" y="68156"/>
                  </a:cubicBezTo>
                  <a:cubicBezTo>
                    <a:pt x="15702" y="67558"/>
                    <a:pt x="15425" y="66916"/>
                    <a:pt x="15220" y="66193"/>
                  </a:cubicBezTo>
                  <a:cubicBezTo>
                    <a:pt x="15184" y="66070"/>
                    <a:pt x="15077" y="65993"/>
                    <a:pt x="14956" y="65993"/>
                  </a:cubicBezTo>
                  <a:close/>
                  <a:moveTo>
                    <a:pt x="17238" y="69712"/>
                  </a:moveTo>
                  <a:cubicBezTo>
                    <a:pt x="17159" y="69712"/>
                    <a:pt x="17080" y="69743"/>
                    <a:pt x="17022" y="69806"/>
                  </a:cubicBezTo>
                  <a:cubicBezTo>
                    <a:pt x="16915" y="69922"/>
                    <a:pt x="16933" y="70100"/>
                    <a:pt x="17049" y="70207"/>
                  </a:cubicBezTo>
                  <a:cubicBezTo>
                    <a:pt x="17602" y="70698"/>
                    <a:pt x="18244" y="71117"/>
                    <a:pt x="18949" y="71465"/>
                  </a:cubicBezTo>
                  <a:cubicBezTo>
                    <a:pt x="18994" y="71483"/>
                    <a:pt x="19029" y="71492"/>
                    <a:pt x="19074" y="71492"/>
                  </a:cubicBezTo>
                  <a:cubicBezTo>
                    <a:pt x="19181" y="71492"/>
                    <a:pt x="19279" y="71430"/>
                    <a:pt x="19324" y="71331"/>
                  </a:cubicBezTo>
                  <a:cubicBezTo>
                    <a:pt x="19395" y="71189"/>
                    <a:pt x="19333" y="71019"/>
                    <a:pt x="19199" y="70957"/>
                  </a:cubicBezTo>
                  <a:cubicBezTo>
                    <a:pt x="18539" y="70636"/>
                    <a:pt x="17941" y="70243"/>
                    <a:pt x="17424" y="69779"/>
                  </a:cubicBezTo>
                  <a:cubicBezTo>
                    <a:pt x="17370" y="69734"/>
                    <a:pt x="17304" y="69712"/>
                    <a:pt x="17238" y="69712"/>
                  </a:cubicBezTo>
                  <a:close/>
                  <a:moveTo>
                    <a:pt x="27703" y="71252"/>
                  </a:moveTo>
                  <a:cubicBezTo>
                    <a:pt x="27673" y="71252"/>
                    <a:pt x="27642" y="71258"/>
                    <a:pt x="27611" y="71269"/>
                  </a:cubicBezTo>
                  <a:cubicBezTo>
                    <a:pt x="26942" y="71501"/>
                    <a:pt x="26238" y="71679"/>
                    <a:pt x="25515" y="71786"/>
                  </a:cubicBezTo>
                  <a:cubicBezTo>
                    <a:pt x="25363" y="71813"/>
                    <a:pt x="25256" y="71956"/>
                    <a:pt x="25283" y="72108"/>
                  </a:cubicBezTo>
                  <a:cubicBezTo>
                    <a:pt x="25301" y="72250"/>
                    <a:pt x="25417" y="72348"/>
                    <a:pt x="25560" y="72348"/>
                  </a:cubicBezTo>
                  <a:lnTo>
                    <a:pt x="25604" y="72348"/>
                  </a:lnTo>
                  <a:cubicBezTo>
                    <a:pt x="26354" y="72232"/>
                    <a:pt x="27094" y="72045"/>
                    <a:pt x="27799" y="71804"/>
                  </a:cubicBezTo>
                  <a:cubicBezTo>
                    <a:pt x="27941" y="71751"/>
                    <a:pt x="28022" y="71590"/>
                    <a:pt x="27968" y="71439"/>
                  </a:cubicBezTo>
                  <a:cubicBezTo>
                    <a:pt x="27926" y="71326"/>
                    <a:pt x="27817" y="71252"/>
                    <a:pt x="27703" y="71252"/>
                  </a:cubicBezTo>
                  <a:close/>
                  <a:moveTo>
                    <a:pt x="21161" y="71645"/>
                  </a:moveTo>
                  <a:cubicBezTo>
                    <a:pt x="21032" y="71645"/>
                    <a:pt x="20916" y="71736"/>
                    <a:pt x="20885" y="71867"/>
                  </a:cubicBezTo>
                  <a:cubicBezTo>
                    <a:pt x="20849" y="72018"/>
                    <a:pt x="20947" y="72170"/>
                    <a:pt x="21099" y="72206"/>
                  </a:cubicBezTo>
                  <a:cubicBezTo>
                    <a:pt x="21822" y="72366"/>
                    <a:pt x="22571" y="72464"/>
                    <a:pt x="23347" y="72482"/>
                  </a:cubicBezTo>
                  <a:lnTo>
                    <a:pt x="23356" y="72482"/>
                  </a:lnTo>
                  <a:cubicBezTo>
                    <a:pt x="23508" y="72482"/>
                    <a:pt x="23633" y="72366"/>
                    <a:pt x="23633" y="72215"/>
                  </a:cubicBezTo>
                  <a:cubicBezTo>
                    <a:pt x="23642" y="72054"/>
                    <a:pt x="23517" y="71929"/>
                    <a:pt x="23356" y="71920"/>
                  </a:cubicBezTo>
                  <a:cubicBezTo>
                    <a:pt x="22625" y="71902"/>
                    <a:pt x="21911" y="71813"/>
                    <a:pt x="21224" y="71653"/>
                  </a:cubicBezTo>
                  <a:cubicBezTo>
                    <a:pt x="21203" y="71648"/>
                    <a:pt x="21182" y="71645"/>
                    <a:pt x="21161" y="716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5"/>
          <p:cNvGrpSpPr/>
          <p:nvPr/>
        </p:nvGrpSpPr>
        <p:grpSpPr>
          <a:xfrm rot="-5400000" flipH="1">
            <a:off x="-445371" y="3810624"/>
            <a:ext cx="1464416" cy="573674"/>
            <a:chOff x="485179" y="-4"/>
            <a:chExt cx="1464416" cy="573674"/>
          </a:xfrm>
        </p:grpSpPr>
        <p:sp>
          <p:nvSpPr>
            <p:cNvPr id="166" name="Google Shape;166;p5"/>
            <p:cNvSpPr/>
            <p:nvPr/>
          </p:nvSpPr>
          <p:spPr>
            <a:xfrm rot="5400000">
              <a:off x="982367" y="-410074"/>
              <a:ext cx="469906" cy="1290046"/>
            </a:xfrm>
            <a:custGeom>
              <a:avLst/>
              <a:gdLst/>
              <a:ahLst/>
              <a:cxnLst/>
              <a:rect l="l" t="t" r="r" b="b"/>
              <a:pathLst>
                <a:path w="17611" h="48348" extrusionOk="0">
                  <a:moveTo>
                    <a:pt x="1752" y="1"/>
                  </a:moveTo>
                  <a:cubicBezTo>
                    <a:pt x="1165" y="1"/>
                    <a:pt x="573" y="64"/>
                    <a:pt x="0" y="192"/>
                  </a:cubicBezTo>
                  <a:lnTo>
                    <a:pt x="0" y="48347"/>
                  </a:lnTo>
                  <a:cubicBezTo>
                    <a:pt x="794" y="47910"/>
                    <a:pt x="1615" y="47420"/>
                    <a:pt x="2453" y="46965"/>
                  </a:cubicBezTo>
                  <a:cubicBezTo>
                    <a:pt x="2516" y="46929"/>
                    <a:pt x="2569" y="46902"/>
                    <a:pt x="2632" y="46866"/>
                  </a:cubicBezTo>
                  <a:cubicBezTo>
                    <a:pt x="4327" y="45965"/>
                    <a:pt x="5932" y="44922"/>
                    <a:pt x="7449" y="43753"/>
                  </a:cubicBezTo>
                  <a:cubicBezTo>
                    <a:pt x="7556" y="43664"/>
                    <a:pt x="7663" y="43584"/>
                    <a:pt x="7770" y="43494"/>
                  </a:cubicBezTo>
                  <a:cubicBezTo>
                    <a:pt x="9465" y="42156"/>
                    <a:pt x="11035" y="40649"/>
                    <a:pt x="12436" y="38998"/>
                  </a:cubicBezTo>
                  <a:cubicBezTo>
                    <a:pt x="12489" y="38936"/>
                    <a:pt x="12552" y="38864"/>
                    <a:pt x="12614" y="38793"/>
                  </a:cubicBezTo>
                  <a:cubicBezTo>
                    <a:pt x="12730" y="38650"/>
                    <a:pt x="12855" y="38499"/>
                    <a:pt x="12980" y="38347"/>
                  </a:cubicBezTo>
                  <a:cubicBezTo>
                    <a:pt x="13025" y="38293"/>
                    <a:pt x="13078" y="38222"/>
                    <a:pt x="13123" y="38160"/>
                  </a:cubicBezTo>
                  <a:cubicBezTo>
                    <a:pt x="13480" y="37722"/>
                    <a:pt x="13819" y="37276"/>
                    <a:pt x="14149" y="36821"/>
                  </a:cubicBezTo>
                  <a:cubicBezTo>
                    <a:pt x="15005" y="35626"/>
                    <a:pt x="15790" y="34359"/>
                    <a:pt x="16388" y="33021"/>
                  </a:cubicBezTo>
                  <a:cubicBezTo>
                    <a:pt x="16415" y="32950"/>
                    <a:pt x="16441" y="32887"/>
                    <a:pt x="16468" y="32825"/>
                  </a:cubicBezTo>
                  <a:cubicBezTo>
                    <a:pt x="16843" y="31977"/>
                    <a:pt x="17137" y="31094"/>
                    <a:pt x="17325" y="30184"/>
                  </a:cubicBezTo>
                  <a:cubicBezTo>
                    <a:pt x="17360" y="30015"/>
                    <a:pt x="17396" y="29836"/>
                    <a:pt x="17423" y="29658"/>
                  </a:cubicBezTo>
                  <a:cubicBezTo>
                    <a:pt x="17601" y="28543"/>
                    <a:pt x="17610" y="27383"/>
                    <a:pt x="17423" y="26277"/>
                  </a:cubicBezTo>
                  <a:cubicBezTo>
                    <a:pt x="17227" y="25126"/>
                    <a:pt x="16825" y="24029"/>
                    <a:pt x="16174" y="23074"/>
                  </a:cubicBezTo>
                  <a:cubicBezTo>
                    <a:pt x="16004" y="22815"/>
                    <a:pt x="15817" y="22575"/>
                    <a:pt x="15621" y="22343"/>
                  </a:cubicBezTo>
                  <a:cubicBezTo>
                    <a:pt x="15567" y="22280"/>
                    <a:pt x="15514" y="22218"/>
                    <a:pt x="15460" y="22155"/>
                  </a:cubicBezTo>
                  <a:cubicBezTo>
                    <a:pt x="14613" y="21210"/>
                    <a:pt x="13587" y="20416"/>
                    <a:pt x="12614" y="19577"/>
                  </a:cubicBezTo>
                  <a:cubicBezTo>
                    <a:pt x="12552" y="19533"/>
                    <a:pt x="12489" y="19479"/>
                    <a:pt x="12436" y="19425"/>
                  </a:cubicBezTo>
                  <a:cubicBezTo>
                    <a:pt x="12070" y="19104"/>
                    <a:pt x="11713" y="18783"/>
                    <a:pt x="11383" y="18435"/>
                  </a:cubicBezTo>
                  <a:cubicBezTo>
                    <a:pt x="10946" y="17989"/>
                    <a:pt x="10554" y="17516"/>
                    <a:pt x="10206" y="17008"/>
                  </a:cubicBezTo>
                  <a:cubicBezTo>
                    <a:pt x="10152" y="16945"/>
                    <a:pt x="10116" y="16883"/>
                    <a:pt x="10072" y="16821"/>
                  </a:cubicBezTo>
                  <a:cubicBezTo>
                    <a:pt x="9028" y="15286"/>
                    <a:pt x="8341" y="13511"/>
                    <a:pt x="8074" y="11673"/>
                  </a:cubicBezTo>
                  <a:cubicBezTo>
                    <a:pt x="8065" y="11611"/>
                    <a:pt x="8056" y="11548"/>
                    <a:pt x="8047" y="11486"/>
                  </a:cubicBezTo>
                  <a:cubicBezTo>
                    <a:pt x="8020" y="11245"/>
                    <a:pt x="7993" y="11004"/>
                    <a:pt x="7975" y="10763"/>
                  </a:cubicBezTo>
                  <a:cubicBezTo>
                    <a:pt x="7886" y="9318"/>
                    <a:pt x="8029" y="7801"/>
                    <a:pt x="7984" y="6338"/>
                  </a:cubicBezTo>
                  <a:cubicBezTo>
                    <a:pt x="7984" y="6276"/>
                    <a:pt x="7984" y="6222"/>
                    <a:pt x="7984" y="6151"/>
                  </a:cubicBezTo>
                  <a:cubicBezTo>
                    <a:pt x="7949" y="5357"/>
                    <a:pt x="7851" y="4590"/>
                    <a:pt x="7619" y="3858"/>
                  </a:cubicBezTo>
                  <a:cubicBezTo>
                    <a:pt x="7574" y="3689"/>
                    <a:pt x="7512" y="3528"/>
                    <a:pt x="7449" y="3368"/>
                  </a:cubicBezTo>
                  <a:cubicBezTo>
                    <a:pt x="7324" y="3073"/>
                    <a:pt x="7181" y="2788"/>
                    <a:pt x="7003" y="2502"/>
                  </a:cubicBezTo>
                  <a:cubicBezTo>
                    <a:pt x="6602" y="1887"/>
                    <a:pt x="6075" y="1387"/>
                    <a:pt x="5478" y="1004"/>
                  </a:cubicBezTo>
                  <a:cubicBezTo>
                    <a:pt x="5370" y="941"/>
                    <a:pt x="5272" y="879"/>
                    <a:pt x="5165" y="816"/>
                  </a:cubicBezTo>
                  <a:cubicBezTo>
                    <a:pt x="4398" y="397"/>
                    <a:pt x="3533" y="147"/>
                    <a:pt x="2632" y="49"/>
                  </a:cubicBezTo>
                  <a:cubicBezTo>
                    <a:pt x="2578" y="40"/>
                    <a:pt x="2516" y="40"/>
                    <a:pt x="2453" y="31"/>
                  </a:cubicBezTo>
                  <a:cubicBezTo>
                    <a:pt x="2221" y="11"/>
                    <a:pt x="1987" y="1"/>
                    <a:pt x="1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 rot="5400000">
              <a:off x="934352" y="-441573"/>
              <a:ext cx="566069" cy="1464416"/>
            </a:xfrm>
            <a:custGeom>
              <a:avLst/>
              <a:gdLst/>
              <a:ahLst/>
              <a:cxnLst/>
              <a:rect l="l" t="t" r="r" b="b"/>
              <a:pathLst>
                <a:path w="21215" h="54883" extrusionOk="0">
                  <a:moveTo>
                    <a:pt x="3533" y="0"/>
                  </a:moveTo>
                  <a:cubicBezTo>
                    <a:pt x="3417" y="0"/>
                    <a:pt x="3328" y="90"/>
                    <a:pt x="3319" y="206"/>
                  </a:cubicBezTo>
                  <a:cubicBezTo>
                    <a:pt x="3319" y="322"/>
                    <a:pt x="3408" y="420"/>
                    <a:pt x="3524" y="429"/>
                  </a:cubicBezTo>
                  <a:cubicBezTo>
                    <a:pt x="4086" y="438"/>
                    <a:pt x="4630" y="509"/>
                    <a:pt x="5148" y="625"/>
                  </a:cubicBezTo>
                  <a:cubicBezTo>
                    <a:pt x="5166" y="634"/>
                    <a:pt x="5184" y="634"/>
                    <a:pt x="5193" y="634"/>
                  </a:cubicBezTo>
                  <a:cubicBezTo>
                    <a:pt x="5291" y="634"/>
                    <a:pt x="5380" y="562"/>
                    <a:pt x="5407" y="464"/>
                  </a:cubicBezTo>
                  <a:cubicBezTo>
                    <a:pt x="5433" y="348"/>
                    <a:pt x="5353" y="232"/>
                    <a:pt x="5246" y="206"/>
                  </a:cubicBezTo>
                  <a:cubicBezTo>
                    <a:pt x="4693" y="90"/>
                    <a:pt x="4122" y="18"/>
                    <a:pt x="3542" y="0"/>
                  </a:cubicBezTo>
                  <a:close/>
                  <a:moveTo>
                    <a:pt x="1862" y="105"/>
                  </a:moveTo>
                  <a:cubicBezTo>
                    <a:pt x="1851" y="105"/>
                    <a:pt x="1840" y="106"/>
                    <a:pt x="1829" y="108"/>
                  </a:cubicBezTo>
                  <a:cubicBezTo>
                    <a:pt x="1258" y="188"/>
                    <a:pt x="705" y="331"/>
                    <a:pt x="170" y="518"/>
                  </a:cubicBezTo>
                  <a:cubicBezTo>
                    <a:pt x="54" y="554"/>
                    <a:pt x="0" y="678"/>
                    <a:pt x="36" y="786"/>
                  </a:cubicBezTo>
                  <a:cubicBezTo>
                    <a:pt x="72" y="875"/>
                    <a:pt x="152" y="928"/>
                    <a:pt x="241" y="928"/>
                  </a:cubicBezTo>
                  <a:cubicBezTo>
                    <a:pt x="259" y="928"/>
                    <a:pt x="286" y="928"/>
                    <a:pt x="313" y="919"/>
                  </a:cubicBezTo>
                  <a:cubicBezTo>
                    <a:pt x="821" y="741"/>
                    <a:pt x="1348" y="607"/>
                    <a:pt x="1901" y="527"/>
                  </a:cubicBezTo>
                  <a:cubicBezTo>
                    <a:pt x="2017" y="509"/>
                    <a:pt x="2097" y="402"/>
                    <a:pt x="2079" y="286"/>
                  </a:cubicBezTo>
                  <a:cubicBezTo>
                    <a:pt x="2063" y="181"/>
                    <a:pt x="1966" y="105"/>
                    <a:pt x="1862" y="105"/>
                  </a:cubicBezTo>
                  <a:close/>
                  <a:moveTo>
                    <a:pt x="6775" y="754"/>
                  </a:moveTo>
                  <a:cubicBezTo>
                    <a:pt x="6697" y="754"/>
                    <a:pt x="6622" y="798"/>
                    <a:pt x="6584" y="875"/>
                  </a:cubicBezTo>
                  <a:cubicBezTo>
                    <a:pt x="6531" y="982"/>
                    <a:pt x="6575" y="1107"/>
                    <a:pt x="6682" y="1160"/>
                  </a:cubicBezTo>
                  <a:cubicBezTo>
                    <a:pt x="7182" y="1401"/>
                    <a:pt x="7637" y="1695"/>
                    <a:pt x="8029" y="2043"/>
                  </a:cubicBezTo>
                  <a:cubicBezTo>
                    <a:pt x="8065" y="2079"/>
                    <a:pt x="8119" y="2097"/>
                    <a:pt x="8172" y="2097"/>
                  </a:cubicBezTo>
                  <a:cubicBezTo>
                    <a:pt x="8226" y="2097"/>
                    <a:pt x="8288" y="2079"/>
                    <a:pt x="8324" y="2026"/>
                  </a:cubicBezTo>
                  <a:cubicBezTo>
                    <a:pt x="8404" y="1936"/>
                    <a:pt x="8395" y="1803"/>
                    <a:pt x="8306" y="1722"/>
                  </a:cubicBezTo>
                  <a:cubicBezTo>
                    <a:pt x="7887" y="1356"/>
                    <a:pt x="7405" y="1035"/>
                    <a:pt x="6870" y="777"/>
                  </a:cubicBezTo>
                  <a:cubicBezTo>
                    <a:pt x="6839" y="761"/>
                    <a:pt x="6807" y="754"/>
                    <a:pt x="6775" y="754"/>
                  </a:cubicBezTo>
                  <a:close/>
                  <a:moveTo>
                    <a:pt x="9240" y="2956"/>
                  </a:moveTo>
                  <a:cubicBezTo>
                    <a:pt x="9201" y="2956"/>
                    <a:pt x="9162" y="2967"/>
                    <a:pt x="9127" y="2989"/>
                  </a:cubicBezTo>
                  <a:cubicBezTo>
                    <a:pt x="9029" y="3043"/>
                    <a:pt x="8993" y="3176"/>
                    <a:pt x="9055" y="3274"/>
                  </a:cubicBezTo>
                  <a:cubicBezTo>
                    <a:pt x="9323" y="3729"/>
                    <a:pt x="9537" y="4211"/>
                    <a:pt x="9689" y="4764"/>
                  </a:cubicBezTo>
                  <a:cubicBezTo>
                    <a:pt x="9715" y="4853"/>
                    <a:pt x="9805" y="4916"/>
                    <a:pt x="9894" y="4916"/>
                  </a:cubicBezTo>
                  <a:cubicBezTo>
                    <a:pt x="9912" y="4916"/>
                    <a:pt x="9939" y="4916"/>
                    <a:pt x="9956" y="4907"/>
                  </a:cubicBezTo>
                  <a:cubicBezTo>
                    <a:pt x="10072" y="4871"/>
                    <a:pt x="10135" y="4755"/>
                    <a:pt x="10099" y="4639"/>
                  </a:cubicBezTo>
                  <a:cubicBezTo>
                    <a:pt x="9930" y="4060"/>
                    <a:pt x="9707" y="3542"/>
                    <a:pt x="9421" y="3060"/>
                  </a:cubicBezTo>
                  <a:cubicBezTo>
                    <a:pt x="9381" y="2991"/>
                    <a:pt x="9311" y="2956"/>
                    <a:pt x="9240" y="2956"/>
                  </a:cubicBezTo>
                  <a:close/>
                  <a:moveTo>
                    <a:pt x="10202" y="6136"/>
                  </a:moveTo>
                  <a:cubicBezTo>
                    <a:pt x="10192" y="6136"/>
                    <a:pt x="10181" y="6137"/>
                    <a:pt x="10170" y="6138"/>
                  </a:cubicBezTo>
                  <a:cubicBezTo>
                    <a:pt x="10054" y="6147"/>
                    <a:pt x="9974" y="6254"/>
                    <a:pt x="9983" y="6370"/>
                  </a:cubicBezTo>
                  <a:cubicBezTo>
                    <a:pt x="10028" y="6843"/>
                    <a:pt x="10046" y="7360"/>
                    <a:pt x="10046" y="7985"/>
                  </a:cubicBezTo>
                  <a:lnTo>
                    <a:pt x="10046" y="8020"/>
                  </a:lnTo>
                  <a:cubicBezTo>
                    <a:pt x="10046" y="8136"/>
                    <a:pt x="10144" y="8235"/>
                    <a:pt x="10260" y="8235"/>
                  </a:cubicBezTo>
                  <a:cubicBezTo>
                    <a:pt x="10385" y="8235"/>
                    <a:pt x="10474" y="8136"/>
                    <a:pt x="10474" y="8020"/>
                  </a:cubicBezTo>
                  <a:lnTo>
                    <a:pt x="10474" y="7985"/>
                  </a:lnTo>
                  <a:cubicBezTo>
                    <a:pt x="10474" y="7342"/>
                    <a:pt x="10456" y="6816"/>
                    <a:pt x="10411" y="6325"/>
                  </a:cubicBezTo>
                  <a:cubicBezTo>
                    <a:pt x="10395" y="6219"/>
                    <a:pt x="10312" y="6136"/>
                    <a:pt x="10202" y="6136"/>
                  </a:cubicBezTo>
                  <a:close/>
                  <a:moveTo>
                    <a:pt x="10233" y="9483"/>
                  </a:moveTo>
                  <a:cubicBezTo>
                    <a:pt x="10117" y="9483"/>
                    <a:pt x="10019" y="9573"/>
                    <a:pt x="10019" y="9689"/>
                  </a:cubicBezTo>
                  <a:cubicBezTo>
                    <a:pt x="10001" y="10126"/>
                    <a:pt x="9992" y="10590"/>
                    <a:pt x="9992" y="11045"/>
                  </a:cubicBezTo>
                  <a:cubicBezTo>
                    <a:pt x="9992" y="11161"/>
                    <a:pt x="9992" y="11268"/>
                    <a:pt x="9992" y="11375"/>
                  </a:cubicBezTo>
                  <a:cubicBezTo>
                    <a:pt x="10001" y="11491"/>
                    <a:pt x="10090" y="11589"/>
                    <a:pt x="10206" y="11589"/>
                  </a:cubicBezTo>
                  <a:lnTo>
                    <a:pt x="10215" y="11589"/>
                  </a:lnTo>
                  <a:cubicBezTo>
                    <a:pt x="10331" y="11580"/>
                    <a:pt x="10420" y="11491"/>
                    <a:pt x="10420" y="11366"/>
                  </a:cubicBezTo>
                  <a:cubicBezTo>
                    <a:pt x="10420" y="11259"/>
                    <a:pt x="10420" y="11152"/>
                    <a:pt x="10420" y="11045"/>
                  </a:cubicBezTo>
                  <a:cubicBezTo>
                    <a:pt x="10420" y="10599"/>
                    <a:pt x="10429" y="10135"/>
                    <a:pt x="10447" y="9707"/>
                  </a:cubicBezTo>
                  <a:cubicBezTo>
                    <a:pt x="10447" y="9582"/>
                    <a:pt x="10358" y="9483"/>
                    <a:pt x="10233" y="9483"/>
                  </a:cubicBezTo>
                  <a:close/>
                  <a:moveTo>
                    <a:pt x="10304" y="12828"/>
                  </a:moveTo>
                  <a:cubicBezTo>
                    <a:pt x="10298" y="12828"/>
                    <a:pt x="10292" y="12828"/>
                    <a:pt x="10286" y="12829"/>
                  </a:cubicBezTo>
                  <a:cubicBezTo>
                    <a:pt x="10170" y="12847"/>
                    <a:pt x="10090" y="12954"/>
                    <a:pt x="10099" y="13070"/>
                  </a:cubicBezTo>
                  <a:cubicBezTo>
                    <a:pt x="10170" y="13632"/>
                    <a:pt x="10278" y="14194"/>
                    <a:pt x="10411" y="14738"/>
                  </a:cubicBezTo>
                  <a:cubicBezTo>
                    <a:pt x="10438" y="14836"/>
                    <a:pt x="10527" y="14907"/>
                    <a:pt x="10625" y="14907"/>
                  </a:cubicBezTo>
                  <a:cubicBezTo>
                    <a:pt x="10634" y="14907"/>
                    <a:pt x="10652" y="14899"/>
                    <a:pt x="10670" y="14899"/>
                  </a:cubicBezTo>
                  <a:cubicBezTo>
                    <a:pt x="10786" y="14872"/>
                    <a:pt x="10857" y="14756"/>
                    <a:pt x="10831" y="14640"/>
                  </a:cubicBezTo>
                  <a:cubicBezTo>
                    <a:pt x="10697" y="14105"/>
                    <a:pt x="10590" y="13560"/>
                    <a:pt x="10527" y="13016"/>
                  </a:cubicBezTo>
                  <a:cubicBezTo>
                    <a:pt x="10510" y="12906"/>
                    <a:pt x="10413" y="12828"/>
                    <a:pt x="10304" y="12828"/>
                  </a:cubicBezTo>
                  <a:close/>
                  <a:moveTo>
                    <a:pt x="11122" y="16074"/>
                  </a:moveTo>
                  <a:cubicBezTo>
                    <a:pt x="11099" y="16074"/>
                    <a:pt x="11076" y="16078"/>
                    <a:pt x="11054" y="16085"/>
                  </a:cubicBezTo>
                  <a:cubicBezTo>
                    <a:pt x="10938" y="16130"/>
                    <a:pt x="10884" y="16255"/>
                    <a:pt x="10929" y="16362"/>
                  </a:cubicBezTo>
                  <a:cubicBezTo>
                    <a:pt x="11134" y="16888"/>
                    <a:pt x="11366" y="17414"/>
                    <a:pt x="11634" y="17914"/>
                  </a:cubicBezTo>
                  <a:cubicBezTo>
                    <a:pt x="11669" y="17985"/>
                    <a:pt x="11741" y="18021"/>
                    <a:pt x="11821" y="18021"/>
                  </a:cubicBezTo>
                  <a:cubicBezTo>
                    <a:pt x="11857" y="18021"/>
                    <a:pt x="11892" y="18021"/>
                    <a:pt x="11919" y="18003"/>
                  </a:cubicBezTo>
                  <a:cubicBezTo>
                    <a:pt x="12026" y="17941"/>
                    <a:pt x="12062" y="17816"/>
                    <a:pt x="12008" y="17709"/>
                  </a:cubicBezTo>
                  <a:cubicBezTo>
                    <a:pt x="11749" y="17227"/>
                    <a:pt x="11526" y="16718"/>
                    <a:pt x="11330" y="16210"/>
                  </a:cubicBezTo>
                  <a:cubicBezTo>
                    <a:pt x="11295" y="16125"/>
                    <a:pt x="11209" y="16074"/>
                    <a:pt x="11122" y="16074"/>
                  </a:cubicBezTo>
                  <a:close/>
                  <a:moveTo>
                    <a:pt x="12695" y="19028"/>
                  </a:moveTo>
                  <a:cubicBezTo>
                    <a:pt x="12652" y="19028"/>
                    <a:pt x="12608" y="19040"/>
                    <a:pt x="12570" y="19065"/>
                  </a:cubicBezTo>
                  <a:cubicBezTo>
                    <a:pt x="12472" y="19136"/>
                    <a:pt x="12445" y="19270"/>
                    <a:pt x="12517" y="19359"/>
                  </a:cubicBezTo>
                  <a:cubicBezTo>
                    <a:pt x="12838" y="19832"/>
                    <a:pt x="13195" y="20278"/>
                    <a:pt x="13569" y="20697"/>
                  </a:cubicBezTo>
                  <a:cubicBezTo>
                    <a:pt x="13614" y="20742"/>
                    <a:pt x="13676" y="20769"/>
                    <a:pt x="13730" y="20769"/>
                  </a:cubicBezTo>
                  <a:cubicBezTo>
                    <a:pt x="13783" y="20769"/>
                    <a:pt x="13837" y="20751"/>
                    <a:pt x="13873" y="20715"/>
                  </a:cubicBezTo>
                  <a:cubicBezTo>
                    <a:pt x="13962" y="20635"/>
                    <a:pt x="13971" y="20501"/>
                    <a:pt x="13891" y="20412"/>
                  </a:cubicBezTo>
                  <a:cubicBezTo>
                    <a:pt x="13525" y="20001"/>
                    <a:pt x="13177" y="19573"/>
                    <a:pt x="12865" y="19118"/>
                  </a:cubicBezTo>
                  <a:cubicBezTo>
                    <a:pt x="12826" y="19058"/>
                    <a:pt x="12762" y="19028"/>
                    <a:pt x="12695" y="19028"/>
                  </a:cubicBezTo>
                  <a:close/>
                  <a:moveTo>
                    <a:pt x="14925" y="21516"/>
                  </a:moveTo>
                  <a:cubicBezTo>
                    <a:pt x="14867" y="21516"/>
                    <a:pt x="14808" y="21541"/>
                    <a:pt x="14765" y="21589"/>
                  </a:cubicBezTo>
                  <a:cubicBezTo>
                    <a:pt x="14685" y="21678"/>
                    <a:pt x="14693" y="21812"/>
                    <a:pt x="14774" y="21893"/>
                  </a:cubicBezTo>
                  <a:cubicBezTo>
                    <a:pt x="15193" y="22267"/>
                    <a:pt x="15630" y="22633"/>
                    <a:pt x="16049" y="22990"/>
                  </a:cubicBezTo>
                  <a:lnTo>
                    <a:pt x="16326" y="22660"/>
                  </a:lnTo>
                  <a:cubicBezTo>
                    <a:pt x="15907" y="22312"/>
                    <a:pt x="15478" y="21946"/>
                    <a:pt x="15059" y="21571"/>
                  </a:cubicBezTo>
                  <a:cubicBezTo>
                    <a:pt x="15022" y="21534"/>
                    <a:pt x="14974" y="21516"/>
                    <a:pt x="14925" y="21516"/>
                  </a:cubicBezTo>
                  <a:close/>
                  <a:moveTo>
                    <a:pt x="17460" y="23702"/>
                  </a:moveTo>
                  <a:cubicBezTo>
                    <a:pt x="17401" y="23702"/>
                    <a:pt x="17342" y="23727"/>
                    <a:pt x="17298" y="23775"/>
                  </a:cubicBezTo>
                  <a:cubicBezTo>
                    <a:pt x="17227" y="23864"/>
                    <a:pt x="17227" y="23998"/>
                    <a:pt x="17316" y="24078"/>
                  </a:cubicBezTo>
                  <a:cubicBezTo>
                    <a:pt x="17780" y="24489"/>
                    <a:pt x="18164" y="24872"/>
                    <a:pt x="18494" y="25238"/>
                  </a:cubicBezTo>
                  <a:cubicBezTo>
                    <a:pt x="18529" y="25291"/>
                    <a:pt x="18592" y="25309"/>
                    <a:pt x="18645" y="25309"/>
                  </a:cubicBezTo>
                  <a:cubicBezTo>
                    <a:pt x="18699" y="25309"/>
                    <a:pt x="18753" y="25291"/>
                    <a:pt x="18788" y="25256"/>
                  </a:cubicBezTo>
                  <a:cubicBezTo>
                    <a:pt x="18877" y="25176"/>
                    <a:pt x="18886" y="25042"/>
                    <a:pt x="18806" y="24952"/>
                  </a:cubicBezTo>
                  <a:cubicBezTo>
                    <a:pt x="18467" y="24578"/>
                    <a:pt x="18075" y="24185"/>
                    <a:pt x="17602" y="23757"/>
                  </a:cubicBezTo>
                  <a:cubicBezTo>
                    <a:pt x="17561" y="23720"/>
                    <a:pt x="17510" y="23702"/>
                    <a:pt x="17460" y="23702"/>
                  </a:cubicBezTo>
                  <a:close/>
                  <a:moveTo>
                    <a:pt x="19649" y="26224"/>
                  </a:moveTo>
                  <a:cubicBezTo>
                    <a:pt x="19612" y="26224"/>
                    <a:pt x="19574" y="26234"/>
                    <a:pt x="19538" y="26255"/>
                  </a:cubicBezTo>
                  <a:cubicBezTo>
                    <a:pt x="19439" y="26317"/>
                    <a:pt x="19404" y="26451"/>
                    <a:pt x="19466" y="26549"/>
                  </a:cubicBezTo>
                  <a:cubicBezTo>
                    <a:pt x="19752" y="27004"/>
                    <a:pt x="19984" y="27504"/>
                    <a:pt x="20180" y="28021"/>
                  </a:cubicBezTo>
                  <a:cubicBezTo>
                    <a:pt x="20207" y="28102"/>
                    <a:pt x="20296" y="28155"/>
                    <a:pt x="20376" y="28155"/>
                  </a:cubicBezTo>
                  <a:cubicBezTo>
                    <a:pt x="20403" y="28155"/>
                    <a:pt x="20430" y="28155"/>
                    <a:pt x="20456" y="28146"/>
                  </a:cubicBezTo>
                  <a:cubicBezTo>
                    <a:pt x="20563" y="28102"/>
                    <a:pt x="20617" y="27977"/>
                    <a:pt x="20581" y="27870"/>
                  </a:cubicBezTo>
                  <a:cubicBezTo>
                    <a:pt x="20376" y="27325"/>
                    <a:pt x="20126" y="26808"/>
                    <a:pt x="19832" y="26326"/>
                  </a:cubicBezTo>
                  <a:cubicBezTo>
                    <a:pt x="19791" y="26261"/>
                    <a:pt x="19722" y="26224"/>
                    <a:pt x="19649" y="26224"/>
                  </a:cubicBezTo>
                  <a:close/>
                  <a:moveTo>
                    <a:pt x="20831" y="29345"/>
                  </a:moveTo>
                  <a:cubicBezTo>
                    <a:pt x="20817" y="29345"/>
                    <a:pt x="20802" y="29347"/>
                    <a:pt x="20787" y="29351"/>
                  </a:cubicBezTo>
                  <a:cubicBezTo>
                    <a:pt x="20671" y="29368"/>
                    <a:pt x="20590" y="29484"/>
                    <a:pt x="20608" y="29600"/>
                  </a:cubicBezTo>
                  <a:cubicBezTo>
                    <a:pt x="20706" y="30127"/>
                    <a:pt x="20769" y="30671"/>
                    <a:pt x="20787" y="31233"/>
                  </a:cubicBezTo>
                  <a:cubicBezTo>
                    <a:pt x="20787" y="31349"/>
                    <a:pt x="20885" y="31438"/>
                    <a:pt x="21001" y="31438"/>
                  </a:cubicBezTo>
                  <a:lnTo>
                    <a:pt x="21010" y="31438"/>
                  </a:lnTo>
                  <a:cubicBezTo>
                    <a:pt x="21126" y="31429"/>
                    <a:pt x="21215" y="31331"/>
                    <a:pt x="21215" y="31215"/>
                  </a:cubicBezTo>
                  <a:cubicBezTo>
                    <a:pt x="21197" y="30635"/>
                    <a:pt x="21134" y="30064"/>
                    <a:pt x="21027" y="29520"/>
                  </a:cubicBezTo>
                  <a:cubicBezTo>
                    <a:pt x="21012" y="29419"/>
                    <a:pt x="20929" y="29345"/>
                    <a:pt x="20831" y="29345"/>
                  </a:cubicBezTo>
                  <a:close/>
                  <a:moveTo>
                    <a:pt x="20926" y="32685"/>
                  </a:moveTo>
                  <a:cubicBezTo>
                    <a:pt x="20822" y="32685"/>
                    <a:pt x="20732" y="32768"/>
                    <a:pt x="20724" y="32874"/>
                  </a:cubicBezTo>
                  <a:cubicBezTo>
                    <a:pt x="20679" y="33267"/>
                    <a:pt x="20617" y="33668"/>
                    <a:pt x="20528" y="34061"/>
                  </a:cubicBezTo>
                  <a:cubicBezTo>
                    <a:pt x="20501" y="34204"/>
                    <a:pt x="20465" y="34346"/>
                    <a:pt x="20430" y="34498"/>
                  </a:cubicBezTo>
                  <a:cubicBezTo>
                    <a:pt x="20403" y="34605"/>
                    <a:pt x="20474" y="34721"/>
                    <a:pt x="20590" y="34748"/>
                  </a:cubicBezTo>
                  <a:cubicBezTo>
                    <a:pt x="20608" y="34757"/>
                    <a:pt x="20626" y="34757"/>
                    <a:pt x="20644" y="34757"/>
                  </a:cubicBezTo>
                  <a:cubicBezTo>
                    <a:pt x="20733" y="34757"/>
                    <a:pt x="20822" y="34694"/>
                    <a:pt x="20849" y="34596"/>
                  </a:cubicBezTo>
                  <a:cubicBezTo>
                    <a:pt x="20885" y="34444"/>
                    <a:pt x="20920" y="34302"/>
                    <a:pt x="20947" y="34150"/>
                  </a:cubicBezTo>
                  <a:cubicBezTo>
                    <a:pt x="21036" y="33740"/>
                    <a:pt x="21099" y="33329"/>
                    <a:pt x="21143" y="32919"/>
                  </a:cubicBezTo>
                  <a:cubicBezTo>
                    <a:pt x="21161" y="32803"/>
                    <a:pt x="21072" y="32696"/>
                    <a:pt x="20956" y="32687"/>
                  </a:cubicBezTo>
                  <a:cubicBezTo>
                    <a:pt x="20946" y="32685"/>
                    <a:pt x="20936" y="32685"/>
                    <a:pt x="20926" y="32685"/>
                  </a:cubicBezTo>
                  <a:close/>
                  <a:moveTo>
                    <a:pt x="20153" y="35932"/>
                  </a:moveTo>
                  <a:cubicBezTo>
                    <a:pt x="20063" y="35932"/>
                    <a:pt x="19983" y="35983"/>
                    <a:pt x="19948" y="36068"/>
                  </a:cubicBezTo>
                  <a:cubicBezTo>
                    <a:pt x="19770" y="36577"/>
                    <a:pt x="19546" y="37085"/>
                    <a:pt x="19306" y="37594"/>
                  </a:cubicBezTo>
                  <a:cubicBezTo>
                    <a:pt x="19252" y="37701"/>
                    <a:pt x="19297" y="37834"/>
                    <a:pt x="19404" y="37879"/>
                  </a:cubicBezTo>
                  <a:cubicBezTo>
                    <a:pt x="19439" y="37897"/>
                    <a:pt x="19466" y="37906"/>
                    <a:pt x="19502" y="37906"/>
                  </a:cubicBezTo>
                  <a:cubicBezTo>
                    <a:pt x="19582" y="37906"/>
                    <a:pt x="19654" y="37861"/>
                    <a:pt x="19689" y="37781"/>
                  </a:cubicBezTo>
                  <a:cubicBezTo>
                    <a:pt x="19939" y="37255"/>
                    <a:pt x="20162" y="36728"/>
                    <a:pt x="20349" y="36220"/>
                  </a:cubicBezTo>
                  <a:cubicBezTo>
                    <a:pt x="20394" y="36113"/>
                    <a:pt x="20332" y="35988"/>
                    <a:pt x="20224" y="35943"/>
                  </a:cubicBezTo>
                  <a:cubicBezTo>
                    <a:pt x="20200" y="35936"/>
                    <a:pt x="20176" y="35932"/>
                    <a:pt x="20153" y="35932"/>
                  </a:cubicBezTo>
                  <a:close/>
                  <a:moveTo>
                    <a:pt x="18714" y="38954"/>
                  </a:moveTo>
                  <a:cubicBezTo>
                    <a:pt x="18641" y="38954"/>
                    <a:pt x="18571" y="38994"/>
                    <a:pt x="18529" y="39065"/>
                  </a:cubicBezTo>
                  <a:cubicBezTo>
                    <a:pt x="18262" y="39520"/>
                    <a:pt x="17967" y="39993"/>
                    <a:pt x="17655" y="40475"/>
                  </a:cubicBezTo>
                  <a:cubicBezTo>
                    <a:pt x="17593" y="40573"/>
                    <a:pt x="17620" y="40707"/>
                    <a:pt x="17718" y="40769"/>
                  </a:cubicBezTo>
                  <a:cubicBezTo>
                    <a:pt x="17753" y="40796"/>
                    <a:pt x="17789" y="40805"/>
                    <a:pt x="17834" y="40805"/>
                  </a:cubicBezTo>
                  <a:cubicBezTo>
                    <a:pt x="17896" y="40805"/>
                    <a:pt x="17967" y="40769"/>
                    <a:pt x="18012" y="40707"/>
                  </a:cubicBezTo>
                  <a:cubicBezTo>
                    <a:pt x="18333" y="40225"/>
                    <a:pt x="18628" y="39743"/>
                    <a:pt x="18904" y="39280"/>
                  </a:cubicBezTo>
                  <a:cubicBezTo>
                    <a:pt x="18958" y="39173"/>
                    <a:pt x="18922" y="39048"/>
                    <a:pt x="18824" y="38985"/>
                  </a:cubicBezTo>
                  <a:cubicBezTo>
                    <a:pt x="18788" y="38964"/>
                    <a:pt x="18751" y="38954"/>
                    <a:pt x="18714" y="38954"/>
                  </a:cubicBezTo>
                  <a:close/>
                  <a:moveTo>
                    <a:pt x="16864" y="41752"/>
                  </a:moveTo>
                  <a:cubicBezTo>
                    <a:pt x="16800" y="41752"/>
                    <a:pt x="16738" y="41782"/>
                    <a:pt x="16701" y="41840"/>
                  </a:cubicBezTo>
                  <a:cubicBezTo>
                    <a:pt x="16371" y="42286"/>
                    <a:pt x="16023" y="42723"/>
                    <a:pt x="15675" y="43151"/>
                  </a:cubicBezTo>
                  <a:cubicBezTo>
                    <a:pt x="15603" y="43249"/>
                    <a:pt x="15612" y="43383"/>
                    <a:pt x="15710" y="43455"/>
                  </a:cubicBezTo>
                  <a:cubicBezTo>
                    <a:pt x="15746" y="43490"/>
                    <a:pt x="15800" y="43499"/>
                    <a:pt x="15844" y="43499"/>
                  </a:cubicBezTo>
                  <a:cubicBezTo>
                    <a:pt x="15907" y="43499"/>
                    <a:pt x="15969" y="43472"/>
                    <a:pt x="16005" y="43419"/>
                  </a:cubicBezTo>
                  <a:cubicBezTo>
                    <a:pt x="16362" y="42991"/>
                    <a:pt x="16710" y="42545"/>
                    <a:pt x="17040" y="42090"/>
                  </a:cubicBezTo>
                  <a:cubicBezTo>
                    <a:pt x="17111" y="41992"/>
                    <a:pt x="17093" y="41867"/>
                    <a:pt x="16995" y="41795"/>
                  </a:cubicBezTo>
                  <a:cubicBezTo>
                    <a:pt x="16955" y="41766"/>
                    <a:pt x="16909" y="41752"/>
                    <a:pt x="16864" y="41752"/>
                  </a:cubicBezTo>
                  <a:close/>
                  <a:moveTo>
                    <a:pt x="14757" y="44354"/>
                  </a:moveTo>
                  <a:cubicBezTo>
                    <a:pt x="14697" y="44354"/>
                    <a:pt x="14639" y="44379"/>
                    <a:pt x="14595" y="44427"/>
                  </a:cubicBezTo>
                  <a:cubicBezTo>
                    <a:pt x="14230" y="44837"/>
                    <a:pt x="13846" y="45248"/>
                    <a:pt x="13462" y="45640"/>
                  </a:cubicBezTo>
                  <a:cubicBezTo>
                    <a:pt x="13382" y="45729"/>
                    <a:pt x="13382" y="45863"/>
                    <a:pt x="13471" y="45944"/>
                  </a:cubicBezTo>
                  <a:cubicBezTo>
                    <a:pt x="13507" y="45988"/>
                    <a:pt x="13560" y="46006"/>
                    <a:pt x="13614" y="46006"/>
                  </a:cubicBezTo>
                  <a:cubicBezTo>
                    <a:pt x="13676" y="46006"/>
                    <a:pt x="13730" y="45988"/>
                    <a:pt x="13766" y="45944"/>
                  </a:cubicBezTo>
                  <a:cubicBezTo>
                    <a:pt x="14158" y="45542"/>
                    <a:pt x="14551" y="45123"/>
                    <a:pt x="14916" y="44704"/>
                  </a:cubicBezTo>
                  <a:cubicBezTo>
                    <a:pt x="14997" y="44623"/>
                    <a:pt x="14988" y="44481"/>
                    <a:pt x="14899" y="44409"/>
                  </a:cubicBezTo>
                  <a:cubicBezTo>
                    <a:pt x="14858" y="44372"/>
                    <a:pt x="14807" y="44354"/>
                    <a:pt x="14757" y="44354"/>
                  </a:cubicBezTo>
                  <a:close/>
                  <a:moveTo>
                    <a:pt x="12422" y="46753"/>
                  </a:moveTo>
                  <a:cubicBezTo>
                    <a:pt x="12370" y="46753"/>
                    <a:pt x="12318" y="46771"/>
                    <a:pt x="12276" y="46809"/>
                  </a:cubicBezTo>
                  <a:cubicBezTo>
                    <a:pt x="11874" y="47193"/>
                    <a:pt x="11455" y="47567"/>
                    <a:pt x="11036" y="47924"/>
                  </a:cubicBezTo>
                  <a:cubicBezTo>
                    <a:pt x="10947" y="48004"/>
                    <a:pt x="10938" y="48138"/>
                    <a:pt x="11018" y="48227"/>
                  </a:cubicBezTo>
                  <a:cubicBezTo>
                    <a:pt x="11054" y="48272"/>
                    <a:pt x="11116" y="48299"/>
                    <a:pt x="11179" y="48299"/>
                  </a:cubicBezTo>
                  <a:cubicBezTo>
                    <a:pt x="11223" y="48299"/>
                    <a:pt x="11277" y="48281"/>
                    <a:pt x="11312" y="48245"/>
                  </a:cubicBezTo>
                  <a:cubicBezTo>
                    <a:pt x="11741" y="47888"/>
                    <a:pt x="12160" y="47505"/>
                    <a:pt x="12570" y="47121"/>
                  </a:cubicBezTo>
                  <a:cubicBezTo>
                    <a:pt x="12651" y="47041"/>
                    <a:pt x="12659" y="46907"/>
                    <a:pt x="12579" y="46818"/>
                  </a:cubicBezTo>
                  <a:cubicBezTo>
                    <a:pt x="12537" y="46775"/>
                    <a:pt x="12480" y="46753"/>
                    <a:pt x="12422" y="46753"/>
                  </a:cubicBezTo>
                  <a:close/>
                  <a:moveTo>
                    <a:pt x="9885" y="48939"/>
                  </a:moveTo>
                  <a:cubicBezTo>
                    <a:pt x="9837" y="48939"/>
                    <a:pt x="9790" y="48955"/>
                    <a:pt x="9751" y="48986"/>
                  </a:cubicBezTo>
                  <a:cubicBezTo>
                    <a:pt x="9314" y="49325"/>
                    <a:pt x="8868" y="49664"/>
                    <a:pt x="8422" y="49985"/>
                  </a:cubicBezTo>
                  <a:cubicBezTo>
                    <a:pt x="8324" y="50056"/>
                    <a:pt x="8306" y="50190"/>
                    <a:pt x="8368" y="50288"/>
                  </a:cubicBezTo>
                  <a:cubicBezTo>
                    <a:pt x="8413" y="50342"/>
                    <a:pt x="8475" y="50377"/>
                    <a:pt x="8547" y="50377"/>
                  </a:cubicBezTo>
                  <a:cubicBezTo>
                    <a:pt x="8591" y="50377"/>
                    <a:pt x="8627" y="50359"/>
                    <a:pt x="8672" y="50333"/>
                  </a:cubicBezTo>
                  <a:cubicBezTo>
                    <a:pt x="9118" y="50003"/>
                    <a:pt x="9573" y="49664"/>
                    <a:pt x="10019" y="49316"/>
                  </a:cubicBezTo>
                  <a:cubicBezTo>
                    <a:pt x="10108" y="49244"/>
                    <a:pt x="10126" y="49111"/>
                    <a:pt x="10054" y="49021"/>
                  </a:cubicBezTo>
                  <a:cubicBezTo>
                    <a:pt x="10009" y="48966"/>
                    <a:pt x="9946" y="48939"/>
                    <a:pt x="9885" y="48939"/>
                  </a:cubicBezTo>
                  <a:close/>
                  <a:moveTo>
                    <a:pt x="7164" y="50897"/>
                  </a:moveTo>
                  <a:cubicBezTo>
                    <a:pt x="7124" y="50897"/>
                    <a:pt x="7084" y="50908"/>
                    <a:pt x="7048" y="50930"/>
                  </a:cubicBezTo>
                  <a:cubicBezTo>
                    <a:pt x="6584" y="51234"/>
                    <a:pt x="6102" y="51528"/>
                    <a:pt x="5630" y="51814"/>
                  </a:cubicBezTo>
                  <a:cubicBezTo>
                    <a:pt x="5532" y="51867"/>
                    <a:pt x="5496" y="52001"/>
                    <a:pt x="5558" y="52099"/>
                  </a:cubicBezTo>
                  <a:cubicBezTo>
                    <a:pt x="5594" y="52170"/>
                    <a:pt x="5665" y="52206"/>
                    <a:pt x="5737" y="52206"/>
                  </a:cubicBezTo>
                  <a:cubicBezTo>
                    <a:pt x="5781" y="52206"/>
                    <a:pt x="5817" y="52197"/>
                    <a:pt x="5853" y="52179"/>
                  </a:cubicBezTo>
                  <a:cubicBezTo>
                    <a:pt x="6325" y="51894"/>
                    <a:pt x="6807" y="51591"/>
                    <a:pt x="7280" y="51287"/>
                  </a:cubicBezTo>
                  <a:cubicBezTo>
                    <a:pt x="7378" y="51225"/>
                    <a:pt x="7405" y="51091"/>
                    <a:pt x="7342" y="50993"/>
                  </a:cubicBezTo>
                  <a:cubicBezTo>
                    <a:pt x="7303" y="50930"/>
                    <a:pt x="7234" y="50897"/>
                    <a:pt x="7164" y="50897"/>
                  </a:cubicBezTo>
                  <a:close/>
                  <a:moveTo>
                    <a:pt x="4279" y="52601"/>
                  </a:moveTo>
                  <a:cubicBezTo>
                    <a:pt x="4244" y="52601"/>
                    <a:pt x="4209" y="52609"/>
                    <a:pt x="4176" y="52625"/>
                  </a:cubicBezTo>
                  <a:lnTo>
                    <a:pt x="2677" y="53339"/>
                  </a:lnTo>
                  <a:cubicBezTo>
                    <a:pt x="2570" y="53393"/>
                    <a:pt x="2525" y="53518"/>
                    <a:pt x="2570" y="53625"/>
                  </a:cubicBezTo>
                  <a:cubicBezTo>
                    <a:pt x="2614" y="53705"/>
                    <a:pt x="2686" y="53749"/>
                    <a:pt x="2766" y="53749"/>
                  </a:cubicBezTo>
                  <a:cubicBezTo>
                    <a:pt x="2802" y="53749"/>
                    <a:pt x="2828" y="53741"/>
                    <a:pt x="2855" y="53732"/>
                  </a:cubicBezTo>
                  <a:lnTo>
                    <a:pt x="4336" y="53027"/>
                  </a:lnTo>
                  <a:lnTo>
                    <a:pt x="4381" y="53000"/>
                  </a:lnTo>
                  <a:cubicBezTo>
                    <a:pt x="4488" y="52947"/>
                    <a:pt x="4523" y="52822"/>
                    <a:pt x="4470" y="52715"/>
                  </a:cubicBezTo>
                  <a:cubicBezTo>
                    <a:pt x="4433" y="52641"/>
                    <a:pt x="4358" y="52601"/>
                    <a:pt x="4279" y="52601"/>
                  </a:cubicBezTo>
                  <a:close/>
                  <a:moveTo>
                    <a:pt x="1255" y="54039"/>
                  </a:moveTo>
                  <a:cubicBezTo>
                    <a:pt x="1223" y="54039"/>
                    <a:pt x="1191" y="54046"/>
                    <a:pt x="1160" y="54062"/>
                  </a:cubicBezTo>
                  <a:lnTo>
                    <a:pt x="277" y="54481"/>
                  </a:lnTo>
                  <a:cubicBezTo>
                    <a:pt x="170" y="54526"/>
                    <a:pt x="125" y="54659"/>
                    <a:pt x="170" y="54766"/>
                  </a:cubicBezTo>
                  <a:cubicBezTo>
                    <a:pt x="215" y="54838"/>
                    <a:pt x="286" y="54882"/>
                    <a:pt x="366" y="54882"/>
                  </a:cubicBezTo>
                  <a:cubicBezTo>
                    <a:pt x="393" y="54882"/>
                    <a:pt x="429" y="54882"/>
                    <a:pt x="455" y="54865"/>
                  </a:cubicBezTo>
                  <a:lnTo>
                    <a:pt x="1348" y="54445"/>
                  </a:lnTo>
                  <a:cubicBezTo>
                    <a:pt x="1455" y="54392"/>
                    <a:pt x="1499" y="54267"/>
                    <a:pt x="1446" y="54160"/>
                  </a:cubicBezTo>
                  <a:cubicBezTo>
                    <a:pt x="1408" y="54084"/>
                    <a:pt x="1333" y="54039"/>
                    <a:pt x="1255" y="540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5"/>
          <p:cNvGrpSpPr/>
          <p:nvPr/>
        </p:nvGrpSpPr>
        <p:grpSpPr>
          <a:xfrm rot="10800000" flipH="1">
            <a:off x="238825" y="2756569"/>
            <a:ext cx="246700" cy="377825"/>
            <a:chOff x="416825" y="4233925"/>
            <a:chExt cx="246700" cy="377825"/>
          </a:xfrm>
        </p:grpSpPr>
        <p:sp>
          <p:nvSpPr>
            <p:cNvPr id="169" name="Google Shape;169;p5"/>
            <p:cNvSpPr/>
            <p:nvPr/>
          </p:nvSpPr>
          <p:spPr>
            <a:xfrm>
              <a:off x="430200" y="4233925"/>
              <a:ext cx="225075" cy="225050"/>
            </a:xfrm>
            <a:custGeom>
              <a:avLst/>
              <a:gdLst/>
              <a:ahLst/>
              <a:cxnLst/>
              <a:rect l="l" t="t" r="r" b="b"/>
              <a:pathLst>
                <a:path w="9003" h="9002" extrusionOk="0">
                  <a:moveTo>
                    <a:pt x="4506" y="1"/>
                  </a:moveTo>
                  <a:lnTo>
                    <a:pt x="1" y="4506"/>
                  </a:lnTo>
                  <a:lnTo>
                    <a:pt x="4506" y="9002"/>
                  </a:lnTo>
                  <a:lnTo>
                    <a:pt x="9002" y="4506"/>
                  </a:lnTo>
                  <a:lnTo>
                    <a:pt x="45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576750" y="4444250"/>
              <a:ext cx="86775" cy="86775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31" y="0"/>
                  </a:moveTo>
                  <a:lnTo>
                    <a:pt x="0" y="1740"/>
                  </a:lnTo>
                  <a:lnTo>
                    <a:pt x="1731" y="3470"/>
                  </a:lnTo>
                  <a:lnTo>
                    <a:pt x="3470" y="1740"/>
                  </a:lnTo>
                  <a:lnTo>
                    <a:pt x="17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416825" y="4477025"/>
              <a:ext cx="134950" cy="134725"/>
            </a:xfrm>
            <a:custGeom>
              <a:avLst/>
              <a:gdLst/>
              <a:ahLst/>
              <a:cxnLst/>
              <a:rect l="l" t="t" r="r" b="b"/>
              <a:pathLst>
                <a:path w="5398" h="5389" extrusionOk="0">
                  <a:moveTo>
                    <a:pt x="2704" y="1"/>
                  </a:moveTo>
                  <a:lnTo>
                    <a:pt x="1" y="2695"/>
                  </a:lnTo>
                  <a:lnTo>
                    <a:pt x="2704" y="5389"/>
                  </a:lnTo>
                  <a:lnTo>
                    <a:pt x="5398" y="2695"/>
                  </a:lnTo>
                  <a:lnTo>
                    <a:pt x="27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" name="Google Shape;172;p5"/>
          <p:cNvSpPr/>
          <p:nvPr/>
        </p:nvSpPr>
        <p:spPr>
          <a:xfrm rot="10800000" flipH="1">
            <a:off x="194200" y="304508"/>
            <a:ext cx="474485" cy="469788"/>
          </a:xfrm>
          <a:custGeom>
            <a:avLst/>
            <a:gdLst/>
            <a:ahLst/>
            <a:cxnLst/>
            <a:rect l="l" t="t" r="r" b="b"/>
            <a:pathLst>
              <a:path w="14444" h="14301" extrusionOk="0">
                <a:moveTo>
                  <a:pt x="7218" y="0"/>
                </a:moveTo>
                <a:lnTo>
                  <a:pt x="6192" y="3800"/>
                </a:lnTo>
                <a:lnTo>
                  <a:pt x="3275" y="1160"/>
                </a:lnTo>
                <a:lnTo>
                  <a:pt x="4461" y="4907"/>
                </a:lnTo>
                <a:lnTo>
                  <a:pt x="589" y="4264"/>
                </a:lnTo>
                <a:lnTo>
                  <a:pt x="3614" y="6780"/>
                </a:lnTo>
                <a:lnTo>
                  <a:pt x="1" y="8332"/>
                </a:lnTo>
                <a:lnTo>
                  <a:pt x="3908" y="8814"/>
                </a:lnTo>
                <a:lnTo>
                  <a:pt x="1705" y="12070"/>
                </a:lnTo>
                <a:lnTo>
                  <a:pt x="5246" y="10366"/>
                </a:lnTo>
                <a:lnTo>
                  <a:pt x="5166" y="14300"/>
                </a:lnTo>
                <a:lnTo>
                  <a:pt x="7218" y="10946"/>
                </a:lnTo>
                <a:lnTo>
                  <a:pt x="9279" y="14300"/>
                </a:lnTo>
                <a:lnTo>
                  <a:pt x="9189" y="10366"/>
                </a:lnTo>
                <a:lnTo>
                  <a:pt x="12731" y="12070"/>
                </a:lnTo>
                <a:lnTo>
                  <a:pt x="10536" y="8814"/>
                </a:lnTo>
                <a:lnTo>
                  <a:pt x="14444" y="8332"/>
                </a:lnTo>
                <a:lnTo>
                  <a:pt x="10831" y="6780"/>
                </a:lnTo>
                <a:lnTo>
                  <a:pt x="13855" y="4264"/>
                </a:lnTo>
                <a:lnTo>
                  <a:pt x="9974" y="4907"/>
                </a:lnTo>
                <a:lnTo>
                  <a:pt x="9974" y="4907"/>
                </a:lnTo>
                <a:lnTo>
                  <a:pt x="11161" y="1160"/>
                </a:lnTo>
                <a:lnTo>
                  <a:pt x="8253" y="3800"/>
                </a:lnTo>
                <a:lnTo>
                  <a:pt x="721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5"/>
          <p:cNvSpPr/>
          <p:nvPr/>
        </p:nvSpPr>
        <p:spPr>
          <a:xfrm rot="10800000" flipH="1">
            <a:off x="8585838" y="3948531"/>
            <a:ext cx="474485" cy="469788"/>
          </a:xfrm>
          <a:custGeom>
            <a:avLst/>
            <a:gdLst/>
            <a:ahLst/>
            <a:cxnLst/>
            <a:rect l="l" t="t" r="r" b="b"/>
            <a:pathLst>
              <a:path w="14444" h="14301" extrusionOk="0">
                <a:moveTo>
                  <a:pt x="7218" y="0"/>
                </a:moveTo>
                <a:lnTo>
                  <a:pt x="6192" y="3800"/>
                </a:lnTo>
                <a:lnTo>
                  <a:pt x="3275" y="1160"/>
                </a:lnTo>
                <a:lnTo>
                  <a:pt x="4461" y="4907"/>
                </a:lnTo>
                <a:lnTo>
                  <a:pt x="589" y="4264"/>
                </a:lnTo>
                <a:lnTo>
                  <a:pt x="3614" y="6780"/>
                </a:lnTo>
                <a:lnTo>
                  <a:pt x="1" y="8332"/>
                </a:lnTo>
                <a:lnTo>
                  <a:pt x="3908" y="8814"/>
                </a:lnTo>
                <a:lnTo>
                  <a:pt x="1705" y="12070"/>
                </a:lnTo>
                <a:lnTo>
                  <a:pt x="5246" y="10366"/>
                </a:lnTo>
                <a:lnTo>
                  <a:pt x="5166" y="14300"/>
                </a:lnTo>
                <a:lnTo>
                  <a:pt x="7218" y="10946"/>
                </a:lnTo>
                <a:lnTo>
                  <a:pt x="9279" y="14300"/>
                </a:lnTo>
                <a:lnTo>
                  <a:pt x="9189" y="10366"/>
                </a:lnTo>
                <a:lnTo>
                  <a:pt x="12731" y="12070"/>
                </a:lnTo>
                <a:lnTo>
                  <a:pt x="10536" y="8814"/>
                </a:lnTo>
                <a:lnTo>
                  <a:pt x="14444" y="8332"/>
                </a:lnTo>
                <a:lnTo>
                  <a:pt x="10831" y="6780"/>
                </a:lnTo>
                <a:lnTo>
                  <a:pt x="13855" y="4264"/>
                </a:lnTo>
                <a:lnTo>
                  <a:pt x="9974" y="4907"/>
                </a:lnTo>
                <a:lnTo>
                  <a:pt x="9974" y="4907"/>
                </a:lnTo>
                <a:lnTo>
                  <a:pt x="11161" y="1160"/>
                </a:lnTo>
                <a:lnTo>
                  <a:pt x="8253" y="3800"/>
                </a:lnTo>
                <a:lnTo>
                  <a:pt x="721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" name="Google Shape;174;p5"/>
          <p:cNvGrpSpPr/>
          <p:nvPr/>
        </p:nvGrpSpPr>
        <p:grpSpPr>
          <a:xfrm rot="10800000" flipH="1">
            <a:off x="6959375" y="4604094"/>
            <a:ext cx="246700" cy="377825"/>
            <a:chOff x="416825" y="4233925"/>
            <a:chExt cx="246700" cy="377825"/>
          </a:xfrm>
        </p:grpSpPr>
        <p:sp>
          <p:nvSpPr>
            <p:cNvPr id="175" name="Google Shape;175;p5"/>
            <p:cNvSpPr/>
            <p:nvPr/>
          </p:nvSpPr>
          <p:spPr>
            <a:xfrm>
              <a:off x="430200" y="4233925"/>
              <a:ext cx="225075" cy="225050"/>
            </a:xfrm>
            <a:custGeom>
              <a:avLst/>
              <a:gdLst/>
              <a:ahLst/>
              <a:cxnLst/>
              <a:rect l="l" t="t" r="r" b="b"/>
              <a:pathLst>
                <a:path w="9003" h="9002" extrusionOk="0">
                  <a:moveTo>
                    <a:pt x="4506" y="1"/>
                  </a:moveTo>
                  <a:lnTo>
                    <a:pt x="1" y="4506"/>
                  </a:lnTo>
                  <a:lnTo>
                    <a:pt x="4506" y="9002"/>
                  </a:lnTo>
                  <a:lnTo>
                    <a:pt x="9002" y="4506"/>
                  </a:lnTo>
                  <a:lnTo>
                    <a:pt x="45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576750" y="4444250"/>
              <a:ext cx="86775" cy="86775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31" y="0"/>
                  </a:moveTo>
                  <a:lnTo>
                    <a:pt x="0" y="1740"/>
                  </a:lnTo>
                  <a:lnTo>
                    <a:pt x="1731" y="3470"/>
                  </a:lnTo>
                  <a:lnTo>
                    <a:pt x="3470" y="1740"/>
                  </a:lnTo>
                  <a:lnTo>
                    <a:pt x="17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416825" y="4477025"/>
              <a:ext cx="134950" cy="134725"/>
            </a:xfrm>
            <a:custGeom>
              <a:avLst/>
              <a:gdLst/>
              <a:ahLst/>
              <a:cxnLst/>
              <a:rect l="l" t="t" r="r" b="b"/>
              <a:pathLst>
                <a:path w="5398" h="5389" extrusionOk="0">
                  <a:moveTo>
                    <a:pt x="2704" y="1"/>
                  </a:moveTo>
                  <a:lnTo>
                    <a:pt x="1" y="2695"/>
                  </a:lnTo>
                  <a:lnTo>
                    <a:pt x="2704" y="5389"/>
                  </a:lnTo>
                  <a:lnTo>
                    <a:pt x="5398" y="2695"/>
                  </a:lnTo>
                  <a:lnTo>
                    <a:pt x="27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5"/>
          <p:cNvGrpSpPr/>
          <p:nvPr/>
        </p:nvGrpSpPr>
        <p:grpSpPr>
          <a:xfrm rot="10800000" flipH="1">
            <a:off x="8164625" y="220419"/>
            <a:ext cx="198175" cy="198700"/>
            <a:chOff x="5372750" y="3475650"/>
            <a:chExt cx="198175" cy="198700"/>
          </a:xfrm>
        </p:grpSpPr>
        <p:sp>
          <p:nvSpPr>
            <p:cNvPr id="179" name="Google Shape;179;p5"/>
            <p:cNvSpPr/>
            <p:nvPr/>
          </p:nvSpPr>
          <p:spPr>
            <a:xfrm>
              <a:off x="5372750" y="3475650"/>
              <a:ext cx="198175" cy="198700"/>
            </a:xfrm>
            <a:custGeom>
              <a:avLst/>
              <a:gdLst/>
              <a:ahLst/>
              <a:cxnLst/>
              <a:rect l="l" t="t" r="r" b="b"/>
              <a:pathLst>
                <a:path w="7927" h="7948" extrusionOk="0">
                  <a:moveTo>
                    <a:pt x="3963" y="1"/>
                  </a:moveTo>
                  <a:cubicBezTo>
                    <a:pt x="1773" y="1"/>
                    <a:pt x="0" y="1794"/>
                    <a:pt x="0" y="3984"/>
                  </a:cubicBezTo>
                  <a:cubicBezTo>
                    <a:pt x="0" y="4902"/>
                    <a:pt x="313" y="5757"/>
                    <a:pt x="835" y="6425"/>
                  </a:cubicBezTo>
                  <a:cubicBezTo>
                    <a:pt x="1565" y="7363"/>
                    <a:pt x="2691" y="7947"/>
                    <a:pt x="3963" y="7947"/>
                  </a:cubicBezTo>
                  <a:cubicBezTo>
                    <a:pt x="6153" y="7947"/>
                    <a:pt x="7926" y="6174"/>
                    <a:pt x="7926" y="3984"/>
                  </a:cubicBezTo>
                  <a:cubicBezTo>
                    <a:pt x="7926" y="1857"/>
                    <a:pt x="6279" y="126"/>
                    <a:pt x="4193" y="21"/>
                  </a:cubicBezTo>
                  <a:cubicBezTo>
                    <a:pt x="4109" y="1"/>
                    <a:pt x="4047" y="1"/>
                    <a:pt x="3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5393600" y="3476175"/>
              <a:ext cx="177325" cy="198175"/>
            </a:xfrm>
            <a:custGeom>
              <a:avLst/>
              <a:gdLst/>
              <a:ahLst/>
              <a:cxnLst/>
              <a:rect l="l" t="t" r="r" b="b"/>
              <a:pathLst>
                <a:path w="7093" h="7927" extrusionOk="0">
                  <a:moveTo>
                    <a:pt x="3359" y="0"/>
                  </a:moveTo>
                  <a:cubicBezTo>
                    <a:pt x="3505" y="126"/>
                    <a:pt x="3651" y="272"/>
                    <a:pt x="3776" y="397"/>
                  </a:cubicBezTo>
                  <a:cubicBezTo>
                    <a:pt x="4339" y="1022"/>
                    <a:pt x="4673" y="1898"/>
                    <a:pt x="4652" y="2754"/>
                  </a:cubicBezTo>
                  <a:cubicBezTo>
                    <a:pt x="4610" y="4235"/>
                    <a:pt x="3505" y="5611"/>
                    <a:pt x="2066" y="5966"/>
                  </a:cubicBezTo>
                  <a:cubicBezTo>
                    <a:pt x="1565" y="6091"/>
                    <a:pt x="1064" y="6091"/>
                    <a:pt x="564" y="6216"/>
                  </a:cubicBezTo>
                  <a:cubicBezTo>
                    <a:pt x="376" y="6258"/>
                    <a:pt x="188" y="6320"/>
                    <a:pt x="1" y="6404"/>
                  </a:cubicBezTo>
                  <a:cubicBezTo>
                    <a:pt x="731" y="7342"/>
                    <a:pt x="1857" y="7926"/>
                    <a:pt x="3129" y="7926"/>
                  </a:cubicBezTo>
                  <a:cubicBezTo>
                    <a:pt x="5319" y="7926"/>
                    <a:pt x="7092" y="6153"/>
                    <a:pt x="7092" y="3963"/>
                  </a:cubicBezTo>
                  <a:cubicBezTo>
                    <a:pt x="7092" y="1836"/>
                    <a:pt x="5445" y="105"/>
                    <a:pt x="3359" y="0"/>
                  </a:cubicBez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5391525" y="3532475"/>
              <a:ext cx="29750" cy="81750"/>
            </a:xfrm>
            <a:custGeom>
              <a:avLst/>
              <a:gdLst/>
              <a:ahLst/>
              <a:cxnLst/>
              <a:rect l="l" t="t" r="r" b="b"/>
              <a:pathLst>
                <a:path w="1190" h="3270" extrusionOk="0">
                  <a:moveTo>
                    <a:pt x="742" y="0"/>
                  </a:moveTo>
                  <a:cubicBezTo>
                    <a:pt x="652" y="0"/>
                    <a:pt x="433" y="285"/>
                    <a:pt x="271" y="648"/>
                  </a:cubicBezTo>
                  <a:cubicBezTo>
                    <a:pt x="105" y="1044"/>
                    <a:pt x="0" y="1545"/>
                    <a:pt x="42" y="1816"/>
                  </a:cubicBezTo>
                  <a:cubicBezTo>
                    <a:pt x="42" y="2066"/>
                    <a:pt x="188" y="2567"/>
                    <a:pt x="459" y="2879"/>
                  </a:cubicBezTo>
                  <a:cubicBezTo>
                    <a:pt x="668" y="3136"/>
                    <a:pt x="926" y="3270"/>
                    <a:pt x="1053" y="3270"/>
                  </a:cubicBezTo>
                  <a:cubicBezTo>
                    <a:pt x="1091" y="3270"/>
                    <a:pt x="1117" y="3258"/>
                    <a:pt x="1127" y="3234"/>
                  </a:cubicBezTo>
                  <a:cubicBezTo>
                    <a:pt x="1189" y="3151"/>
                    <a:pt x="1001" y="2921"/>
                    <a:pt x="918" y="2608"/>
                  </a:cubicBezTo>
                  <a:cubicBezTo>
                    <a:pt x="814" y="2316"/>
                    <a:pt x="793" y="1962"/>
                    <a:pt x="772" y="1774"/>
                  </a:cubicBezTo>
                  <a:cubicBezTo>
                    <a:pt x="772" y="1586"/>
                    <a:pt x="751" y="1169"/>
                    <a:pt x="793" y="773"/>
                  </a:cubicBezTo>
                  <a:cubicBezTo>
                    <a:pt x="814" y="397"/>
                    <a:pt x="855" y="43"/>
                    <a:pt x="751" y="1"/>
                  </a:cubicBezTo>
                  <a:cubicBezTo>
                    <a:pt x="748" y="0"/>
                    <a:pt x="745" y="0"/>
                    <a:pt x="7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" name="Google Shape;182;p5"/>
          <p:cNvGrpSpPr/>
          <p:nvPr/>
        </p:nvGrpSpPr>
        <p:grpSpPr>
          <a:xfrm rot="10800000" flipH="1">
            <a:off x="4644538" y="4569831"/>
            <a:ext cx="198175" cy="198700"/>
            <a:chOff x="5372750" y="3475650"/>
            <a:chExt cx="198175" cy="198700"/>
          </a:xfrm>
        </p:grpSpPr>
        <p:sp>
          <p:nvSpPr>
            <p:cNvPr id="183" name="Google Shape;183;p5"/>
            <p:cNvSpPr/>
            <p:nvPr/>
          </p:nvSpPr>
          <p:spPr>
            <a:xfrm>
              <a:off x="5372750" y="3475650"/>
              <a:ext cx="198175" cy="198700"/>
            </a:xfrm>
            <a:custGeom>
              <a:avLst/>
              <a:gdLst/>
              <a:ahLst/>
              <a:cxnLst/>
              <a:rect l="l" t="t" r="r" b="b"/>
              <a:pathLst>
                <a:path w="7927" h="7948" extrusionOk="0">
                  <a:moveTo>
                    <a:pt x="3963" y="1"/>
                  </a:moveTo>
                  <a:cubicBezTo>
                    <a:pt x="1773" y="1"/>
                    <a:pt x="0" y="1794"/>
                    <a:pt x="0" y="3984"/>
                  </a:cubicBezTo>
                  <a:cubicBezTo>
                    <a:pt x="0" y="4902"/>
                    <a:pt x="313" y="5757"/>
                    <a:pt x="835" y="6425"/>
                  </a:cubicBezTo>
                  <a:cubicBezTo>
                    <a:pt x="1565" y="7363"/>
                    <a:pt x="2691" y="7947"/>
                    <a:pt x="3963" y="7947"/>
                  </a:cubicBezTo>
                  <a:cubicBezTo>
                    <a:pt x="6153" y="7947"/>
                    <a:pt x="7926" y="6174"/>
                    <a:pt x="7926" y="3984"/>
                  </a:cubicBezTo>
                  <a:cubicBezTo>
                    <a:pt x="7926" y="1857"/>
                    <a:pt x="6279" y="126"/>
                    <a:pt x="4193" y="21"/>
                  </a:cubicBezTo>
                  <a:cubicBezTo>
                    <a:pt x="4109" y="1"/>
                    <a:pt x="4047" y="1"/>
                    <a:pt x="3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5393600" y="3476175"/>
              <a:ext cx="177325" cy="198175"/>
            </a:xfrm>
            <a:custGeom>
              <a:avLst/>
              <a:gdLst/>
              <a:ahLst/>
              <a:cxnLst/>
              <a:rect l="l" t="t" r="r" b="b"/>
              <a:pathLst>
                <a:path w="7093" h="7927" extrusionOk="0">
                  <a:moveTo>
                    <a:pt x="3359" y="0"/>
                  </a:moveTo>
                  <a:cubicBezTo>
                    <a:pt x="3505" y="126"/>
                    <a:pt x="3651" y="272"/>
                    <a:pt x="3776" y="397"/>
                  </a:cubicBezTo>
                  <a:cubicBezTo>
                    <a:pt x="4339" y="1022"/>
                    <a:pt x="4673" y="1898"/>
                    <a:pt x="4652" y="2754"/>
                  </a:cubicBezTo>
                  <a:cubicBezTo>
                    <a:pt x="4610" y="4235"/>
                    <a:pt x="3505" y="5611"/>
                    <a:pt x="2066" y="5966"/>
                  </a:cubicBezTo>
                  <a:cubicBezTo>
                    <a:pt x="1565" y="6091"/>
                    <a:pt x="1064" y="6091"/>
                    <a:pt x="564" y="6216"/>
                  </a:cubicBezTo>
                  <a:cubicBezTo>
                    <a:pt x="376" y="6258"/>
                    <a:pt x="188" y="6320"/>
                    <a:pt x="1" y="6404"/>
                  </a:cubicBezTo>
                  <a:cubicBezTo>
                    <a:pt x="731" y="7342"/>
                    <a:pt x="1857" y="7926"/>
                    <a:pt x="3129" y="7926"/>
                  </a:cubicBezTo>
                  <a:cubicBezTo>
                    <a:pt x="5319" y="7926"/>
                    <a:pt x="7092" y="6153"/>
                    <a:pt x="7092" y="3963"/>
                  </a:cubicBezTo>
                  <a:cubicBezTo>
                    <a:pt x="7092" y="1836"/>
                    <a:pt x="5445" y="105"/>
                    <a:pt x="3359" y="0"/>
                  </a:cubicBez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5391525" y="3532475"/>
              <a:ext cx="29750" cy="81750"/>
            </a:xfrm>
            <a:custGeom>
              <a:avLst/>
              <a:gdLst/>
              <a:ahLst/>
              <a:cxnLst/>
              <a:rect l="l" t="t" r="r" b="b"/>
              <a:pathLst>
                <a:path w="1190" h="3270" extrusionOk="0">
                  <a:moveTo>
                    <a:pt x="742" y="0"/>
                  </a:moveTo>
                  <a:cubicBezTo>
                    <a:pt x="652" y="0"/>
                    <a:pt x="433" y="285"/>
                    <a:pt x="271" y="648"/>
                  </a:cubicBezTo>
                  <a:cubicBezTo>
                    <a:pt x="105" y="1044"/>
                    <a:pt x="0" y="1545"/>
                    <a:pt x="42" y="1816"/>
                  </a:cubicBezTo>
                  <a:cubicBezTo>
                    <a:pt x="42" y="2066"/>
                    <a:pt x="188" y="2567"/>
                    <a:pt x="459" y="2879"/>
                  </a:cubicBezTo>
                  <a:cubicBezTo>
                    <a:pt x="668" y="3136"/>
                    <a:pt x="926" y="3270"/>
                    <a:pt x="1053" y="3270"/>
                  </a:cubicBezTo>
                  <a:cubicBezTo>
                    <a:pt x="1091" y="3270"/>
                    <a:pt x="1117" y="3258"/>
                    <a:pt x="1127" y="3234"/>
                  </a:cubicBezTo>
                  <a:cubicBezTo>
                    <a:pt x="1189" y="3151"/>
                    <a:pt x="1001" y="2921"/>
                    <a:pt x="918" y="2608"/>
                  </a:cubicBezTo>
                  <a:cubicBezTo>
                    <a:pt x="814" y="2316"/>
                    <a:pt x="793" y="1962"/>
                    <a:pt x="772" y="1774"/>
                  </a:cubicBezTo>
                  <a:cubicBezTo>
                    <a:pt x="772" y="1586"/>
                    <a:pt x="751" y="1169"/>
                    <a:pt x="793" y="773"/>
                  </a:cubicBezTo>
                  <a:cubicBezTo>
                    <a:pt x="814" y="397"/>
                    <a:pt x="855" y="43"/>
                    <a:pt x="751" y="1"/>
                  </a:cubicBezTo>
                  <a:cubicBezTo>
                    <a:pt x="748" y="0"/>
                    <a:pt x="745" y="0"/>
                    <a:pt x="7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" name="Google Shape;186;p5"/>
          <p:cNvGrpSpPr/>
          <p:nvPr/>
        </p:nvGrpSpPr>
        <p:grpSpPr>
          <a:xfrm rot="2308743" flipH="1">
            <a:off x="1851069" y="4663914"/>
            <a:ext cx="313361" cy="346909"/>
            <a:chOff x="2579275" y="270900"/>
            <a:chExt cx="313375" cy="346925"/>
          </a:xfrm>
        </p:grpSpPr>
        <p:sp>
          <p:nvSpPr>
            <p:cNvPr id="187" name="Google Shape;187;p5"/>
            <p:cNvSpPr/>
            <p:nvPr/>
          </p:nvSpPr>
          <p:spPr>
            <a:xfrm>
              <a:off x="2579275" y="277450"/>
              <a:ext cx="306025" cy="333900"/>
            </a:xfrm>
            <a:custGeom>
              <a:avLst/>
              <a:gdLst/>
              <a:ahLst/>
              <a:cxnLst/>
              <a:rect l="l" t="t" r="r" b="b"/>
              <a:pathLst>
                <a:path w="12241" h="13356" extrusionOk="0">
                  <a:moveTo>
                    <a:pt x="2900" y="1"/>
                  </a:moveTo>
                  <a:lnTo>
                    <a:pt x="2900" y="1"/>
                  </a:lnTo>
                  <a:cubicBezTo>
                    <a:pt x="1" y="8636"/>
                    <a:pt x="12240" y="13356"/>
                    <a:pt x="12240" y="13356"/>
                  </a:cubicBezTo>
                  <a:cubicBezTo>
                    <a:pt x="12231" y="1214"/>
                    <a:pt x="2900" y="1"/>
                    <a:pt x="29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2644400" y="270900"/>
              <a:ext cx="248250" cy="346925"/>
            </a:xfrm>
            <a:custGeom>
              <a:avLst/>
              <a:gdLst/>
              <a:ahLst/>
              <a:cxnLst/>
              <a:rect l="l" t="t" r="r" b="b"/>
              <a:pathLst>
                <a:path w="9930" h="13877" extrusionOk="0">
                  <a:moveTo>
                    <a:pt x="293" y="1"/>
                  </a:moveTo>
                  <a:cubicBezTo>
                    <a:pt x="217" y="1"/>
                    <a:pt x="140" y="33"/>
                    <a:pt x="90" y="93"/>
                  </a:cubicBezTo>
                  <a:cubicBezTo>
                    <a:pt x="1" y="209"/>
                    <a:pt x="18" y="370"/>
                    <a:pt x="125" y="459"/>
                  </a:cubicBezTo>
                  <a:cubicBezTo>
                    <a:pt x="5906" y="5125"/>
                    <a:pt x="9359" y="13626"/>
                    <a:pt x="9394" y="13716"/>
                  </a:cubicBezTo>
                  <a:cubicBezTo>
                    <a:pt x="9439" y="13814"/>
                    <a:pt x="9537" y="13876"/>
                    <a:pt x="9635" y="13876"/>
                  </a:cubicBezTo>
                  <a:cubicBezTo>
                    <a:pt x="9671" y="13876"/>
                    <a:pt x="9707" y="13867"/>
                    <a:pt x="9733" y="13858"/>
                  </a:cubicBezTo>
                  <a:cubicBezTo>
                    <a:pt x="9867" y="13805"/>
                    <a:pt x="9930" y="13653"/>
                    <a:pt x="9876" y="13519"/>
                  </a:cubicBezTo>
                  <a:cubicBezTo>
                    <a:pt x="9849" y="13430"/>
                    <a:pt x="6343" y="4804"/>
                    <a:pt x="456" y="58"/>
                  </a:cubicBezTo>
                  <a:cubicBezTo>
                    <a:pt x="409" y="19"/>
                    <a:pt x="351" y="1"/>
                    <a:pt x="2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2656900" y="327425"/>
              <a:ext cx="113325" cy="74050"/>
            </a:xfrm>
            <a:custGeom>
              <a:avLst/>
              <a:gdLst/>
              <a:ahLst/>
              <a:cxnLst/>
              <a:rect l="l" t="t" r="r" b="b"/>
              <a:pathLst>
                <a:path w="4533" h="2962" extrusionOk="0">
                  <a:moveTo>
                    <a:pt x="4273" y="0"/>
                  </a:moveTo>
                  <a:cubicBezTo>
                    <a:pt x="4131" y="0"/>
                    <a:pt x="4015" y="107"/>
                    <a:pt x="4006" y="250"/>
                  </a:cubicBezTo>
                  <a:lnTo>
                    <a:pt x="3952" y="2400"/>
                  </a:lnTo>
                  <a:lnTo>
                    <a:pt x="312" y="1918"/>
                  </a:lnTo>
                  <a:cubicBezTo>
                    <a:pt x="301" y="1917"/>
                    <a:pt x="290" y="1916"/>
                    <a:pt x="279" y="1916"/>
                  </a:cubicBezTo>
                  <a:cubicBezTo>
                    <a:pt x="149" y="1916"/>
                    <a:pt x="34" y="2010"/>
                    <a:pt x="18" y="2141"/>
                  </a:cubicBezTo>
                  <a:cubicBezTo>
                    <a:pt x="0" y="2284"/>
                    <a:pt x="98" y="2418"/>
                    <a:pt x="241" y="2436"/>
                  </a:cubicBezTo>
                  <a:lnTo>
                    <a:pt x="4166" y="2953"/>
                  </a:lnTo>
                  <a:cubicBezTo>
                    <a:pt x="4184" y="2953"/>
                    <a:pt x="4193" y="2962"/>
                    <a:pt x="4202" y="2962"/>
                  </a:cubicBezTo>
                  <a:cubicBezTo>
                    <a:pt x="4264" y="2962"/>
                    <a:pt x="4327" y="2935"/>
                    <a:pt x="4371" y="2899"/>
                  </a:cubicBezTo>
                  <a:cubicBezTo>
                    <a:pt x="4425" y="2846"/>
                    <a:pt x="4461" y="2775"/>
                    <a:pt x="4461" y="2703"/>
                  </a:cubicBezTo>
                  <a:lnTo>
                    <a:pt x="4532" y="268"/>
                  </a:lnTo>
                  <a:cubicBezTo>
                    <a:pt x="4532" y="125"/>
                    <a:pt x="4416" y="0"/>
                    <a:pt x="4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2712875" y="428100"/>
              <a:ext cx="126925" cy="63050"/>
            </a:xfrm>
            <a:custGeom>
              <a:avLst/>
              <a:gdLst/>
              <a:ahLst/>
              <a:cxnLst/>
              <a:rect l="l" t="t" r="r" b="b"/>
              <a:pathLst>
                <a:path w="5077" h="2522" extrusionOk="0">
                  <a:moveTo>
                    <a:pt x="4796" y="1"/>
                  </a:moveTo>
                  <a:cubicBezTo>
                    <a:pt x="4678" y="1"/>
                    <a:pt x="4564" y="84"/>
                    <a:pt x="4532" y="202"/>
                  </a:cubicBezTo>
                  <a:lnTo>
                    <a:pt x="4140" y="1959"/>
                  </a:lnTo>
                  <a:lnTo>
                    <a:pt x="330" y="1263"/>
                  </a:lnTo>
                  <a:cubicBezTo>
                    <a:pt x="313" y="1260"/>
                    <a:pt x="297" y="1259"/>
                    <a:pt x="280" y="1259"/>
                  </a:cubicBezTo>
                  <a:cubicBezTo>
                    <a:pt x="157" y="1259"/>
                    <a:pt x="51" y="1343"/>
                    <a:pt x="27" y="1468"/>
                  </a:cubicBezTo>
                  <a:cubicBezTo>
                    <a:pt x="0" y="1611"/>
                    <a:pt x="98" y="1745"/>
                    <a:pt x="232" y="1772"/>
                  </a:cubicBezTo>
                  <a:lnTo>
                    <a:pt x="4291" y="2512"/>
                  </a:lnTo>
                  <a:cubicBezTo>
                    <a:pt x="4309" y="2521"/>
                    <a:pt x="4318" y="2521"/>
                    <a:pt x="4336" y="2521"/>
                  </a:cubicBezTo>
                  <a:cubicBezTo>
                    <a:pt x="4452" y="2521"/>
                    <a:pt x="4559" y="2441"/>
                    <a:pt x="4595" y="2316"/>
                  </a:cubicBezTo>
                  <a:lnTo>
                    <a:pt x="5041" y="318"/>
                  </a:lnTo>
                  <a:cubicBezTo>
                    <a:pt x="5076" y="184"/>
                    <a:pt x="4987" y="41"/>
                    <a:pt x="4844" y="5"/>
                  </a:cubicBezTo>
                  <a:cubicBezTo>
                    <a:pt x="4828" y="2"/>
                    <a:pt x="4812" y="1"/>
                    <a:pt x="47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191;p5"/>
          <p:cNvGrpSpPr/>
          <p:nvPr/>
        </p:nvGrpSpPr>
        <p:grpSpPr>
          <a:xfrm rot="4906700" flipH="1">
            <a:off x="5975832" y="-173603"/>
            <a:ext cx="446515" cy="349417"/>
            <a:chOff x="6105100" y="4507988"/>
            <a:chExt cx="446525" cy="349425"/>
          </a:xfrm>
        </p:grpSpPr>
        <p:sp>
          <p:nvSpPr>
            <p:cNvPr id="192" name="Google Shape;192;p5"/>
            <p:cNvSpPr/>
            <p:nvPr/>
          </p:nvSpPr>
          <p:spPr>
            <a:xfrm>
              <a:off x="6114925" y="4507988"/>
              <a:ext cx="426875" cy="340750"/>
            </a:xfrm>
            <a:custGeom>
              <a:avLst/>
              <a:gdLst/>
              <a:ahLst/>
              <a:cxnLst/>
              <a:rect l="l" t="t" r="r" b="b"/>
              <a:pathLst>
                <a:path w="17075" h="13630" extrusionOk="0">
                  <a:moveTo>
                    <a:pt x="14064" y="0"/>
                  </a:moveTo>
                  <a:cubicBezTo>
                    <a:pt x="4514" y="0"/>
                    <a:pt x="0" y="13629"/>
                    <a:pt x="0" y="13629"/>
                  </a:cubicBezTo>
                  <a:cubicBezTo>
                    <a:pt x="16058" y="12862"/>
                    <a:pt x="17075" y="435"/>
                    <a:pt x="17075" y="435"/>
                  </a:cubicBezTo>
                  <a:cubicBezTo>
                    <a:pt x="16021" y="136"/>
                    <a:pt x="15017" y="0"/>
                    <a:pt x="14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6105100" y="4510213"/>
              <a:ext cx="446525" cy="347200"/>
            </a:xfrm>
            <a:custGeom>
              <a:avLst/>
              <a:gdLst/>
              <a:ahLst/>
              <a:cxnLst/>
              <a:rect l="l" t="t" r="r" b="b"/>
              <a:pathLst>
                <a:path w="17861" h="13888" extrusionOk="0">
                  <a:moveTo>
                    <a:pt x="17464" y="1"/>
                  </a:moveTo>
                  <a:cubicBezTo>
                    <a:pt x="17358" y="1"/>
                    <a:pt x="17256" y="50"/>
                    <a:pt x="17191" y="141"/>
                  </a:cubicBezTo>
                  <a:cubicBezTo>
                    <a:pt x="11384" y="8080"/>
                    <a:pt x="357" y="13174"/>
                    <a:pt x="250" y="13228"/>
                  </a:cubicBezTo>
                  <a:cubicBezTo>
                    <a:pt x="72" y="13308"/>
                    <a:pt x="1" y="13513"/>
                    <a:pt x="81" y="13683"/>
                  </a:cubicBezTo>
                  <a:cubicBezTo>
                    <a:pt x="134" y="13808"/>
                    <a:pt x="259" y="13888"/>
                    <a:pt x="393" y="13888"/>
                  </a:cubicBezTo>
                  <a:cubicBezTo>
                    <a:pt x="438" y="13888"/>
                    <a:pt x="491" y="13879"/>
                    <a:pt x="536" y="13852"/>
                  </a:cubicBezTo>
                  <a:cubicBezTo>
                    <a:pt x="643" y="13808"/>
                    <a:pt x="11830" y="8633"/>
                    <a:pt x="17745" y="551"/>
                  </a:cubicBezTo>
                  <a:cubicBezTo>
                    <a:pt x="17861" y="390"/>
                    <a:pt x="17825" y="176"/>
                    <a:pt x="17673" y="69"/>
                  </a:cubicBezTo>
                  <a:cubicBezTo>
                    <a:pt x="17609" y="23"/>
                    <a:pt x="17536" y="1"/>
                    <a:pt x="17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6384550" y="4532638"/>
              <a:ext cx="98150" cy="147925"/>
            </a:xfrm>
            <a:custGeom>
              <a:avLst/>
              <a:gdLst/>
              <a:ahLst/>
              <a:cxnLst/>
              <a:rect l="l" t="t" r="r" b="b"/>
              <a:pathLst>
                <a:path w="3926" h="5917" extrusionOk="0">
                  <a:moveTo>
                    <a:pt x="790" y="0"/>
                  </a:moveTo>
                  <a:cubicBezTo>
                    <a:pt x="615" y="0"/>
                    <a:pt x="464" y="138"/>
                    <a:pt x="447" y="314"/>
                  </a:cubicBezTo>
                  <a:lnTo>
                    <a:pt x="10" y="5542"/>
                  </a:lnTo>
                  <a:cubicBezTo>
                    <a:pt x="1" y="5640"/>
                    <a:pt x="36" y="5738"/>
                    <a:pt x="99" y="5810"/>
                  </a:cubicBezTo>
                  <a:cubicBezTo>
                    <a:pt x="170" y="5881"/>
                    <a:pt x="259" y="5917"/>
                    <a:pt x="349" y="5917"/>
                  </a:cubicBezTo>
                  <a:lnTo>
                    <a:pt x="358" y="5917"/>
                  </a:lnTo>
                  <a:lnTo>
                    <a:pt x="3587" y="5854"/>
                  </a:lnTo>
                  <a:cubicBezTo>
                    <a:pt x="3774" y="5845"/>
                    <a:pt x="3926" y="5694"/>
                    <a:pt x="3926" y="5497"/>
                  </a:cubicBezTo>
                  <a:cubicBezTo>
                    <a:pt x="3917" y="5310"/>
                    <a:pt x="3756" y="5158"/>
                    <a:pt x="3569" y="5158"/>
                  </a:cubicBezTo>
                  <a:lnTo>
                    <a:pt x="732" y="5221"/>
                  </a:lnTo>
                  <a:lnTo>
                    <a:pt x="1134" y="377"/>
                  </a:lnTo>
                  <a:cubicBezTo>
                    <a:pt x="1151" y="189"/>
                    <a:pt x="1009" y="20"/>
                    <a:pt x="821" y="2"/>
                  </a:cubicBezTo>
                  <a:cubicBezTo>
                    <a:pt x="811" y="1"/>
                    <a:pt x="800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6269250" y="4612213"/>
              <a:ext cx="85225" cy="164475"/>
            </a:xfrm>
            <a:custGeom>
              <a:avLst/>
              <a:gdLst/>
              <a:ahLst/>
              <a:cxnLst/>
              <a:rect l="l" t="t" r="r" b="b"/>
              <a:pathLst>
                <a:path w="3409" h="6579" extrusionOk="0">
                  <a:moveTo>
                    <a:pt x="1094" y="0"/>
                  </a:moveTo>
                  <a:cubicBezTo>
                    <a:pt x="926" y="0"/>
                    <a:pt x="774" y="127"/>
                    <a:pt x="750" y="298"/>
                  </a:cubicBezTo>
                  <a:lnTo>
                    <a:pt x="27" y="5704"/>
                  </a:lnTo>
                  <a:cubicBezTo>
                    <a:pt x="0" y="5892"/>
                    <a:pt x="125" y="6061"/>
                    <a:pt x="304" y="6097"/>
                  </a:cubicBezTo>
                  <a:lnTo>
                    <a:pt x="2971" y="6570"/>
                  </a:lnTo>
                  <a:cubicBezTo>
                    <a:pt x="2998" y="6570"/>
                    <a:pt x="3016" y="6579"/>
                    <a:pt x="3034" y="6579"/>
                  </a:cubicBezTo>
                  <a:cubicBezTo>
                    <a:pt x="3203" y="6579"/>
                    <a:pt x="3346" y="6454"/>
                    <a:pt x="3373" y="6293"/>
                  </a:cubicBezTo>
                  <a:cubicBezTo>
                    <a:pt x="3408" y="6106"/>
                    <a:pt x="3283" y="5927"/>
                    <a:pt x="3096" y="5892"/>
                  </a:cubicBezTo>
                  <a:lnTo>
                    <a:pt x="750" y="5472"/>
                  </a:lnTo>
                  <a:lnTo>
                    <a:pt x="1437" y="396"/>
                  </a:lnTo>
                  <a:cubicBezTo>
                    <a:pt x="1464" y="200"/>
                    <a:pt x="1330" y="31"/>
                    <a:pt x="1142" y="4"/>
                  </a:cubicBezTo>
                  <a:cubicBezTo>
                    <a:pt x="1126" y="1"/>
                    <a:pt x="1110" y="0"/>
                    <a:pt x="10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6167325" y="4724688"/>
              <a:ext cx="73625" cy="106200"/>
            </a:xfrm>
            <a:custGeom>
              <a:avLst/>
              <a:gdLst/>
              <a:ahLst/>
              <a:cxnLst/>
              <a:rect l="l" t="t" r="r" b="b"/>
              <a:pathLst>
                <a:path w="2945" h="4248" extrusionOk="0">
                  <a:moveTo>
                    <a:pt x="1106" y="0"/>
                  </a:moveTo>
                  <a:cubicBezTo>
                    <a:pt x="949" y="0"/>
                    <a:pt x="807" y="108"/>
                    <a:pt x="777" y="269"/>
                  </a:cubicBezTo>
                  <a:lnTo>
                    <a:pt x="27" y="3623"/>
                  </a:lnTo>
                  <a:cubicBezTo>
                    <a:pt x="1" y="3721"/>
                    <a:pt x="27" y="3828"/>
                    <a:pt x="81" y="3908"/>
                  </a:cubicBezTo>
                  <a:cubicBezTo>
                    <a:pt x="143" y="3989"/>
                    <a:pt x="233" y="4033"/>
                    <a:pt x="331" y="4042"/>
                  </a:cubicBezTo>
                  <a:lnTo>
                    <a:pt x="2552" y="4247"/>
                  </a:lnTo>
                  <a:lnTo>
                    <a:pt x="2588" y="4247"/>
                  </a:lnTo>
                  <a:cubicBezTo>
                    <a:pt x="2766" y="4247"/>
                    <a:pt x="2918" y="4114"/>
                    <a:pt x="2927" y="3935"/>
                  </a:cubicBezTo>
                  <a:cubicBezTo>
                    <a:pt x="2945" y="3748"/>
                    <a:pt x="2811" y="3578"/>
                    <a:pt x="2614" y="3560"/>
                  </a:cubicBezTo>
                  <a:lnTo>
                    <a:pt x="786" y="3391"/>
                  </a:lnTo>
                  <a:lnTo>
                    <a:pt x="1446" y="420"/>
                  </a:lnTo>
                  <a:cubicBezTo>
                    <a:pt x="1490" y="233"/>
                    <a:pt x="1374" y="46"/>
                    <a:pt x="1187" y="10"/>
                  </a:cubicBezTo>
                  <a:cubicBezTo>
                    <a:pt x="1160" y="3"/>
                    <a:pt x="1133" y="0"/>
                    <a:pt x="1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5"/>
          <p:cNvGrpSpPr/>
          <p:nvPr/>
        </p:nvGrpSpPr>
        <p:grpSpPr>
          <a:xfrm rot="10800000">
            <a:off x="2874950" y="87369"/>
            <a:ext cx="198175" cy="198700"/>
            <a:chOff x="5372750" y="3475650"/>
            <a:chExt cx="198175" cy="198700"/>
          </a:xfrm>
        </p:grpSpPr>
        <p:sp>
          <p:nvSpPr>
            <p:cNvPr id="198" name="Google Shape;198;p5"/>
            <p:cNvSpPr/>
            <p:nvPr/>
          </p:nvSpPr>
          <p:spPr>
            <a:xfrm>
              <a:off x="5372750" y="3475650"/>
              <a:ext cx="198175" cy="198700"/>
            </a:xfrm>
            <a:custGeom>
              <a:avLst/>
              <a:gdLst/>
              <a:ahLst/>
              <a:cxnLst/>
              <a:rect l="l" t="t" r="r" b="b"/>
              <a:pathLst>
                <a:path w="7927" h="7948" extrusionOk="0">
                  <a:moveTo>
                    <a:pt x="3963" y="1"/>
                  </a:moveTo>
                  <a:cubicBezTo>
                    <a:pt x="1773" y="1"/>
                    <a:pt x="0" y="1794"/>
                    <a:pt x="0" y="3984"/>
                  </a:cubicBezTo>
                  <a:cubicBezTo>
                    <a:pt x="0" y="4902"/>
                    <a:pt x="313" y="5757"/>
                    <a:pt x="835" y="6425"/>
                  </a:cubicBezTo>
                  <a:cubicBezTo>
                    <a:pt x="1565" y="7363"/>
                    <a:pt x="2691" y="7947"/>
                    <a:pt x="3963" y="7947"/>
                  </a:cubicBezTo>
                  <a:cubicBezTo>
                    <a:pt x="6153" y="7947"/>
                    <a:pt x="7926" y="6174"/>
                    <a:pt x="7926" y="3984"/>
                  </a:cubicBezTo>
                  <a:cubicBezTo>
                    <a:pt x="7926" y="1857"/>
                    <a:pt x="6279" y="126"/>
                    <a:pt x="4193" y="21"/>
                  </a:cubicBezTo>
                  <a:cubicBezTo>
                    <a:pt x="4109" y="1"/>
                    <a:pt x="4047" y="1"/>
                    <a:pt x="3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5393600" y="3476175"/>
              <a:ext cx="177325" cy="198175"/>
            </a:xfrm>
            <a:custGeom>
              <a:avLst/>
              <a:gdLst/>
              <a:ahLst/>
              <a:cxnLst/>
              <a:rect l="l" t="t" r="r" b="b"/>
              <a:pathLst>
                <a:path w="7093" h="7927" extrusionOk="0">
                  <a:moveTo>
                    <a:pt x="3359" y="0"/>
                  </a:moveTo>
                  <a:cubicBezTo>
                    <a:pt x="3505" y="126"/>
                    <a:pt x="3651" y="272"/>
                    <a:pt x="3776" y="397"/>
                  </a:cubicBezTo>
                  <a:cubicBezTo>
                    <a:pt x="4339" y="1022"/>
                    <a:pt x="4673" y="1898"/>
                    <a:pt x="4652" y="2754"/>
                  </a:cubicBezTo>
                  <a:cubicBezTo>
                    <a:pt x="4610" y="4235"/>
                    <a:pt x="3505" y="5611"/>
                    <a:pt x="2066" y="5966"/>
                  </a:cubicBezTo>
                  <a:cubicBezTo>
                    <a:pt x="1565" y="6091"/>
                    <a:pt x="1064" y="6091"/>
                    <a:pt x="564" y="6216"/>
                  </a:cubicBezTo>
                  <a:cubicBezTo>
                    <a:pt x="376" y="6258"/>
                    <a:pt x="188" y="6320"/>
                    <a:pt x="1" y="6404"/>
                  </a:cubicBezTo>
                  <a:cubicBezTo>
                    <a:pt x="731" y="7342"/>
                    <a:pt x="1857" y="7926"/>
                    <a:pt x="3129" y="7926"/>
                  </a:cubicBezTo>
                  <a:cubicBezTo>
                    <a:pt x="5319" y="7926"/>
                    <a:pt x="7092" y="6153"/>
                    <a:pt x="7092" y="3963"/>
                  </a:cubicBezTo>
                  <a:cubicBezTo>
                    <a:pt x="7092" y="1836"/>
                    <a:pt x="5445" y="105"/>
                    <a:pt x="3359" y="0"/>
                  </a:cubicBez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5391525" y="3532475"/>
              <a:ext cx="29750" cy="81750"/>
            </a:xfrm>
            <a:custGeom>
              <a:avLst/>
              <a:gdLst/>
              <a:ahLst/>
              <a:cxnLst/>
              <a:rect l="l" t="t" r="r" b="b"/>
              <a:pathLst>
                <a:path w="1190" h="3270" extrusionOk="0">
                  <a:moveTo>
                    <a:pt x="742" y="0"/>
                  </a:moveTo>
                  <a:cubicBezTo>
                    <a:pt x="652" y="0"/>
                    <a:pt x="433" y="285"/>
                    <a:pt x="271" y="648"/>
                  </a:cubicBezTo>
                  <a:cubicBezTo>
                    <a:pt x="105" y="1044"/>
                    <a:pt x="0" y="1545"/>
                    <a:pt x="42" y="1816"/>
                  </a:cubicBezTo>
                  <a:cubicBezTo>
                    <a:pt x="42" y="2066"/>
                    <a:pt x="188" y="2567"/>
                    <a:pt x="459" y="2879"/>
                  </a:cubicBezTo>
                  <a:cubicBezTo>
                    <a:pt x="668" y="3136"/>
                    <a:pt x="926" y="3270"/>
                    <a:pt x="1053" y="3270"/>
                  </a:cubicBezTo>
                  <a:cubicBezTo>
                    <a:pt x="1091" y="3270"/>
                    <a:pt x="1117" y="3258"/>
                    <a:pt x="1127" y="3234"/>
                  </a:cubicBezTo>
                  <a:cubicBezTo>
                    <a:pt x="1189" y="3151"/>
                    <a:pt x="1001" y="2921"/>
                    <a:pt x="918" y="2608"/>
                  </a:cubicBezTo>
                  <a:cubicBezTo>
                    <a:pt x="814" y="2316"/>
                    <a:pt x="793" y="1962"/>
                    <a:pt x="772" y="1774"/>
                  </a:cubicBezTo>
                  <a:cubicBezTo>
                    <a:pt x="772" y="1586"/>
                    <a:pt x="751" y="1169"/>
                    <a:pt x="793" y="773"/>
                  </a:cubicBezTo>
                  <a:cubicBezTo>
                    <a:pt x="814" y="397"/>
                    <a:pt x="855" y="43"/>
                    <a:pt x="751" y="1"/>
                  </a:cubicBezTo>
                  <a:cubicBezTo>
                    <a:pt x="748" y="0"/>
                    <a:pt x="745" y="0"/>
                    <a:pt x="7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5"/>
          <p:cNvGrpSpPr/>
          <p:nvPr/>
        </p:nvGrpSpPr>
        <p:grpSpPr>
          <a:xfrm rot="10800000">
            <a:off x="573675" y="1820994"/>
            <a:ext cx="198175" cy="198700"/>
            <a:chOff x="5372750" y="3475650"/>
            <a:chExt cx="198175" cy="198700"/>
          </a:xfrm>
        </p:grpSpPr>
        <p:sp>
          <p:nvSpPr>
            <p:cNvPr id="202" name="Google Shape;202;p5"/>
            <p:cNvSpPr/>
            <p:nvPr/>
          </p:nvSpPr>
          <p:spPr>
            <a:xfrm>
              <a:off x="5372750" y="3475650"/>
              <a:ext cx="198175" cy="198700"/>
            </a:xfrm>
            <a:custGeom>
              <a:avLst/>
              <a:gdLst/>
              <a:ahLst/>
              <a:cxnLst/>
              <a:rect l="l" t="t" r="r" b="b"/>
              <a:pathLst>
                <a:path w="7927" h="7948" extrusionOk="0">
                  <a:moveTo>
                    <a:pt x="3963" y="1"/>
                  </a:moveTo>
                  <a:cubicBezTo>
                    <a:pt x="1773" y="1"/>
                    <a:pt x="0" y="1794"/>
                    <a:pt x="0" y="3984"/>
                  </a:cubicBezTo>
                  <a:cubicBezTo>
                    <a:pt x="0" y="4902"/>
                    <a:pt x="313" y="5757"/>
                    <a:pt x="835" y="6425"/>
                  </a:cubicBezTo>
                  <a:cubicBezTo>
                    <a:pt x="1565" y="7363"/>
                    <a:pt x="2691" y="7947"/>
                    <a:pt x="3963" y="7947"/>
                  </a:cubicBezTo>
                  <a:cubicBezTo>
                    <a:pt x="6153" y="7947"/>
                    <a:pt x="7926" y="6174"/>
                    <a:pt x="7926" y="3984"/>
                  </a:cubicBezTo>
                  <a:cubicBezTo>
                    <a:pt x="7926" y="1857"/>
                    <a:pt x="6279" y="126"/>
                    <a:pt x="4193" y="21"/>
                  </a:cubicBezTo>
                  <a:cubicBezTo>
                    <a:pt x="4109" y="1"/>
                    <a:pt x="4047" y="1"/>
                    <a:pt x="3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5393600" y="3476175"/>
              <a:ext cx="177325" cy="198175"/>
            </a:xfrm>
            <a:custGeom>
              <a:avLst/>
              <a:gdLst/>
              <a:ahLst/>
              <a:cxnLst/>
              <a:rect l="l" t="t" r="r" b="b"/>
              <a:pathLst>
                <a:path w="7093" h="7927" extrusionOk="0">
                  <a:moveTo>
                    <a:pt x="3359" y="0"/>
                  </a:moveTo>
                  <a:cubicBezTo>
                    <a:pt x="3505" y="126"/>
                    <a:pt x="3651" y="272"/>
                    <a:pt x="3776" y="397"/>
                  </a:cubicBezTo>
                  <a:cubicBezTo>
                    <a:pt x="4339" y="1022"/>
                    <a:pt x="4673" y="1898"/>
                    <a:pt x="4652" y="2754"/>
                  </a:cubicBezTo>
                  <a:cubicBezTo>
                    <a:pt x="4610" y="4235"/>
                    <a:pt x="3505" y="5611"/>
                    <a:pt x="2066" y="5966"/>
                  </a:cubicBezTo>
                  <a:cubicBezTo>
                    <a:pt x="1565" y="6091"/>
                    <a:pt x="1064" y="6091"/>
                    <a:pt x="564" y="6216"/>
                  </a:cubicBezTo>
                  <a:cubicBezTo>
                    <a:pt x="376" y="6258"/>
                    <a:pt x="188" y="6320"/>
                    <a:pt x="1" y="6404"/>
                  </a:cubicBezTo>
                  <a:cubicBezTo>
                    <a:pt x="731" y="7342"/>
                    <a:pt x="1857" y="7926"/>
                    <a:pt x="3129" y="7926"/>
                  </a:cubicBezTo>
                  <a:cubicBezTo>
                    <a:pt x="5319" y="7926"/>
                    <a:pt x="7092" y="6153"/>
                    <a:pt x="7092" y="3963"/>
                  </a:cubicBezTo>
                  <a:cubicBezTo>
                    <a:pt x="7092" y="1836"/>
                    <a:pt x="5445" y="105"/>
                    <a:pt x="3359" y="0"/>
                  </a:cubicBez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5391525" y="3532475"/>
              <a:ext cx="29750" cy="81750"/>
            </a:xfrm>
            <a:custGeom>
              <a:avLst/>
              <a:gdLst/>
              <a:ahLst/>
              <a:cxnLst/>
              <a:rect l="l" t="t" r="r" b="b"/>
              <a:pathLst>
                <a:path w="1190" h="3270" extrusionOk="0">
                  <a:moveTo>
                    <a:pt x="742" y="0"/>
                  </a:moveTo>
                  <a:cubicBezTo>
                    <a:pt x="652" y="0"/>
                    <a:pt x="433" y="285"/>
                    <a:pt x="271" y="648"/>
                  </a:cubicBezTo>
                  <a:cubicBezTo>
                    <a:pt x="105" y="1044"/>
                    <a:pt x="0" y="1545"/>
                    <a:pt x="42" y="1816"/>
                  </a:cubicBezTo>
                  <a:cubicBezTo>
                    <a:pt x="42" y="2066"/>
                    <a:pt x="188" y="2567"/>
                    <a:pt x="459" y="2879"/>
                  </a:cubicBezTo>
                  <a:cubicBezTo>
                    <a:pt x="668" y="3136"/>
                    <a:pt x="926" y="3270"/>
                    <a:pt x="1053" y="3270"/>
                  </a:cubicBezTo>
                  <a:cubicBezTo>
                    <a:pt x="1091" y="3270"/>
                    <a:pt x="1117" y="3258"/>
                    <a:pt x="1127" y="3234"/>
                  </a:cubicBezTo>
                  <a:cubicBezTo>
                    <a:pt x="1189" y="3151"/>
                    <a:pt x="1001" y="2921"/>
                    <a:pt x="918" y="2608"/>
                  </a:cubicBezTo>
                  <a:cubicBezTo>
                    <a:pt x="814" y="2316"/>
                    <a:pt x="793" y="1962"/>
                    <a:pt x="772" y="1774"/>
                  </a:cubicBezTo>
                  <a:cubicBezTo>
                    <a:pt x="772" y="1586"/>
                    <a:pt x="751" y="1169"/>
                    <a:pt x="793" y="773"/>
                  </a:cubicBezTo>
                  <a:cubicBezTo>
                    <a:pt x="814" y="397"/>
                    <a:pt x="855" y="43"/>
                    <a:pt x="751" y="1"/>
                  </a:cubicBezTo>
                  <a:cubicBezTo>
                    <a:pt x="748" y="0"/>
                    <a:pt x="745" y="0"/>
                    <a:pt x="7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08" name="Google Shape;208;p6"/>
          <p:cNvGrpSpPr/>
          <p:nvPr/>
        </p:nvGrpSpPr>
        <p:grpSpPr>
          <a:xfrm rot="-5400000">
            <a:off x="7986745" y="505729"/>
            <a:ext cx="1662984" cy="651518"/>
            <a:chOff x="6822358" y="4233937"/>
            <a:chExt cx="2321630" cy="909561"/>
          </a:xfrm>
        </p:grpSpPr>
        <p:sp>
          <p:nvSpPr>
            <p:cNvPr id="209" name="Google Shape;209;p6"/>
            <p:cNvSpPr/>
            <p:nvPr/>
          </p:nvSpPr>
          <p:spPr>
            <a:xfrm rot="5400000">
              <a:off x="7610916" y="3748415"/>
              <a:ext cx="744954" cy="2045212"/>
            </a:xfrm>
            <a:custGeom>
              <a:avLst/>
              <a:gdLst/>
              <a:ahLst/>
              <a:cxnLst/>
              <a:rect l="l" t="t" r="r" b="b"/>
              <a:pathLst>
                <a:path w="23258" h="63853" extrusionOk="0">
                  <a:moveTo>
                    <a:pt x="23257" y="0"/>
                  </a:moveTo>
                  <a:cubicBezTo>
                    <a:pt x="22205" y="589"/>
                    <a:pt x="21125" y="1231"/>
                    <a:pt x="20010" y="1838"/>
                  </a:cubicBezTo>
                  <a:cubicBezTo>
                    <a:pt x="19939" y="1873"/>
                    <a:pt x="19859" y="1918"/>
                    <a:pt x="19787" y="1963"/>
                  </a:cubicBezTo>
                  <a:lnTo>
                    <a:pt x="19778" y="1963"/>
                  </a:lnTo>
                  <a:cubicBezTo>
                    <a:pt x="17548" y="3149"/>
                    <a:pt x="15416" y="4532"/>
                    <a:pt x="13426" y="6075"/>
                  </a:cubicBezTo>
                  <a:cubicBezTo>
                    <a:pt x="13275" y="6191"/>
                    <a:pt x="13132" y="6298"/>
                    <a:pt x="12998" y="6414"/>
                  </a:cubicBezTo>
                  <a:cubicBezTo>
                    <a:pt x="10759" y="8189"/>
                    <a:pt x="8689" y="10179"/>
                    <a:pt x="6834" y="12347"/>
                  </a:cubicBezTo>
                  <a:cubicBezTo>
                    <a:pt x="6762" y="12436"/>
                    <a:pt x="6682" y="12534"/>
                    <a:pt x="6602" y="12623"/>
                  </a:cubicBezTo>
                  <a:cubicBezTo>
                    <a:pt x="6441" y="12819"/>
                    <a:pt x="6281" y="13016"/>
                    <a:pt x="6120" y="13212"/>
                  </a:cubicBezTo>
                  <a:cubicBezTo>
                    <a:pt x="6049" y="13292"/>
                    <a:pt x="5986" y="13373"/>
                    <a:pt x="5924" y="13453"/>
                  </a:cubicBezTo>
                  <a:cubicBezTo>
                    <a:pt x="5460" y="14042"/>
                    <a:pt x="5005" y="14630"/>
                    <a:pt x="4577" y="15237"/>
                  </a:cubicBezTo>
                  <a:cubicBezTo>
                    <a:pt x="3444" y="16816"/>
                    <a:pt x="2409" y="18484"/>
                    <a:pt x="1615" y="20251"/>
                  </a:cubicBezTo>
                  <a:cubicBezTo>
                    <a:pt x="1579" y="20340"/>
                    <a:pt x="1544" y="20420"/>
                    <a:pt x="1508" y="20500"/>
                  </a:cubicBezTo>
                  <a:cubicBezTo>
                    <a:pt x="1017" y="21633"/>
                    <a:pt x="634" y="22793"/>
                    <a:pt x="375" y="23989"/>
                  </a:cubicBezTo>
                  <a:cubicBezTo>
                    <a:pt x="330" y="24221"/>
                    <a:pt x="286" y="24452"/>
                    <a:pt x="250" y="24693"/>
                  </a:cubicBezTo>
                  <a:cubicBezTo>
                    <a:pt x="9" y="26165"/>
                    <a:pt x="0" y="27691"/>
                    <a:pt x="250" y="29163"/>
                  </a:cubicBezTo>
                  <a:cubicBezTo>
                    <a:pt x="509" y="30670"/>
                    <a:pt x="1044" y="32116"/>
                    <a:pt x="1900" y="33391"/>
                  </a:cubicBezTo>
                  <a:cubicBezTo>
                    <a:pt x="2124" y="33721"/>
                    <a:pt x="2373" y="34043"/>
                    <a:pt x="2632" y="34346"/>
                  </a:cubicBezTo>
                  <a:cubicBezTo>
                    <a:pt x="2703" y="34426"/>
                    <a:pt x="2775" y="34515"/>
                    <a:pt x="2846" y="34596"/>
                  </a:cubicBezTo>
                  <a:cubicBezTo>
                    <a:pt x="3961" y="35845"/>
                    <a:pt x="5317" y="36888"/>
                    <a:pt x="6602" y="37995"/>
                  </a:cubicBezTo>
                  <a:cubicBezTo>
                    <a:pt x="6682" y="38066"/>
                    <a:pt x="6762" y="38137"/>
                    <a:pt x="6834" y="38200"/>
                  </a:cubicBezTo>
                  <a:cubicBezTo>
                    <a:pt x="7316" y="38619"/>
                    <a:pt x="7788" y="39056"/>
                    <a:pt x="8234" y="39511"/>
                  </a:cubicBezTo>
                  <a:cubicBezTo>
                    <a:pt x="8796" y="40100"/>
                    <a:pt x="9314" y="40724"/>
                    <a:pt x="9787" y="41393"/>
                  </a:cubicBezTo>
                  <a:cubicBezTo>
                    <a:pt x="9849" y="41474"/>
                    <a:pt x="9903" y="41554"/>
                    <a:pt x="9956" y="41643"/>
                  </a:cubicBezTo>
                  <a:cubicBezTo>
                    <a:pt x="11330" y="43668"/>
                    <a:pt x="12240" y="46006"/>
                    <a:pt x="12597" y="48441"/>
                  </a:cubicBezTo>
                  <a:cubicBezTo>
                    <a:pt x="12606" y="48521"/>
                    <a:pt x="12615" y="48602"/>
                    <a:pt x="12624" y="48682"/>
                  </a:cubicBezTo>
                  <a:cubicBezTo>
                    <a:pt x="12668" y="49003"/>
                    <a:pt x="12704" y="49324"/>
                    <a:pt x="12722" y="49645"/>
                  </a:cubicBezTo>
                  <a:cubicBezTo>
                    <a:pt x="12847" y="51554"/>
                    <a:pt x="12650" y="53562"/>
                    <a:pt x="12713" y="55480"/>
                  </a:cubicBezTo>
                  <a:cubicBezTo>
                    <a:pt x="12713" y="55560"/>
                    <a:pt x="12713" y="55640"/>
                    <a:pt x="12722" y="55729"/>
                  </a:cubicBezTo>
                  <a:cubicBezTo>
                    <a:pt x="12757" y="56782"/>
                    <a:pt x="12891" y="57799"/>
                    <a:pt x="13195" y="58763"/>
                  </a:cubicBezTo>
                  <a:cubicBezTo>
                    <a:pt x="13257" y="58986"/>
                    <a:pt x="13337" y="59200"/>
                    <a:pt x="13426" y="59405"/>
                  </a:cubicBezTo>
                  <a:cubicBezTo>
                    <a:pt x="13587" y="59797"/>
                    <a:pt x="13774" y="60181"/>
                    <a:pt x="14015" y="60547"/>
                  </a:cubicBezTo>
                  <a:cubicBezTo>
                    <a:pt x="14542" y="61368"/>
                    <a:pt x="15229" y="62028"/>
                    <a:pt x="16022" y="62527"/>
                  </a:cubicBezTo>
                  <a:cubicBezTo>
                    <a:pt x="16156" y="62616"/>
                    <a:pt x="16299" y="62697"/>
                    <a:pt x="16442" y="62777"/>
                  </a:cubicBezTo>
                  <a:cubicBezTo>
                    <a:pt x="17441" y="63330"/>
                    <a:pt x="18592" y="63660"/>
                    <a:pt x="19778" y="63794"/>
                  </a:cubicBezTo>
                  <a:cubicBezTo>
                    <a:pt x="19859" y="63803"/>
                    <a:pt x="19930" y="63812"/>
                    <a:pt x="20010" y="63812"/>
                  </a:cubicBezTo>
                  <a:cubicBezTo>
                    <a:pt x="20313" y="63839"/>
                    <a:pt x="20619" y="63853"/>
                    <a:pt x="20925" y="63853"/>
                  </a:cubicBezTo>
                  <a:cubicBezTo>
                    <a:pt x="21708" y="63853"/>
                    <a:pt x="22494" y="63765"/>
                    <a:pt x="23257" y="63598"/>
                  </a:cubicBezTo>
                  <a:lnTo>
                    <a:pt x="232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 rot="5400000">
              <a:off x="7534400" y="3521894"/>
              <a:ext cx="897545" cy="2321630"/>
            </a:xfrm>
            <a:custGeom>
              <a:avLst/>
              <a:gdLst/>
              <a:ahLst/>
              <a:cxnLst/>
              <a:rect l="l" t="t" r="r" b="b"/>
              <a:pathLst>
                <a:path w="28022" h="72483" extrusionOk="0">
                  <a:moveTo>
                    <a:pt x="27538" y="0"/>
                  </a:moveTo>
                  <a:cubicBezTo>
                    <a:pt x="27497" y="0"/>
                    <a:pt x="27455" y="9"/>
                    <a:pt x="27415" y="26"/>
                  </a:cubicBezTo>
                  <a:lnTo>
                    <a:pt x="26246" y="579"/>
                  </a:lnTo>
                  <a:cubicBezTo>
                    <a:pt x="26104" y="650"/>
                    <a:pt x="26041" y="820"/>
                    <a:pt x="26113" y="954"/>
                  </a:cubicBezTo>
                  <a:cubicBezTo>
                    <a:pt x="26157" y="1061"/>
                    <a:pt x="26264" y="1114"/>
                    <a:pt x="26362" y="1114"/>
                  </a:cubicBezTo>
                  <a:cubicBezTo>
                    <a:pt x="26407" y="1114"/>
                    <a:pt x="26452" y="1105"/>
                    <a:pt x="26487" y="1088"/>
                  </a:cubicBezTo>
                  <a:lnTo>
                    <a:pt x="27656" y="534"/>
                  </a:lnTo>
                  <a:cubicBezTo>
                    <a:pt x="27799" y="472"/>
                    <a:pt x="27861" y="302"/>
                    <a:pt x="27790" y="160"/>
                  </a:cubicBezTo>
                  <a:cubicBezTo>
                    <a:pt x="27745" y="57"/>
                    <a:pt x="27644" y="0"/>
                    <a:pt x="27538" y="0"/>
                  </a:cubicBezTo>
                  <a:close/>
                  <a:moveTo>
                    <a:pt x="24360" y="1500"/>
                  </a:moveTo>
                  <a:cubicBezTo>
                    <a:pt x="24322" y="1500"/>
                    <a:pt x="24284" y="1508"/>
                    <a:pt x="24248" y="1525"/>
                  </a:cubicBezTo>
                  <a:lnTo>
                    <a:pt x="22294" y="2452"/>
                  </a:lnTo>
                  <a:lnTo>
                    <a:pt x="22232" y="2488"/>
                  </a:lnTo>
                  <a:cubicBezTo>
                    <a:pt x="22098" y="2559"/>
                    <a:pt x="22045" y="2729"/>
                    <a:pt x="22116" y="2863"/>
                  </a:cubicBezTo>
                  <a:cubicBezTo>
                    <a:pt x="22170" y="2961"/>
                    <a:pt x="22268" y="3014"/>
                    <a:pt x="22366" y="3014"/>
                  </a:cubicBezTo>
                  <a:cubicBezTo>
                    <a:pt x="22410" y="3014"/>
                    <a:pt x="22455" y="3006"/>
                    <a:pt x="22500" y="2979"/>
                  </a:cubicBezTo>
                  <a:lnTo>
                    <a:pt x="24489" y="2042"/>
                  </a:lnTo>
                  <a:cubicBezTo>
                    <a:pt x="24632" y="1971"/>
                    <a:pt x="24685" y="1801"/>
                    <a:pt x="24623" y="1658"/>
                  </a:cubicBezTo>
                  <a:cubicBezTo>
                    <a:pt x="24570" y="1560"/>
                    <a:pt x="24465" y="1500"/>
                    <a:pt x="24360" y="1500"/>
                  </a:cubicBezTo>
                  <a:close/>
                  <a:moveTo>
                    <a:pt x="20439" y="3537"/>
                  </a:moveTo>
                  <a:cubicBezTo>
                    <a:pt x="20391" y="3537"/>
                    <a:pt x="20341" y="3549"/>
                    <a:pt x="20296" y="3576"/>
                  </a:cubicBezTo>
                  <a:cubicBezTo>
                    <a:pt x="19663" y="3951"/>
                    <a:pt x="19029" y="4353"/>
                    <a:pt x="18405" y="4754"/>
                  </a:cubicBezTo>
                  <a:cubicBezTo>
                    <a:pt x="18280" y="4843"/>
                    <a:pt x="18244" y="5013"/>
                    <a:pt x="18325" y="5147"/>
                  </a:cubicBezTo>
                  <a:cubicBezTo>
                    <a:pt x="18378" y="5227"/>
                    <a:pt x="18467" y="5271"/>
                    <a:pt x="18565" y="5271"/>
                  </a:cubicBezTo>
                  <a:cubicBezTo>
                    <a:pt x="18619" y="5271"/>
                    <a:pt x="18673" y="5254"/>
                    <a:pt x="18717" y="5227"/>
                  </a:cubicBezTo>
                  <a:cubicBezTo>
                    <a:pt x="19324" y="4825"/>
                    <a:pt x="19957" y="4433"/>
                    <a:pt x="20582" y="4058"/>
                  </a:cubicBezTo>
                  <a:cubicBezTo>
                    <a:pt x="20715" y="3987"/>
                    <a:pt x="20760" y="3808"/>
                    <a:pt x="20680" y="3675"/>
                  </a:cubicBezTo>
                  <a:cubicBezTo>
                    <a:pt x="20627" y="3586"/>
                    <a:pt x="20534" y="3537"/>
                    <a:pt x="20439" y="3537"/>
                  </a:cubicBezTo>
                  <a:close/>
                  <a:moveTo>
                    <a:pt x="16741" y="5959"/>
                  </a:moveTo>
                  <a:cubicBezTo>
                    <a:pt x="16684" y="5959"/>
                    <a:pt x="16626" y="5977"/>
                    <a:pt x="16576" y="6012"/>
                  </a:cubicBezTo>
                  <a:cubicBezTo>
                    <a:pt x="15969" y="6440"/>
                    <a:pt x="15372" y="6895"/>
                    <a:pt x="14792" y="7350"/>
                  </a:cubicBezTo>
                  <a:cubicBezTo>
                    <a:pt x="14676" y="7448"/>
                    <a:pt x="14649" y="7627"/>
                    <a:pt x="14747" y="7743"/>
                  </a:cubicBezTo>
                  <a:cubicBezTo>
                    <a:pt x="14801" y="7814"/>
                    <a:pt x="14881" y="7850"/>
                    <a:pt x="14970" y="7850"/>
                  </a:cubicBezTo>
                  <a:cubicBezTo>
                    <a:pt x="15033" y="7850"/>
                    <a:pt x="15095" y="7832"/>
                    <a:pt x="15140" y="7796"/>
                  </a:cubicBezTo>
                  <a:cubicBezTo>
                    <a:pt x="15720" y="7341"/>
                    <a:pt x="16308" y="6895"/>
                    <a:pt x="16897" y="6467"/>
                  </a:cubicBezTo>
                  <a:cubicBezTo>
                    <a:pt x="17031" y="6378"/>
                    <a:pt x="17058" y="6199"/>
                    <a:pt x="16969" y="6074"/>
                  </a:cubicBezTo>
                  <a:cubicBezTo>
                    <a:pt x="16915" y="5999"/>
                    <a:pt x="16828" y="5959"/>
                    <a:pt x="16741" y="5959"/>
                  </a:cubicBezTo>
                  <a:close/>
                  <a:moveTo>
                    <a:pt x="13255" y="8696"/>
                  </a:moveTo>
                  <a:cubicBezTo>
                    <a:pt x="13193" y="8696"/>
                    <a:pt x="13130" y="8717"/>
                    <a:pt x="13079" y="8760"/>
                  </a:cubicBezTo>
                  <a:cubicBezTo>
                    <a:pt x="12517" y="9250"/>
                    <a:pt x="11964" y="9750"/>
                    <a:pt x="11420" y="10249"/>
                  </a:cubicBezTo>
                  <a:cubicBezTo>
                    <a:pt x="11313" y="10356"/>
                    <a:pt x="11304" y="10535"/>
                    <a:pt x="11411" y="10651"/>
                  </a:cubicBezTo>
                  <a:cubicBezTo>
                    <a:pt x="11464" y="10713"/>
                    <a:pt x="11545" y="10740"/>
                    <a:pt x="11616" y="10740"/>
                  </a:cubicBezTo>
                  <a:cubicBezTo>
                    <a:pt x="11687" y="10740"/>
                    <a:pt x="11759" y="10713"/>
                    <a:pt x="11812" y="10660"/>
                  </a:cubicBezTo>
                  <a:cubicBezTo>
                    <a:pt x="12339" y="10160"/>
                    <a:pt x="12892" y="9670"/>
                    <a:pt x="13445" y="9188"/>
                  </a:cubicBezTo>
                  <a:cubicBezTo>
                    <a:pt x="13561" y="9090"/>
                    <a:pt x="13579" y="8911"/>
                    <a:pt x="13472" y="8795"/>
                  </a:cubicBezTo>
                  <a:cubicBezTo>
                    <a:pt x="13416" y="8730"/>
                    <a:pt x="13336" y="8696"/>
                    <a:pt x="13255" y="8696"/>
                  </a:cubicBezTo>
                  <a:close/>
                  <a:moveTo>
                    <a:pt x="10040" y="11727"/>
                  </a:moveTo>
                  <a:cubicBezTo>
                    <a:pt x="9966" y="11727"/>
                    <a:pt x="9891" y="11756"/>
                    <a:pt x="9832" y="11811"/>
                  </a:cubicBezTo>
                  <a:cubicBezTo>
                    <a:pt x="9323" y="12346"/>
                    <a:pt x="8815" y="12890"/>
                    <a:pt x="8324" y="13443"/>
                  </a:cubicBezTo>
                  <a:cubicBezTo>
                    <a:pt x="8217" y="13559"/>
                    <a:pt x="8226" y="13738"/>
                    <a:pt x="8342" y="13836"/>
                  </a:cubicBezTo>
                  <a:cubicBezTo>
                    <a:pt x="8395" y="13889"/>
                    <a:pt x="8467" y="13907"/>
                    <a:pt x="8529" y="13907"/>
                  </a:cubicBezTo>
                  <a:cubicBezTo>
                    <a:pt x="8610" y="13907"/>
                    <a:pt x="8690" y="13880"/>
                    <a:pt x="8743" y="13818"/>
                  </a:cubicBezTo>
                  <a:cubicBezTo>
                    <a:pt x="9225" y="13274"/>
                    <a:pt x="9734" y="12729"/>
                    <a:pt x="10242" y="12203"/>
                  </a:cubicBezTo>
                  <a:cubicBezTo>
                    <a:pt x="10349" y="12096"/>
                    <a:pt x="10349" y="11918"/>
                    <a:pt x="10233" y="11811"/>
                  </a:cubicBezTo>
                  <a:cubicBezTo>
                    <a:pt x="10181" y="11754"/>
                    <a:pt x="10111" y="11727"/>
                    <a:pt x="10040" y="11727"/>
                  </a:cubicBezTo>
                  <a:close/>
                  <a:moveTo>
                    <a:pt x="7098" y="15031"/>
                  </a:moveTo>
                  <a:cubicBezTo>
                    <a:pt x="7017" y="15031"/>
                    <a:pt x="6935" y="15067"/>
                    <a:pt x="6879" y="15138"/>
                  </a:cubicBezTo>
                  <a:cubicBezTo>
                    <a:pt x="6415" y="15709"/>
                    <a:pt x="5951" y="16307"/>
                    <a:pt x="5514" y="16896"/>
                  </a:cubicBezTo>
                  <a:cubicBezTo>
                    <a:pt x="5425" y="17020"/>
                    <a:pt x="5452" y="17199"/>
                    <a:pt x="5576" y="17288"/>
                  </a:cubicBezTo>
                  <a:cubicBezTo>
                    <a:pt x="5630" y="17324"/>
                    <a:pt x="5683" y="17342"/>
                    <a:pt x="5746" y="17342"/>
                  </a:cubicBezTo>
                  <a:cubicBezTo>
                    <a:pt x="5826" y="17342"/>
                    <a:pt x="5915" y="17306"/>
                    <a:pt x="5969" y="17235"/>
                  </a:cubicBezTo>
                  <a:cubicBezTo>
                    <a:pt x="6406" y="16646"/>
                    <a:pt x="6852" y="16057"/>
                    <a:pt x="7316" y="15495"/>
                  </a:cubicBezTo>
                  <a:cubicBezTo>
                    <a:pt x="7414" y="15370"/>
                    <a:pt x="7396" y="15192"/>
                    <a:pt x="7271" y="15094"/>
                  </a:cubicBezTo>
                  <a:cubicBezTo>
                    <a:pt x="7222" y="15051"/>
                    <a:pt x="7160" y="15031"/>
                    <a:pt x="7098" y="15031"/>
                  </a:cubicBezTo>
                  <a:close/>
                  <a:moveTo>
                    <a:pt x="4468" y="18595"/>
                  </a:moveTo>
                  <a:cubicBezTo>
                    <a:pt x="4376" y="18595"/>
                    <a:pt x="4288" y="18638"/>
                    <a:pt x="4238" y="18715"/>
                  </a:cubicBezTo>
                  <a:cubicBezTo>
                    <a:pt x="3810" y="19358"/>
                    <a:pt x="3418" y="20000"/>
                    <a:pt x="3061" y="20616"/>
                  </a:cubicBezTo>
                  <a:cubicBezTo>
                    <a:pt x="2980" y="20749"/>
                    <a:pt x="3025" y="20919"/>
                    <a:pt x="3159" y="20999"/>
                  </a:cubicBezTo>
                  <a:cubicBezTo>
                    <a:pt x="3203" y="21026"/>
                    <a:pt x="3257" y="21035"/>
                    <a:pt x="3302" y="21035"/>
                  </a:cubicBezTo>
                  <a:cubicBezTo>
                    <a:pt x="3400" y="21035"/>
                    <a:pt x="3498" y="20981"/>
                    <a:pt x="3551" y="20892"/>
                  </a:cubicBezTo>
                  <a:cubicBezTo>
                    <a:pt x="3899" y="20286"/>
                    <a:pt x="4292" y="19661"/>
                    <a:pt x="4702" y="19028"/>
                  </a:cubicBezTo>
                  <a:cubicBezTo>
                    <a:pt x="4791" y="18903"/>
                    <a:pt x="4756" y="18724"/>
                    <a:pt x="4631" y="18644"/>
                  </a:cubicBezTo>
                  <a:cubicBezTo>
                    <a:pt x="4580" y="18610"/>
                    <a:pt x="4523" y="18595"/>
                    <a:pt x="4468" y="18595"/>
                  </a:cubicBezTo>
                  <a:close/>
                  <a:moveTo>
                    <a:pt x="2269" y="22428"/>
                  </a:moveTo>
                  <a:cubicBezTo>
                    <a:pt x="2163" y="22428"/>
                    <a:pt x="2062" y="22484"/>
                    <a:pt x="2017" y="22587"/>
                  </a:cubicBezTo>
                  <a:cubicBezTo>
                    <a:pt x="1687" y="23283"/>
                    <a:pt x="1392" y="23970"/>
                    <a:pt x="1143" y="24648"/>
                  </a:cubicBezTo>
                  <a:cubicBezTo>
                    <a:pt x="1089" y="24800"/>
                    <a:pt x="1169" y="24960"/>
                    <a:pt x="1312" y="25014"/>
                  </a:cubicBezTo>
                  <a:cubicBezTo>
                    <a:pt x="1348" y="25023"/>
                    <a:pt x="1375" y="25031"/>
                    <a:pt x="1410" y="25031"/>
                  </a:cubicBezTo>
                  <a:cubicBezTo>
                    <a:pt x="1526" y="25031"/>
                    <a:pt x="1633" y="24960"/>
                    <a:pt x="1678" y="24844"/>
                  </a:cubicBezTo>
                  <a:cubicBezTo>
                    <a:pt x="1919" y="24184"/>
                    <a:pt x="2204" y="23506"/>
                    <a:pt x="2525" y="22828"/>
                  </a:cubicBezTo>
                  <a:cubicBezTo>
                    <a:pt x="2588" y="22694"/>
                    <a:pt x="2534" y="22525"/>
                    <a:pt x="2392" y="22453"/>
                  </a:cubicBezTo>
                  <a:cubicBezTo>
                    <a:pt x="2352" y="22436"/>
                    <a:pt x="2310" y="22428"/>
                    <a:pt x="2269" y="22428"/>
                  </a:cubicBezTo>
                  <a:close/>
                  <a:moveTo>
                    <a:pt x="756" y="26582"/>
                  </a:moveTo>
                  <a:cubicBezTo>
                    <a:pt x="632" y="26582"/>
                    <a:pt x="521" y="26671"/>
                    <a:pt x="491" y="26798"/>
                  </a:cubicBezTo>
                  <a:cubicBezTo>
                    <a:pt x="438" y="26994"/>
                    <a:pt x="393" y="27190"/>
                    <a:pt x="358" y="27387"/>
                  </a:cubicBezTo>
                  <a:cubicBezTo>
                    <a:pt x="242" y="27922"/>
                    <a:pt x="152" y="28466"/>
                    <a:pt x="99" y="29010"/>
                  </a:cubicBezTo>
                  <a:cubicBezTo>
                    <a:pt x="81" y="29162"/>
                    <a:pt x="188" y="29305"/>
                    <a:pt x="349" y="29322"/>
                  </a:cubicBezTo>
                  <a:lnTo>
                    <a:pt x="375" y="29322"/>
                  </a:lnTo>
                  <a:cubicBezTo>
                    <a:pt x="518" y="29322"/>
                    <a:pt x="643" y="29215"/>
                    <a:pt x="661" y="29073"/>
                  </a:cubicBezTo>
                  <a:cubicBezTo>
                    <a:pt x="714" y="28546"/>
                    <a:pt x="795" y="28020"/>
                    <a:pt x="911" y="27503"/>
                  </a:cubicBezTo>
                  <a:cubicBezTo>
                    <a:pt x="946" y="27306"/>
                    <a:pt x="991" y="27119"/>
                    <a:pt x="1036" y="26932"/>
                  </a:cubicBezTo>
                  <a:cubicBezTo>
                    <a:pt x="1071" y="26780"/>
                    <a:pt x="982" y="26628"/>
                    <a:pt x="830" y="26593"/>
                  </a:cubicBezTo>
                  <a:cubicBezTo>
                    <a:pt x="805" y="26585"/>
                    <a:pt x="780" y="26582"/>
                    <a:pt x="756" y="26582"/>
                  </a:cubicBezTo>
                  <a:close/>
                  <a:moveTo>
                    <a:pt x="277" y="30964"/>
                  </a:moveTo>
                  <a:cubicBezTo>
                    <a:pt x="126" y="30973"/>
                    <a:pt x="1" y="31107"/>
                    <a:pt x="10" y="31258"/>
                  </a:cubicBezTo>
                  <a:cubicBezTo>
                    <a:pt x="28" y="32017"/>
                    <a:pt x="108" y="32775"/>
                    <a:pt x="242" y="33498"/>
                  </a:cubicBezTo>
                  <a:cubicBezTo>
                    <a:pt x="268" y="33631"/>
                    <a:pt x="393" y="33729"/>
                    <a:pt x="518" y="33729"/>
                  </a:cubicBezTo>
                  <a:cubicBezTo>
                    <a:pt x="536" y="33729"/>
                    <a:pt x="554" y="33729"/>
                    <a:pt x="572" y="33721"/>
                  </a:cubicBezTo>
                  <a:cubicBezTo>
                    <a:pt x="723" y="33694"/>
                    <a:pt x="830" y="33551"/>
                    <a:pt x="804" y="33399"/>
                  </a:cubicBezTo>
                  <a:cubicBezTo>
                    <a:pt x="670" y="32704"/>
                    <a:pt x="590" y="31972"/>
                    <a:pt x="572" y="31241"/>
                  </a:cubicBezTo>
                  <a:cubicBezTo>
                    <a:pt x="563" y="31089"/>
                    <a:pt x="438" y="30964"/>
                    <a:pt x="277" y="30964"/>
                  </a:cubicBezTo>
                  <a:close/>
                  <a:moveTo>
                    <a:pt x="1108" y="35300"/>
                  </a:moveTo>
                  <a:cubicBezTo>
                    <a:pt x="1074" y="35300"/>
                    <a:pt x="1041" y="35305"/>
                    <a:pt x="1009" y="35317"/>
                  </a:cubicBezTo>
                  <a:cubicBezTo>
                    <a:pt x="866" y="35371"/>
                    <a:pt x="786" y="35532"/>
                    <a:pt x="839" y="35674"/>
                  </a:cubicBezTo>
                  <a:cubicBezTo>
                    <a:pt x="1107" y="36397"/>
                    <a:pt x="1437" y="37084"/>
                    <a:pt x="1830" y="37717"/>
                  </a:cubicBezTo>
                  <a:cubicBezTo>
                    <a:pt x="1883" y="37806"/>
                    <a:pt x="1972" y="37851"/>
                    <a:pt x="2070" y="37851"/>
                  </a:cubicBezTo>
                  <a:cubicBezTo>
                    <a:pt x="2115" y="37851"/>
                    <a:pt x="2169" y="37833"/>
                    <a:pt x="2213" y="37806"/>
                  </a:cubicBezTo>
                  <a:cubicBezTo>
                    <a:pt x="2347" y="37726"/>
                    <a:pt x="2392" y="37557"/>
                    <a:pt x="2311" y="37423"/>
                  </a:cubicBezTo>
                  <a:cubicBezTo>
                    <a:pt x="1946" y="36816"/>
                    <a:pt x="1624" y="36165"/>
                    <a:pt x="1375" y="35478"/>
                  </a:cubicBezTo>
                  <a:cubicBezTo>
                    <a:pt x="1333" y="35367"/>
                    <a:pt x="1222" y="35300"/>
                    <a:pt x="1108" y="35300"/>
                  </a:cubicBezTo>
                  <a:close/>
                  <a:moveTo>
                    <a:pt x="3391" y="39053"/>
                  </a:moveTo>
                  <a:cubicBezTo>
                    <a:pt x="3324" y="39053"/>
                    <a:pt x="3257" y="39077"/>
                    <a:pt x="3203" y="39127"/>
                  </a:cubicBezTo>
                  <a:cubicBezTo>
                    <a:pt x="3087" y="39234"/>
                    <a:pt x="3079" y="39412"/>
                    <a:pt x="3186" y="39528"/>
                  </a:cubicBezTo>
                  <a:cubicBezTo>
                    <a:pt x="3623" y="40028"/>
                    <a:pt x="4149" y="40545"/>
                    <a:pt x="4774" y="41107"/>
                  </a:cubicBezTo>
                  <a:cubicBezTo>
                    <a:pt x="4827" y="41152"/>
                    <a:pt x="4890" y="41178"/>
                    <a:pt x="4961" y="41178"/>
                  </a:cubicBezTo>
                  <a:cubicBezTo>
                    <a:pt x="5041" y="41178"/>
                    <a:pt x="5113" y="41143"/>
                    <a:pt x="5166" y="41080"/>
                  </a:cubicBezTo>
                  <a:cubicBezTo>
                    <a:pt x="5273" y="40973"/>
                    <a:pt x="5264" y="40795"/>
                    <a:pt x="5148" y="40688"/>
                  </a:cubicBezTo>
                  <a:cubicBezTo>
                    <a:pt x="4542" y="40135"/>
                    <a:pt x="4033" y="39635"/>
                    <a:pt x="3605" y="39153"/>
                  </a:cubicBezTo>
                  <a:cubicBezTo>
                    <a:pt x="3547" y="39086"/>
                    <a:pt x="3469" y="39053"/>
                    <a:pt x="3391" y="39053"/>
                  </a:cubicBezTo>
                  <a:close/>
                  <a:moveTo>
                    <a:pt x="6816" y="42124"/>
                  </a:moveTo>
                  <a:lnTo>
                    <a:pt x="6460" y="42561"/>
                  </a:lnTo>
                  <a:cubicBezTo>
                    <a:pt x="7013" y="43025"/>
                    <a:pt x="7584" y="43507"/>
                    <a:pt x="8128" y="43989"/>
                  </a:cubicBezTo>
                  <a:cubicBezTo>
                    <a:pt x="8181" y="44042"/>
                    <a:pt x="8253" y="44060"/>
                    <a:pt x="8315" y="44060"/>
                  </a:cubicBezTo>
                  <a:cubicBezTo>
                    <a:pt x="8395" y="44060"/>
                    <a:pt x="8467" y="44033"/>
                    <a:pt x="8529" y="43971"/>
                  </a:cubicBezTo>
                  <a:cubicBezTo>
                    <a:pt x="8627" y="43855"/>
                    <a:pt x="8619" y="43676"/>
                    <a:pt x="8503" y="43569"/>
                  </a:cubicBezTo>
                  <a:cubicBezTo>
                    <a:pt x="7958" y="43079"/>
                    <a:pt x="7378" y="42597"/>
                    <a:pt x="6816" y="42124"/>
                  </a:cubicBezTo>
                  <a:close/>
                  <a:moveTo>
                    <a:pt x="9889" y="45055"/>
                  </a:moveTo>
                  <a:cubicBezTo>
                    <a:pt x="9821" y="45055"/>
                    <a:pt x="9752" y="45080"/>
                    <a:pt x="9698" y="45130"/>
                  </a:cubicBezTo>
                  <a:cubicBezTo>
                    <a:pt x="9582" y="45238"/>
                    <a:pt x="9573" y="45416"/>
                    <a:pt x="9680" y="45523"/>
                  </a:cubicBezTo>
                  <a:cubicBezTo>
                    <a:pt x="10162" y="46067"/>
                    <a:pt x="10617" y="46638"/>
                    <a:pt x="11027" y="47236"/>
                  </a:cubicBezTo>
                  <a:cubicBezTo>
                    <a:pt x="11081" y="47316"/>
                    <a:pt x="11170" y="47352"/>
                    <a:pt x="11259" y="47352"/>
                  </a:cubicBezTo>
                  <a:cubicBezTo>
                    <a:pt x="11313" y="47352"/>
                    <a:pt x="11375" y="47334"/>
                    <a:pt x="11420" y="47307"/>
                  </a:cubicBezTo>
                  <a:cubicBezTo>
                    <a:pt x="11545" y="47218"/>
                    <a:pt x="11580" y="47040"/>
                    <a:pt x="11491" y="46915"/>
                  </a:cubicBezTo>
                  <a:cubicBezTo>
                    <a:pt x="11063" y="46299"/>
                    <a:pt x="10590" y="45701"/>
                    <a:pt x="10099" y="45148"/>
                  </a:cubicBezTo>
                  <a:cubicBezTo>
                    <a:pt x="10043" y="45087"/>
                    <a:pt x="9966" y="45055"/>
                    <a:pt x="9889" y="45055"/>
                  </a:cubicBezTo>
                  <a:close/>
                  <a:moveTo>
                    <a:pt x="12408" y="48676"/>
                  </a:moveTo>
                  <a:cubicBezTo>
                    <a:pt x="12364" y="48676"/>
                    <a:pt x="12319" y="48687"/>
                    <a:pt x="12276" y="48708"/>
                  </a:cubicBezTo>
                  <a:cubicBezTo>
                    <a:pt x="12142" y="48788"/>
                    <a:pt x="12089" y="48958"/>
                    <a:pt x="12160" y="49091"/>
                  </a:cubicBezTo>
                  <a:cubicBezTo>
                    <a:pt x="12499" y="49734"/>
                    <a:pt x="12802" y="50403"/>
                    <a:pt x="13061" y="51072"/>
                  </a:cubicBezTo>
                  <a:cubicBezTo>
                    <a:pt x="13106" y="51188"/>
                    <a:pt x="13213" y="51259"/>
                    <a:pt x="13329" y="51259"/>
                  </a:cubicBezTo>
                  <a:cubicBezTo>
                    <a:pt x="13356" y="51259"/>
                    <a:pt x="13391" y="51250"/>
                    <a:pt x="13427" y="51241"/>
                  </a:cubicBezTo>
                  <a:cubicBezTo>
                    <a:pt x="13570" y="51179"/>
                    <a:pt x="13641" y="51018"/>
                    <a:pt x="13588" y="50876"/>
                  </a:cubicBezTo>
                  <a:cubicBezTo>
                    <a:pt x="13320" y="50180"/>
                    <a:pt x="13008" y="49493"/>
                    <a:pt x="12660" y="48833"/>
                  </a:cubicBezTo>
                  <a:cubicBezTo>
                    <a:pt x="12610" y="48733"/>
                    <a:pt x="12511" y="48676"/>
                    <a:pt x="12408" y="48676"/>
                  </a:cubicBezTo>
                  <a:close/>
                  <a:moveTo>
                    <a:pt x="14001" y="52801"/>
                  </a:moveTo>
                  <a:cubicBezTo>
                    <a:pt x="13976" y="52801"/>
                    <a:pt x="13952" y="52804"/>
                    <a:pt x="13927" y="52811"/>
                  </a:cubicBezTo>
                  <a:cubicBezTo>
                    <a:pt x="13775" y="52847"/>
                    <a:pt x="13686" y="52999"/>
                    <a:pt x="13721" y="53150"/>
                  </a:cubicBezTo>
                  <a:cubicBezTo>
                    <a:pt x="13900" y="53855"/>
                    <a:pt x="14034" y="54578"/>
                    <a:pt x="14123" y="55292"/>
                  </a:cubicBezTo>
                  <a:cubicBezTo>
                    <a:pt x="14141" y="55434"/>
                    <a:pt x="14257" y="55541"/>
                    <a:pt x="14399" y="55541"/>
                  </a:cubicBezTo>
                  <a:cubicBezTo>
                    <a:pt x="14408" y="55541"/>
                    <a:pt x="14417" y="55541"/>
                    <a:pt x="14435" y="55532"/>
                  </a:cubicBezTo>
                  <a:cubicBezTo>
                    <a:pt x="14587" y="55515"/>
                    <a:pt x="14694" y="55381"/>
                    <a:pt x="14676" y="55220"/>
                  </a:cubicBezTo>
                  <a:cubicBezTo>
                    <a:pt x="14587" y="54489"/>
                    <a:pt x="14453" y="53739"/>
                    <a:pt x="14266" y="53017"/>
                  </a:cubicBezTo>
                  <a:cubicBezTo>
                    <a:pt x="14236" y="52890"/>
                    <a:pt x="14125" y="52801"/>
                    <a:pt x="14001" y="52801"/>
                  </a:cubicBezTo>
                  <a:close/>
                  <a:moveTo>
                    <a:pt x="14533" y="57183"/>
                  </a:moveTo>
                  <a:cubicBezTo>
                    <a:pt x="14382" y="57183"/>
                    <a:pt x="14257" y="57308"/>
                    <a:pt x="14257" y="57468"/>
                  </a:cubicBezTo>
                  <a:cubicBezTo>
                    <a:pt x="14257" y="57611"/>
                    <a:pt x="14257" y="57754"/>
                    <a:pt x="14257" y="57896"/>
                  </a:cubicBezTo>
                  <a:cubicBezTo>
                    <a:pt x="14257" y="58494"/>
                    <a:pt x="14248" y="59101"/>
                    <a:pt x="14230" y="59672"/>
                  </a:cubicBezTo>
                  <a:cubicBezTo>
                    <a:pt x="14221" y="59823"/>
                    <a:pt x="14346" y="59957"/>
                    <a:pt x="14506" y="59957"/>
                  </a:cubicBezTo>
                  <a:cubicBezTo>
                    <a:pt x="14658" y="59957"/>
                    <a:pt x="14792" y="59841"/>
                    <a:pt x="14792" y="59681"/>
                  </a:cubicBezTo>
                  <a:cubicBezTo>
                    <a:pt x="14810" y="59110"/>
                    <a:pt x="14819" y="58503"/>
                    <a:pt x="14819" y="57896"/>
                  </a:cubicBezTo>
                  <a:cubicBezTo>
                    <a:pt x="14819" y="57745"/>
                    <a:pt x="14819" y="57602"/>
                    <a:pt x="14819" y="57459"/>
                  </a:cubicBezTo>
                  <a:cubicBezTo>
                    <a:pt x="14819" y="57308"/>
                    <a:pt x="14694" y="57183"/>
                    <a:pt x="14533" y="57183"/>
                  </a:cubicBezTo>
                  <a:close/>
                  <a:moveTo>
                    <a:pt x="14462" y="61608"/>
                  </a:moveTo>
                  <a:cubicBezTo>
                    <a:pt x="14310" y="61608"/>
                    <a:pt x="14185" y="61732"/>
                    <a:pt x="14185" y="61893"/>
                  </a:cubicBezTo>
                  <a:lnTo>
                    <a:pt x="14185" y="61938"/>
                  </a:lnTo>
                  <a:cubicBezTo>
                    <a:pt x="14185" y="62785"/>
                    <a:pt x="14212" y="63481"/>
                    <a:pt x="14274" y="64123"/>
                  </a:cubicBezTo>
                  <a:cubicBezTo>
                    <a:pt x="14292" y="64275"/>
                    <a:pt x="14408" y="64382"/>
                    <a:pt x="14560" y="64382"/>
                  </a:cubicBezTo>
                  <a:lnTo>
                    <a:pt x="14587" y="64382"/>
                  </a:lnTo>
                  <a:cubicBezTo>
                    <a:pt x="14738" y="64364"/>
                    <a:pt x="14854" y="64230"/>
                    <a:pt x="14836" y="64070"/>
                  </a:cubicBezTo>
                  <a:cubicBezTo>
                    <a:pt x="14774" y="63445"/>
                    <a:pt x="14747" y="62767"/>
                    <a:pt x="14747" y="61938"/>
                  </a:cubicBezTo>
                  <a:lnTo>
                    <a:pt x="14747" y="61893"/>
                  </a:lnTo>
                  <a:cubicBezTo>
                    <a:pt x="14747" y="61732"/>
                    <a:pt x="14622" y="61608"/>
                    <a:pt x="14462" y="61608"/>
                  </a:cubicBezTo>
                  <a:close/>
                  <a:moveTo>
                    <a:pt x="14956" y="65993"/>
                  </a:moveTo>
                  <a:cubicBezTo>
                    <a:pt x="14929" y="65993"/>
                    <a:pt x="14900" y="65997"/>
                    <a:pt x="14872" y="66006"/>
                  </a:cubicBezTo>
                  <a:cubicBezTo>
                    <a:pt x="14721" y="66041"/>
                    <a:pt x="14640" y="66202"/>
                    <a:pt x="14685" y="66354"/>
                  </a:cubicBezTo>
                  <a:cubicBezTo>
                    <a:pt x="14899" y="67121"/>
                    <a:pt x="15193" y="67808"/>
                    <a:pt x="15586" y="68441"/>
                  </a:cubicBezTo>
                  <a:cubicBezTo>
                    <a:pt x="15630" y="68530"/>
                    <a:pt x="15729" y="68584"/>
                    <a:pt x="15827" y="68584"/>
                  </a:cubicBezTo>
                  <a:cubicBezTo>
                    <a:pt x="15871" y="68584"/>
                    <a:pt x="15925" y="68566"/>
                    <a:pt x="15969" y="68539"/>
                  </a:cubicBezTo>
                  <a:cubicBezTo>
                    <a:pt x="16103" y="68459"/>
                    <a:pt x="16148" y="68289"/>
                    <a:pt x="16068" y="68156"/>
                  </a:cubicBezTo>
                  <a:cubicBezTo>
                    <a:pt x="15702" y="67558"/>
                    <a:pt x="15425" y="66916"/>
                    <a:pt x="15220" y="66193"/>
                  </a:cubicBezTo>
                  <a:cubicBezTo>
                    <a:pt x="15184" y="66070"/>
                    <a:pt x="15077" y="65993"/>
                    <a:pt x="14956" y="65993"/>
                  </a:cubicBezTo>
                  <a:close/>
                  <a:moveTo>
                    <a:pt x="17238" y="69712"/>
                  </a:moveTo>
                  <a:cubicBezTo>
                    <a:pt x="17159" y="69712"/>
                    <a:pt x="17080" y="69743"/>
                    <a:pt x="17022" y="69806"/>
                  </a:cubicBezTo>
                  <a:cubicBezTo>
                    <a:pt x="16915" y="69922"/>
                    <a:pt x="16933" y="70100"/>
                    <a:pt x="17049" y="70207"/>
                  </a:cubicBezTo>
                  <a:cubicBezTo>
                    <a:pt x="17602" y="70698"/>
                    <a:pt x="18244" y="71117"/>
                    <a:pt x="18949" y="71465"/>
                  </a:cubicBezTo>
                  <a:cubicBezTo>
                    <a:pt x="18994" y="71483"/>
                    <a:pt x="19029" y="71492"/>
                    <a:pt x="19074" y="71492"/>
                  </a:cubicBezTo>
                  <a:cubicBezTo>
                    <a:pt x="19181" y="71492"/>
                    <a:pt x="19279" y="71430"/>
                    <a:pt x="19324" y="71331"/>
                  </a:cubicBezTo>
                  <a:cubicBezTo>
                    <a:pt x="19395" y="71189"/>
                    <a:pt x="19333" y="71019"/>
                    <a:pt x="19199" y="70957"/>
                  </a:cubicBezTo>
                  <a:cubicBezTo>
                    <a:pt x="18539" y="70636"/>
                    <a:pt x="17941" y="70243"/>
                    <a:pt x="17424" y="69779"/>
                  </a:cubicBezTo>
                  <a:cubicBezTo>
                    <a:pt x="17370" y="69734"/>
                    <a:pt x="17304" y="69712"/>
                    <a:pt x="17238" y="69712"/>
                  </a:cubicBezTo>
                  <a:close/>
                  <a:moveTo>
                    <a:pt x="27703" y="71252"/>
                  </a:moveTo>
                  <a:cubicBezTo>
                    <a:pt x="27673" y="71252"/>
                    <a:pt x="27642" y="71258"/>
                    <a:pt x="27611" y="71269"/>
                  </a:cubicBezTo>
                  <a:cubicBezTo>
                    <a:pt x="26942" y="71501"/>
                    <a:pt x="26238" y="71679"/>
                    <a:pt x="25515" y="71786"/>
                  </a:cubicBezTo>
                  <a:cubicBezTo>
                    <a:pt x="25363" y="71813"/>
                    <a:pt x="25256" y="71956"/>
                    <a:pt x="25283" y="72108"/>
                  </a:cubicBezTo>
                  <a:cubicBezTo>
                    <a:pt x="25301" y="72250"/>
                    <a:pt x="25417" y="72348"/>
                    <a:pt x="25560" y="72348"/>
                  </a:cubicBezTo>
                  <a:lnTo>
                    <a:pt x="25604" y="72348"/>
                  </a:lnTo>
                  <a:cubicBezTo>
                    <a:pt x="26354" y="72232"/>
                    <a:pt x="27094" y="72045"/>
                    <a:pt x="27799" y="71804"/>
                  </a:cubicBezTo>
                  <a:cubicBezTo>
                    <a:pt x="27941" y="71751"/>
                    <a:pt x="28022" y="71590"/>
                    <a:pt x="27968" y="71439"/>
                  </a:cubicBezTo>
                  <a:cubicBezTo>
                    <a:pt x="27926" y="71326"/>
                    <a:pt x="27817" y="71252"/>
                    <a:pt x="27703" y="71252"/>
                  </a:cubicBezTo>
                  <a:close/>
                  <a:moveTo>
                    <a:pt x="21161" y="71645"/>
                  </a:moveTo>
                  <a:cubicBezTo>
                    <a:pt x="21032" y="71645"/>
                    <a:pt x="20916" y="71736"/>
                    <a:pt x="20885" y="71867"/>
                  </a:cubicBezTo>
                  <a:cubicBezTo>
                    <a:pt x="20849" y="72018"/>
                    <a:pt x="20947" y="72170"/>
                    <a:pt x="21099" y="72206"/>
                  </a:cubicBezTo>
                  <a:cubicBezTo>
                    <a:pt x="21822" y="72366"/>
                    <a:pt x="22571" y="72464"/>
                    <a:pt x="23347" y="72482"/>
                  </a:cubicBezTo>
                  <a:lnTo>
                    <a:pt x="23356" y="72482"/>
                  </a:lnTo>
                  <a:cubicBezTo>
                    <a:pt x="23508" y="72482"/>
                    <a:pt x="23633" y="72366"/>
                    <a:pt x="23633" y="72215"/>
                  </a:cubicBezTo>
                  <a:cubicBezTo>
                    <a:pt x="23642" y="72054"/>
                    <a:pt x="23517" y="71929"/>
                    <a:pt x="23356" y="71920"/>
                  </a:cubicBezTo>
                  <a:cubicBezTo>
                    <a:pt x="22625" y="71902"/>
                    <a:pt x="21911" y="71813"/>
                    <a:pt x="21224" y="71653"/>
                  </a:cubicBezTo>
                  <a:cubicBezTo>
                    <a:pt x="21203" y="71648"/>
                    <a:pt x="21182" y="71645"/>
                    <a:pt x="21161" y="716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" name="Google Shape;211;p6"/>
          <p:cNvGrpSpPr/>
          <p:nvPr/>
        </p:nvGrpSpPr>
        <p:grpSpPr>
          <a:xfrm rot="-5400000">
            <a:off x="-410944" y="4203221"/>
            <a:ext cx="1351216" cy="529329"/>
            <a:chOff x="485179" y="-4"/>
            <a:chExt cx="1464416" cy="573674"/>
          </a:xfrm>
        </p:grpSpPr>
        <p:sp>
          <p:nvSpPr>
            <p:cNvPr id="212" name="Google Shape;212;p6"/>
            <p:cNvSpPr/>
            <p:nvPr/>
          </p:nvSpPr>
          <p:spPr>
            <a:xfrm rot="5400000">
              <a:off x="982367" y="-410074"/>
              <a:ext cx="469906" cy="1290046"/>
            </a:xfrm>
            <a:custGeom>
              <a:avLst/>
              <a:gdLst/>
              <a:ahLst/>
              <a:cxnLst/>
              <a:rect l="l" t="t" r="r" b="b"/>
              <a:pathLst>
                <a:path w="17611" h="48348" extrusionOk="0">
                  <a:moveTo>
                    <a:pt x="1752" y="1"/>
                  </a:moveTo>
                  <a:cubicBezTo>
                    <a:pt x="1165" y="1"/>
                    <a:pt x="573" y="64"/>
                    <a:pt x="0" y="192"/>
                  </a:cubicBezTo>
                  <a:lnTo>
                    <a:pt x="0" y="48347"/>
                  </a:lnTo>
                  <a:cubicBezTo>
                    <a:pt x="794" y="47910"/>
                    <a:pt x="1615" y="47420"/>
                    <a:pt x="2453" y="46965"/>
                  </a:cubicBezTo>
                  <a:cubicBezTo>
                    <a:pt x="2516" y="46929"/>
                    <a:pt x="2569" y="46902"/>
                    <a:pt x="2632" y="46866"/>
                  </a:cubicBezTo>
                  <a:cubicBezTo>
                    <a:pt x="4327" y="45965"/>
                    <a:pt x="5932" y="44922"/>
                    <a:pt x="7449" y="43753"/>
                  </a:cubicBezTo>
                  <a:cubicBezTo>
                    <a:pt x="7556" y="43664"/>
                    <a:pt x="7663" y="43584"/>
                    <a:pt x="7770" y="43494"/>
                  </a:cubicBezTo>
                  <a:cubicBezTo>
                    <a:pt x="9465" y="42156"/>
                    <a:pt x="11035" y="40649"/>
                    <a:pt x="12436" y="38998"/>
                  </a:cubicBezTo>
                  <a:cubicBezTo>
                    <a:pt x="12489" y="38936"/>
                    <a:pt x="12552" y="38864"/>
                    <a:pt x="12614" y="38793"/>
                  </a:cubicBezTo>
                  <a:cubicBezTo>
                    <a:pt x="12730" y="38650"/>
                    <a:pt x="12855" y="38499"/>
                    <a:pt x="12980" y="38347"/>
                  </a:cubicBezTo>
                  <a:cubicBezTo>
                    <a:pt x="13025" y="38293"/>
                    <a:pt x="13078" y="38222"/>
                    <a:pt x="13123" y="38160"/>
                  </a:cubicBezTo>
                  <a:cubicBezTo>
                    <a:pt x="13480" y="37722"/>
                    <a:pt x="13819" y="37276"/>
                    <a:pt x="14149" y="36821"/>
                  </a:cubicBezTo>
                  <a:cubicBezTo>
                    <a:pt x="15005" y="35626"/>
                    <a:pt x="15790" y="34359"/>
                    <a:pt x="16388" y="33021"/>
                  </a:cubicBezTo>
                  <a:cubicBezTo>
                    <a:pt x="16415" y="32950"/>
                    <a:pt x="16441" y="32887"/>
                    <a:pt x="16468" y="32825"/>
                  </a:cubicBezTo>
                  <a:cubicBezTo>
                    <a:pt x="16843" y="31977"/>
                    <a:pt x="17137" y="31094"/>
                    <a:pt x="17325" y="30184"/>
                  </a:cubicBezTo>
                  <a:cubicBezTo>
                    <a:pt x="17360" y="30015"/>
                    <a:pt x="17396" y="29836"/>
                    <a:pt x="17423" y="29658"/>
                  </a:cubicBezTo>
                  <a:cubicBezTo>
                    <a:pt x="17601" y="28543"/>
                    <a:pt x="17610" y="27383"/>
                    <a:pt x="17423" y="26277"/>
                  </a:cubicBezTo>
                  <a:cubicBezTo>
                    <a:pt x="17227" y="25126"/>
                    <a:pt x="16825" y="24029"/>
                    <a:pt x="16174" y="23074"/>
                  </a:cubicBezTo>
                  <a:cubicBezTo>
                    <a:pt x="16004" y="22815"/>
                    <a:pt x="15817" y="22575"/>
                    <a:pt x="15621" y="22343"/>
                  </a:cubicBezTo>
                  <a:cubicBezTo>
                    <a:pt x="15567" y="22280"/>
                    <a:pt x="15514" y="22218"/>
                    <a:pt x="15460" y="22155"/>
                  </a:cubicBezTo>
                  <a:cubicBezTo>
                    <a:pt x="14613" y="21210"/>
                    <a:pt x="13587" y="20416"/>
                    <a:pt x="12614" y="19577"/>
                  </a:cubicBezTo>
                  <a:cubicBezTo>
                    <a:pt x="12552" y="19533"/>
                    <a:pt x="12489" y="19479"/>
                    <a:pt x="12436" y="19425"/>
                  </a:cubicBezTo>
                  <a:cubicBezTo>
                    <a:pt x="12070" y="19104"/>
                    <a:pt x="11713" y="18783"/>
                    <a:pt x="11383" y="18435"/>
                  </a:cubicBezTo>
                  <a:cubicBezTo>
                    <a:pt x="10946" y="17989"/>
                    <a:pt x="10554" y="17516"/>
                    <a:pt x="10206" y="17008"/>
                  </a:cubicBezTo>
                  <a:cubicBezTo>
                    <a:pt x="10152" y="16945"/>
                    <a:pt x="10116" y="16883"/>
                    <a:pt x="10072" y="16821"/>
                  </a:cubicBezTo>
                  <a:cubicBezTo>
                    <a:pt x="9028" y="15286"/>
                    <a:pt x="8341" y="13511"/>
                    <a:pt x="8074" y="11673"/>
                  </a:cubicBezTo>
                  <a:cubicBezTo>
                    <a:pt x="8065" y="11611"/>
                    <a:pt x="8056" y="11548"/>
                    <a:pt x="8047" y="11486"/>
                  </a:cubicBezTo>
                  <a:cubicBezTo>
                    <a:pt x="8020" y="11245"/>
                    <a:pt x="7993" y="11004"/>
                    <a:pt x="7975" y="10763"/>
                  </a:cubicBezTo>
                  <a:cubicBezTo>
                    <a:pt x="7886" y="9318"/>
                    <a:pt x="8029" y="7801"/>
                    <a:pt x="7984" y="6338"/>
                  </a:cubicBezTo>
                  <a:cubicBezTo>
                    <a:pt x="7984" y="6276"/>
                    <a:pt x="7984" y="6222"/>
                    <a:pt x="7984" y="6151"/>
                  </a:cubicBezTo>
                  <a:cubicBezTo>
                    <a:pt x="7949" y="5357"/>
                    <a:pt x="7851" y="4590"/>
                    <a:pt x="7619" y="3858"/>
                  </a:cubicBezTo>
                  <a:cubicBezTo>
                    <a:pt x="7574" y="3689"/>
                    <a:pt x="7512" y="3528"/>
                    <a:pt x="7449" y="3368"/>
                  </a:cubicBezTo>
                  <a:cubicBezTo>
                    <a:pt x="7324" y="3073"/>
                    <a:pt x="7181" y="2788"/>
                    <a:pt x="7003" y="2502"/>
                  </a:cubicBezTo>
                  <a:cubicBezTo>
                    <a:pt x="6602" y="1887"/>
                    <a:pt x="6075" y="1387"/>
                    <a:pt x="5478" y="1004"/>
                  </a:cubicBezTo>
                  <a:cubicBezTo>
                    <a:pt x="5370" y="941"/>
                    <a:pt x="5272" y="879"/>
                    <a:pt x="5165" y="816"/>
                  </a:cubicBezTo>
                  <a:cubicBezTo>
                    <a:pt x="4398" y="397"/>
                    <a:pt x="3533" y="147"/>
                    <a:pt x="2632" y="49"/>
                  </a:cubicBezTo>
                  <a:cubicBezTo>
                    <a:pt x="2578" y="40"/>
                    <a:pt x="2516" y="40"/>
                    <a:pt x="2453" y="31"/>
                  </a:cubicBezTo>
                  <a:cubicBezTo>
                    <a:pt x="2221" y="11"/>
                    <a:pt x="1987" y="1"/>
                    <a:pt x="1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 rot="5400000">
              <a:off x="934352" y="-441573"/>
              <a:ext cx="566069" cy="1464416"/>
            </a:xfrm>
            <a:custGeom>
              <a:avLst/>
              <a:gdLst/>
              <a:ahLst/>
              <a:cxnLst/>
              <a:rect l="l" t="t" r="r" b="b"/>
              <a:pathLst>
                <a:path w="21215" h="54883" extrusionOk="0">
                  <a:moveTo>
                    <a:pt x="3533" y="0"/>
                  </a:moveTo>
                  <a:cubicBezTo>
                    <a:pt x="3417" y="0"/>
                    <a:pt x="3328" y="90"/>
                    <a:pt x="3319" y="206"/>
                  </a:cubicBezTo>
                  <a:cubicBezTo>
                    <a:pt x="3319" y="322"/>
                    <a:pt x="3408" y="420"/>
                    <a:pt x="3524" y="429"/>
                  </a:cubicBezTo>
                  <a:cubicBezTo>
                    <a:pt x="4086" y="438"/>
                    <a:pt x="4630" y="509"/>
                    <a:pt x="5148" y="625"/>
                  </a:cubicBezTo>
                  <a:cubicBezTo>
                    <a:pt x="5166" y="634"/>
                    <a:pt x="5184" y="634"/>
                    <a:pt x="5193" y="634"/>
                  </a:cubicBezTo>
                  <a:cubicBezTo>
                    <a:pt x="5291" y="634"/>
                    <a:pt x="5380" y="562"/>
                    <a:pt x="5407" y="464"/>
                  </a:cubicBezTo>
                  <a:cubicBezTo>
                    <a:pt x="5433" y="348"/>
                    <a:pt x="5353" y="232"/>
                    <a:pt x="5246" y="206"/>
                  </a:cubicBezTo>
                  <a:cubicBezTo>
                    <a:pt x="4693" y="90"/>
                    <a:pt x="4122" y="18"/>
                    <a:pt x="3542" y="0"/>
                  </a:cubicBezTo>
                  <a:close/>
                  <a:moveTo>
                    <a:pt x="1862" y="105"/>
                  </a:moveTo>
                  <a:cubicBezTo>
                    <a:pt x="1851" y="105"/>
                    <a:pt x="1840" y="106"/>
                    <a:pt x="1829" y="108"/>
                  </a:cubicBezTo>
                  <a:cubicBezTo>
                    <a:pt x="1258" y="188"/>
                    <a:pt x="705" y="331"/>
                    <a:pt x="170" y="518"/>
                  </a:cubicBezTo>
                  <a:cubicBezTo>
                    <a:pt x="54" y="554"/>
                    <a:pt x="0" y="678"/>
                    <a:pt x="36" y="786"/>
                  </a:cubicBezTo>
                  <a:cubicBezTo>
                    <a:pt x="72" y="875"/>
                    <a:pt x="152" y="928"/>
                    <a:pt x="241" y="928"/>
                  </a:cubicBezTo>
                  <a:cubicBezTo>
                    <a:pt x="259" y="928"/>
                    <a:pt x="286" y="928"/>
                    <a:pt x="313" y="919"/>
                  </a:cubicBezTo>
                  <a:cubicBezTo>
                    <a:pt x="821" y="741"/>
                    <a:pt x="1348" y="607"/>
                    <a:pt x="1901" y="527"/>
                  </a:cubicBezTo>
                  <a:cubicBezTo>
                    <a:pt x="2017" y="509"/>
                    <a:pt x="2097" y="402"/>
                    <a:pt x="2079" y="286"/>
                  </a:cubicBezTo>
                  <a:cubicBezTo>
                    <a:pt x="2063" y="181"/>
                    <a:pt x="1966" y="105"/>
                    <a:pt x="1862" y="105"/>
                  </a:cubicBezTo>
                  <a:close/>
                  <a:moveTo>
                    <a:pt x="6775" y="754"/>
                  </a:moveTo>
                  <a:cubicBezTo>
                    <a:pt x="6697" y="754"/>
                    <a:pt x="6622" y="798"/>
                    <a:pt x="6584" y="875"/>
                  </a:cubicBezTo>
                  <a:cubicBezTo>
                    <a:pt x="6531" y="982"/>
                    <a:pt x="6575" y="1107"/>
                    <a:pt x="6682" y="1160"/>
                  </a:cubicBezTo>
                  <a:cubicBezTo>
                    <a:pt x="7182" y="1401"/>
                    <a:pt x="7637" y="1695"/>
                    <a:pt x="8029" y="2043"/>
                  </a:cubicBezTo>
                  <a:cubicBezTo>
                    <a:pt x="8065" y="2079"/>
                    <a:pt x="8119" y="2097"/>
                    <a:pt x="8172" y="2097"/>
                  </a:cubicBezTo>
                  <a:cubicBezTo>
                    <a:pt x="8226" y="2097"/>
                    <a:pt x="8288" y="2079"/>
                    <a:pt x="8324" y="2026"/>
                  </a:cubicBezTo>
                  <a:cubicBezTo>
                    <a:pt x="8404" y="1936"/>
                    <a:pt x="8395" y="1803"/>
                    <a:pt x="8306" y="1722"/>
                  </a:cubicBezTo>
                  <a:cubicBezTo>
                    <a:pt x="7887" y="1356"/>
                    <a:pt x="7405" y="1035"/>
                    <a:pt x="6870" y="777"/>
                  </a:cubicBezTo>
                  <a:cubicBezTo>
                    <a:pt x="6839" y="761"/>
                    <a:pt x="6807" y="754"/>
                    <a:pt x="6775" y="754"/>
                  </a:cubicBezTo>
                  <a:close/>
                  <a:moveTo>
                    <a:pt x="9240" y="2956"/>
                  </a:moveTo>
                  <a:cubicBezTo>
                    <a:pt x="9201" y="2956"/>
                    <a:pt x="9162" y="2967"/>
                    <a:pt x="9127" y="2989"/>
                  </a:cubicBezTo>
                  <a:cubicBezTo>
                    <a:pt x="9029" y="3043"/>
                    <a:pt x="8993" y="3176"/>
                    <a:pt x="9055" y="3274"/>
                  </a:cubicBezTo>
                  <a:cubicBezTo>
                    <a:pt x="9323" y="3729"/>
                    <a:pt x="9537" y="4211"/>
                    <a:pt x="9689" y="4764"/>
                  </a:cubicBezTo>
                  <a:cubicBezTo>
                    <a:pt x="9715" y="4853"/>
                    <a:pt x="9805" y="4916"/>
                    <a:pt x="9894" y="4916"/>
                  </a:cubicBezTo>
                  <a:cubicBezTo>
                    <a:pt x="9912" y="4916"/>
                    <a:pt x="9939" y="4916"/>
                    <a:pt x="9956" y="4907"/>
                  </a:cubicBezTo>
                  <a:cubicBezTo>
                    <a:pt x="10072" y="4871"/>
                    <a:pt x="10135" y="4755"/>
                    <a:pt x="10099" y="4639"/>
                  </a:cubicBezTo>
                  <a:cubicBezTo>
                    <a:pt x="9930" y="4060"/>
                    <a:pt x="9707" y="3542"/>
                    <a:pt x="9421" y="3060"/>
                  </a:cubicBezTo>
                  <a:cubicBezTo>
                    <a:pt x="9381" y="2991"/>
                    <a:pt x="9311" y="2956"/>
                    <a:pt x="9240" y="2956"/>
                  </a:cubicBezTo>
                  <a:close/>
                  <a:moveTo>
                    <a:pt x="10202" y="6136"/>
                  </a:moveTo>
                  <a:cubicBezTo>
                    <a:pt x="10192" y="6136"/>
                    <a:pt x="10181" y="6137"/>
                    <a:pt x="10170" y="6138"/>
                  </a:cubicBezTo>
                  <a:cubicBezTo>
                    <a:pt x="10054" y="6147"/>
                    <a:pt x="9974" y="6254"/>
                    <a:pt x="9983" y="6370"/>
                  </a:cubicBezTo>
                  <a:cubicBezTo>
                    <a:pt x="10028" y="6843"/>
                    <a:pt x="10046" y="7360"/>
                    <a:pt x="10046" y="7985"/>
                  </a:cubicBezTo>
                  <a:lnTo>
                    <a:pt x="10046" y="8020"/>
                  </a:lnTo>
                  <a:cubicBezTo>
                    <a:pt x="10046" y="8136"/>
                    <a:pt x="10144" y="8235"/>
                    <a:pt x="10260" y="8235"/>
                  </a:cubicBezTo>
                  <a:cubicBezTo>
                    <a:pt x="10385" y="8235"/>
                    <a:pt x="10474" y="8136"/>
                    <a:pt x="10474" y="8020"/>
                  </a:cubicBezTo>
                  <a:lnTo>
                    <a:pt x="10474" y="7985"/>
                  </a:lnTo>
                  <a:cubicBezTo>
                    <a:pt x="10474" y="7342"/>
                    <a:pt x="10456" y="6816"/>
                    <a:pt x="10411" y="6325"/>
                  </a:cubicBezTo>
                  <a:cubicBezTo>
                    <a:pt x="10395" y="6219"/>
                    <a:pt x="10312" y="6136"/>
                    <a:pt x="10202" y="6136"/>
                  </a:cubicBezTo>
                  <a:close/>
                  <a:moveTo>
                    <a:pt x="10233" y="9483"/>
                  </a:moveTo>
                  <a:cubicBezTo>
                    <a:pt x="10117" y="9483"/>
                    <a:pt x="10019" y="9573"/>
                    <a:pt x="10019" y="9689"/>
                  </a:cubicBezTo>
                  <a:cubicBezTo>
                    <a:pt x="10001" y="10126"/>
                    <a:pt x="9992" y="10590"/>
                    <a:pt x="9992" y="11045"/>
                  </a:cubicBezTo>
                  <a:cubicBezTo>
                    <a:pt x="9992" y="11161"/>
                    <a:pt x="9992" y="11268"/>
                    <a:pt x="9992" y="11375"/>
                  </a:cubicBezTo>
                  <a:cubicBezTo>
                    <a:pt x="10001" y="11491"/>
                    <a:pt x="10090" y="11589"/>
                    <a:pt x="10206" y="11589"/>
                  </a:cubicBezTo>
                  <a:lnTo>
                    <a:pt x="10215" y="11589"/>
                  </a:lnTo>
                  <a:cubicBezTo>
                    <a:pt x="10331" y="11580"/>
                    <a:pt x="10420" y="11491"/>
                    <a:pt x="10420" y="11366"/>
                  </a:cubicBezTo>
                  <a:cubicBezTo>
                    <a:pt x="10420" y="11259"/>
                    <a:pt x="10420" y="11152"/>
                    <a:pt x="10420" y="11045"/>
                  </a:cubicBezTo>
                  <a:cubicBezTo>
                    <a:pt x="10420" y="10599"/>
                    <a:pt x="10429" y="10135"/>
                    <a:pt x="10447" y="9707"/>
                  </a:cubicBezTo>
                  <a:cubicBezTo>
                    <a:pt x="10447" y="9582"/>
                    <a:pt x="10358" y="9483"/>
                    <a:pt x="10233" y="9483"/>
                  </a:cubicBezTo>
                  <a:close/>
                  <a:moveTo>
                    <a:pt x="10304" y="12828"/>
                  </a:moveTo>
                  <a:cubicBezTo>
                    <a:pt x="10298" y="12828"/>
                    <a:pt x="10292" y="12828"/>
                    <a:pt x="10286" y="12829"/>
                  </a:cubicBezTo>
                  <a:cubicBezTo>
                    <a:pt x="10170" y="12847"/>
                    <a:pt x="10090" y="12954"/>
                    <a:pt x="10099" y="13070"/>
                  </a:cubicBezTo>
                  <a:cubicBezTo>
                    <a:pt x="10170" y="13632"/>
                    <a:pt x="10278" y="14194"/>
                    <a:pt x="10411" y="14738"/>
                  </a:cubicBezTo>
                  <a:cubicBezTo>
                    <a:pt x="10438" y="14836"/>
                    <a:pt x="10527" y="14907"/>
                    <a:pt x="10625" y="14907"/>
                  </a:cubicBezTo>
                  <a:cubicBezTo>
                    <a:pt x="10634" y="14907"/>
                    <a:pt x="10652" y="14899"/>
                    <a:pt x="10670" y="14899"/>
                  </a:cubicBezTo>
                  <a:cubicBezTo>
                    <a:pt x="10786" y="14872"/>
                    <a:pt x="10857" y="14756"/>
                    <a:pt x="10831" y="14640"/>
                  </a:cubicBezTo>
                  <a:cubicBezTo>
                    <a:pt x="10697" y="14105"/>
                    <a:pt x="10590" y="13560"/>
                    <a:pt x="10527" y="13016"/>
                  </a:cubicBezTo>
                  <a:cubicBezTo>
                    <a:pt x="10510" y="12906"/>
                    <a:pt x="10413" y="12828"/>
                    <a:pt x="10304" y="12828"/>
                  </a:cubicBezTo>
                  <a:close/>
                  <a:moveTo>
                    <a:pt x="11122" y="16074"/>
                  </a:moveTo>
                  <a:cubicBezTo>
                    <a:pt x="11099" y="16074"/>
                    <a:pt x="11076" y="16078"/>
                    <a:pt x="11054" y="16085"/>
                  </a:cubicBezTo>
                  <a:cubicBezTo>
                    <a:pt x="10938" y="16130"/>
                    <a:pt x="10884" y="16255"/>
                    <a:pt x="10929" y="16362"/>
                  </a:cubicBezTo>
                  <a:cubicBezTo>
                    <a:pt x="11134" y="16888"/>
                    <a:pt x="11366" y="17414"/>
                    <a:pt x="11634" y="17914"/>
                  </a:cubicBezTo>
                  <a:cubicBezTo>
                    <a:pt x="11669" y="17985"/>
                    <a:pt x="11741" y="18021"/>
                    <a:pt x="11821" y="18021"/>
                  </a:cubicBezTo>
                  <a:cubicBezTo>
                    <a:pt x="11857" y="18021"/>
                    <a:pt x="11892" y="18021"/>
                    <a:pt x="11919" y="18003"/>
                  </a:cubicBezTo>
                  <a:cubicBezTo>
                    <a:pt x="12026" y="17941"/>
                    <a:pt x="12062" y="17816"/>
                    <a:pt x="12008" y="17709"/>
                  </a:cubicBezTo>
                  <a:cubicBezTo>
                    <a:pt x="11749" y="17227"/>
                    <a:pt x="11526" y="16718"/>
                    <a:pt x="11330" y="16210"/>
                  </a:cubicBezTo>
                  <a:cubicBezTo>
                    <a:pt x="11295" y="16125"/>
                    <a:pt x="11209" y="16074"/>
                    <a:pt x="11122" y="16074"/>
                  </a:cubicBezTo>
                  <a:close/>
                  <a:moveTo>
                    <a:pt x="12695" y="19028"/>
                  </a:moveTo>
                  <a:cubicBezTo>
                    <a:pt x="12652" y="19028"/>
                    <a:pt x="12608" y="19040"/>
                    <a:pt x="12570" y="19065"/>
                  </a:cubicBezTo>
                  <a:cubicBezTo>
                    <a:pt x="12472" y="19136"/>
                    <a:pt x="12445" y="19270"/>
                    <a:pt x="12517" y="19359"/>
                  </a:cubicBezTo>
                  <a:cubicBezTo>
                    <a:pt x="12838" y="19832"/>
                    <a:pt x="13195" y="20278"/>
                    <a:pt x="13569" y="20697"/>
                  </a:cubicBezTo>
                  <a:cubicBezTo>
                    <a:pt x="13614" y="20742"/>
                    <a:pt x="13676" y="20769"/>
                    <a:pt x="13730" y="20769"/>
                  </a:cubicBezTo>
                  <a:cubicBezTo>
                    <a:pt x="13783" y="20769"/>
                    <a:pt x="13837" y="20751"/>
                    <a:pt x="13873" y="20715"/>
                  </a:cubicBezTo>
                  <a:cubicBezTo>
                    <a:pt x="13962" y="20635"/>
                    <a:pt x="13971" y="20501"/>
                    <a:pt x="13891" y="20412"/>
                  </a:cubicBezTo>
                  <a:cubicBezTo>
                    <a:pt x="13525" y="20001"/>
                    <a:pt x="13177" y="19573"/>
                    <a:pt x="12865" y="19118"/>
                  </a:cubicBezTo>
                  <a:cubicBezTo>
                    <a:pt x="12826" y="19058"/>
                    <a:pt x="12762" y="19028"/>
                    <a:pt x="12695" y="19028"/>
                  </a:cubicBezTo>
                  <a:close/>
                  <a:moveTo>
                    <a:pt x="14925" y="21516"/>
                  </a:moveTo>
                  <a:cubicBezTo>
                    <a:pt x="14867" y="21516"/>
                    <a:pt x="14808" y="21541"/>
                    <a:pt x="14765" y="21589"/>
                  </a:cubicBezTo>
                  <a:cubicBezTo>
                    <a:pt x="14685" y="21678"/>
                    <a:pt x="14693" y="21812"/>
                    <a:pt x="14774" y="21893"/>
                  </a:cubicBezTo>
                  <a:cubicBezTo>
                    <a:pt x="15193" y="22267"/>
                    <a:pt x="15630" y="22633"/>
                    <a:pt x="16049" y="22990"/>
                  </a:cubicBezTo>
                  <a:lnTo>
                    <a:pt x="16326" y="22660"/>
                  </a:lnTo>
                  <a:cubicBezTo>
                    <a:pt x="15907" y="22312"/>
                    <a:pt x="15478" y="21946"/>
                    <a:pt x="15059" y="21571"/>
                  </a:cubicBezTo>
                  <a:cubicBezTo>
                    <a:pt x="15022" y="21534"/>
                    <a:pt x="14974" y="21516"/>
                    <a:pt x="14925" y="21516"/>
                  </a:cubicBezTo>
                  <a:close/>
                  <a:moveTo>
                    <a:pt x="17460" y="23702"/>
                  </a:moveTo>
                  <a:cubicBezTo>
                    <a:pt x="17401" y="23702"/>
                    <a:pt x="17342" y="23727"/>
                    <a:pt x="17298" y="23775"/>
                  </a:cubicBezTo>
                  <a:cubicBezTo>
                    <a:pt x="17227" y="23864"/>
                    <a:pt x="17227" y="23998"/>
                    <a:pt x="17316" y="24078"/>
                  </a:cubicBezTo>
                  <a:cubicBezTo>
                    <a:pt x="17780" y="24489"/>
                    <a:pt x="18164" y="24872"/>
                    <a:pt x="18494" y="25238"/>
                  </a:cubicBezTo>
                  <a:cubicBezTo>
                    <a:pt x="18529" y="25291"/>
                    <a:pt x="18592" y="25309"/>
                    <a:pt x="18645" y="25309"/>
                  </a:cubicBezTo>
                  <a:cubicBezTo>
                    <a:pt x="18699" y="25309"/>
                    <a:pt x="18753" y="25291"/>
                    <a:pt x="18788" y="25256"/>
                  </a:cubicBezTo>
                  <a:cubicBezTo>
                    <a:pt x="18877" y="25176"/>
                    <a:pt x="18886" y="25042"/>
                    <a:pt x="18806" y="24952"/>
                  </a:cubicBezTo>
                  <a:cubicBezTo>
                    <a:pt x="18467" y="24578"/>
                    <a:pt x="18075" y="24185"/>
                    <a:pt x="17602" y="23757"/>
                  </a:cubicBezTo>
                  <a:cubicBezTo>
                    <a:pt x="17561" y="23720"/>
                    <a:pt x="17510" y="23702"/>
                    <a:pt x="17460" y="23702"/>
                  </a:cubicBezTo>
                  <a:close/>
                  <a:moveTo>
                    <a:pt x="19649" y="26224"/>
                  </a:moveTo>
                  <a:cubicBezTo>
                    <a:pt x="19612" y="26224"/>
                    <a:pt x="19574" y="26234"/>
                    <a:pt x="19538" y="26255"/>
                  </a:cubicBezTo>
                  <a:cubicBezTo>
                    <a:pt x="19439" y="26317"/>
                    <a:pt x="19404" y="26451"/>
                    <a:pt x="19466" y="26549"/>
                  </a:cubicBezTo>
                  <a:cubicBezTo>
                    <a:pt x="19752" y="27004"/>
                    <a:pt x="19984" y="27504"/>
                    <a:pt x="20180" y="28021"/>
                  </a:cubicBezTo>
                  <a:cubicBezTo>
                    <a:pt x="20207" y="28102"/>
                    <a:pt x="20296" y="28155"/>
                    <a:pt x="20376" y="28155"/>
                  </a:cubicBezTo>
                  <a:cubicBezTo>
                    <a:pt x="20403" y="28155"/>
                    <a:pt x="20430" y="28155"/>
                    <a:pt x="20456" y="28146"/>
                  </a:cubicBezTo>
                  <a:cubicBezTo>
                    <a:pt x="20563" y="28102"/>
                    <a:pt x="20617" y="27977"/>
                    <a:pt x="20581" y="27870"/>
                  </a:cubicBezTo>
                  <a:cubicBezTo>
                    <a:pt x="20376" y="27325"/>
                    <a:pt x="20126" y="26808"/>
                    <a:pt x="19832" y="26326"/>
                  </a:cubicBezTo>
                  <a:cubicBezTo>
                    <a:pt x="19791" y="26261"/>
                    <a:pt x="19722" y="26224"/>
                    <a:pt x="19649" y="26224"/>
                  </a:cubicBezTo>
                  <a:close/>
                  <a:moveTo>
                    <a:pt x="20831" y="29345"/>
                  </a:moveTo>
                  <a:cubicBezTo>
                    <a:pt x="20817" y="29345"/>
                    <a:pt x="20802" y="29347"/>
                    <a:pt x="20787" y="29351"/>
                  </a:cubicBezTo>
                  <a:cubicBezTo>
                    <a:pt x="20671" y="29368"/>
                    <a:pt x="20590" y="29484"/>
                    <a:pt x="20608" y="29600"/>
                  </a:cubicBezTo>
                  <a:cubicBezTo>
                    <a:pt x="20706" y="30127"/>
                    <a:pt x="20769" y="30671"/>
                    <a:pt x="20787" y="31233"/>
                  </a:cubicBezTo>
                  <a:cubicBezTo>
                    <a:pt x="20787" y="31349"/>
                    <a:pt x="20885" y="31438"/>
                    <a:pt x="21001" y="31438"/>
                  </a:cubicBezTo>
                  <a:lnTo>
                    <a:pt x="21010" y="31438"/>
                  </a:lnTo>
                  <a:cubicBezTo>
                    <a:pt x="21126" y="31429"/>
                    <a:pt x="21215" y="31331"/>
                    <a:pt x="21215" y="31215"/>
                  </a:cubicBezTo>
                  <a:cubicBezTo>
                    <a:pt x="21197" y="30635"/>
                    <a:pt x="21134" y="30064"/>
                    <a:pt x="21027" y="29520"/>
                  </a:cubicBezTo>
                  <a:cubicBezTo>
                    <a:pt x="21012" y="29419"/>
                    <a:pt x="20929" y="29345"/>
                    <a:pt x="20831" y="29345"/>
                  </a:cubicBezTo>
                  <a:close/>
                  <a:moveTo>
                    <a:pt x="20926" y="32685"/>
                  </a:moveTo>
                  <a:cubicBezTo>
                    <a:pt x="20822" y="32685"/>
                    <a:pt x="20732" y="32768"/>
                    <a:pt x="20724" y="32874"/>
                  </a:cubicBezTo>
                  <a:cubicBezTo>
                    <a:pt x="20679" y="33267"/>
                    <a:pt x="20617" y="33668"/>
                    <a:pt x="20528" y="34061"/>
                  </a:cubicBezTo>
                  <a:cubicBezTo>
                    <a:pt x="20501" y="34204"/>
                    <a:pt x="20465" y="34346"/>
                    <a:pt x="20430" y="34498"/>
                  </a:cubicBezTo>
                  <a:cubicBezTo>
                    <a:pt x="20403" y="34605"/>
                    <a:pt x="20474" y="34721"/>
                    <a:pt x="20590" y="34748"/>
                  </a:cubicBezTo>
                  <a:cubicBezTo>
                    <a:pt x="20608" y="34757"/>
                    <a:pt x="20626" y="34757"/>
                    <a:pt x="20644" y="34757"/>
                  </a:cubicBezTo>
                  <a:cubicBezTo>
                    <a:pt x="20733" y="34757"/>
                    <a:pt x="20822" y="34694"/>
                    <a:pt x="20849" y="34596"/>
                  </a:cubicBezTo>
                  <a:cubicBezTo>
                    <a:pt x="20885" y="34444"/>
                    <a:pt x="20920" y="34302"/>
                    <a:pt x="20947" y="34150"/>
                  </a:cubicBezTo>
                  <a:cubicBezTo>
                    <a:pt x="21036" y="33740"/>
                    <a:pt x="21099" y="33329"/>
                    <a:pt x="21143" y="32919"/>
                  </a:cubicBezTo>
                  <a:cubicBezTo>
                    <a:pt x="21161" y="32803"/>
                    <a:pt x="21072" y="32696"/>
                    <a:pt x="20956" y="32687"/>
                  </a:cubicBezTo>
                  <a:cubicBezTo>
                    <a:pt x="20946" y="32685"/>
                    <a:pt x="20936" y="32685"/>
                    <a:pt x="20926" y="32685"/>
                  </a:cubicBezTo>
                  <a:close/>
                  <a:moveTo>
                    <a:pt x="20153" y="35932"/>
                  </a:moveTo>
                  <a:cubicBezTo>
                    <a:pt x="20063" y="35932"/>
                    <a:pt x="19983" y="35983"/>
                    <a:pt x="19948" y="36068"/>
                  </a:cubicBezTo>
                  <a:cubicBezTo>
                    <a:pt x="19770" y="36577"/>
                    <a:pt x="19546" y="37085"/>
                    <a:pt x="19306" y="37594"/>
                  </a:cubicBezTo>
                  <a:cubicBezTo>
                    <a:pt x="19252" y="37701"/>
                    <a:pt x="19297" y="37834"/>
                    <a:pt x="19404" y="37879"/>
                  </a:cubicBezTo>
                  <a:cubicBezTo>
                    <a:pt x="19439" y="37897"/>
                    <a:pt x="19466" y="37906"/>
                    <a:pt x="19502" y="37906"/>
                  </a:cubicBezTo>
                  <a:cubicBezTo>
                    <a:pt x="19582" y="37906"/>
                    <a:pt x="19654" y="37861"/>
                    <a:pt x="19689" y="37781"/>
                  </a:cubicBezTo>
                  <a:cubicBezTo>
                    <a:pt x="19939" y="37255"/>
                    <a:pt x="20162" y="36728"/>
                    <a:pt x="20349" y="36220"/>
                  </a:cubicBezTo>
                  <a:cubicBezTo>
                    <a:pt x="20394" y="36113"/>
                    <a:pt x="20332" y="35988"/>
                    <a:pt x="20224" y="35943"/>
                  </a:cubicBezTo>
                  <a:cubicBezTo>
                    <a:pt x="20200" y="35936"/>
                    <a:pt x="20176" y="35932"/>
                    <a:pt x="20153" y="35932"/>
                  </a:cubicBezTo>
                  <a:close/>
                  <a:moveTo>
                    <a:pt x="18714" y="38954"/>
                  </a:moveTo>
                  <a:cubicBezTo>
                    <a:pt x="18641" y="38954"/>
                    <a:pt x="18571" y="38994"/>
                    <a:pt x="18529" y="39065"/>
                  </a:cubicBezTo>
                  <a:cubicBezTo>
                    <a:pt x="18262" y="39520"/>
                    <a:pt x="17967" y="39993"/>
                    <a:pt x="17655" y="40475"/>
                  </a:cubicBezTo>
                  <a:cubicBezTo>
                    <a:pt x="17593" y="40573"/>
                    <a:pt x="17620" y="40707"/>
                    <a:pt x="17718" y="40769"/>
                  </a:cubicBezTo>
                  <a:cubicBezTo>
                    <a:pt x="17753" y="40796"/>
                    <a:pt x="17789" y="40805"/>
                    <a:pt x="17834" y="40805"/>
                  </a:cubicBezTo>
                  <a:cubicBezTo>
                    <a:pt x="17896" y="40805"/>
                    <a:pt x="17967" y="40769"/>
                    <a:pt x="18012" y="40707"/>
                  </a:cubicBezTo>
                  <a:cubicBezTo>
                    <a:pt x="18333" y="40225"/>
                    <a:pt x="18628" y="39743"/>
                    <a:pt x="18904" y="39280"/>
                  </a:cubicBezTo>
                  <a:cubicBezTo>
                    <a:pt x="18958" y="39173"/>
                    <a:pt x="18922" y="39048"/>
                    <a:pt x="18824" y="38985"/>
                  </a:cubicBezTo>
                  <a:cubicBezTo>
                    <a:pt x="18788" y="38964"/>
                    <a:pt x="18751" y="38954"/>
                    <a:pt x="18714" y="38954"/>
                  </a:cubicBezTo>
                  <a:close/>
                  <a:moveTo>
                    <a:pt x="16864" y="41752"/>
                  </a:moveTo>
                  <a:cubicBezTo>
                    <a:pt x="16800" y="41752"/>
                    <a:pt x="16738" y="41782"/>
                    <a:pt x="16701" y="41840"/>
                  </a:cubicBezTo>
                  <a:cubicBezTo>
                    <a:pt x="16371" y="42286"/>
                    <a:pt x="16023" y="42723"/>
                    <a:pt x="15675" y="43151"/>
                  </a:cubicBezTo>
                  <a:cubicBezTo>
                    <a:pt x="15603" y="43249"/>
                    <a:pt x="15612" y="43383"/>
                    <a:pt x="15710" y="43455"/>
                  </a:cubicBezTo>
                  <a:cubicBezTo>
                    <a:pt x="15746" y="43490"/>
                    <a:pt x="15800" y="43499"/>
                    <a:pt x="15844" y="43499"/>
                  </a:cubicBezTo>
                  <a:cubicBezTo>
                    <a:pt x="15907" y="43499"/>
                    <a:pt x="15969" y="43472"/>
                    <a:pt x="16005" y="43419"/>
                  </a:cubicBezTo>
                  <a:cubicBezTo>
                    <a:pt x="16362" y="42991"/>
                    <a:pt x="16710" y="42545"/>
                    <a:pt x="17040" y="42090"/>
                  </a:cubicBezTo>
                  <a:cubicBezTo>
                    <a:pt x="17111" y="41992"/>
                    <a:pt x="17093" y="41867"/>
                    <a:pt x="16995" y="41795"/>
                  </a:cubicBezTo>
                  <a:cubicBezTo>
                    <a:pt x="16955" y="41766"/>
                    <a:pt x="16909" y="41752"/>
                    <a:pt x="16864" y="41752"/>
                  </a:cubicBezTo>
                  <a:close/>
                  <a:moveTo>
                    <a:pt x="14757" y="44354"/>
                  </a:moveTo>
                  <a:cubicBezTo>
                    <a:pt x="14697" y="44354"/>
                    <a:pt x="14639" y="44379"/>
                    <a:pt x="14595" y="44427"/>
                  </a:cubicBezTo>
                  <a:cubicBezTo>
                    <a:pt x="14230" y="44837"/>
                    <a:pt x="13846" y="45248"/>
                    <a:pt x="13462" y="45640"/>
                  </a:cubicBezTo>
                  <a:cubicBezTo>
                    <a:pt x="13382" y="45729"/>
                    <a:pt x="13382" y="45863"/>
                    <a:pt x="13471" y="45944"/>
                  </a:cubicBezTo>
                  <a:cubicBezTo>
                    <a:pt x="13507" y="45988"/>
                    <a:pt x="13560" y="46006"/>
                    <a:pt x="13614" y="46006"/>
                  </a:cubicBezTo>
                  <a:cubicBezTo>
                    <a:pt x="13676" y="46006"/>
                    <a:pt x="13730" y="45988"/>
                    <a:pt x="13766" y="45944"/>
                  </a:cubicBezTo>
                  <a:cubicBezTo>
                    <a:pt x="14158" y="45542"/>
                    <a:pt x="14551" y="45123"/>
                    <a:pt x="14916" y="44704"/>
                  </a:cubicBezTo>
                  <a:cubicBezTo>
                    <a:pt x="14997" y="44623"/>
                    <a:pt x="14988" y="44481"/>
                    <a:pt x="14899" y="44409"/>
                  </a:cubicBezTo>
                  <a:cubicBezTo>
                    <a:pt x="14858" y="44372"/>
                    <a:pt x="14807" y="44354"/>
                    <a:pt x="14757" y="44354"/>
                  </a:cubicBezTo>
                  <a:close/>
                  <a:moveTo>
                    <a:pt x="12422" y="46753"/>
                  </a:moveTo>
                  <a:cubicBezTo>
                    <a:pt x="12370" y="46753"/>
                    <a:pt x="12318" y="46771"/>
                    <a:pt x="12276" y="46809"/>
                  </a:cubicBezTo>
                  <a:cubicBezTo>
                    <a:pt x="11874" y="47193"/>
                    <a:pt x="11455" y="47567"/>
                    <a:pt x="11036" y="47924"/>
                  </a:cubicBezTo>
                  <a:cubicBezTo>
                    <a:pt x="10947" y="48004"/>
                    <a:pt x="10938" y="48138"/>
                    <a:pt x="11018" y="48227"/>
                  </a:cubicBezTo>
                  <a:cubicBezTo>
                    <a:pt x="11054" y="48272"/>
                    <a:pt x="11116" y="48299"/>
                    <a:pt x="11179" y="48299"/>
                  </a:cubicBezTo>
                  <a:cubicBezTo>
                    <a:pt x="11223" y="48299"/>
                    <a:pt x="11277" y="48281"/>
                    <a:pt x="11312" y="48245"/>
                  </a:cubicBezTo>
                  <a:cubicBezTo>
                    <a:pt x="11741" y="47888"/>
                    <a:pt x="12160" y="47505"/>
                    <a:pt x="12570" y="47121"/>
                  </a:cubicBezTo>
                  <a:cubicBezTo>
                    <a:pt x="12651" y="47041"/>
                    <a:pt x="12659" y="46907"/>
                    <a:pt x="12579" y="46818"/>
                  </a:cubicBezTo>
                  <a:cubicBezTo>
                    <a:pt x="12537" y="46775"/>
                    <a:pt x="12480" y="46753"/>
                    <a:pt x="12422" y="46753"/>
                  </a:cubicBezTo>
                  <a:close/>
                  <a:moveTo>
                    <a:pt x="9885" y="48939"/>
                  </a:moveTo>
                  <a:cubicBezTo>
                    <a:pt x="9837" y="48939"/>
                    <a:pt x="9790" y="48955"/>
                    <a:pt x="9751" y="48986"/>
                  </a:cubicBezTo>
                  <a:cubicBezTo>
                    <a:pt x="9314" y="49325"/>
                    <a:pt x="8868" y="49664"/>
                    <a:pt x="8422" y="49985"/>
                  </a:cubicBezTo>
                  <a:cubicBezTo>
                    <a:pt x="8324" y="50056"/>
                    <a:pt x="8306" y="50190"/>
                    <a:pt x="8368" y="50288"/>
                  </a:cubicBezTo>
                  <a:cubicBezTo>
                    <a:pt x="8413" y="50342"/>
                    <a:pt x="8475" y="50377"/>
                    <a:pt x="8547" y="50377"/>
                  </a:cubicBezTo>
                  <a:cubicBezTo>
                    <a:pt x="8591" y="50377"/>
                    <a:pt x="8627" y="50359"/>
                    <a:pt x="8672" y="50333"/>
                  </a:cubicBezTo>
                  <a:cubicBezTo>
                    <a:pt x="9118" y="50003"/>
                    <a:pt x="9573" y="49664"/>
                    <a:pt x="10019" y="49316"/>
                  </a:cubicBezTo>
                  <a:cubicBezTo>
                    <a:pt x="10108" y="49244"/>
                    <a:pt x="10126" y="49111"/>
                    <a:pt x="10054" y="49021"/>
                  </a:cubicBezTo>
                  <a:cubicBezTo>
                    <a:pt x="10009" y="48966"/>
                    <a:pt x="9946" y="48939"/>
                    <a:pt x="9885" y="48939"/>
                  </a:cubicBezTo>
                  <a:close/>
                  <a:moveTo>
                    <a:pt x="7164" y="50897"/>
                  </a:moveTo>
                  <a:cubicBezTo>
                    <a:pt x="7124" y="50897"/>
                    <a:pt x="7084" y="50908"/>
                    <a:pt x="7048" y="50930"/>
                  </a:cubicBezTo>
                  <a:cubicBezTo>
                    <a:pt x="6584" y="51234"/>
                    <a:pt x="6102" y="51528"/>
                    <a:pt x="5630" y="51814"/>
                  </a:cubicBezTo>
                  <a:cubicBezTo>
                    <a:pt x="5532" y="51867"/>
                    <a:pt x="5496" y="52001"/>
                    <a:pt x="5558" y="52099"/>
                  </a:cubicBezTo>
                  <a:cubicBezTo>
                    <a:pt x="5594" y="52170"/>
                    <a:pt x="5665" y="52206"/>
                    <a:pt x="5737" y="52206"/>
                  </a:cubicBezTo>
                  <a:cubicBezTo>
                    <a:pt x="5781" y="52206"/>
                    <a:pt x="5817" y="52197"/>
                    <a:pt x="5853" y="52179"/>
                  </a:cubicBezTo>
                  <a:cubicBezTo>
                    <a:pt x="6325" y="51894"/>
                    <a:pt x="6807" y="51591"/>
                    <a:pt x="7280" y="51287"/>
                  </a:cubicBezTo>
                  <a:cubicBezTo>
                    <a:pt x="7378" y="51225"/>
                    <a:pt x="7405" y="51091"/>
                    <a:pt x="7342" y="50993"/>
                  </a:cubicBezTo>
                  <a:cubicBezTo>
                    <a:pt x="7303" y="50930"/>
                    <a:pt x="7234" y="50897"/>
                    <a:pt x="7164" y="50897"/>
                  </a:cubicBezTo>
                  <a:close/>
                  <a:moveTo>
                    <a:pt x="4279" y="52601"/>
                  </a:moveTo>
                  <a:cubicBezTo>
                    <a:pt x="4244" y="52601"/>
                    <a:pt x="4209" y="52609"/>
                    <a:pt x="4176" y="52625"/>
                  </a:cubicBezTo>
                  <a:lnTo>
                    <a:pt x="2677" y="53339"/>
                  </a:lnTo>
                  <a:cubicBezTo>
                    <a:pt x="2570" y="53393"/>
                    <a:pt x="2525" y="53518"/>
                    <a:pt x="2570" y="53625"/>
                  </a:cubicBezTo>
                  <a:cubicBezTo>
                    <a:pt x="2614" y="53705"/>
                    <a:pt x="2686" y="53749"/>
                    <a:pt x="2766" y="53749"/>
                  </a:cubicBezTo>
                  <a:cubicBezTo>
                    <a:pt x="2802" y="53749"/>
                    <a:pt x="2828" y="53741"/>
                    <a:pt x="2855" y="53732"/>
                  </a:cubicBezTo>
                  <a:lnTo>
                    <a:pt x="4336" y="53027"/>
                  </a:lnTo>
                  <a:lnTo>
                    <a:pt x="4381" y="53000"/>
                  </a:lnTo>
                  <a:cubicBezTo>
                    <a:pt x="4488" y="52947"/>
                    <a:pt x="4523" y="52822"/>
                    <a:pt x="4470" y="52715"/>
                  </a:cubicBezTo>
                  <a:cubicBezTo>
                    <a:pt x="4433" y="52641"/>
                    <a:pt x="4358" y="52601"/>
                    <a:pt x="4279" y="52601"/>
                  </a:cubicBezTo>
                  <a:close/>
                  <a:moveTo>
                    <a:pt x="1255" y="54039"/>
                  </a:moveTo>
                  <a:cubicBezTo>
                    <a:pt x="1223" y="54039"/>
                    <a:pt x="1191" y="54046"/>
                    <a:pt x="1160" y="54062"/>
                  </a:cubicBezTo>
                  <a:lnTo>
                    <a:pt x="277" y="54481"/>
                  </a:lnTo>
                  <a:cubicBezTo>
                    <a:pt x="170" y="54526"/>
                    <a:pt x="125" y="54659"/>
                    <a:pt x="170" y="54766"/>
                  </a:cubicBezTo>
                  <a:cubicBezTo>
                    <a:pt x="215" y="54838"/>
                    <a:pt x="286" y="54882"/>
                    <a:pt x="366" y="54882"/>
                  </a:cubicBezTo>
                  <a:cubicBezTo>
                    <a:pt x="393" y="54882"/>
                    <a:pt x="429" y="54882"/>
                    <a:pt x="455" y="54865"/>
                  </a:cubicBezTo>
                  <a:lnTo>
                    <a:pt x="1348" y="54445"/>
                  </a:lnTo>
                  <a:cubicBezTo>
                    <a:pt x="1455" y="54392"/>
                    <a:pt x="1499" y="54267"/>
                    <a:pt x="1446" y="54160"/>
                  </a:cubicBezTo>
                  <a:cubicBezTo>
                    <a:pt x="1408" y="54084"/>
                    <a:pt x="1333" y="54039"/>
                    <a:pt x="1255" y="540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6"/>
          <p:cNvSpPr/>
          <p:nvPr/>
        </p:nvSpPr>
        <p:spPr>
          <a:xfrm>
            <a:off x="238625" y="304500"/>
            <a:ext cx="474485" cy="469788"/>
          </a:xfrm>
          <a:custGeom>
            <a:avLst/>
            <a:gdLst/>
            <a:ahLst/>
            <a:cxnLst/>
            <a:rect l="l" t="t" r="r" b="b"/>
            <a:pathLst>
              <a:path w="14444" h="14301" extrusionOk="0">
                <a:moveTo>
                  <a:pt x="7218" y="0"/>
                </a:moveTo>
                <a:lnTo>
                  <a:pt x="6192" y="3800"/>
                </a:lnTo>
                <a:lnTo>
                  <a:pt x="3275" y="1160"/>
                </a:lnTo>
                <a:lnTo>
                  <a:pt x="4461" y="4907"/>
                </a:lnTo>
                <a:lnTo>
                  <a:pt x="589" y="4264"/>
                </a:lnTo>
                <a:lnTo>
                  <a:pt x="3614" y="6780"/>
                </a:lnTo>
                <a:lnTo>
                  <a:pt x="1" y="8332"/>
                </a:lnTo>
                <a:lnTo>
                  <a:pt x="3908" y="8814"/>
                </a:lnTo>
                <a:lnTo>
                  <a:pt x="1705" y="12070"/>
                </a:lnTo>
                <a:lnTo>
                  <a:pt x="5246" y="10366"/>
                </a:lnTo>
                <a:lnTo>
                  <a:pt x="5166" y="14300"/>
                </a:lnTo>
                <a:lnTo>
                  <a:pt x="7218" y="10946"/>
                </a:lnTo>
                <a:lnTo>
                  <a:pt x="9279" y="14300"/>
                </a:lnTo>
                <a:lnTo>
                  <a:pt x="9189" y="10366"/>
                </a:lnTo>
                <a:lnTo>
                  <a:pt x="12731" y="12070"/>
                </a:lnTo>
                <a:lnTo>
                  <a:pt x="10536" y="8814"/>
                </a:lnTo>
                <a:lnTo>
                  <a:pt x="14444" y="8332"/>
                </a:lnTo>
                <a:lnTo>
                  <a:pt x="10831" y="6780"/>
                </a:lnTo>
                <a:lnTo>
                  <a:pt x="13855" y="4264"/>
                </a:lnTo>
                <a:lnTo>
                  <a:pt x="9974" y="4907"/>
                </a:lnTo>
                <a:lnTo>
                  <a:pt x="9974" y="4907"/>
                </a:lnTo>
                <a:lnTo>
                  <a:pt x="11161" y="1160"/>
                </a:lnTo>
                <a:lnTo>
                  <a:pt x="8253" y="3800"/>
                </a:lnTo>
                <a:lnTo>
                  <a:pt x="72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" name="Google Shape;215;p6"/>
          <p:cNvGrpSpPr/>
          <p:nvPr/>
        </p:nvGrpSpPr>
        <p:grpSpPr>
          <a:xfrm>
            <a:off x="8719138" y="3362325"/>
            <a:ext cx="246700" cy="377825"/>
            <a:chOff x="416825" y="4233925"/>
            <a:chExt cx="246700" cy="377825"/>
          </a:xfrm>
        </p:grpSpPr>
        <p:sp>
          <p:nvSpPr>
            <p:cNvPr id="216" name="Google Shape;216;p6"/>
            <p:cNvSpPr/>
            <p:nvPr/>
          </p:nvSpPr>
          <p:spPr>
            <a:xfrm>
              <a:off x="430200" y="4233925"/>
              <a:ext cx="225075" cy="225050"/>
            </a:xfrm>
            <a:custGeom>
              <a:avLst/>
              <a:gdLst/>
              <a:ahLst/>
              <a:cxnLst/>
              <a:rect l="l" t="t" r="r" b="b"/>
              <a:pathLst>
                <a:path w="9003" h="9002" extrusionOk="0">
                  <a:moveTo>
                    <a:pt x="4506" y="1"/>
                  </a:moveTo>
                  <a:lnTo>
                    <a:pt x="1" y="4506"/>
                  </a:lnTo>
                  <a:lnTo>
                    <a:pt x="4506" y="9002"/>
                  </a:lnTo>
                  <a:lnTo>
                    <a:pt x="9002" y="4506"/>
                  </a:lnTo>
                  <a:lnTo>
                    <a:pt x="45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576750" y="4444250"/>
              <a:ext cx="86775" cy="86775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31" y="0"/>
                  </a:moveTo>
                  <a:lnTo>
                    <a:pt x="0" y="1740"/>
                  </a:lnTo>
                  <a:lnTo>
                    <a:pt x="1731" y="3470"/>
                  </a:lnTo>
                  <a:lnTo>
                    <a:pt x="3470" y="1740"/>
                  </a:lnTo>
                  <a:lnTo>
                    <a:pt x="17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416825" y="4477025"/>
              <a:ext cx="134950" cy="134725"/>
            </a:xfrm>
            <a:custGeom>
              <a:avLst/>
              <a:gdLst/>
              <a:ahLst/>
              <a:cxnLst/>
              <a:rect l="l" t="t" r="r" b="b"/>
              <a:pathLst>
                <a:path w="5398" h="5389" extrusionOk="0">
                  <a:moveTo>
                    <a:pt x="2704" y="1"/>
                  </a:moveTo>
                  <a:lnTo>
                    <a:pt x="1" y="2695"/>
                  </a:lnTo>
                  <a:lnTo>
                    <a:pt x="2704" y="5389"/>
                  </a:lnTo>
                  <a:lnTo>
                    <a:pt x="5398" y="2695"/>
                  </a:lnTo>
                  <a:lnTo>
                    <a:pt x="27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219;p6"/>
          <p:cNvGrpSpPr/>
          <p:nvPr/>
        </p:nvGrpSpPr>
        <p:grpSpPr>
          <a:xfrm>
            <a:off x="193525" y="1500788"/>
            <a:ext cx="198175" cy="198700"/>
            <a:chOff x="5372750" y="3475650"/>
            <a:chExt cx="198175" cy="198700"/>
          </a:xfrm>
        </p:grpSpPr>
        <p:sp>
          <p:nvSpPr>
            <p:cNvPr id="220" name="Google Shape;220;p6"/>
            <p:cNvSpPr/>
            <p:nvPr/>
          </p:nvSpPr>
          <p:spPr>
            <a:xfrm>
              <a:off x="5372750" y="3475650"/>
              <a:ext cx="198175" cy="198700"/>
            </a:xfrm>
            <a:custGeom>
              <a:avLst/>
              <a:gdLst/>
              <a:ahLst/>
              <a:cxnLst/>
              <a:rect l="l" t="t" r="r" b="b"/>
              <a:pathLst>
                <a:path w="7927" h="7948" extrusionOk="0">
                  <a:moveTo>
                    <a:pt x="3963" y="1"/>
                  </a:moveTo>
                  <a:cubicBezTo>
                    <a:pt x="1773" y="1"/>
                    <a:pt x="0" y="1794"/>
                    <a:pt x="0" y="3984"/>
                  </a:cubicBezTo>
                  <a:cubicBezTo>
                    <a:pt x="0" y="4902"/>
                    <a:pt x="313" y="5757"/>
                    <a:pt x="835" y="6425"/>
                  </a:cubicBezTo>
                  <a:cubicBezTo>
                    <a:pt x="1565" y="7363"/>
                    <a:pt x="2691" y="7947"/>
                    <a:pt x="3963" y="7947"/>
                  </a:cubicBezTo>
                  <a:cubicBezTo>
                    <a:pt x="6153" y="7947"/>
                    <a:pt x="7926" y="6174"/>
                    <a:pt x="7926" y="3984"/>
                  </a:cubicBezTo>
                  <a:cubicBezTo>
                    <a:pt x="7926" y="1857"/>
                    <a:pt x="6279" y="126"/>
                    <a:pt x="4193" y="21"/>
                  </a:cubicBezTo>
                  <a:cubicBezTo>
                    <a:pt x="4109" y="1"/>
                    <a:pt x="4047" y="1"/>
                    <a:pt x="3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5393600" y="3476175"/>
              <a:ext cx="177325" cy="198175"/>
            </a:xfrm>
            <a:custGeom>
              <a:avLst/>
              <a:gdLst/>
              <a:ahLst/>
              <a:cxnLst/>
              <a:rect l="l" t="t" r="r" b="b"/>
              <a:pathLst>
                <a:path w="7093" h="7927" extrusionOk="0">
                  <a:moveTo>
                    <a:pt x="3359" y="0"/>
                  </a:moveTo>
                  <a:cubicBezTo>
                    <a:pt x="3505" y="126"/>
                    <a:pt x="3651" y="272"/>
                    <a:pt x="3776" y="397"/>
                  </a:cubicBezTo>
                  <a:cubicBezTo>
                    <a:pt x="4339" y="1022"/>
                    <a:pt x="4673" y="1898"/>
                    <a:pt x="4652" y="2754"/>
                  </a:cubicBezTo>
                  <a:cubicBezTo>
                    <a:pt x="4610" y="4235"/>
                    <a:pt x="3505" y="5611"/>
                    <a:pt x="2066" y="5966"/>
                  </a:cubicBezTo>
                  <a:cubicBezTo>
                    <a:pt x="1565" y="6091"/>
                    <a:pt x="1064" y="6091"/>
                    <a:pt x="564" y="6216"/>
                  </a:cubicBezTo>
                  <a:cubicBezTo>
                    <a:pt x="376" y="6258"/>
                    <a:pt x="188" y="6320"/>
                    <a:pt x="1" y="6404"/>
                  </a:cubicBezTo>
                  <a:cubicBezTo>
                    <a:pt x="731" y="7342"/>
                    <a:pt x="1857" y="7926"/>
                    <a:pt x="3129" y="7926"/>
                  </a:cubicBezTo>
                  <a:cubicBezTo>
                    <a:pt x="5319" y="7926"/>
                    <a:pt x="7092" y="6153"/>
                    <a:pt x="7092" y="3963"/>
                  </a:cubicBezTo>
                  <a:cubicBezTo>
                    <a:pt x="7092" y="1836"/>
                    <a:pt x="5445" y="105"/>
                    <a:pt x="3359" y="0"/>
                  </a:cubicBez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5391525" y="3532475"/>
              <a:ext cx="29750" cy="81750"/>
            </a:xfrm>
            <a:custGeom>
              <a:avLst/>
              <a:gdLst/>
              <a:ahLst/>
              <a:cxnLst/>
              <a:rect l="l" t="t" r="r" b="b"/>
              <a:pathLst>
                <a:path w="1190" h="3270" extrusionOk="0">
                  <a:moveTo>
                    <a:pt x="742" y="0"/>
                  </a:moveTo>
                  <a:cubicBezTo>
                    <a:pt x="652" y="0"/>
                    <a:pt x="433" y="285"/>
                    <a:pt x="271" y="648"/>
                  </a:cubicBezTo>
                  <a:cubicBezTo>
                    <a:pt x="105" y="1044"/>
                    <a:pt x="0" y="1545"/>
                    <a:pt x="42" y="1816"/>
                  </a:cubicBezTo>
                  <a:cubicBezTo>
                    <a:pt x="42" y="2066"/>
                    <a:pt x="188" y="2567"/>
                    <a:pt x="459" y="2879"/>
                  </a:cubicBezTo>
                  <a:cubicBezTo>
                    <a:pt x="668" y="3136"/>
                    <a:pt x="926" y="3270"/>
                    <a:pt x="1053" y="3270"/>
                  </a:cubicBezTo>
                  <a:cubicBezTo>
                    <a:pt x="1091" y="3270"/>
                    <a:pt x="1117" y="3258"/>
                    <a:pt x="1127" y="3234"/>
                  </a:cubicBezTo>
                  <a:cubicBezTo>
                    <a:pt x="1189" y="3151"/>
                    <a:pt x="1001" y="2921"/>
                    <a:pt x="918" y="2608"/>
                  </a:cubicBezTo>
                  <a:cubicBezTo>
                    <a:pt x="814" y="2316"/>
                    <a:pt x="793" y="1962"/>
                    <a:pt x="772" y="1774"/>
                  </a:cubicBezTo>
                  <a:cubicBezTo>
                    <a:pt x="772" y="1586"/>
                    <a:pt x="751" y="1169"/>
                    <a:pt x="793" y="773"/>
                  </a:cubicBezTo>
                  <a:cubicBezTo>
                    <a:pt x="814" y="397"/>
                    <a:pt x="855" y="43"/>
                    <a:pt x="751" y="1"/>
                  </a:cubicBezTo>
                  <a:cubicBezTo>
                    <a:pt x="748" y="0"/>
                    <a:pt x="745" y="0"/>
                    <a:pt x="7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6"/>
          <p:cNvGrpSpPr/>
          <p:nvPr/>
        </p:nvGrpSpPr>
        <p:grpSpPr>
          <a:xfrm flipH="1">
            <a:off x="2558363" y="4887075"/>
            <a:ext cx="198175" cy="198700"/>
            <a:chOff x="5372750" y="3475650"/>
            <a:chExt cx="198175" cy="198700"/>
          </a:xfrm>
        </p:grpSpPr>
        <p:sp>
          <p:nvSpPr>
            <p:cNvPr id="224" name="Google Shape;224;p6"/>
            <p:cNvSpPr/>
            <p:nvPr/>
          </p:nvSpPr>
          <p:spPr>
            <a:xfrm>
              <a:off x="5372750" y="3475650"/>
              <a:ext cx="198175" cy="198700"/>
            </a:xfrm>
            <a:custGeom>
              <a:avLst/>
              <a:gdLst/>
              <a:ahLst/>
              <a:cxnLst/>
              <a:rect l="l" t="t" r="r" b="b"/>
              <a:pathLst>
                <a:path w="7927" h="7948" extrusionOk="0">
                  <a:moveTo>
                    <a:pt x="3963" y="1"/>
                  </a:moveTo>
                  <a:cubicBezTo>
                    <a:pt x="1773" y="1"/>
                    <a:pt x="0" y="1794"/>
                    <a:pt x="0" y="3984"/>
                  </a:cubicBezTo>
                  <a:cubicBezTo>
                    <a:pt x="0" y="4902"/>
                    <a:pt x="313" y="5757"/>
                    <a:pt x="835" y="6425"/>
                  </a:cubicBezTo>
                  <a:cubicBezTo>
                    <a:pt x="1565" y="7363"/>
                    <a:pt x="2691" y="7947"/>
                    <a:pt x="3963" y="7947"/>
                  </a:cubicBezTo>
                  <a:cubicBezTo>
                    <a:pt x="6153" y="7947"/>
                    <a:pt x="7926" y="6174"/>
                    <a:pt x="7926" y="3984"/>
                  </a:cubicBezTo>
                  <a:cubicBezTo>
                    <a:pt x="7926" y="1857"/>
                    <a:pt x="6279" y="126"/>
                    <a:pt x="4193" y="21"/>
                  </a:cubicBezTo>
                  <a:cubicBezTo>
                    <a:pt x="4109" y="1"/>
                    <a:pt x="4047" y="1"/>
                    <a:pt x="39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393600" y="3476175"/>
              <a:ext cx="177325" cy="198175"/>
            </a:xfrm>
            <a:custGeom>
              <a:avLst/>
              <a:gdLst/>
              <a:ahLst/>
              <a:cxnLst/>
              <a:rect l="l" t="t" r="r" b="b"/>
              <a:pathLst>
                <a:path w="7093" h="7927" extrusionOk="0">
                  <a:moveTo>
                    <a:pt x="3359" y="0"/>
                  </a:moveTo>
                  <a:cubicBezTo>
                    <a:pt x="3505" y="126"/>
                    <a:pt x="3651" y="272"/>
                    <a:pt x="3776" y="397"/>
                  </a:cubicBezTo>
                  <a:cubicBezTo>
                    <a:pt x="4339" y="1022"/>
                    <a:pt x="4673" y="1898"/>
                    <a:pt x="4652" y="2754"/>
                  </a:cubicBezTo>
                  <a:cubicBezTo>
                    <a:pt x="4610" y="4235"/>
                    <a:pt x="3505" y="5611"/>
                    <a:pt x="2066" y="5966"/>
                  </a:cubicBezTo>
                  <a:cubicBezTo>
                    <a:pt x="1565" y="6091"/>
                    <a:pt x="1064" y="6091"/>
                    <a:pt x="564" y="6216"/>
                  </a:cubicBezTo>
                  <a:cubicBezTo>
                    <a:pt x="376" y="6258"/>
                    <a:pt x="188" y="6320"/>
                    <a:pt x="1" y="6404"/>
                  </a:cubicBezTo>
                  <a:cubicBezTo>
                    <a:pt x="731" y="7342"/>
                    <a:pt x="1857" y="7926"/>
                    <a:pt x="3129" y="7926"/>
                  </a:cubicBezTo>
                  <a:cubicBezTo>
                    <a:pt x="5319" y="7926"/>
                    <a:pt x="7092" y="6153"/>
                    <a:pt x="7092" y="3963"/>
                  </a:cubicBezTo>
                  <a:cubicBezTo>
                    <a:pt x="7092" y="1836"/>
                    <a:pt x="5445" y="105"/>
                    <a:pt x="3359" y="0"/>
                  </a:cubicBez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391525" y="3532475"/>
              <a:ext cx="29750" cy="81750"/>
            </a:xfrm>
            <a:custGeom>
              <a:avLst/>
              <a:gdLst/>
              <a:ahLst/>
              <a:cxnLst/>
              <a:rect l="l" t="t" r="r" b="b"/>
              <a:pathLst>
                <a:path w="1190" h="3270" extrusionOk="0">
                  <a:moveTo>
                    <a:pt x="742" y="0"/>
                  </a:moveTo>
                  <a:cubicBezTo>
                    <a:pt x="652" y="0"/>
                    <a:pt x="433" y="285"/>
                    <a:pt x="271" y="648"/>
                  </a:cubicBezTo>
                  <a:cubicBezTo>
                    <a:pt x="105" y="1044"/>
                    <a:pt x="0" y="1545"/>
                    <a:pt x="42" y="1816"/>
                  </a:cubicBezTo>
                  <a:cubicBezTo>
                    <a:pt x="42" y="2066"/>
                    <a:pt x="188" y="2567"/>
                    <a:pt x="459" y="2879"/>
                  </a:cubicBezTo>
                  <a:cubicBezTo>
                    <a:pt x="668" y="3136"/>
                    <a:pt x="926" y="3270"/>
                    <a:pt x="1053" y="3270"/>
                  </a:cubicBezTo>
                  <a:cubicBezTo>
                    <a:pt x="1091" y="3270"/>
                    <a:pt x="1117" y="3258"/>
                    <a:pt x="1127" y="3234"/>
                  </a:cubicBezTo>
                  <a:cubicBezTo>
                    <a:pt x="1189" y="3151"/>
                    <a:pt x="1001" y="2921"/>
                    <a:pt x="918" y="2608"/>
                  </a:cubicBezTo>
                  <a:cubicBezTo>
                    <a:pt x="814" y="2316"/>
                    <a:pt x="793" y="1962"/>
                    <a:pt x="772" y="1774"/>
                  </a:cubicBezTo>
                  <a:cubicBezTo>
                    <a:pt x="772" y="1586"/>
                    <a:pt x="751" y="1169"/>
                    <a:pt x="793" y="773"/>
                  </a:cubicBezTo>
                  <a:cubicBezTo>
                    <a:pt x="814" y="397"/>
                    <a:pt x="855" y="43"/>
                    <a:pt x="751" y="1"/>
                  </a:cubicBezTo>
                  <a:cubicBezTo>
                    <a:pt x="748" y="0"/>
                    <a:pt x="745" y="0"/>
                    <a:pt x="7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6"/>
          <p:cNvGrpSpPr/>
          <p:nvPr/>
        </p:nvGrpSpPr>
        <p:grpSpPr>
          <a:xfrm rot="10800000">
            <a:off x="141313" y="2984500"/>
            <a:ext cx="246700" cy="377825"/>
            <a:chOff x="416825" y="4233925"/>
            <a:chExt cx="246700" cy="377825"/>
          </a:xfrm>
        </p:grpSpPr>
        <p:sp>
          <p:nvSpPr>
            <p:cNvPr id="228" name="Google Shape;228;p6"/>
            <p:cNvSpPr/>
            <p:nvPr/>
          </p:nvSpPr>
          <p:spPr>
            <a:xfrm>
              <a:off x="430200" y="4233925"/>
              <a:ext cx="225075" cy="225050"/>
            </a:xfrm>
            <a:custGeom>
              <a:avLst/>
              <a:gdLst/>
              <a:ahLst/>
              <a:cxnLst/>
              <a:rect l="l" t="t" r="r" b="b"/>
              <a:pathLst>
                <a:path w="9003" h="9002" extrusionOk="0">
                  <a:moveTo>
                    <a:pt x="4506" y="1"/>
                  </a:moveTo>
                  <a:lnTo>
                    <a:pt x="1" y="4506"/>
                  </a:lnTo>
                  <a:lnTo>
                    <a:pt x="4506" y="9002"/>
                  </a:lnTo>
                  <a:lnTo>
                    <a:pt x="9002" y="4506"/>
                  </a:lnTo>
                  <a:lnTo>
                    <a:pt x="45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76750" y="4444250"/>
              <a:ext cx="86775" cy="86775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31" y="0"/>
                  </a:moveTo>
                  <a:lnTo>
                    <a:pt x="0" y="1740"/>
                  </a:lnTo>
                  <a:lnTo>
                    <a:pt x="1731" y="3470"/>
                  </a:lnTo>
                  <a:lnTo>
                    <a:pt x="3470" y="1740"/>
                  </a:lnTo>
                  <a:lnTo>
                    <a:pt x="17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416825" y="4477025"/>
              <a:ext cx="134950" cy="134725"/>
            </a:xfrm>
            <a:custGeom>
              <a:avLst/>
              <a:gdLst/>
              <a:ahLst/>
              <a:cxnLst/>
              <a:rect l="l" t="t" r="r" b="b"/>
              <a:pathLst>
                <a:path w="5398" h="5389" extrusionOk="0">
                  <a:moveTo>
                    <a:pt x="2704" y="1"/>
                  </a:moveTo>
                  <a:lnTo>
                    <a:pt x="1" y="2695"/>
                  </a:lnTo>
                  <a:lnTo>
                    <a:pt x="2704" y="5389"/>
                  </a:lnTo>
                  <a:lnTo>
                    <a:pt x="5398" y="2695"/>
                  </a:lnTo>
                  <a:lnTo>
                    <a:pt x="27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6"/>
          <p:cNvGrpSpPr/>
          <p:nvPr/>
        </p:nvGrpSpPr>
        <p:grpSpPr>
          <a:xfrm rot="10800000" flipH="1">
            <a:off x="7584650" y="111425"/>
            <a:ext cx="198175" cy="198700"/>
            <a:chOff x="5372750" y="3475650"/>
            <a:chExt cx="198175" cy="198700"/>
          </a:xfrm>
        </p:grpSpPr>
        <p:sp>
          <p:nvSpPr>
            <p:cNvPr id="232" name="Google Shape;232;p6"/>
            <p:cNvSpPr/>
            <p:nvPr/>
          </p:nvSpPr>
          <p:spPr>
            <a:xfrm>
              <a:off x="5372750" y="3475650"/>
              <a:ext cx="198175" cy="198700"/>
            </a:xfrm>
            <a:custGeom>
              <a:avLst/>
              <a:gdLst/>
              <a:ahLst/>
              <a:cxnLst/>
              <a:rect l="l" t="t" r="r" b="b"/>
              <a:pathLst>
                <a:path w="7927" h="7948" extrusionOk="0">
                  <a:moveTo>
                    <a:pt x="3963" y="1"/>
                  </a:moveTo>
                  <a:cubicBezTo>
                    <a:pt x="1773" y="1"/>
                    <a:pt x="0" y="1794"/>
                    <a:pt x="0" y="3984"/>
                  </a:cubicBezTo>
                  <a:cubicBezTo>
                    <a:pt x="0" y="4902"/>
                    <a:pt x="313" y="5757"/>
                    <a:pt x="835" y="6425"/>
                  </a:cubicBezTo>
                  <a:cubicBezTo>
                    <a:pt x="1565" y="7363"/>
                    <a:pt x="2691" y="7947"/>
                    <a:pt x="3963" y="7947"/>
                  </a:cubicBezTo>
                  <a:cubicBezTo>
                    <a:pt x="6153" y="7947"/>
                    <a:pt x="7926" y="6174"/>
                    <a:pt x="7926" y="3984"/>
                  </a:cubicBezTo>
                  <a:cubicBezTo>
                    <a:pt x="7926" y="1857"/>
                    <a:pt x="6279" y="126"/>
                    <a:pt x="4193" y="21"/>
                  </a:cubicBezTo>
                  <a:cubicBezTo>
                    <a:pt x="4109" y="1"/>
                    <a:pt x="4047" y="1"/>
                    <a:pt x="39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393600" y="3476175"/>
              <a:ext cx="177325" cy="198175"/>
            </a:xfrm>
            <a:custGeom>
              <a:avLst/>
              <a:gdLst/>
              <a:ahLst/>
              <a:cxnLst/>
              <a:rect l="l" t="t" r="r" b="b"/>
              <a:pathLst>
                <a:path w="7093" h="7927" extrusionOk="0">
                  <a:moveTo>
                    <a:pt x="3359" y="0"/>
                  </a:moveTo>
                  <a:cubicBezTo>
                    <a:pt x="3505" y="126"/>
                    <a:pt x="3651" y="272"/>
                    <a:pt x="3776" y="397"/>
                  </a:cubicBezTo>
                  <a:cubicBezTo>
                    <a:pt x="4339" y="1022"/>
                    <a:pt x="4673" y="1898"/>
                    <a:pt x="4652" y="2754"/>
                  </a:cubicBezTo>
                  <a:cubicBezTo>
                    <a:pt x="4610" y="4235"/>
                    <a:pt x="3505" y="5611"/>
                    <a:pt x="2066" y="5966"/>
                  </a:cubicBezTo>
                  <a:cubicBezTo>
                    <a:pt x="1565" y="6091"/>
                    <a:pt x="1064" y="6091"/>
                    <a:pt x="564" y="6216"/>
                  </a:cubicBezTo>
                  <a:cubicBezTo>
                    <a:pt x="376" y="6258"/>
                    <a:pt x="188" y="6320"/>
                    <a:pt x="1" y="6404"/>
                  </a:cubicBezTo>
                  <a:cubicBezTo>
                    <a:pt x="731" y="7342"/>
                    <a:pt x="1857" y="7926"/>
                    <a:pt x="3129" y="7926"/>
                  </a:cubicBezTo>
                  <a:cubicBezTo>
                    <a:pt x="5319" y="7926"/>
                    <a:pt x="7092" y="6153"/>
                    <a:pt x="7092" y="3963"/>
                  </a:cubicBezTo>
                  <a:cubicBezTo>
                    <a:pt x="7092" y="1836"/>
                    <a:pt x="5445" y="105"/>
                    <a:pt x="3359" y="0"/>
                  </a:cubicBez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391525" y="3532475"/>
              <a:ext cx="29750" cy="81750"/>
            </a:xfrm>
            <a:custGeom>
              <a:avLst/>
              <a:gdLst/>
              <a:ahLst/>
              <a:cxnLst/>
              <a:rect l="l" t="t" r="r" b="b"/>
              <a:pathLst>
                <a:path w="1190" h="3270" extrusionOk="0">
                  <a:moveTo>
                    <a:pt x="742" y="0"/>
                  </a:moveTo>
                  <a:cubicBezTo>
                    <a:pt x="652" y="0"/>
                    <a:pt x="433" y="285"/>
                    <a:pt x="271" y="648"/>
                  </a:cubicBezTo>
                  <a:cubicBezTo>
                    <a:pt x="105" y="1044"/>
                    <a:pt x="0" y="1545"/>
                    <a:pt x="42" y="1816"/>
                  </a:cubicBezTo>
                  <a:cubicBezTo>
                    <a:pt x="42" y="2066"/>
                    <a:pt x="188" y="2567"/>
                    <a:pt x="459" y="2879"/>
                  </a:cubicBezTo>
                  <a:cubicBezTo>
                    <a:pt x="668" y="3136"/>
                    <a:pt x="926" y="3270"/>
                    <a:pt x="1053" y="3270"/>
                  </a:cubicBezTo>
                  <a:cubicBezTo>
                    <a:pt x="1091" y="3270"/>
                    <a:pt x="1117" y="3258"/>
                    <a:pt x="1127" y="3234"/>
                  </a:cubicBezTo>
                  <a:cubicBezTo>
                    <a:pt x="1189" y="3151"/>
                    <a:pt x="1001" y="2921"/>
                    <a:pt x="918" y="2608"/>
                  </a:cubicBezTo>
                  <a:cubicBezTo>
                    <a:pt x="814" y="2316"/>
                    <a:pt x="793" y="1962"/>
                    <a:pt x="772" y="1774"/>
                  </a:cubicBezTo>
                  <a:cubicBezTo>
                    <a:pt x="772" y="1586"/>
                    <a:pt x="751" y="1169"/>
                    <a:pt x="793" y="773"/>
                  </a:cubicBezTo>
                  <a:cubicBezTo>
                    <a:pt x="814" y="397"/>
                    <a:pt x="855" y="43"/>
                    <a:pt x="751" y="1"/>
                  </a:cubicBezTo>
                  <a:cubicBezTo>
                    <a:pt x="748" y="0"/>
                    <a:pt x="745" y="0"/>
                    <a:pt x="7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Google Shape;235;p6"/>
          <p:cNvSpPr/>
          <p:nvPr/>
        </p:nvSpPr>
        <p:spPr>
          <a:xfrm>
            <a:off x="8575628" y="4466450"/>
            <a:ext cx="329757" cy="326492"/>
          </a:xfrm>
          <a:custGeom>
            <a:avLst/>
            <a:gdLst/>
            <a:ahLst/>
            <a:cxnLst/>
            <a:rect l="l" t="t" r="r" b="b"/>
            <a:pathLst>
              <a:path w="14444" h="14301" extrusionOk="0">
                <a:moveTo>
                  <a:pt x="7218" y="0"/>
                </a:moveTo>
                <a:lnTo>
                  <a:pt x="6192" y="3800"/>
                </a:lnTo>
                <a:lnTo>
                  <a:pt x="3275" y="1160"/>
                </a:lnTo>
                <a:lnTo>
                  <a:pt x="4461" y="4907"/>
                </a:lnTo>
                <a:lnTo>
                  <a:pt x="589" y="4264"/>
                </a:lnTo>
                <a:lnTo>
                  <a:pt x="3614" y="6780"/>
                </a:lnTo>
                <a:lnTo>
                  <a:pt x="1" y="8332"/>
                </a:lnTo>
                <a:lnTo>
                  <a:pt x="3908" y="8814"/>
                </a:lnTo>
                <a:lnTo>
                  <a:pt x="1705" y="12070"/>
                </a:lnTo>
                <a:lnTo>
                  <a:pt x="5246" y="10366"/>
                </a:lnTo>
                <a:lnTo>
                  <a:pt x="5166" y="14300"/>
                </a:lnTo>
                <a:lnTo>
                  <a:pt x="7218" y="10946"/>
                </a:lnTo>
                <a:lnTo>
                  <a:pt x="9279" y="14300"/>
                </a:lnTo>
                <a:lnTo>
                  <a:pt x="9189" y="10366"/>
                </a:lnTo>
                <a:lnTo>
                  <a:pt x="12731" y="12070"/>
                </a:lnTo>
                <a:lnTo>
                  <a:pt x="10536" y="8814"/>
                </a:lnTo>
                <a:lnTo>
                  <a:pt x="14444" y="8332"/>
                </a:lnTo>
                <a:lnTo>
                  <a:pt x="10831" y="6780"/>
                </a:lnTo>
                <a:lnTo>
                  <a:pt x="13855" y="4264"/>
                </a:lnTo>
                <a:lnTo>
                  <a:pt x="9974" y="4907"/>
                </a:lnTo>
                <a:lnTo>
                  <a:pt x="9974" y="4907"/>
                </a:lnTo>
                <a:lnTo>
                  <a:pt x="11161" y="1160"/>
                </a:lnTo>
                <a:lnTo>
                  <a:pt x="8253" y="3800"/>
                </a:lnTo>
                <a:lnTo>
                  <a:pt x="721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" name="Google Shape;236;p6"/>
          <p:cNvGrpSpPr/>
          <p:nvPr/>
        </p:nvGrpSpPr>
        <p:grpSpPr>
          <a:xfrm flipH="1">
            <a:off x="8719150" y="2295025"/>
            <a:ext cx="198175" cy="198700"/>
            <a:chOff x="5372750" y="3475650"/>
            <a:chExt cx="198175" cy="198700"/>
          </a:xfrm>
        </p:grpSpPr>
        <p:sp>
          <p:nvSpPr>
            <p:cNvPr id="237" name="Google Shape;237;p6"/>
            <p:cNvSpPr/>
            <p:nvPr/>
          </p:nvSpPr>
          <p:spPr>
            <a:xfrm>
              <a:off x="5372750" y="3475650"/>
              <a:ext cx="198175" cy="198700"/>
            </a:xfrm>
            <a:custGeom>
              <a:avLst/>
              <a:gdLst/>
              <a:ahLst/>
              <a:cxnLst/>
              <a:rect l="l" t="t" r="r" b="b"/>
              <a:pathLst>
                <a:path w="7927" h="7948" extrusionOk="0">
                  <a:moveTo>
                    <a:pt x="3963" y="1"/>
                  </a:moveTo>
                  <a:cubicBezTo>
                    <a:pt x="1773" y="1"/>
                    <a:pt x="0" y="1794"/>
                    <a:pt x="0" y="3984"/>
                  </a:cubicBezTo>
                  <a:cubicBezTo>
                    <a:pt x="0" y="4902"/>
                    <a:pt x="313" y="5757"/>
                    <a:pt x="835" y="6425"/>
                  </a:cubicBezTo>
                  <a:cubicBezTo>
                    <a:pt x="1565" y="7363"/>
                    <a:pt x="2691" y="7947"/>
                    <a:pt x="3963" y="7947"/>
                  </a:cubicBezTo>
                  <a:cubicBezTo>
                    <a:pt x="6153" y="7947"/>
                    <a:pt x="7926" y="6174"/>
                    <a:pt x="7926" y="3984"/>
                  </a:cubicBezTo>
                  <a:cubicBezTo>
                    <a:pt x="7926" y="1857"/>
                    <a:pt x="6279" y="126"/>
                    <a:pt x="4193" y="21"/>
                  </a:cubicBezTo>
                  <a:cubicBezTo>
                    <a:pt x="4109" y="1"/>
                    <a:pt x="4047" y="1"/>
                    <a:pt x="3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393600" y="3476175"/>
              <a:ext cx="177325" cy="198175"/>
            </a:xfrm>
            <a:custGeom>
              <a:avLst/>
              <a:gdLst/>
              <a:ahLst/>
              <a:cxnLst/>
              <a:rect l="l" t="t" r="r" b="b"/>
              <a:pathLst>
                <a:path w="7093" h="7927" extrusionOk="0">
                  <a:moveTo>
                    <a:pt x="3359" y="0"/>
                  </a:moveTo>
                  <a:cubicBezTo>
                    <a:pt x="3505" y="126"/>
                    <a:pt x="3651" y="272"/>
                    <a:pt x="3776" y="397"/>
                  </a:cubicBezTo>
                  <a:cubicBezTo>
                    <a:pt x="4339" y="1022"/>
                    <a:pt x="4673" y="1898"/>
                    <a:pt x="4652" y="2754"/>
                  </a:cubicBezTo>
                  <a:cubicBezTo>
                    <a:pt x="4610" y="4235"/>
                    <a:pt x="3505" y="5611"/>
                    <a:pt x="2066" y="5966"/>
                  </a:cubicBezTo>
                  <a:cubicBezTo>
                    <a:pt x="1565" y="6091"/>
                    <a:pt x="1064" y="6091"/>
                    <a:pt x="564" y="6216"/>
                  </a:cubicBezTo>
                  <a:cubicBezTo>
                    <a:pt x="376" y="6258"/>
                    <a:pt x="188" y="6320"/>
                    <a:pt x="1" y="6404"/>
                  </a:cubicBezTo>
                  <a:cubicBezTo>
                    <a:pt x="731" y="7342"/>
                    <a:pt x="1857" y="7926"/>
                    <a:pt x="3129" y="7926"/>
                  </a:cubicBezTo>
                  <a:cubicBezTo>
                    <a:pt x="5319" y="7926"/>
                    <a:pt x="7092" y="6153"/>
                    <a:pt x="7092" y="3963"/>
                  </a:cubicBezTo>
                  <a:cubicBezTo>
                    <a:pt x="7092" y="1836"/>
                    <a:pt x="5445" y="105"/>
                    <a:pt x="3359" y="0"/>
                  </a:cubicBez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391525" y="3532475"/>
              <a:ext cx="29750" cy="81750"/>
            </a:xfrm>
            <a:custGeom>
              <a:avLst/>
              <a:gdLst/>
              <a:ahLst/>
              <a:cxnLst/>
              <a:rect l="l" t="t" r="r" b="b"/>
              <a:pathLst>
                <a:path w="1190" h="3270" extrusionOk="0">
                  <a:moveTo>
                    <a:pt x="742" y="0"/>
                  </a:moveTo>
                  <a:cubicBezTo>
                    <a:pt x="652" y="0"/>
                    <a:pt x="433" y="285"/>
                    <a:pt x="271" y="648"/>
                  </a:cubicBezTo>
                  <a:cubicBezTo>
                    <a:pt x="105" y="1044"/>
                    <a:pt x="0" y="1545"/>
                    <a:pt x="42" y="1816"/>
                  </a:cubicBezTo>
                  <a:cubicBezTo>
                    <a:pt x="42" y="2066"/>
                    <a:pt x="188" y="2567"/>
                    <a:pt x="459" y="2879"/>
                  </a:cubicBezTo>
                  <a:cubicBezTo>
                    <a:pt x="668" y="3136"/>
                    <a:pt x="926" y="3270"/>
                    <a:pt x="1053" y="3270"/>
                  </a:cubicBezTo>
                  <a:cubicBezTo>
                    <a:pt x="1091" y="3270"/>
                    <a:pt x="1117" y="3258"/>
                    <a:pt x="1127" y="3234"/>
                  </a:cubicBezTo>
                  <a:cubicBezTo>
                    <a:pt x="1189" y="3151"/>
                    <a:pt x="1001" y="2921"/>
                    <a:pt x="918" y="2608"/>
                  </a:cubicBezTo>
                  <a:cubicBezTo>
                    <a:pt x="814" y="2316"/>
                    <a:pt x="793" y="1962"/>
                    <a:pt x="772" y="1774"/>
                  </a:cubicBezTo>
                  <a:cubicBezTo>
                    <a:pt x="772" y="1586"/>
                    <a:pt x="751" y="1169"/>
                    <a:pt x="793" y="773"/>
                  </a:cubicBezTo>
                  <a:cubicBezTo>
                    <a:pt x="814" y="397"/>
                    <a:pt x="855" y="43"/>
                    <a:pt x="751" y="1"/>
                  </a:cubicBezTo>
                  <a:cubicBezTo>
                    <a:pt x="748" y="0"/>
                    <a:pt x="745" y="0"/>
                    <a:pt x="7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6"/>
          <p:cNvGrpSpPr/>
          <p:nvPr/>
        </p:nvGrpSpPr>
        <p:grpSpPr>
          <a:xfrm>
            <a:off x="2558375" y="-159750"/>
            <a:ext cx="313375" cy="346925"/>
            <a:chOff x="2579275" y="270900"/>
            <a:chExt cx="313375" cy="346925"/>
          </a:xfrm>
        </p:grpSpPr>
        <p:sp>
          <p:nvSpPr>
            <p:cNvPr id="241" name="Google Shape;241;p6"/>
            <p:cNvSpPr/>
            <p:nvPr/>
          </p:nvSpPr>
          <p:spPr>
            <a:xfrm>
              <a:off x="2579275" y="277450"/>
              <a:ext cx="306025" cy="333900"/>
            </a:xfrm>
            <a:custGeom>
              <a:avLst/>
              <a:gdLst/>
              <a:ahLst/>
              <a:cxnLst/>
              <a:rect l="l" t="t" r="r" b="b"/>
              <a:pathLst>
                <a:path w="12241" h="13356" extrusionOk="0">
                  <a:moveTo>
                    <a:pt x="2900" y="1"/>
                  </a:moveTo>
                  <a:lnTo>
                    <a:pt x="2900" y="1"/>
                  </a:lnTo>
                  <a:cubicBezTo>
                    <a:pt x="1" y="8636"/>
                    <a:pt x="12240" y="13356"/>
                    <a:pt x="12240" y="13356"/>
                  </a:cubicBezTo>
                  <a:cubicBezTo>
                    <a:pt x="12231" y="1214"/>
                    <a:pt x="2900" y="1"/>
                    <a:pt x="29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644400" y="270900"/>
              <a:ext cx="248250" cy="346925"/>
            </a:xfrm>
            <a:custGeom>
              <a:avLst/>
              <a:gdLst/>
              <a:ahLst/>
              <a:cxnLst/>
              <a:rect l="l" t="t" r="r" b="b"/>
              <a:pathLst>
                <a:path w="9930" h="13877" extrusionOk="0">
                  <a:moveTo>
                    <a:pt x="293" y="1"/>
                  </a:moveTo>
                  <a:cubicBezTo>
                    <a:pt x="217" y="1"/>
                    <a:pt x="140" y="33"/>
                    <a:pt x="90" y="93"/>
                  </a:cubicBezTo>
                  <a:cubicBezTo>
                    <a:pt x="1" y="209"/>
                    <a:pt x="18" y="370"/>
                    <a:pt x="125" y="459"/>
                  </a:cubicBezTo>
                  <a:cubicBezTo>
                    <a:pt x="5906" y="5125"/>
                    <a:pt x="9359" y="13626"/>
                    <a:pt x="9394" y="13716"/>
                  </a:cubicBezTo>
                  <a:cubicBezTo>
                    <a:pt x="9439" y="13814"/>
                    <a:pt x="9537" y="13876"/>
                    <a:pt x="9635" y="13876"/>
                  </a:cubicBezTo>
                  <a:cubicBezTo>
                    <a:pt x="9671" y="13876"/>
                    <a:pt x="9707" y="13867"/>
                    <a:pt x="9733" y="13858"/>
                  </a:cubicBezTo>
                  <a:cubicBezTo>
                    <a:pt x="9867" y="13805"/>
                    <a:pt x="9930" y="13653"/>
                    <a:pt x="9876" y="13519"/>
                  </a:cubicBezTo>
                  <a:cubicBezTo>
                    <a:pt x="9849" y="13430"/>
                    <a:pt x="6343" y="4804"/>
                    <a:pt x="456" y="58"/>
                  </a:cubicBezTo>
                  <a:cubicBezTo>
                    <a:pt x="409" y="19"/>
                    <a:pt x="351" y="1"/>
                    <a:pt x="2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656900" y="327425"/>
              <a:ext cx="113325" cy="74050"/>
            </a:xfrm>
            <a:custGeom>
              <a:avLst/>
              <a:gdLst/>
              <a:ahLst/>
              <a:cxnLst/>
              <a:rect l="l" t="t" r="r" b="b"/>
              <a:pathLst>
                <a:path w="4533" h="2962" extrusionOk="0">
                  <a:moveTo>
                    <a:pt x="4273" y="0"/>
                  </a:moveTo>
                  <a:cubicBezTo>
                    <a:pt x="4131" y="0"/>
                    <a:pt x="4015" y="107"/>
                    <a:pt x="4006" y="250"/>
                  </a:cubicBezTo>
                  <a:lnTo>
                    <a:pt x="3952" y="2400"/>
                  </a:lnTo>
                  <a:lnTo>
                    <a:pt x="312" y="1918"/>
                  </a:lnTo>
                  <a:cubicBezTo>
                    <a:pt x="301" y="1917"/>
                    <a:pt x="290" y="1916"/>
                    <a:pt x="279" y="1916"/>
                  </a:cubicBezTo>
                  <a:cubicBezTo>
                    <a:pt x="149" y="1916"/>
                    <a:pt x="34" y="2010"/>
                    <a:pt x="18" y="2141"/>
                  </a:cubicBezTo>
                  <a:cubicBezTo>
                    <a:pt x="0" y="2284"/>
                    <a:pt x="98" y="2418"/>
                    <a:pt x="241" y="2436"/>
                  </a:cubicBezTo>
                  <a:lnTo>
                    <a:pt x="4166" y="2953"/>
                  </a:lnTo>
                  <a:cubicBezTo>
                    <a:pt x="4184" y="2953"/>
                    <a:pt x="4193" y="2962"/>
                    <a:pt x="4202" y="2962"/>
                  </a:cubicBezTo>
                  <a:cubicBezTo>
                    <a:pt x="4264" y="2962"/>
                    <a:pt x="4327" y="2935"/>
                    <a:pt x="4371" y="2899"/>
                  </a:cubicBezTo>
                  <a:cubicBezTo>
                    <a:pt x="4425" y="2846"/>
                    <a:pt x="4461" y="2775"/>
                    <a:pt x="4461" y="2703"/>
                  </a:cubicBezTo>
                  <a:lnTo>
                    <a:pt x="4532" y="268"/>
                  </a:lnTo>
                  <a:cubicBezTo>
                    <a:pt x="4532" y="125"/>
                    <a:pt x="4416" y="0"/>
                    <a:pt x="4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712875" y="428100"/>
              <a:ext cx="126925" cy="63050"/>
            </a:xfrm>
            <a:custGeom>
              <a:avLst/>
              <a:gdLst/>
              <a:ahLst/>
              <a:cxnLst/>
              <a:rect l="l" t="t" r="r" b="b"/>
              <a:pathLst>
                <a:path w="5077" h="2522" extrusionOk="0">
                  <a:moveTo>
                    <a:pt x="4796" y="1"/>
                  </a:moveTo>
                  <a:cubicBezTo>
                    <a:pt x="4678" y="1"/>
                    <a:pt x="4564" y="84"/>
                    <a:pt x="4532" y="202"/>
                  </a:cubicBezTo>
                  <a:lnTo>
                    <a:pt x="4140" y="1959"/>
                  </a:lnTo>
                  <a:lnTo>
                    <a:pt x="330" y="1263"/>
                  </a:lnTo>
                  <a:cubicBezTo>
                    <a:pt x="313" y="1260"/>
                    <a:pt x="297" y="1259"/>
                    <a:pt x="280" y="1259"/>
                  </a:cubicBezTo>
                  <a:cubicBezTo>
                    <a:pt x="157" y="1259"/>
                    <a:pt x="51" y="1343"/>
                    <a:pt x="27" y="1468"/>
                  </a:cubicBezTo>
                  <a:cubicBezTo>
                    <a:pt x="0" y="1611"/>
                    <a:pt x="98" y="1745"/>
                    <a:pt x="232" y="1772"/>
                  </a:cubicBezTo>
                  <a:lnTo>
                    <a:pt x="4291" y="2512"/>
                  </a:lnTo>
                  <a:cubicBezTo>
                    <a:pt x="4309" y="2521"/>
                    <a:pt x="4318" y="2521"/>
                    <a:pt x="4336" y="2521"/>
                  </a:cubicBezTo>
                  <a:cubicBezTo>
                    <a:pt x="4452" y="2521"/>
                    <a:pt x="4559" y="2441"/>
                    <a:pt x="4595" y="2316"/>
                  </a:cubicBezTo>
                  <a:lnTo>
                    <a:pt x="5041" y="318"/>
                  </a:lnTo>
                  <a:cubicBezTo>
                    <a:pt x="5076" y="184"/>
                    <a:pt x="4987" y="41"/>
                    <a:pt x="4844" y="5"/>
                  </a:cubicBezTo>
                  <a:cubicBezTo>
                    <a:pt x="4828" y="2"/>
                    <a:pt x="4812" y="1"/>
                    <a:pt x="47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45;p6"/>
          <p:cNvGrpSpPr/>
          <p:nvPr/>
        </p:nvGrpSpPr>
        <p:grpSpPr>
          <a:xfrm>
            <a:off x="5984000" y="4922263"/>
            <a:ext cx="446525" cy="349425"/>
            <a:chOff x="6105100" y="4507988"/>
            <a:chExt cx="446525" cy="349425"/>
          </a:xfrm>
        </p:grpSpPr>
        <p:sp>
          <p:nvSpPr>
            <p:cNvPr id="246" name="Google Shape;246;p6"/>
            <p:cNvSpPr/>
            <p:nvPr/>
          </p:nvSpPr>
          <p:spPr>
            <a:xfrm>
              <a:off x="6114925" y="4507988"/>
              <a:ext cx="426875" cy="340750"/>
            </a:xfrm>
            <a:custGeom>
              <a:avLst/>
              <a:gdLst/>
              <a:ahLst/>
              <a:cxnLst/>
              <a:rect l="l" t="t" r="r" b="b"/>
              <a:pathLst>
                <a:path w="17075" h="13630" extrusionOk="0">
                  <a:moveTo>
                    <a:pt x="14064" y="0"/>
                  </a:moveTo>
                  <a:cubicBezTo>
                    <a:pt x="4514" y="0"/>
                    <a:pt x="0" y="13629"/>
                    <a:pt x="0" y="13629"/>
                  </a:cubicBezTo>
                  <a:cubicBezTo>
                    <a:pt x="16058" y="12862"/>
                    <a:pt x="17075" y="435"/>
                    <a:pt x="17075" y="435"/>
                  </a:cubicBezTo>
                  <a:cubicBezTo>
                    <a:pt x="16021" y="136"/>
                    <a:pt x="15017" y="0"/>
                    <a:pt x="14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6105100" y="4510213"/>
              <a:ext cx="446525" cy="347200"/>
            </a:xfrm>
            <a:custGeom>
              <a:avLst/>
              <a:gdLst/>
              <a:ahLst/>
              <a:cxnLst/>
              <a:rect l="l" t="t" r="r" b="b"/>
              <a:pathLst>
                <a:path w="17861" h="13888" extrusionOk="0">
                  <a:moveTo>
                    <a:pt x="17464" y="1"/>
                  </a:moveTo>
                  <a:cubicBezTo>
                    <a:pt x="17358" y="1"/>
                    <a:pt x="17256" y="50"/>
                    <a:pt x="17191" y="141"/>
                  </a:cubicBezTo>
                  <a:cubicBezTo>
                    <a:pt x="11384" y="8080"/>
                    <a:pt x="357" y="13174"/>
                    <a:pt x="250" y="13228"/>
                  </a:cubicBezTo>
                  <a:cubicBezTo>
                    <a:pt x="72" y="13308"/>
                    <a:pt x="1" y="13513"/>
                    <a:pt x="81" y="13683"/>
                  </a:cubicBezTo>
                  <a:cubicBezTo>
                    <a:pt x="134" y="13808"/>
                    <a:pt x="259" y="13888"/>
                    <a:pt x="393" y="13888"/>
                  </a:cubicBezTo>
                  <a:cubicBezTo>
                    <a:pt x="438" y="13888"/>
                    <a:pt x="491" y="13879"/>
                    <a:pt x="536" y="13852"/>
                  </a:cubicBezTo>
                  <a:cubicBezTo>
                    <a:pt x="643" y="13808"/>
                    <a:pt x="11830" y="8633"/>
                    <a:pt x="17745" y="551"/>
                  </a:cubicBezTo>
                  <a:cubicBezTo>
                    <a:pt x="17861" y="390"/>
                    <a:pt x="17825" y="176"/>
                    <a:pt x="17673" y="69"/>
                  </a:cubicBezTo>
                  <a:cubicBezTo>
                    <a:pt x="17609" y="23"/>
                    <a:pt x="17536" y="1"/>
                    <a:pt x="17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6384550" y="4532638"/>
              <a:ext cx="98150" cy="147925"/>
            </a:xfrm>
            <a:custGeom>
              <a:avLst/>
              <a:gdLst/>
              <a:ahLst/>
              <a:cxnLst/>
              <a:rect l="l" t="t" r="r" b="b"/>
              <a:pathLst>
                <a:path w="3926" h="5917" extrusionOk="0">
                  <a:moveTo>
                    <a:pt x="790" y="0"/>
                  </a:moveTo>
                  <a:cubicBezTo>
                    <a:pt x="615" y="0"/>
                    <a:pt x="464" y="138"/>
                    <a:pt x="447" y="314"/>
                  </a:cubicBezTo>
                  <a:lnTo>
                    <a:pt x="10" y="5542"/>
                  </a:lnTo>
                  <a:cubicBezTo>
                    <a:pt x="1" y="5640"/>
                    <a:pt x="36" y="5738"/>
                    <a:pt x="99" y="5810"/>
                  </a:cubicBezTo>
                  <a:cubicBezTo>
                    <a:pt x="170" y="5881"/>
                    <a:pt x="259" y="5917"/>
                    <a:pt x="349" y="5917"/>
                  </a:cubicBezTo>
                  <a:lnTo>
                    <a:pt x="358" y="5917"/>
                  </a:lnTo>
                  <a:lnTo>
                    <a:pt x="3587" y="5854"/>
                  </a:lnTo>
                  <a:cubicBezTo>
                    <a:pt x="3774" y="5845"/>
                    <a:pt x="3926" y="5694"/>
                    <a:pt x="3926" y="5497"/>
                  </a:cubicBezTo>
                  <a:cubicBezTo>
                    <a:pt x="3917" y="5310"/>
                    <a:pt x="3756" y="5158"/>
                    <a:pt x="3569" y="5158"/>
                  </a:cubicBezTo>
                  <a:lnTo>
                    <a:pt x="732" y="5221"/>
                  </a:lnTo>
                  <a:lnTo>
                    <a:pt x="1134" y="377"/>
                  </a:lnTo>
                  <a:cubicBezTo>
                    <a:pt x="1151" y="189"/>
                    <a:pt x="1009" y="20"/>
                    <a:pt x="821" y="2"/>
                  </a:cubicBezTo>
                  <a:cubicBezTo>
                    <a:pt x="811" y="1"/>
                    <a:pt x="800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6269250" y="4612213"/>
              <a:ext cx="85225" cy="164475"/>
            </a:xfrm>
            <a:custGeom>
              <a:avLst/>
              <a:gdLst/>
              <a:ahLst/>
              <a:cxnLst/>
              <a:rect l="l" t="t" r="r" b="b"/>
              <a:pathLst>
                <a:path w="3409" h="6579" extrusionOk="0">
                  <a:moveTo>
                    <a:pt x="1094" y="0"/>
                  </a:moveTo>
                  <a:cubicBezTo>
                    <a:pt x="926" y="0"/>
                    <a:pt x="774" y="127"/>
                    <a:pt x="750" y="298"/>
                  </a:cubicBezTo>
                  <a:lnTo>
                    <a:pt x="27" y="5704"/>
                  </a:lnTo>
                  <a:cubicBezTo>
                    <a:pt x="0" y="5892"/>
                    <a:pt x="125" y="6061"/>
                    <a:pt x="304" y="6097"/>
                  </a:cubicBezTo>
                  <a:lnTo>
                    <a:pt x="2971" y="6570"/>
                  </a:lnTo>
                  <a:cubicBezTo>
                    <a:pt x="2998" y="6570"/>
                    <a:pt x="3016" y="6579"/>
                    <a:pt x="3034" y="6579"/>
                  </a:cubicBezTo>
                  <a:cubicBezTo>
                    <a:pt x="3203" y="6579"/>
                    <a:pt x="3346" y="6454"/>
                    <a:pt x="3373" y="6293"/>
                  </a:cubicBezTo>
                  <a:cubicBezTo>
                    <a:pt x="3408" y="6106"/>
                    <a:pt x="3283" y="5927"/>
                    <a:pt x="3096" y="5892"/>
                  </a:cubicBezTo>
                  <a:lnTo>
                    <a:pt x="750" y="5472"/>
                  </a:lnTo>
                  <a:lnTo>
                    <a:pt x="1437" y="396"/>
                  </a:lnTo>
                  <a:cubicBezTo>
                    <a:pt x="1464" y="200"/>
                    <a:pt x="1330" y="31"/>
                    <a:pt x="1142" y="4"/>
                  </a:cubicBezTo>
                  <a:cubicBezTo>
                    <a:pt x="1126" y="1"/>
                    <a:pt x="1110" y="0"/>
                    <a:pt x="10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6167325" y="4724688"/>
              <a:ext cx="73625" cy="106200"/>
            </a:xfrm>
            <a:custGeom>
              <a:avLst/>
              <a:gdLst/>
              <a:ahLst/>
              <a:cxnLst/>
              <a:rect l="l" t="t" r="r" b="b"/>
              <a:pathLst>
                <a:path w="2945" h="4248" extrusionOk="0">
                  <a:moveTo>
                    <a:pt x="1106" y="0"/>
                  </a:moveTo>
                  <a:cubicBezTo>
                    <a:pt x="949" y="0"/>
                    <a:pt x="807" y="108"/>
                    <a:pt x="777" y="269"/>
                  </a:cubicBezTo>
                  <a:lnTo>
                    <a:pt x="27" y="3623"/>
                  </a:lnTo>
                  <a:cubicBezTo>
                    <a:pt x="1" y="3721"/>
                    <a:pt x="27" y="3828"/>
                    <a:pt x="81" y="3908"/>
                  </a:cubicBezTo>
                  <a:cubicBezTo>
                    <a:pt x="143" y="3989"/>
                    <a:pt x="233" y="4033"/>
                    <a:pt x="331" y="4042"/>
                  </a:cubicBezTo>
                  <a:lnTo>
                    <a:pt x="2552" y="4247"/>
                  </a:lnTo>
                  <a:lnTo>
                    <a:pt x="2588" y="4247"/>
                  </a:lnTo>
                  <a:cubicBezTo>
                    <a:pt x="2766" y="4247"/>
                    <a:pt x="2918" y="4114"/>
                    <a:pt x="2927" y="3935"/>
                  </a:cubicBezTo>
                  <a:cubicBezTo>
                    <a:pt x="2945" y="3748"/>
                    <a:pt x="2811" y="3578"/>
                    <a:pt x="2614" y="3560"/>
                  </a:cubicBezTo>
                  <a:lnTo>
                    <a:pt x="786" y="3391"/>
                  </a:lnTo>
                  <a:lnTo>
                    <a:pt x="1446" y="420"/>
                  </a:lnTo>
                  <a:cubicBezTo>
                    <a:pt x="1490" y="233"/>
                    <a:pt x="1374" y="46"/>
                    <a:pt x="1187" y="10"/>
                  </a:cubicBezTo>
                  <a:cubicBezTo>
                    <a:pt x="1160" y="3"/>
                    <a:pt x="1133" y="0"/>
                    <a:pt x="1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" name="Google Shape;251;p6"/>
          <p:cNvGrpSpPr/>
          <p:nvPr/>
        </p:nvGrpSpPr>
        <p:grpSpPr>
          <a:xfrm>
            <a:off x="5203175" y="187163"/>
            <a:ext cx="198175" cy="198700"/>
            <a:chOff x="5372750" y="3475650"/>
            <a:chExt cx="198175" cy="198700"/>
          </a:xfrm>
        </p:grpSpPr>
        <p:sp>
          <p:nvSpPr>
            <p:cNvPr id="252" name="Google Shape;252;p6"/>
            <p:cNvSpPr/>
            <p:nvPr/>
          </p:nvSpPr>
          <p:spPr>
            <a:xfrm>
              <a:off x="5372750" y="3475650"/>
              <a:ext cx="198175" cy="198700"/>
            </a:xfrm>
            <a:custGeom>
              <a:avLst/>
              <a:gdLst/>
              <a:ahLst/>
              <a:cxnLst/>
              <a:rect l="l" t="t" r="r" b="b"/>
              <a:pathLst>
                <a:path w="7927" h="7948" extrusionOk="0">
                  <a:moveTo>
                    <a:pt x="3963" y="1"/>
                  </a:moveTo>
                  <a:cubicBezTo>
                    <a:pt x="1773" y="1"/>
                    <a:pt x="0" y="1794"/>
                    <a:pt x="0" y="3984"/>
                  </a:cubicBezTo>
                  <a:cubicBezTo>
                    <a:pt x="0" y="4902"/>
                    <a:pt x="313" y="5757"/>
                    <a:pt x="835" y="6425"/>
                  </a:cubicBezTo>
                  <a:cubicBezTo>
                    <a:pt x="1565" y="7363"/>
                    <a:pt x="2691" y="7947"/>
                    <a:pt x="3963" y="7947"/>
                  </a:cubicBezTo>
                  <a:cubicBezTo>
                    <a:pt x="6153" y="7947"/>
                    <a:pt x="7926" y="6174"/>
                    <a:pt x="7926" y="3984"/>
                  </a:cubicBezTo>
                  <a:cubicBezTo>
                    <a:pt x="7926" y="1857"/>
                    <a:pt x="6279" y="126"/>
                    <a:pt x="4193" y="21"/>
                  </a:cubicBezTo>
                  <a:cubicBezTo>
                    <a:pt x="4109" y="1"/>
                    <a:pt x="4047" y="1"/>
                    <a:pt x="3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5393600" y="3476175"/>
              <a:ext cx="177325" cy="198175"/>
            </a:xfrm>
            <a:custGeom>
              <a:avLst/>
              <a:gdLst/>
              <a:ahLst/>
              <a:cxnLst/>
              <a:rect l="l" t="t" r="r" b="b"/>
              <a:pathLst>
                <a:path w="7093" h="7927" extrusionOk="0">
                  <a:moveTo>
                    <a:pt x="3359" y="0"/>
                  </a:moveTo>
                  <a:cubicBezTo>
                    <a:pt x="3505" y="126"/>
                    <a:pt x="3651" y="272"/>
                    <a:pt x="3776" y="397"/>
                  </a:cubicBezTo>
                  <a:cubicBezTo>
                    <a:pt x="4339" y="1022"/>
                    <a:pt x="4673" y="1898"/>
                    <a:pt x="4652" y="2754"/>
                  </a:cubicBezTo>
                  <a:cubicBezTo>
                    <a:pt x="4610" y="4235"/>
                    <a:pt x="3505" y="5611"/>
                    <a:pt x="2066" y="5966"/>
                  </a:cubicBezTo>
                  <a:cubicBezTo>
                    <a:pt x="1565" y="6091"/>
                    <a:pt x="1064" y="6091"/>
                    <a:pt x="564" y="6216"/>
                  </a:cubicBezTo>
                  <a:cubicBezTo>
                    <a:pt x="376" y="6258"/>
                    <a:pt x="188" y="6320"/>
                    <a:pt x="1" y="6404"/>
                  </a:cubicBezTo>
                  <a:cubicBezTo>
                    <a:pt x="731" y="7342"/>
                    <a:pt x="1857" y="7926"/>
                    <a:pt x="3129" y="7926"/>
                  </a:cubicBezTo>
                  <a:cubicBezTo>
                    <a:pt x="5319" y="7926"/>
                    <a:pt x="7092" y="6153"/>
                    <a:pt x="7092" y="3963"/>
                  </a:cubicBezTo>
                  <a:cubicBezTo>
                    <a:pt x="7092" y="1836"/>
                    <a:pt x="5445" y="105"/>
                    <a:pt x="3359" y="0"/>
                  </a:cubicBez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5391525" y="3532475"/>
              <a:ext cx="29750" cy="81750"/>
            </a:xfrm>
            <a:custGeom>
              <a:avLst/>
              <a:gdLst/>
              <a:ahLst/>
              <a:cxnLst/>
              <a:rect l="l" t="t" r="r" b="b"/>
              <a:pathLst>
                <a:path w="1190" h="3270" extrusionOk="0">
                  <a:moveTo>
                    <a:pt x="742" y="0"/>
                  </a:moveTo>
                  <a:cubicBezTo>
                    <a:pt x="652" y="0"/>
                    <a:pt x="433" y="285"/>
                    <a:pt x="271" y="648"/>
                  </a:cubicBezTo>
                  <a:cubicBezTo>
                    <a:pt x="105" y="1044"/>
                    <a:pt x="0" y="1545"/>
                    <a:pt x="42" y="1816"/>
                  </a:cubicBezTo>
                  <a:cubicBezTo>
                    <a:pt x="42" y="2066"/>
                    <a:pt x="188" y="2567"/>
                    <a:pt x="459" y="2879"/>
                  </a:cubicBezTo>
                  <a:cubicBezTo>
                    <a:pt x="668" y="3136"/>
                    <a:pt x="926" y="3270"/>
                    <a:pt x="1053" y="3270"/>
                  </a:cubicBezTo>
                  <a:cubicBezTo>
                    <a:pt x="1091" y="3270"/>
                    <a:pt x="1117" y="3258"/>
                    <a:pt x="1127" y="3234"/>
                  </a:cubicBezTo>
                  <a:cubicBezTo>
                    <a:pt x="1189" y="3151"/>
                    <a:pt x="1001" y="2921"/>
                    <a:pt x="918" y="2608"/>
                  </a:cubicBezTo>
                  <a:cubicBezTo>
                    <a:pt x="814" y="2316"/>
                    <a:pt x="793" y="1962"/>
                    <a:pt x="772" y="1774"/>
                  </a:cubicBezTo>
                  <a:cubicBezTo>
                    <a:pt x="772" y="1586"/>
                    <a:pt x="751" y="1169"/>
                    <a:pt x="793" y="773"/>
                  </a:cubicBezTo>
                  <a:cubicBezTo>
                    <a:pt x="814" y="397"/>
                    <a:pt x="855" y="43"/>
                    <a:pt x="751" y="1"/>
                  </a:cubicBezTo>
                  <a:cubicBezTo>
                    <a:pt x="748" y="0"/>
                    <a:pt x="745" y="0"/>
                    <a:pt x="7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7"/>
          <p:cNvSpPr txBox="1">
            <a:spLocks noGrp="1"/>
          </p:cNvSpPr>
          <p:nvPr>
            <p:ph type="body" idx="1"/>
          </p:nvPr>
        </p:nvSpPr>
        <p:spPr>
          <a:xfrm>
            <a:off x="713100" y="2072125"/>
            <a:ext cx="4093500" cy="23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7"/>
          <p:cNvSpPr txBox="1">
            <a:spLocks noGrp="1"/>
          </p:cNvSpPr>
          <p:nvPr>
            <p:ph type="title"/>
          </p:nvPr>
        </p:nvSpPr>
        <p:spPr>
          <a:xfrm>
            <a:off x="713100" y="768275"/>
            <a:ext cx="4093500" cy="13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7"/>
          <p:cNvSpPr>
            <a:spLocks noGrp="1"/>
          </p:cNvSpPr>
          <p:nvPr>
            <p:ph type="pic" idx="2"/>
          </p:nvPr>
        </p:nvSpPr>
        <p:spPr>
          <a:xfrm>
            <a:off x="5091900" y="931350"/>
            <a:ext cx="3339000" cy="3280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dist="38100" dir="5400000" algn="bl" rotWithShape="0">
              <a:schemeClr val="dk1"/>
            </a:outerShdw>
          </a:effectLst>
        </p:spPr>
      </p:sp>
      <p:grpSp>
        <p:nvGrpSpPr>
          <p:cNvPr id="260" name="Google Shape;260;p7"/>
          <p:cNvGrpSpPr/>
          <p:nvPr/>
        </p:nvGrpSpPr>
        <p:grpSpPr>
          <a:xfrm rot="10800000">
            <a:off x="8741700" y="4176533"/>
            <a:ext cx="198175" cy="198700"/>
            <a:chOff x="5372750" y="3475650"/>
            <a:chExt cx="198175" cy="198700"/>
          </a:xfrm>
        </p:grpSpPr>
        <p:sp>
          <p:nvSpPr>
            <p:cNvPr id="261" name="Google Shape;261;p7"/>
            <p:cNvSpPr/>
            <p:nvPr/>
          </p:nvSpPr>
          <p:spPr>
            <a:xfrm>
              <a:off x="5372750" y="3475650"/>
              <a:ext cx="198175" cy="198700"/>
            </a:xfrm>
            <a:custGeom>
              <a:avLst/>
              <a:gdLst/>
              <a:ahLst/>
              <a:cxnLst/>
              <a:rect l="l" t="t" r="r" b="b"/>
              <a:pathLst>
                <a:path w="7927" h="7948" extrusionOk="0">
                  <a:moveTo>
                    <a:pt x="3963" y="1"/>
                  </a:moveTo>
                  <a:cubicBezTo>
                    <a:pt x="1773" y="1"/>
                    <a:pt x="0" y="1794"/>
                    <a:pt x="0" y="3984"/>
                  </a:cubicBezTo>
                  <a:cubicBezTo>
                    <a:pt x="0" y="4902"/>
                    <a:pt x="313" y="5757"/>
                    <a:pt x="835" y="6425"/>
                  </a:cubicBezTo>
                  <a:cubicBezTo>
                    <a:pt x="1565" y="7363"/>
                    <a:pt x="2691" y="7947"/>
                    <a:pt x="3963" y="7947"/>
                  </a:cubicBezTo>
                  <a:cubicBezTo>
                    <a:pt x="6153" y="7947"/>
                    <a:pt x="7926" y="6174"/>
                    <a:pt x="7926" y="3984"/>
                  </a:cubicBezTo>
                  <a:cubicBezTo>
                    <a:pt x="7926" y="1857"/>
                    <a:pt x="6279" y="126"/>
                    <a:pt x="4193" y="21"/>
                  </a:cubicBezTo>
                  <a:cubicBezTo>
                    <a:pt x="4109" y="1"/>
                    <a:pt x="4047" y="1"/>
                    <a:pt x="39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5393600" y="3476175"/>
              <a:ext cx="177325" cy="198175"/>
            </a:xfrm>
            <a:custGeom>
              <a:avLst/>
              <a:gdLst/>
              <a:ahLst/>
              <a:cxnLst/>
              <a:rect l="l" t="t" r="r" b="b"/>
              <a:pathLst>
                <a:path w="7093" h="7927" extrusionOk="0">
                  <a:moveTo>
                    <a:pt x="3359" y="0"/>
                  </a:moveTo>
                  <a:cubicBezTo>
                    <a:pt x="3505" y="126"/>
                    <a:pt x="3651" y="272"/>
                    <a:pt x="3776" y="397"/>
                  </a:cubicBezTo>
                  <a:cubicBezTo>
                    <a:pt x="4339" y="1022"/>
                    <a:pt x="4673" y="1898"/>
                    <a:pt x="4652" y="2754"/>
                  </a:cubicBezTo>
                  <a:cubicBezTo>
                    <a:pt x="4610" y="4235"/>
                    <a:pt x="3505" y="5611"/>
                    <a:pt x="2066" y="5966"/>
                  </a:cubicBezTo>
                  <a:cubicBezTo>
                    <a:pt x="1565" y="6091"/>
                    <a:pt x="1064" y="6091"/>
                    <a:pt x="564" y="6216"/>
                  </a:cubicBezTo>
                  <a:cubicBezTo>
                    <a:pt x="376" y="6258"/>
                    <a:pt x="188" y="6320"/>
                    <a:pt x="1" y="6404"/>
                  </a:cubicBezTo>
                  <a:cubicBezTo>
                    <a:pt x="731" y="7342"/>
                    <a:pt x="1857" y="7926"/>
                    <a:pt x="3129" y="7926"/>
                  </a:cubicBezTo>
                  <a:cubicBezTo>
                    <a:pt x="5319" y="7926"/>
                    <a:pt x="7092" y="6153"/>
                    <a:pt x="7092" y="3963"/>
                  </a:cubicBezTo>
                  <a:cubicBezTo>
                    <a:pt x="7092" y="1836"/>
                    <a:pt x="5445" y="105"/>
                    <a:pt x="3359" y="0"/>
                  </a:cubicBez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5391525" y="3532475"/>
              <a:ext cx="29750" cy="81750"/>
            </a:xfrm>
            <a:custGeom>
              <a:avLst/>
              <a:gdLst/>
              <a:ahLst/>
              <a:cxnLst/>
              <a:rect l="l" t="t" r="r" b="b"/>
              <a:pathLst>
                <a:path w="1190" h="3270" extrusionOk="0">
                  <a:moveTo>
                    <a:pt x="742" y="0"/>
                  </a:moveTo>
                  <a:cubicBezTo>
                    <a:pt x="652" y="0"/>
                    <a:pt x="433" y="285"/>
                    <a:pt x="271" y="648"/>
                  </a:cubicBezTo>
                  <a:cubicBezTo>
                    <a:pt x="105" y="1044"/>
                    <a:pt x="0" y="1545"/>
                    <a:pt x="42" y="1816"/>
                  </a:cubicBezTo>
                  <a:cubicBezTo>
                    <a:pt x="42" y="2066"/>
                    <a:pt x="188" y="2567"/>
                    <a:pt x="459" y="2879"/>
                  </a:cubicBezTo>
                  <a:cubicBezTo>
                    <a:pt x="668" y="3136"/>
                    <a:pt x="926" y="3270"/>
                    <a:pt x="1053" y="3270"/>
                  </a:cubicBezTo>
                  <a:cubicBezTo>
                    <a:pt x="1091" y="3270"/>
                    <a:pt x="1117" y="3258"/>
                    <a:pt x="1127" y="3234"/>
                  </a:cubicBezTo>
                  <a:cubicBezTo>
                    <a:pt x="1189" y="3151"/>
                    <a:pt x="1001" y="2921"/>
                    <a:pt x="918" y="2608"/>
                  </a:cubicBezTo>
                  <a:cubicBezTo>
                    <a:pt x="814" y="2316"/>
                    <a:pt x="793" y="1962"/>
                    <a:pt x="772" y="1774"/>
                  </a:cubicBezTo>
                  <a:cubicBezTo>
                    <a:pt x="772" y="1586"/>
                    <a:pt x="751" y="1169"/>
                    <a:pt x="793" y="773"/>
                  </a:cubicBezTo>
                  <a:cubicBezTo>
                    <a:pt x="814" y="397"/>
                    <a:pt x="855" y="43"/>
                    <a:pt x="751" y="1"/>
                  </a:cubicBezTo>
                  <a:cubicBezTo>
                    <a:pt x="748" y="0"/>
                    <a:pt x="745" y="0"/>
                    <a:pt x="7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7"/>
          <p:cNvGrpSpPr/>
          <p:nvPr/>
        </p:nvGrpSpPr>
        <p:grpSpPr>
          <a:xfrm flipH="1">
            <a:off x="6307024" y="4442786"/>
            <a:ext cx="1721489" cy="674439"/>
            <a:chOff x="6822358" y="4233937"/>
            <a:chExt cx="2321630" cy="909561"/>
          </a:xfrm>
        </p:grpSpPr>
        <p:sp>
          <p:nvSpPr>
            <p:cNvPr id="265" name="Google Shape;265;p7"/>
            <p:cNvSpPr/>
            <p:nvPr/>
          </p:nvSpPr>
          <p:spPr>
            <a:xfrm rot="5400000">
              <a:off x="7610916" y="3748415"/>
              <a:ext cx="744954" cy="2045212"/>
            </a:xfrm>
            <a:custGeom>
              <a:avLst/>
              <a:gdLst/>
              <a:ahLst/>
              <a:cxnLst/>
              <a:rect l="l" t="t" r="r" b="b"/>
              <a:pathLst>
                <a:path w="23258" h="63853" extrusionOk="0">
                  <a:moveTo>
                    <a:pt x="23257" y="0"/>
                  </a:moveTo>
                  <a:cubicBezTo>
                    <a:pt x="22205" y="589"/>
                    <a:pt x="21125" y="1231"/>
                    <a:pt x="20010" y="1838"/>
                  </a:cubicBezTo>
                  <a:cubicBezTo>
                    <a:pt x="19939" y="1873"/>
                    <a:pt x="19859" y="1918"/>
                    <a:pt x="19787" y="1963"/>
                  </a:cubicBezTo>
                  <a:lnTo>
                    <a:pt x="19778" y="1963"/>
                  </a:lnTo>
                  <a:cubicBezTo>
                    <a:pt x="17548" y="3149"/>
                    <a:pt x="15416" y="4532"/>
                    <a:pt x="13426" y="6075"/>
                  </a:cubicBezTo>
                  <a:cubicBezTo>
                    <a:pt x="13275" y="6191"/>
                    <a:pt x="13132" y="6298"/>
                    <a:pt x="12998" y="6414"/>
                  </a:cubicBezTo>
                  <a:cubicBezTo>
                    <a:pt x="10759" y="8189"/>
                    <a:pt x="8689" y="10179"/>
                    <a:pt x="6834" y="12347"/>
                  </a:cubicBezTo>
                  <a:cubicBezTo>
                    <a:pt x="6762" y="12436"/>
                    <a:pt x="6682" y="12534"/>
                    <a:pt x="6602" y="12623"/>
                  </a:cubicBezTo>
                  <a:cubicBezTo>
                    <a:pt x="6441" y="12819"/>
                    <a:pt x="6281" y="13016"/>
                    <a:pt x="6120" y="13212"/>
                  </a:cubicBezTo>
                  <a:cubicBezTo>
                    <a:pt x="6049" y="13292"/>
                    <a:pt x="5986" y="13373"/>
                    <a:pt x="5924" y="13453"/>
                  </a:cubicBezTo>
                  <a:cubicBezTo>
                    <a:pt x="5460" y="14042"/>
                    <a:pt x="5005" y="14630"/>
                    <a:pt x="4577" y="15237"/>
                  </a:cubicBezTo>
                  <a:cubicBezTo>
                    <a:pt x="3444" y="16816"/>
                    <a:pt x="2409" y="18484"/>
                    <a:pt x="1615" y="20251"/>
                  </a:cubicBezTo>
                  <a:cubicBezTo>
                    <a:pt x="1579" y="20340"/>
                    <a:pt x="1544" y="20420"/>
                    <a:pt x="1508" y="20500"/>
                  </a:cubicBezTo>
                  <a:cubicBezTo>
                    <a:pt x="1017" y="21633"/>
                    <a:pt x="634" y="22793"/>
                    <a:pt x="375" y="23989"/>
                  </a:cubicBezTo>
                  <a:cubicBezTo>
                    <a:pt x="330" y="24221"/>
                    <a:pt x="286" y="24452"/>
                    <a:pt x="250" y="24693"/>
                  </a:cubicBezTo>
                  <a:cubicBezTo>
                    <a:pt x="9" y="26165"/>
                    <a:pt x="0" y="27691"/>
                    <a:pt x="250" y="29163"/>
                  </a:cubicBezTo>
                  <a:cubicBezTo>
                    <a:pt x="509" y="30670"/>
                    <a:pt x="1044" y="32116"/>
                    <a:pt x="1900" y="33391"/>
                  </a:cubicBezTo>
                  <a:cubicBezTo>
                    <a:pt x="2124" y="33721"/>
                    <a:pt x="2373" y="34043"/>
                    <a:pt x="2632" y="34346"/>
                  </a:cubicBezTo>
                  <a:cubicBezTo>
                    <a:pt x="2703" y="34426"/>
                    <a:pt x="2775" y="34515"/>
                    <a:pt x="2846" y="34596"/>
                  </a:cubicBezTo>
                  <a:cubicBezTo>
                    <a:pt x="3961" y="35845"/>
                    <a:pt x="5317" y="36888"/>
                    <a:pt x="6602" y="37995"/>
                  </a:cubicBezTo>
                  <a:cubicBezTo>
                    <a:pt x="6682" y="38066"/>
                    <a:pt x="6762" y="38137"/>
                    <a:pt x="6834" y="38200"/>
                  </a:cubicBezTo>
                  <a:cubicBezTo>
                    <a:pt x="7316" y="38619"/>
                    <a:pt x="7788" y="39056"/>
                    <a:pt x="8234" y="39511"/>
                  </a:cubicBezTo>
                  <a:cubicBezTo>
                    <a:pt x="8796" y="40100"/>
                    <a:pt x="9314" y="40724"/>
                    <a:pt x="9787" y="41393"/>
                  </a:cubicBezTo>
                  <a:cubicBezTo>
                    <a:pt x="9849" y="41474"/>
                    <a:pt x="9903" y="41554"/>
                    <a:pt x="9956" y="41643"/>
                  </a:cubicBezTo>
                  <a:cubicBezTo>
                    <a:pt x="11330" y="43668"/>
                    <a:pt x="12240" y="46006"/>
                    <a:pt x="12597" y="48441"/>
                  </a:cubicBezTo>
                  <a:cubicBezTo>
                    <a:pt x="12606" y="48521"/>
                    <a:pt x="12615" y="48602"/>
                    <a:pt x="12624" y="48682"/>
                  </a:cubicBezTo>
                  <a:cubicBezTo>
                    <a:pt x="12668" y="49003"/>
                    <a:pt x="12704" y="49324"/>
                    <a:pt x="12722" y="49645"/>
                  </a:cubicBezTo>
                  <a:cubicBezTo>
                    <a:pt x="12847" y="51554"/>
                    <a:pt x="12650" y="53562"/>
                    <a:pt x="12713" y="55480"/>
                  </a:cubicBezTo>
                  <a:cubicBezTo>
                    <a:pt x="12713" y="55560"/>
                    <a:pt x="12713" y="55640"/>
                    <a:pt x="12722" y="55729"/>
                  </a:cubicBezTo>
                  <a:cubicBezTo>
                    <a:pt x="12757" y="56782"/>
                    <a:pt x="12891" y="57799"/>
                    <a:pt x="13195" y="58763"/>
                  </a:cubicBezTo>
                  <a:cubicBezTo>
                    <a:pt x="13257" y="58986"/>
                    <a:pt x="13337" y="59200"/>
                    <a:pt x="13426" y="59405"/>
                  </a:cubicBezTo>
                  <a:cubicBezTo>
                    <a:pt x="13587" y="59797"/>
                    <a:pt x="13774" y="60181"/>
                    <a:pt x="14015" y="60547"/>
                  </a:cubicBezTo>
                  <a:cubicBezTo>
                    <a:pt x="14542" y="61368"/>
                    <a:pt x="15229" y="62028"/>
                    <a:pt x="16022" y="62527"/>
                  </a:cubicBezTo>
                  <a:cubicBezTo>
                    <a:pt x="16156" y="62616"/>
                    <a:pt x="16299" y="62697"/>
                    <a:pt x="16442" y="62777"/>
                  </a:cubicBezTo>
                  <a:cubicBezTo>
                    <a:pt x="17441" y="63330"/>
                    <a:pt x="18592" y="63660"/>
                    <a:pt x="19778" y="63794"/>
                  </a:cubicBezTo>
                  <a:cubicBezTo>
                    <a:pt x="19859" y="63803"/>
                    <a:pt x="19930" y="63812"/>
                    <a:pt x="20010" y="63812"/>
                  </a:cubicBezTo>
                  <a:cubicBezTo>
                    <a:pt x="20313" y="63839"/>
                    <a:pt x="20619" y="63853"/>
                    <a:pt x="20925" y="63853"/>
                  </a:cubicBezTo>
                  <a:cubicBezTo>
                    <a:pt x="21708" y="63853"/>
                    <a:pt x="22494" y="63765"/>
                    <a:pt x="23257" y="63598"/>
                  </a:cubicBezTo>
                  <a:lnTo>
                    <a:pt x="232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 rot="5400000">
              <a:off x="7534400" y="3521894"/>
              <a:ext cx="897545" cy="2321630"/>
            </a:xfrm>
            <a:custGeom>
              <a:avLst/>
              <a:gdLst/>
              <a:ahLst/>
              <a:cxnLst/>
              <a:rect l="l" t="t" r="r" b="b"/>
              <a:pathLst>
                <a:path w="28022" h="72483" extrusionOk="0">
                  <a:moveTo>
                    <a:pt x="27538" y="0"/>
                  </a:moveTo>
                  <a:cubicBezTo>
                    <a:pt x="27497" y="0"/>
                    <a:pt x="27455" y="9"/>
                    <a:pt x="27415" y="26"/>
                  </a:cubicBezTo>
                  <a:lnTo>
                    <a:pt x="26246" y="579"/>
                  </a:lnTo>
                  <a:cubicBezTo>
                    <a:pt x="26104" y="650"/>
                    <a:pt x="26041" y="820"/>
                    <a:pt x="26113" y="954"/>
                  </a:cubicBezTo>
                  <a:cubicBezTo>
                    <a:pt x="26157" y="1061"/>
                    <a:pt x="26264" y="1114"/>
                    <a:pt x="26362" y="1114"/>
                  </a:cubicBezTo>
                  <a:cubicBezTo>
                    <a:pt x="26407" y="1114"/>
                    <a:pt x="26452" y="1105"/>
                    <a:pt x="26487" y="1088"/>
                  </a:cubicBezTo>
                  <a:lnTo>
                    <a:pt x="27656" y="534"/>
                  </a:lnTo>
                  <a:cubicBezTo>
                    <a:pt x="27799" y="472"/>
                    <a:pt x="27861" y="302"/>
                    <a:pt x="27790" y="160"/>
                  </a:cubicBezTo>
                  <a:cubicBezTo>
                    <a:pt x="27745" y="57"/>
                    <a:pt x="27644" y="0"/>
                    <a:pt x="27538" y="0"/>
                  </a:cubicBezTo>
                  <a:close/>
                  <a:moveTo>
                    <a:pt x="24360" y="1500"/>
                  </a:moveTo>
                  <a:cubicBezTo>
                    <a:pt x="24322" y="1500"/>
                    <a:pt x="24284" y="1508"/>
                    <a:pt x="24248" y="1525"/>
                  </a:cubicBezTo>
                  <a:lnTo>
                    <a:pt x="22294" y="2452"/>
                  </a:lnTo>
                  <a:lnTo>
                    <a:pt x="22232" y="2488"/>
                  </a:lnTo>
                  <a:cubicBezTo>
                    <a:pt x="22098" y="2559"/>
                    <a:pt x="22045" y="2729"/>
                    <a:pt x="22116" y="2863"/>
                  </a:cubicBezTo>
                  <a:cubicBezTo>
                    <a:pt x="22170" y="2961"/>
                    <a:pt x="22268" y="3014"/>
                    <a:pt x="22366" y="3014"/>
                  </a:cubicBezTo>
                  <a:cubicBezTo>
                    <a:pt x="22410" y="3014"/>
                    <a:pt x="22455" y="3006"/>
                    <a:pt x="22500" y="2979"/>
                  </a:cubicBezTo>
                  <a:lnTo>
                    <a:pt x="24489" y="2042"/>
                  </a:lnTo>
                  <a:cubicBezTo>
                    <a:pt x="24632" y="1971"/>
                    <a:pt x="24685" y="1801"/>
                    <a:pt x="24623" y="1658"/>
                  </a:cubicBezTo>
                  <a:cubicBezTo>
                    <a:pt x="24570" y="1560"/>
                    <a:pt x="24465" y="1500"/>
                    <a:pt x="24360" y="1500"/>
                  </a:cubicBezTo>
                  <a:close/>
                  <a:moveTo>
                    <a:pt x="20439" y="3537"/>
                  </a:moveTo>
                  <a:cubicBezTo>
                    <a:pt x="20391" y="3537"/>
                    <a:pt x="20341" y="3549"/>
                    <a:pt x="20296" y="3576"/>
                  </a:cubicBezTo>
                  <a:cubicBezTo>
                    <a:pt x="19663" y="3951"/>
                    <a:pt x="19029" y="4353"/>
                    <a:pt x="18405" y="4754"/>
                  </a:cubicBezTo>
                  <a:cubicBezTo>
                    <a:pt x="18280" y="4843"/>
                    <a:pt x="18244" y="5013"/>
                    <a:pt x="18325" y="5147"/>
                  </a:cubicBezTo>
                  <a:cubicBezTo>
                    <a:pt x="18378" y="5227"/>
                    <a:pt x="18467" y="5271"/>
                    <a:pt x="18565" y="5271"/>
                  </a:cubicBezTo>
                  <a:cubicBezTo>
                    <a:pt x="18619" y="5271"/>
                    <a:pt x="18673" y="5254"/>
                    <a:pt x="18717" y="5227"/>
                  </a:cubicBezTo>
                  <a:cubicBezTo>
                    <a:pt x="19324" y="4825"/>
                    <a:pt x="19957" y="4433"/>
                    <a:pt x="20582" y="4058"/>
                  </a:cubicBezTo>
                  <a:cubicBezTo>
                    <a:pt x="20715" y="3987"/>
                    <a:pt x="20760" y="3808"/>
                    <a:pt x="20680" y="3675"/>
                  </a:cubicBezTo>
                  <a:cubicBezTo>
                    <a:pt x="20627" y="3586"/>
                    <a:pt x="20534" y="3537"/>
                    <a:pt x="20439" y="3537"/>
                  </a:cubicBezTo>
                  <a:close/>
                  <a:moveTo>
                    <a:pt x="16741" y="5959"/>
                  </a:moveTo>
                  <a:cubicBezTo>
                    <a:pt x="16684" y="5959"/>
                    <a:pt x="16626" y="5977"/>
                    <a:pt x="16576" y="6012"/>
                  </a:cubicBezTo>
                  <a:cubicBezTo>
                    <a:pt x="15969" y="6440"/>
                    <a:pt x="15372" y="6895"/>
                    <a:pt x="14792" y="7350"/>
                  </a:cubicBezTo>
                  <a:cubicBezTo>
                    <a:pt x="14676" y="7448"/>
                    <a:pt x="14649" y="7627"/>
                    <a:pt x="14747" y="7743"/>
                  </a:cubicBezTo>
                  <a:cubicBezTo>
                    <a:pt x="14801" y="7814"/>
                    <a:pt x="14881" y="7850"/>
                    <a:pt x="14970" y="7850"/>
                  </a:cubicBezTo>
                  <a:cubicBezTo>
                    <a:pt x="15033" y="7850"/>
                    <a:pt x="15095" y="7832"/>
                    <a:pt x="15140" y="7796"/>
                  </a:cubicBezTo>
                  <a:cubicBezTo>
                    <a:pt x="15720" y="7341"/>
                    <a:pt x="16308" y="6895"/>
                    <a:pt x="16897" y="6467"/>
                  </a:cubicBezTo>
                  <a:cubicBezTo>
                    <a:pt x="17031" y="6378"/>
                    <a:pt x="17058" y="6199"/>
                    <a:pt x="16969" y="6074"/>
                  </a:cubicBezTo>
                  <a:cubicBezTo>
                    <a:pt x="16915" y="5999"/>
                    <a:pt x="16828" y="5959"/>
                    <a:pt x="16741" y="5959"/>
                  </a:cubicBezTo>
                  <a:close/>
                  <a:moveTo>
                    <a:pt x="13255" y="8696"/>
                  </a:moveTo>
                  <a:cubicBezTo>
                    <a:pt x="13193" y="8696"/>
                    <a:pt x="13130" y="8717"/>
                    <a:pt x="13079" y="8760"/>
                  </a:cubicBezTo>
                  <a:cubicBezTo>
                    <a:pt x="12517" y="9250"/>
                    <a:pt x="11964" y="9750"/>
                    <a:pt x="11420" y="10249"/>
                  </a:cubicBezTo>
                  <a:cubicBezTo>
                    <a:pt x="11313" y="10356"/>
                    <a:pt x="11304" y="10535"/>
                    <a:pt x="11411" y="10651"/>
                  </a:cubicBezTo>
                  <a:cubicBezTo>
                    <a:pt x="11464" y="10713"/>
                    <a:pt x="11545" y="10740"/>
                    <a:pt x="11616" y="10740"/>
                  </a:cubicBezTo>
                  <a:cubicBezTo>
                    <a:pt x="11687" y="10740"/>
                    <a:pt x="11759" y="10713"/>
                    <a:pt x="11812" y="10660"/>
                  </a:cubicBezTo>
                  <a:cubicBezTo>
                    <a:pt x="12339" y="10160"/>
                    <a:pt x="12892" y="9670"/>
                    <a:pt x="13445" y="9188"/>
                  </a:cubicBezTo>
                  <a:cubicBezTo>
                    <a:pt x="13561" y="9090"/>
                    <a:pt x="13579" y="8911"/>
                    <a:pt x="13472" y="8795"/>
                  </a:cubicBezTo>
                  <a:cubicBezTo>
                    <a:pt x="13416" y="8730"/>
                    <a:pt x="13336" y="8696"/>
                    <a:pt x="13255" y="8696"/>
                  </a:cubicBezTo>
                  <a:close/>
                  <a:moveTo>
                    <a:pt x="10040" y="11727"/>
                  </a:moveTo>
                  <a:cubicBezTo>
                    <a:pt x="9966" y="11727"/>
                    <a:pt x="9891" y="11756"/>
                    <a:pt x="9832" y="11811"/>
                  </a:cubicBezTo>
                  <a:cubicBezTo>
                    <a:pt x="9323" y="12346"/>
                    <a:pt x="8815" y="12890"/>
                    <a:pt x="8324" y="13443"/>
                  </a:cubicBezTo>
                  <a:cubicBezTo>
                    <a:pt x="8217" y="13559"/>
                    <a:pt x="8226" y="13738"/>
                    <a:pt x="8342" y="13836"/>
                  </a:cubicBezTo>
                  <a:cubicBezTo>
                    <a:pt x="8395" y="13889"/>
                    <a:pt x="8467" y="13907"/>
                    <a:pt x="8529" y="13907"/>
                  </a:cubicBezTo>
                  <a:cubicBezTo>
                    <a:pt x="8610" y="13907"/>
                    <a:pt x="8690" y="13880"/>
                    <a:pt x="8743" y="13818"/>
                  </a:cubicBezTo>
                  <a:cubicBezTo>
                    <a:pt x="9225" y="13274"/>
                    <a:pt x="9734" y="12729"/>
                    <a:pt x="10242" y="12203"/>
                  </a:cubicBezTo>
                  <a:cubicBezTo>
                    <a:pt x="10349" y="12096"/>
                    <a:pt x="10349" y="11918"/>
                    <a:pt x="10233" y="11811"/>
                  </a:cubicBezTo>
                  <a:cubicBezTo>
                    <a:pt x="10181" y="11754"/>
                    <a:pt x="10111" y="11727"/>
                    <a:pt x="10040" y="11727"/>
                  </a:cubicBezTo>
                  <a:close/>
                  <a:moveTo>
                    <a:pt x="7098" y="15031"/>
                  </a:moveTo>
                  <a:cubicBezTo>
                    <a:pt x="7017" y="15031"/>
                    <a:pt x="6935" y="15067"/>
                    <a:pt x="6879" y="15138"/>
                  </a:cubicBezTo>
                  <a:cubicBezTo>
                    <a:pt x="6415" y="15709"/>
                    <a:pt x="5951" y="16307"/>
                    <a:pt x="5514" y="16896"/>
                  </a:cubicBezTo>
                  <a:cubicBezTo>
                    <a:pt x="5425" y="17020"/>
                    <a:pt x="5452" y="17199"/>
                    <a:pt x="5576" y="17288"/>
                  </a:cubicBezTo>
                  <a:cubicBezTo>
                    <a:pt x="5630" y="17324"/>
                    <a:pt x="5683" y="17342"/>
                    <a:pt x="5746" y="17342"/>
                  </a:cubicBezTo>
                  <a:cubicBezTo>
                    <a:pt x="5826" y="17342"/>
                    <a:pt x="5915" y="17306"/>
                    <a:pt x="5969" y="17235"/>
                  </a:cubicBezTo>
                  <a:cubicBezTo>
                    <a:pt x="6406" y="16646"/>
                    <a:pt x="6852" y="16057"/>
                    <a:pt x="7316" y="15495"/>
                  </a:cubicBezTo>
                  <a:cubicBezTo>
                    <a:pt x="7414" y="15370"/>
                    <a:pt x="7396" y="15192"/>
                    <a:pt x="7271" y="15094"/>
                  </a:cubicBezTo>
                  <a:cubicBezTo>
                    <a:pt x="7222" y="15051"/>
                    <a:pt x="7160" y="15031"/>
                    <a:pt x="7098" y="15031"/>
                  </a:cubicBezTo>
                  <a:close/>
                  <a:moveTo>
                    <a:pt x="4468" y="18595"/>
                  </a:moveTo>
                  <a:cubicBezTo>
                    <a:pt x="4376" y="18595"/>
                    <a:pt x="4288" y="18638"/>
                    <a:pt x="4238" y="18715"/>
                  </a:cubicBezTo>
                  <a:cubicBezTo>
                    <a:pt x="3810" y="19358"/>
                    <a:pt x="3418" y="20000"/>
                    <a:pt x="3061" y="20616"/>
                  </a:cubicBezTo>
                  <a:cubicBezTo>
                    <a:pt x="2980" y="20749"/>
                    <a:pt x="3025" y="20919"/>
                    <a:pt x="3159" y="20999"/>
                  </a:cubicBezTo>
                  <a:cubicBezTo>
                    <a:pt x="3203" y="21026"/>
                    <a:pt x="3257" y="21035"/>
                    <a:pt x="3302" y="21035"/>
                  </a:cubicBezTo>
                  <a:cubicBezTo>
                    <a:pt x="3400" y="21035"/>
                    <a:pt x="3498" y="20981"/>
                    <a:pt x="3551" y="20892"/>
                  </a:cubicBezTo>
                  <a:cubicBezTo>
                    <a:pt x="3899" y="20286"/>
                    <a:pt x="4292" y="19661"/>
                    <a:pt x="4702" y="19028"/>
                  </a:cubicBezTo>
                  <a:cubicBezTo>
                    <a:pt x="4791" y="18903"/>
                    <a:pt x="4756" y="18724"/>
                    <a:pt x="4631" y="18644"/>
                  </a:cubicBezTo>
                  <a:cubicBezTo>
                    <a:pt x="4580" y="18610"/>
                    <a:pt x="4523" y="18595"/>
                    <a:pt x="4468" y="18595"/>
                  </a:cubicBezTo>
                  <a:close/>
                  <a:moveTo>
                    <a:pt x="2269" y="22428"/>
                  </a:moveTo>
                  <a:cubicBezTo>
                    <a:pt x="2163" y="22428"/>
                    <a:pt x="2062" y="22484"/>
                    <a:pt x="2017" y="22587"/>
                  </a:cubicBezTo>
                  <a:cubicBezTo>
                    <a:pt x="1687" y="23283"/>
                    <a:pt x="1392" y="23970"/>
                    <a:pt x="1143" y="24648"/>
                  </a:cubicBezTo>
                  <a:cubicBezTo>
                    <a:pt x="1089" y="24800"/>
                    <a:pt x="1169" y="24960"/>
                    <a:pt x="1312" y="25014"/>
                  </a:cubicBezTo>
                  <a:cubicBezTo>
                    <a:pt x="1348" y="25023"/>
                    <a:pt x="1375" y="25031"/>
                    <a:pt x="1410" y="25031"/>
                  </a:cubicBezTo>
                  <a:cubicBezTo>
                    <a:pt x="1526" y="25031"/>
                    <a:pt x="1633" y="24960"/>
                    <a:pt x="1678" y="24844"/>
                  </a:cubicBezTo>
                  <a:cubicBezTo>
                    <a:pt x="1919" y="24184"/>
                    <a:pt x="2204" y="23506"/>
                    <a:pt x="2525" y="22828"/>
                  </a:cubicBezTo>
                  <a:cubicBezTo>
                    <a:pt x="2588" y="22694"/>
                    <a:pt x="2534" y="22525"/>
                    <a:pt x="2392" y="22453"/>
                  </a:cubicBezTo>
                  <a:cubicBezTo>
                    <a:pt x="2352" y="22436"/>
                    <a:pt x="2310" y="22428"/>
                    <a:pt x="2269" y="22428"/>
                  </a:cubicBezTo>
                  <a:close/>
                  <a:moveTo>
                    <a:pt x="756" y="26582"/>
                  </a:moveTo>
                  <a:cubicBezTo>
                    <a:pt x="632" y="26582"/>
                    <a:pt x="521" y="26671"/>
                    <a:pt x="491" y="26798"/>
                  </a:cubicBezTo>
                  <a:cubicBezTo>
                    <a:pt x="438" y="26994"/>
                    <a:pt x="393" y="27190"/>
                    <a:pt x="358" y="27387"/>
                  </a:cubicBezTo>
                  <a:cubicBezTo>
                    <a:pt x="242" y="27922"/>
                    <a:pt x="152" y="28466"/>
                    <a:pt x="99" y="29010"/>
                  </a:cubicBezTo>
                  <a:cubicBezTo>
                    <a:pt x="81" y="29162"/>
                    <a:pt x="188" y="29305"/>
                    <a:pt x="349" y="29322"/>
                  </a:cubicBezTo>
                  <a:lnTo>
                    <a:pt x="375" y="29322"/>
                  </a:lnTo>
                  <a:cubicBezTo>
                    <a:pt x="518" y="29322"/>
                    <a:pt x="643" y="29215"/>
                    <a:pt x="661" y="29073"/>
                  </a:cubicBezTo>
                  <a:cubicBezTo>
                    <a:pt x="714" y="28546"/>
                    <a:pt x="795" y="28020"/>
                    <a:pt x="911" y="27503"/>
                  </a:cubicBezTo>
                  <a:cubicBezTo>
                    <a:pt x="946" y="27306"/>
                    <a:pt x="991" y="27119"/>
                    <a:pt x="1036" y="26932"/>
                  </a:cubicBezTo>
                  <a:cubicBezTo>
                    <a:pt x="1071" y="26780"/>
                    <a:pt x="982" y="26628"/>
                    <a:pt x="830" y="26593"/>
                  </a:cubicBezTo>
                  <a:cubicBezTo>
                    <a:pt x="805" y="26585"/>
                    <a:pt x="780" y="26582"/>
                    <a:pt x="756" y="26582"/>
                  </a:cubicBezTo>
                  <a:close/>
                  <a:moveTo>
                    <a:pt x="277" y="30964"/>
                  </a:moveTo>
                  <a:cubicBezTo>
                    <a:pt x="126" y="30973"/>
                    <a:pt x="1" y="31107"/>
                    <a:pt x="10" y="31258"/>
                  </a:cubicBezTo>
                  <a:cubicBezTo>
                    <a:pt x="28" y="32017"/>
                    <a:pt x="108" y="32775"/>
                    <a:pt x="242" y="33498"/>
                  </a:cubicBezTo>
                  <a:cubicBezTo>
                    <a:pt x="268" y="33631"/>
                    <a:pt x="393" y="33729"/>
                    <a:pt x="518" y="33729"/>
                  </a:cubicBezTo>
                  <a:cubicBezTo>
                    <a:pt x="536" y="33729"/>
                    <a:pt x="554" y="33729"/>
                    <a:pt x="572" y="33721"/>
                  </a:cubicBezTo>
                  <a:cubicBezTo>
                    <a:pt x="723" y="33694"/>
                    <a:pt x="830" y="33551"/>
                    <a:pt x="804" y="33399"/>
                  </a:cubicBezTo>
                  <a:cubicBezTo>
                    <a:pt x="670" y="32704"/>
                    <a:pt x="590" y="31972"/>
                    <a:pt x="572" y="31241"/>
                  </a:cubicBezTo>
                  <a:cubicBezTo>
                    <a:pt x="563" y="31089"/>
                    <a:pt x="438" y="30964"/>
                    <a:pt x="277" y="30964"/>
                  </a:cubicBezTo>
                  <a:close/>
                  <a:moveTo>
                    <a:pt x="1108" y="35300"/>
                  </a:moveTo>
                  <a:cubicBezTo>
                    <a:pt x="1074" y="35300"/>
                    <a:pt x="1041" y="35305"/>
                    <a:pt x="1009" y="35317"/>
                  </a:cubicBezTo>
                  <a:cubicBezTo>
                    <a:pt x="866" y="35371"/>
                    <a:pt x="786" y="35532"/>
                    <a:pt x="839" y="35674"/>
                  </a:cubicBezTo>
                  <a:cubicBezTo>
                    <a:pt x="1107" y="36397"/>
                    <a:pt x="1437" y="37084"/>
                    <a:pt x="1830" y="37717"/>
                  </a:cubicBezTo>
                  <a:cubicBezTo>
                    <a:pt x="1883" y="37806"/>
                    <a:pt x="1972" y="37851"/>
                    <a:pt x="2070" y="37851"/>
                  </a:cubicBezTo>
                  <a:cubicBezTo>
                    <a:pt x="2115" y="37851"/>
                    <a:pt x="2169" y="37833"/>
                    <a:pt x="2213" y="37806"/>
                  </a:cubicBezTo>
                  <a:cubicBezTo>
                    <a:pt x="2347" y="37726"/>
                    <a:pt x="2392" y="37557"/>
                    <a:pt x="2311" y="37423"/>
                  </a:cubicBezTo>
                  <a:cubicBezTo>
                    <a:pt x="1946" y="36816"/>
                    <a:pt x="1624" y="36165"/>
                    <a:pt x="1375" y="35478"/>
                  </a:cubicBezTo>
                  <a:cubicBezTo>
                    <a:pt x="1333" y="35367"/>
                    <a:pt x="1222" y="35300"/>
                    <a:pt x="1108" y="35300"/>
                  </a:cubicBezTo>
                  <a:close/>
                  <a:moveTo>
                    <a:pt x="3391" y="39053"/>
                  </a:moveTo>
                  <a:cubicBezTo>
                    <a:pt x="3324" y="39053"/>
                    <a:pt x="3257" y="39077"/>
                    <a:pt x="3203" y="39127"/>
                  </a:cubicBezTo>
                  <a:cubicBezTo>
                    <a:pt x="3087" y="39234"/>
                    <a:pt x="3079" y="39412"/>
                    <a:pt x="3186" y="39528"/>
                  </a:cubicBezTo>
                  <a:cubicBezTo>
                    <a:pt x="3623" y="40028"/>
                    <a:pt x="4149" y="40545"/>
                    <a:pt x="4774" y="41107"/>
                  </a:cubicBezTo>
                  <a:cubicBezTo>
                    <a:pt x="4827" y="41152"/>
                    <a:pt x="4890" y="41178"/>
                    <a:pt x="4961" y="41178"/>
                  </a:cubicBezTo>
                  <a:cubicBezTo>
                    <a:pt x="5041" y="41178"/>
                    <a:pt x="5113" y="41143"/>
                    <a:pt x="5166" y="41080"/>
                  </a:cubicBezTo>
                  <a:cubicBezTo>
                    <a:pt x="5273" y="40973"/>
                    <a:pt x="5264" y="40795"/>
                    <a:pt x="5148" y="40688"/>
                  </a:cubicBezTo>
                  <a:cubicBezTo>
                    <a:pt x="4542" y="40135"/>
                    <a:pt x="4033" y="39635"/>
                    <a:pt x="3605" y="39153"/>
                  </a:cubicBezTo>
                  <a:cubicBezTo>
                    <a:pt x="3547" y="39086"/>
                    <a:pt x="3469" y="39053"/>
                    <a:pt x="3391" y="39053"/>
                  </a:cubicBezTo>
                  <a:close/>
                  <a:moveTo>
                    <a:pt x="6816" y="42124"/>
                  </a:moveTo>
                  <a:lnTo>
                    <a:pt x="6460" y="42561"/>
                  </a:lnTo>
                  <a:cubicBezTo>
                    <a:pt x="7013" y="43025"/>
                    <a:pt x="7584" y="43507"/>
                    <a:pt x="8128" y="43989"/>
                  </a:cubicBezTo>
                  <a:cubicBezTo>
                    <a:pt x="8181" y="44042"/>
                    <a:pt x="8253" y="44060"/>
                    <a:pt x="8315" y="44060"/>
                  </a:cubicBezTo>
                  <a:cubicBezTo>
                    <a:pt x="8395" y="44060"/>
                    <a:pt x="8467" y="44033"/>
                    <a:pt x="8529" y="43971"/>
                  </a:cubicBezTo>
                  <a:cubicBezTo>
                    <a:pt x="8627" y="43855"/>
                    <a:pt x="8619" y="43676"/>
                    <a:pt x="8503" y="43569"/>
                  </a:cubicBezTo>
                  <a:cubicBezTo>
                    <a:pt x="7958" y="43079"/>
                    <a:pt x="7378" y="42597"/>
                    <a:pt x="6816" y="42124"/>
                  </a:cubicBezTo>
                  <a:close/>
                  <a:moveTo>
                    <a:pt x="9889" y="45055"/>
                  </a:moveTo>
                  <a:cubicBezTo>
                    <a:pt x="9821" y="45055"/>
                    <a:pt x="9752" y="45080"/>
                    <a:pt x="9698" y="45130"/>
                  </a:cubicBezTo>
                  <a:cubicBezTo>
                    <a:pt x="9582" y="45238"/>
                    <a:pt x="9573" y="45416"/>
                    <a:pt x="9680" y="45523"/>
                  </a:cubicBezTo>
                  <a:cubicBezTo>
                    <a:pt x="10162" y="46067"/>
                    <a:pt x="10617" y="46638"/>
                    <a:pt x="11027" y="47236"/>
                  </a:cubicBezTo>
                  <a:cubicBezTo>
                    <a:pt x="11081" y="47316"/>
                    <a:pt x="11170" y="47352"/>
                    <a:pt x="11259" y="47352"/>
                  </a:cubicBezTo>
                  <a:cubicBezTo>
                    <a:pt x="11313" y="47352"/>
                    <a:pt x="11375" y="47334"/>
                    <a:pt x="11420" y="47307"/>
                  </a:cubicBezTo>
                  <a:cubicBezTo>
                    <a:pt x="11545" y="47218"/>
                    <a:pt x="11580" y="47040"/>
                    <a:pt x="11491" y="46915"/>
                  </a:cubicBezTo>
                  <a:cubicBezTo>
                    <a:pt x="11063" y="46299"/>
                    <a:pt x="10590" y="45701"/>
                    <a:pt x="10099" y="45148"/>
                  </a:cubicBezTo>
                  <a:cubicBezTo>
                    <a:pt x="10043" y="45087"/>
                    <a:pt x="9966" y="45055"/>
                    <a:pt x="9889" y="45055"/>
                  </a:cubicBezTo>
                  <a:close/>
                  <a:moveTo>
                    <a:pt x="12408" y="48676"/>
                  </a:moveTo>
                  <a:cubicBezTo>
                    <a:pt x="12364" y="48676"/>
                    <a:pt x="12319" y="48687"/>
                    <a:pt x="12276" y="48708"/>
                  </a:cubicBezTo>
                  <a:cubicBezTo>
                    <a:pt x="12142" y="48788"/>
                    <a:pt x="12089" y="48958"/>
                    <a:pt x="12160" y="49091"/>
                  </a:cubicBezTo>
                  <a:cubicBezTo>
                    <a:pt x="12499" y="49734"/>
                    <a:pt x="12802" y="50403"/>
                    <a:pt x="13061" y="51072"/>
                  </a:cubicBezTo>
                  <a:cubicBezTo>
                    <a:pt x="13106" y="51188"/>
                    <a:pt x="13213" y="51259"/>
                    <a:pt x="13329" y="51259"/>
                  </a:cubicBezTo>
                  <a:cubicBezTo>
                    <a:pt x="13356" y="51259"/>
                    <a:pt x="13391" y="51250"/>
                    <a:pt x="13427" y="51241"/>
                  </a:cubicBezTo>
                  <a:cubicBezTo>
                    <a:pt x="13570" y="51179"/>
                    <a:pt x="13641" y="51018"/>
                    <a:pt x="13588" y="50876"/>
                  </a:cubicBezTo>
                  <a:cubicBezTo>
                    <a:pt x="13320" y="50180"/>
                    <a:pt x="13008" y="49493"/>
                    <a:pt x="12660" y="48833"/>
                  </a:cubicBezTo>
                  <a:cubicBezTo>
                    <a:pt x="12610" y="48733"/>
                    <a:pt x="12511" y="48676"/>
                    <a:pt x="12408" y="48676"/>
                  </a:cubicBezTo>
                  <a:close/>
                  <a:moveTo>
                    <a:pt x="14001" y="52801"/>
                  </a:moveTo>
                  <a:cubicBezTo>
                    <a:pt x="13976" y="52801"/>
                    <a:pt x="13952" y="52804"/>
                    <a:pt x="13927" y="52811"/>
                  </a:cubicBezTo>
                  <a:cubicBezTo>
                    <a:pt x="13775" y="52847"/>
                    <a:pt x="13686" y="52999"/>
                    <a:pt x="13721" y="53150"/>
                  </a:cubicBezTo>
                  <a:cubicBezTo>
                    <a:pt x="13900" y="53855"/>
                    <a:pt x="14034" y="54578"/>
                    <a:pt x="14123" y="55292"/>
                  </a:cubicBezTo>
                  <a:cubicBezTo>
                    <a:pt x="14141" y="55434"/>
                    <a:pt x="14257" y="55541"/>
                    <a:pt x="14399" y="55541"/>
                  </a:cubicBezTo>
                  <a:cubicBezTo>
                    <a:pt x="14408" y="55541"/>
                    <a:pt x="14417" y="55541"/>
                    <a:pt x="14435" y="55532"/>
                  </a:cubicBezTo>
                  <a:cubicBezTo>
                    <a:pt x="14587" y="55515"/>
                    <a:pt x="14694" y="55381"/>
                    <a:pt x="14676" y="55220"/>
                  </a:cubicBezTo>
                  <a:cubicBezTo>
                    <a:pt x="14587" y="54489"/>
                    <a:pt x="14453" y="53739"/>
                    <a:pt x="14266" y="53017"/>
                  </a:cubicBezTo>
                  <a:cubicBezTo>
                    <a:pt x="14236" y="52890"/>
                    <a:pt x="14125" y="52801"/>
                    <a:pt x="14001" y="52801"/>
                  </a:cubicBezTo>
                  <a:close/>
                  <a:moveTo>
                    <a:pt x="14533" y="57183"/>
                  </a:moveTo>
                  <a:cubicBezTo>
                    <a:pt x="14382" y="57183"/>
                    <a:pt x="14257" y="57308"/>
                    <a:pt x="14257" y="57468"/>
                  </a:cubicBezTo>
                  <a:cubicBezTo>
                    <a:pt x="14257" y="57611"/>
                    <a:pt x="14257" y="57754"/>
                    <a:pt x="14257" y="57896"/>
                  </a:cubicBezTo>
                  <a:cubicBezTo>
                    <a:pt x="14257" y="58494"/>
                    <a:pt x="14248" y="59101"/>
                    <a:pt x="14230" y="59672"/>
                  </a:cubicBezTo>
                  <a:cubicBezTo>
                    <a:pt x="14221" y="59823"/>
                    <a:pt x="14346" y="59957"/>
                    <a:pt x="14506" y="59957"/>
                  </a:cubicBezTo>
                  <a:cubicBezTo>
                    <a:pt x="14658" y="59957"/>
                    <a:pt x="14792" y="59841"/>
                    <a:pt x="14792" y="59681"/>
                  </a:cubicBezTo>
                  <a:cubicBezTo>
                    <a:pt x="14810" y="59110"/>
                    <a:pt x="14819" y="58503"/>
                    <a:pt x="14819" y="57896"/>
                  </a:cubicBezTo>
                  <a:cubicBezTo>
                    <a:pt x="14819" y="57745"/>
                    <a:pt x="14819" y="57602"/>
                    <a:pt x="14819" y="57459"/>
                  </a:cubicBezTo>
                  <a:cubicBezTo>
                    <a:pt x="14819" y="57308"/>
                    <a:pt x="14694" y="57183"/>
                    <a:pt x="14533" y="57183"/>
                  </a:cubicBezTo>
                  <a:close/>
                  <a:moveTo>
                    <a:pt x="14462" y="61608"/>
                  </a:moveTo>
                  <a:cubicBezTo>
                    <a:pt x="14310" y="61608"/>
                    <a:pt x="14185" y="61732"/>
                    <a:pt x="14185" y="61893"/>
                  </a:cubicBezTo>
                  <a:lnTo>
                    <a:pt x="14185" y="61938"/>
                  </a:lnTo>
                  <a:cubicBezTo>
                    <a:pt x="14185" y="62785"/>
                    <a:pt x="14212" y="63481"/>
                    <a:pt x="14274" y="64123"/>
                  </a:cubicBezTo>
                  <a:cubicBezTo>
                    <a:pt x="14292" y="64275"/>
                    <a:pt x="14408" y="64382"/>
                    <a:pt x="14560" y="64382"/>
                  </a:cubicBezTo>
                  <a:lnTo>
                    <a:pt x="14587" y="64382"/>
                  </a:lnTo>
                  <a:cubicBezTo>
                    <a:pt x="14738" y="64364"/>
                    <a:pt x="14854" y="64230"/>
                    <a:pt x="14836" y="64070"/>
                  </a:cubicBezTo>
                  <a:cubicBezTo>
                    <a:pt x="14774" y="63445"/>
                    <a:pt x="14747" y="62767"/>
                    <a:pt x="14747" y="61938"/>
                  </a:cubicBezTo>
                  <a:lnTo>
                    <a:pt x="14747" y="61893"/>
                  </a:lnTo>
                  <a:cubicBezTo>
                    <a:pt x="14747" y="61732"/>
                    <a:pt x="14622" y="61608"/>
                    <a:pt x="14462" y="61608"/>
                  </a:cubicBezTo>
                  <a:close/>
                  <a:moveTo>
                    <a:pt x="14956" y="65993"/>
                  </a:moveTo>
                  <a:cubicBezTo>
                    <a:pt x="14929" y="65993"/>
                    <a:pt x="14900" y="65997"/>
                    <a:pt x="14872" y="66006"/>
                  </a:cubicBezTo>
                  <a:cubicBezTo>
                    <a:pt x="14721" y="66041"/>
                    <a:pt x="14640" y="66202"/>
                    <a:pt x="14685" y="66354"/>
                  </a:cubicBezTo>
                  <a:cubicBezTo>
                    <a:pt x="14899" y="67121"/>
                    <a:pt x="15193" y="67808"/>
                    <a:pt x="15586" y="68441"/>
                  </a:cubicBezTo>
                  <a:cubicBezTo>
                    <a:pt x="15630" y="68530"/>
                    <a:pt x="15729" y="68584"/>
                    <a:pt x="15827" y="68584"/>
                  </a:cubicBezTo>
                  <a:cubicBezTo>
                    <a:pt x="15871" y="68584"/>
                    <a:pt x="15925" y="68566"/>
                    <a:pt x="15969" y="68539"/>
                  </a:cubicBezTo>
                  <a:cubicBezTo>
                    <a:pt x="16103" y="68459"/>
                    <a:pt x="16148" y="68289"/>
                    <a:pt x="16068" y="68156"/>
                  </a:cubicBezTo>
                  <a:cubicBezTo>
                    <a:pt x="15702" y="67558"/>
                    <a:pt x="15425" y="66916"/>
                    <a:pt x="15220" y="66193"/>
                  </a:cubicBezTo>
                  <a:cubicBezTo>
                    <a:pt x="15184" y="66070"/>
                    <a:pt x="15077" y="65993"/>
                    <a:pt x="14956" y="65993"/>
                  </a:cubicBezTo>
                  <a:close/>
                  <a:moveTo>
                    <a:pt x="17238" y="69712"/>
                  </a:moveTo>
                  <a:cubicBezTo>
                    <a:pt x="17159" y="69712"/>
                    <a:pt x="17080" y="69743"/>
                    <a:pt x="17022" y="69806"/>
                  </a:cubicBezTo>
                  <a:cubicBezTo>
                    <a:pt x="16915" y="69922"/>
                    <a:pt x="16933" y="70100"/>
                    <a:pt x="17049" y="70207"/>
                  </a:cubicBezTo>
                  <a:cubicBezTo>
                    <a:pt x="17602" y="70698"/>
                    <a:pt x="18244" y="71117"/>
                    <a:pt x="18949" y="71465"/>
                  </a:cubicBezTo>
                  <a:cubicBezTo>
                    <a:pt x="18994" y="71483"/>
                    <a:pt x="19029" y="71492"/>
                    <a:pt x="19074" y="71492"/>
                  </a:cubicBezTo>
                  <a:cubicBezTo>
                    <a:pt x="19181" y="71492"/>
                    <a:pt x="19279" y="71430"/>
                    <a:pt x="19324" y="71331"/>
                  </a:cubicBezTo>
                  <a:cubicBezTo>
                    <a:pt x="19395" y="71189"/>
                    <a:pt x="19333" y="71019"/>
                    <a:pt x="19199" y="70957"/>
                  </a:cubicBezTo>
                  <a:cubicBezTo>
                    <a:pt x="18539" y="70636"/>
                    <a:pt x="17941" y="70243"/>
                    <a:pt x="17424" y="69779"/>
                  </a:cubicBezTo>
                  <a:cubicBezTo>
                    <a:pt x="17370" y="69734"/>
                    <a:pt x="17304" y="69712"/>
                    <a:pt x="17238" y="69712"/>
                  </a:cubicBezTo>
                  <a:close/>
                  <a:moveTo>
                    <a:pt x="27703" y="71252"/>
                  </a:moveTo>
                  <a:cubicBezTo>
                    <a:pt x="27673" y="71252"/>
                    <a:pt x="27642" y="71258"/>
                    <a:pt x="27611" y="71269"/>
                  </a:cubicBezTo>
                  <a:cubicBezTo>
                    <a:pt x="26942" y="71501"/>
                    <a:pt x="26238" y="71679"/>
                    <a:pt x="25515" y="71786"/>
                  </a:cubicBezTo>
                  <a:cubicBezTo>
                    <a:pt x="25363" y="71813"/>
                    <a:pt x="25256" y="71956"/>
                    <a:pt x="25283" y="72108"/>
                  </a:cubicBezTo>
                  <a:cubicBezTo>
                    <a:pt x="25301" y="72250"/>
                    <a:pt x="25417" y="72348"/>
                    <a:pt x="25560" y="72348"/>
                  </a:cubicBezTo>
                  <a:lnTo>
                    <a:pt x="25604" y="72348"/>
                  </a:lnTo>
                  <a:cubicBezTo>
                    <a:pt x="26354" y="72232"/>
                    <a:pt x="27094" y="72045"/>
                    <a:pt x="27799" y="71804"/>
                  </a:cubicBezTo>
                  <a:cubicBezTo>
                    <a:pt x="27941" y="71751"/>
                    <a:pt x="28022" y="71590"/>
                    <a:pt x="27968" y="71439"/>
                  </a:cubicBezTo>
                  <a:cubicBezTo>
                    <a:pt x="27926" y="71326"/>
                    <a:pt x="27817" y="71252"/>
                    <a:pt x="27703" y="71252"/>
                  </a:cubicBezTo>
                  <a:close/>
                  <a:moveTo>
                    <a:pt x="21161" y="71645"/>
                  </a:moveTo>
                  <a:cubicBezTo>
                    <a:pt x="21032" y="71645"/>
                    <a:pt x="20916" y="71736"/>
                    <a:pt x="20885" y="71867"/>
                  </a:cubicBezTo>
                  <a:cubicBezTo>
                    <a:pt x="20849" y="72018"/>
                    <a:pt x="20947" y="72170"/>
                    <a:pt x="21099" y="72206"/>
                  </a:cubicBezTo>
                  <a:cubicBezTo>
                    <a:pt x="21822" y="72366"/>
                    <a:pt x="22571" y="72464"/>
                    <a:pt x="23347" y="72482"/>
                  </a:cubicBezTo>
                  <a:lnTo>
                    <a:pt x="23356" y="72482"/>
                  </a:lnTo>
                  <a:cubicBezTo>
                    <a:pt x="23508" y="72482"/>
                    <a:pt x="23633" y="72366"/>
                    <a:pt x="23633" y="72215"/>
                  </a:cubicBezTo>
                  <a:cubicBezTo>
                    <a:pt x="23642" y="72054"/>
                    <a:pt x="23517" y="71929"/>
                    <a:pt x="23356" y="71920"/>
                  </a:cubicBezTo>
                  <a:cubicBezTo>
                    <a:pt x="22625" y="71902"/>
                    <a:pt x="21911" y="71813"/>
                    <a:pt x="21224" y="71653"/>
                  </a:cubicBezTo>
                  <a:cubicBezTo>
                    <a:pt x="21203" y="71648"/>
                    <a:pt x="21182" y="71645"/>
                    <a:pt x="21161" y="716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267;p7"/>
          <p:cNvGrpSpPr/>
          <p:nvPr/>
        </p:nvGrpSpPr>
        <p:grpSpPr>
          <a:xfrm flipH="1">
            <a:off x="2176680" y="-184840"/>
            <a:ext cx="1464416" cy="573674"/>
            <a:chOff x="485179" y="-4"/>
            <a:chExt cx="1464416" cy="573674"/>
          </a:xfrm>
        </p:grpSpPr>
        <p:sp>
          <p:nvSpPr>
            <p:cNvPr id="268" name="Google Shape;268;p7"/>
            <p:cNvSpPr/>
            <p:nvPr/>
          </p:nvSpPr>
          <p:spPr>
            <a:xfrm rot="5400000">
              <a:off x="982367" y="-410074"/>
              <a:ext cx="469906" cy="1290046"/>
            </a:xfrm>
            <a:custGeom>
              <a:avLst/>
              <a:gdLst/>
              <a:ahLst/>
              <a:cxnLst/>
              <a:rect l="l" t="t" r="r" b="b"/>
              <a:pathLst>
                <a:path w="17611" h="48348" extrusionOk="0">
                  <a:moveTo>
                    <a:pt x="1752" y="1"/>
                  </a:moveTo>
                  <a:cubicBezTo>
                    <a:pt x="1165" y="1"/>
                    <a:pt x="573" y="64"/>
                    <a:pt x="0" y="192"/>
                  </a:cubicBezTo>
                  <a:lnTo>
                    <a:pt x="0" y="48347"/>
                  </a:lnTo>
                  <a:cubicBezTo>
                    <a:pt x="794" y="47910"/>
                    <a:pt x="1615" y="47420"/>
                    <a:pt x="2453" y="46965"/>
                  </a:cubicBezTo>
                  <a:cubicBezTo>
                    <a:pt x="2516" y="46929"/>
                    <a:pt x="2569" y="46902"/>
                    <a:pt x="2632" y="46866"/>
                  </a:cubicBezTo>
                  <a:cubicBezTo>
                    <a:pt x="4327" y="45965"/>
                    <a:pt x="5932" y="44922"/>
                    <a:pt x="7449" y="43753"/>
                  </a:cubicBezTo>
                  <a:cubicBezTo>
                    <a:pt x="7556" y="43664"/>
                    <a:pt x="7663" y="43584"/>
                    <a:pt x="7770" y="43494"/>
                  </a:cubicBezTo>
                  <a:cubicBezTo>
                    <a:pt x="9465" y="42156"/>
                    <a:pt x="11035" y="40649"/>
                    <a:pt x="12436" y="38998"/>
                  </a:cubicBezTo>
                  <a:cubicBezTo>
                    <a:pt x="12489" y="38936"/>
                    <a:pt x="12552" y="38864"/>
                    <a:pt x="12614" y="38793"/>
                  </a:cubicBezTo>
                  <a:cubicBezTo>
                    <a:pt x="12730" y="38650"/>
                    <a:pt x="12855" y="38499"/>
                    <a:pt x="12980" y="38347"/>
                  </a:cubicBezTo>
                  <a:cubicBezTo>
                    <a:pt x="13025" y="38293"/>
                    <a:pt x="13078" y="38222"/>
                    <a:pt x="13123" y="38160"/>
                  </a:cubicBezTo>
                  <a:cubicBezTo>
                    <a:pt x="13480" y="37722"/>
                    <a:pt x="13819" y="37276"/>
                    <a:pt x="14149" y="36821"/>
                  </a:cubicBezTo>
                  <a:cubicBezTo>
                    <a:pt x="15005" y="35626"/>
                    <a:pt x="15790" y="34359"/>
                    <a:pt x="16388" y="33021"/>
                  </a:cubicBezTo>
                  <a:cubicBezTo>
                    <a:pt x="16415" y="32950"/>
                    <a:pt x="16441" y="32887"/>
                    <a:pt x="16468" y="32825"/>
                  </a:cubicBezTo>
                  <a:cubicBezTo>
                    <a:pt x="16843" y="31977"/>
                    <a:pt x="17137" y="31094"/>
                    <a:pt x="17325" y="30184"/>
                  </a:cubicBezTo>
                  <a:cubicBezTo>
                    <a:pt x="17360" y="30015"/>
                    <a:pt x="17396" y="29836"/>
                    <a:pt x="17423" y="29658"/>
                  </a:cubicBezTo>
                  <a:cubicBezTo>
                    <a:pt x="17601" y="28543"/>
                    <a:pt x="17610" y="27383"/>
                    <a:pt x="17423" y="26277"/>
                  </a:cubicBezTo>
                  <a:cubicBezTo>
                    <a:pt x="17227" y="25126"/>
                    <a:pt x="16825" y="24029"/>
                    <a:pt x="16174" y="23074"/>
                  </a:cubicBezTo>
                  <a:cubicBezTo>
                    <a:pt x="16004" y="22815"/>
                    <a:pt x="15817" y="22575"/>
                    <a:pt x="15621" y="22343"/>
                  </a:cubicBezTo>
                  <a:cubicBezTo>
                    <a:pt x="15567" y="22280"/>
                    <a:pt x="15514" y="22218"/>
                    <a:pt x="15460" y="22155"/>
                  </a:cubicBezTo>
                  <a:cubicBezTo>
                    <a:pt x="14613" y="21210"/>
                    <a:pt x="13587" y="20416"/>
                    <a:pt x="12614" y="19577"/>
                  </a:cubicBezTo>
                  <a:cubicBezTo>
                    <a:pt x="12552" y="19533"/>
                    <a:pt x="12489" y="19479"/>
                    <a:pt x="12436" y="19425"/>
                  </a:cubicBezTo>
                  <a:cubicBezTo>
                    <a:pt x="12070" y="19104"/>
                    <a:pt x="11713" y="18783"/>
                    <a:pt x="11383" y="18435"/>
                  </a:cubicBezTo>
                  <a:cubicBezTo>
                    <a:pt x="10946" y="17989"/>
                    <a:pt x="10554" y="17516"/>
                    <a:pt x="10206" y="17008"/>
                  </a:cubicBezTo>
                  <a:cubicBezTo>
                    <a:pt x="10152" y="16945"/>
                    <a:pt x="10116" y="16883"/>
                    <a:pt x="10072" y="16821"/>
                  </a:cubicBezTo>
                  <a:cubicBezTo>
                    <a:pt x="9028" y="15286"/>
                    <a:pt x="8341" y="13511"/>
                    <a:pt x="8074" y="11673"/>
                  </a:cubicBezTo>
                  <a:cubicBezTo>
                    <a:pt x="8065" y="11611"/>
                    <a:pt x="8056" y="11548"/>
                    <a:pt x="8047" y="11486"/>
                  </a:cubicBezTo>
                  <a:cubicBezTo>
                    <a:pt x="8020" y="11245"/>
                    <a:pt x="7993" y="11004"/>
                    <a:pt x="7975" y="10763"/>
                  </a:cubicBezTo>
                  <a:cubicBezTo>
                    <a:pt x="7886" y="9318"/>
                    <a:pt x="8029" y="7801"/>
                    <a:pt x="7984" y="6338"/>
                  </a:cubicBezTo>
                  <a:cubicBezTo>
                    <a:pt x="7984" y="6276"/>
                    <a:pt x="7984" y="6222"/>
                    <a:pt x="7984" y="6151"/>
                  </a:cubicBezTo>
                  <a:cubicBezTo>
                    <a:pt x="7949" y="5357"/>
                    <a:pt x="7851" y="4590"/>
                    <a:pt x="7619" y="3858"/>
                  </a:cubicBezTo>
                  <a:cubicBezTo>
                    <a:pt x="7574" y="3689"/>
                    <a:pt x="7512" y="3528"/>
                    <a:pt x="7449" y="3368"/>
                  </a:cubicBezTo>
                  <a:cubicBezTo>
                    <a:pt x="7324" y="3073"/>
                    <a:pt x="7181" y="2788"/>
                    <a:pt x="7003" y="2502"/>
                  </a:cubicBezTo>
                  <a:cubicBezTo>
                    <a:pt x="6602" y="1887"/>
                    <a:pt x="6075" y="1387"/>
                    <a:pt x="5478" y="1004"/>
                  </a:cubicBezTo>
                  <a:cubicBezTo>
                    <a:pt x="5370" y="941"/>
                    <a:pt x="5272" y="879"/>
                    <a:pt x="5165" y="816"/>
                  </a:cubicBezTo>
                  <a:cubicBezTo>
                    <a:pt x="4398" y="397"/>
                    <a:pt x="3533" y="147"/>
                    <a:pt x="2632" y="49"/>
                  </a:cubicBezTo>
                  <a:cubicBezTo>
                    <a:pt x="2578" y="40"/>
                    <a:pt x="2516" y="40"/>
                    <a:pt x="2453" y="31"/>
                  </a:cubicBezTo>
                  <a:cubicBezTo>
                    <a:pt x="2221" y="11"/>
                    <a:pt x="1987" y="1"/>
                    <a:pt x="1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 rot="5400000">
              <a:off x="934352" y="-441573"/>
              <a:ext cx="566069" cy="1464416"/>
            </a:xfrm>
            <a:custGeom>
              <a:avLst/>
              <a:gdLst/>
              <a:ahLst/>
              <a:cxnLst/>
              <a:rect l="l" t="t" r="r" b="b"/>
              <a:pathLst>
                <a:path w="21215" h="54883" extrusionOk="0">
                  <a:moveTo>
                    <a:pt x="3533" y="0"/>
                  </a:moveTo>
                  <a:cubicBezTo>
                    <a:pt x="3417" y="0"/>
                    <a:pt x="3328" y="90"/>
                    <a:pt x="3319" y="206"/>
                  </a:cubicBezTo>
                  <a:cubicBezTo>
                    <a:pt x="3319" y="322"/>
                    <a:pt x="3408" y="420"/>
                    <a:pt x="3524" y="429"/>
                  </a:cubicBezTo>
                  <a:cubicBezTo>
                    <a:pt x="4086" y="438"/>
                    <a:pt x="4630" y="509"/>
                    <a:pt x="5148" y="625"/>
                  </a:cubicBezTo>
                  <a:cubicBezTo>
                    <a:pt x="5166" y="634"/>
                    <a:pt x="5184" y="634"/>
                    <a:pt x="5193" y="634"/>
                  </a:cubicBezTo>
                  <a:cubicBezTo>
                    <a:pt x="5291" y="634"/>
                    <a:pt x="5380" y="562"/>
                    <a:pt x="5407" y="464"/>
                  </a:cubicBezTo>
                  <a:cubicBezTo>
                    <a:pt x="5433" y="348"/>
                    <a:pt x="5353" y="232"/>
                    <a:pt x="5246" y="206"/>
                  </a:cubicBezTo>
                  <a:cubicBezTo>
                    <a:pt x="4693" y="90"/>
                    <a:pt x="4122" y="18"/>
                    <a:pt x="3542" y="0"/>
                  </a:cubicBezTo>
                  <a:close/>
                  <a:moveTo>
                    <a:pt x="1862" y="105"/>
                  </a:moveTo>
                  <a:cubicBezTo>
                    <a:pt x="1851" y="105"/>
                    <a:pt x="1840" y="106"/>
                    <a:pt x="1829" y="108"/>
                  </a:cubicBezTo>
                  <a:cubicBezTo>
                    <a:pt x="1258" y="188"/>
                    <a:pt x="705" y="331"/>
                    <a:pt x="170" y="518"/>
                  </a:cubicBezTo>
                  <a:cubicBezTo>
                    <a:pt x="54" y="554"/>
                    <a:pt x="0" y="678"/>
                    <a:pt x="36" y="786"/>
                  </a:cubicBezTo>
                  <a:cubicBezTo>
                    <a:pt x="72" y="875"/>
                    <a:pt x="152" y="928"/>
                    <a:pt x="241" y="928"/>
                  </a:cubicBezTo>
                  <a:cubicBezTo>
                    <a:pt x="259" y="928"/>
                    <a:pt x="286" y="928"/>
                    <a:pt x="313" y="919"/>
                  </a:cubicBezTo>
                  <a:cubicBezTo>
                    <a:pt x="821" y="741"/>
                    <a:pt x="1348" y="607"/>
                    <a:pt x="1901" y="527"/>
                  </a:cubicBezTo>
                  <a:cubicBezTo>
                    <a:pt x="2017" y="509"/>
                    <a:pt x="2097" y="402"/>
                    <a:pt x="2079" y="286"/>
                  </a:cubicBezTo>
                  <a:cubicBezTo>
                    <a:pt x="2063" y="181"/>
                    <a:pt x="1966" y="105"/>
                    <a:pt x="1862" y="105"/>
                  </a:cubicBezTo>
                  <a:close/>
                  <a:moveTo>
                    <a:pt x="6775" y="754"/>
                  </a:moveTo>
                  <a:cubicBezTo>
                    <a:pt x="6697" y="754"/>
                    <a:pt x="6622" y="798"/>
                    <a:pt x="6584" y="875"/>
                  </a:cubicBezTo>
                  <a:cubicBezTo>
                    <a:pt x="6531" y="982"/>
                    <a:pt x="6575" y="1107"/>
                    <a:pt x="6682" y="1160"/>
                  </a:cubicBezTo>
                  <a:cubicBezTo>
                    <a:pt x="7182" y="1401"/>
                    <a:pt x="7637" y="1695"/>
                    <a:pt x="8029" y="2043"/>
                  </a:cubicBezTo>
                  <a:cubicBezTo>
                    <a:pt x="8065" y="2079"/>
                    <a:pt x="8119" y="2097"/>
                    <a:pt x="8172" y="2097"/>
                  </a:cubicBezTo>
                  <a:cubicBezTo>
                    <a:pt x="8226" y="2097"/>
                    <a:pt x="8288" y="2079"/>
                    <a:pt x="8324" y="2026"/>
                  </a:cubicBezTo>
                  <a:cubicBezTo>
                    <a:pt x="8404" y="1936"/>
                    <a:pt x="8395" y="1803"/>
                    <a:pt x="8306" y="1722"/>
                  </a:cubicBezTo>
                  <a:cubicBezTo>
                    <a:pt x="7887" y="1356"/>
                    <a:pt x="7405" y="1035"/>
                    <a:pt x="6870" y="777"/>
                  </a:cubicBezTo>
                  <a:cubicBezTo>
                    <a:pt x="6839" y="761"/>
                    <a:pt x="6807" y="754"/>
                    <a:pt x="6775" y="754"/>
                  </a:cubicBezTo>
                  <a:close/>
                  <a:moveTo>
                    <a:pt x="9240" y="2956"/>
                  </a:moveTo>
                  <a:cubicBezTo>
                    <a:pt x="9201" y="2956"/>
                    <a:pt x="9162" y="2967"/>
                    <a:pt x="9127" y="2989"/>
                  </a:cubicBezTo>
                  <a:cubicBezTo>
                    <a:pt x="9029" y="3043"/>
                    <a:pt x="8993" y="3176"/>
                    <a:pt x="9055" y="3274"/>
                  </a:cubicBezTo>
                  <a:cubicBezTo>
                    <a:pt x="9323" y="3729"/>
                    <a:pt x="9537" y="4211"/>
                    <a:pt x="9689" y="4764"/>
                  </a:cubicBezTo>
                  <a:cubicBezTo>
                    <a:pt x="9715" y="4853"/>
                    <a:pt x="9805" y="4916"/>
                    <a:pt x="9894" y="4916"/>
                  </a:cubicBezTo>
                  <a:cubicBezTo>
                    <a:pt x="9912" y="4916"/>
                    <a:pt x="9939" y="4916"/>
                    <a:pt x="9956" y="4907"/>
                  </a:cubicBezTo>
                  <a:cubicBezTo>
                    <a:pt x="10072" y="4871"/>
                    <a:pt x="10135" y="4755"/>
                    <a:pt x="10099" y="4639"/>
                  </a:cubicBezTo>
                  <a:cubicBezTo>
                    <a:pt x="9930" y="4060"/>
                    <a:pt x="9707" y="3542"/>
                    <a:pt x="9421" y="3060"/>
                  </a:cubicBezTo>
                  <a:cubicBezTo>
                    <a:pt x="9381" y="2991"/>
                    <a:pt x="9311" y="2956"/>
                    <a:pt x="9240" y="2956"/>
                  </a:cubicBezTo>
                  <a:close/>
                  <a:moveTo>
                    <a:pt x="10202" y="6136"/>
                  </a:moveTo>
                  <a:cubicBezTo>
                    <a:pt x="10192" y="6136"/>
                    <a:pt x="10181" y="6137"/>
                    <a:pt x="10170" y="6138"/>
                  </a:cubicBezTo>
                  <a:cubicBezTo>
                    <a:pt x="10054" y="6147"/>
                    <a:pt x="9974" y="6254"/>
                    <a:pt x="9983" y="6370"/>
                  </a:cubicBezTo>
                  <a:cubicBezTo>
                    <a:pt x="10028" y="6843"/>
                    <a:pt x="10046" y="7360"/>
                    <a:pt x="10046" y="7985"/>
                  </a:cubicBezTo>
                  <a:lnTo>
                    <a:pt x="10046" y="8020"/>
                  </a:lnTo>
                  <a:cubicBezTo>
                    <a:pt x="10046" y="8136"/>
                    <a:pt x="10144" y="8235"/>
                    <a:pt x="10260" y="8235"/>
                  </a:cubicBezTo>
                  <a:cubicBezTo>
                    <a:pt x="10385" y="8235"/>
                    <a:pt x="10474" y="8136"/>
                    <a:pt x="10474" y="8020"/>
                  </a:cubicBezTo>
                  <a:lnTo>
                    <a:pt x="10474" y="7985"/>
                  </a:lnTo>
                  <a:cubicBezTo>
                    <a:pt x="10474" y="7342"/>
                    <a:pt x="10456" y="6816"/>
                    <a:pt x="10411" y="6325"/>
                  </a:cubicBezTo>
                  <a:cubicBezTo>
                    <a:pt x="10395" y="6219"/>
                    <a:pt x="10312" y="6136"/>
                    <a:pt x="10202" y="6136"/>
                  </a:cubicBezTo>
                  <a:close/>
                  <a:moveTo>
                    <a:pt x="10233" y="9483"/>
                  </a:moveTo>
                  <a:cubicBezTo>
                    <a:pt x="10117" y="9483"/>
                    <a:pt x="10019" y="9573"/>
                    <a:pt x="10019" y="9689"/>
                  </a:cubicBezTo>
                  <a:cubicBezTo>
                    <a:pt x="10001" y="10126"/>
                    <a:pt x="9992" y="10590"/>
                    <a:pt x="9992" y="11045"/>
                  </a:cubicBezTo>
                  <a:cubicBezTo>
                    <a:pt x="9992" y="11161"/>
                    <a:pt x="9992" y="11268"/>
                    <a:pt x="9992" y="11375"/>
                  </a:cubicBezTo>
                  <a:cubicBezTo>
                    <a:pt x="10001" y="11491"/>
                    <a:pt x="10090" y="11589"/>
                    <a:pt x="10206" y="11589"/>
                  </a:cubicBezTo>
                  <a:lnTo>
                    <a:pt x="10215" y="11589"/>
                  </a:lnTo>
                  <a:cubicBezTo>
                    <a:pt x="10331" y="11580"/>
                    <a:pt x="10420" y="11491"/>
                    <a:pt x="10420" y="11366"/>
                  </a:cubicBezTo>
                  <a:cubicBezTo>
                    <a:pt x="10420" y="11259"/>
                    <a:pt x="10420" y="11152"/>
                    <a:pt x="10420" y="11045"/>
                  </a:cubicBezTo>
                  <a:cubicBezTo>
                    <a:pt x="10420" y="10599"/>
                    <a:pt x="10429" y="10135"/>
                    <a:pt x="10447" y="9707"/>
                  </a:cubicBezTo>
                  <a:cubicBezTo>
                    <a:pt x="10447" y="9582"/>
                    <a:pt x="10358" y="9483"/>
                    <a:pt x="10233" y="9483"/>
                  </a:cubicBezTo>
                  <a:close/>
                  <a:moveTo>
                    <a:pt x="10304" y="12828"/>
                  </a:moveTo>
                  <a:cubicBezTo>
                    <a:pt x="10298" y="12828"/>
                    <a:pt x="10292" y="12828"/>
                    <a:pt x="10286" y="12829"/>
                  </a:cubicBezTo>
                  <a:cubicBezTo>
                    <a:pt x="10170" y="12847"/>
                    <a:pt x="10090" y="12954"/>
                    <a:pt x="10099" y="13070"/>
                  </a:cubicBezTo>
                  <a:cubicBezTo>
                    <a:pt x="10170" y="13632"/>
                    <a:pt x="10278" y="14194"/>
                    <a:pt x="10411" y="14738"/>
                  </a:cubicBezTo>
                  <a:cubicBezTo>
                    <a:pt x="10438" y="14836"/>
                    <a:pt x="10527" y="14907"/>
                    <a:pt x="10625" y="14907"/>
                  </a:cubicBezTo>
                  <a:cubicBezTo>
                    <a:pt x="10634" y="14907"/>
                    <a:pt x="10652" y="14899"/>
                    <a:pt x="10670" y="14899"/>
                  </a:cubicBezTo>
                  <a:cubicBezTo>
                    <a:pt x="10786" y="14872"/>
                    <a:pt x="10857" y="14756"/>
                    <a:pt x="10831" y="14640"/>
                  </a:cubicBezTo>
                  <a:cubicBezTo>
                    <a:pt x="10697" y="14105"/>
                    <a:pt x="10590" y="13560"/>
                    <a:pt x="10527" y="13016"/>
                  </a:cubicBezTo>
                  <a:cubicBezTo>
                    <a:pt x="10510" y="12906"/>
                    <a:pt x="10413" y="12828"/>
                    <a:pt x="10304" y="12828"/>
                  </a:cubicBezTo>
                  <a:close/>
                  <a:moveTo>
                    <a:pt x="11122" y="16074"/>
                  </a:moveTo>
                  <a:cubicBezTo>
                    <a:pt x="11099" y="16074"/>
                    <a:pt x="11076" y="16078"/>
                    <a:pt x="11054" y="16085"/>
                  </a:cubicBezTo>
                  <a:cubicBezTo>
                    <a:pt x="10938" y="16130"/>
                    <a:pt x="10884" y="16255"/>
                    <a:pt x="10929" y="16362"/>
                  </a:cubicBezTo>
                  <a:cubicBezTo>
                    <a:pt x="11134" y="16888"/>
                    <a:pt x="11366" y="17414"/>
                    <a:pt x="11634" y="17914"/>
                  </a:cubicBezTo>
                  <a:cubicBezTo>
                    <a:pt x="11669" y="17985"/>
                    <a:pt x="11741" y="18021"/>
                    <a:pt x="11821" y="18021"/>
                  </a:cubicBezTo>
                  <a:cubicBezTo>
                    <a:pt x="11857" y="18021"/>
                    <a:pt x="11892" y="18021"/>
                    <a:pt x="11919" y="18003"/>
                  </a:cubicBezTo>
                  <a:cubicBezTo>
                    <a:pt x="12026" y="17941"/>
                    <a:pt x="12062" y="17816"/>
                    <a:pt x="12008" y="17709"/>
                  </a:cubicBezTo>
                  <a:cubicBezTo>
                    <a:pt x="11749" y="17227"/>
                    <a:pt x="11526" y="16718"/>
                    <a:pt x="11330" y="16210"/>
                  </a:cubicBezTo>
                  <a:cubicBezTo>
                    <a:pt x="11295" y="16125"/>
                    <a:pt x="11209" y="16074"/>
                    <a:pt x="11122" y="16074"/>
                  </a:cubicBezTo>
                  <a:close/>
                  <a:moveTo>
                    <a:pt x="12695" y="19028"/>
                  </a:moveTo>
                  <a:cubicBezTo>
                    <a:pt x="12652" y="19028"/>
                    <a:pt x="12608" y="19040"/>
                    <a:pt x="12570" y="19065"/>
                  </a:cubicBezTo>
                  <a:cubicBezTo>
                    <a:pt x="12472" y="19136"/>
                    <a:pt x="12445" y="19270"/>
                    <a:pt x="12517" y="19359"/>
                  </a:cubicBezTo>
                  <a:cubicBezTo>
                    <a:pt x="12838" y="19832"/>
                    <a:pt x="13195" y="20278"/>
                    <a:pt x="13569" y="20697"/>
                  </a:cubicBezTo>
                  <a:cubicBezTo>
                    <a:pt x="13614" y="20742"/>
                    <a:pt x="13676" y="20769"/>
                    <a:pt x="13730" y="20769"/>
                  </a:cubicBezTo>
                  <a:cubicBezTo>
                    <a:pt x="13783" y="20769"/>
                    <a:pt x="13837" y="20751"/>
                    <a:pt x="13873" y="20715"/>
                  </a:cubicBezTo>
                  <a:cubicBezTo>
                    <a:pt x="13962" y="20635"/>
                    <a:pt x="13971" y="20501"/>
                    <a:pt x="13891" y="20412"/>
                  </a:cubicBezTo>
                  <a:cubicBezTo>
                    <a:pt x="13525" y="20001"/>
                    <a:pt x="13177" y="19573"/>
                    <a:pt x="12865" y="19118"/>
                  </a:cubicBezTo>
                  <a:cubicBezTo>
                    <a:pt x="12826" y="19058"/>
                    <a:pt x="12762" y="19028"/>
                    <a:pt x="12695" y="19028"/>
                  </a:cubicBezTo>
                  <a:close/>
                  <a:moveTo>
                    <a:pt x="14925" y="21516"/>
                  </a:moveTo>
                  <a:cubicBezTo>
                    <a:pt x="14867" y="21516"/>
                    <a:pt x="14808" y="21541"/>
                    <a:pt x="14765" y="21589"/>
                  </a:cubicBezTo>
                  <a:cubicBezTo>
                    <a:pt x="14685" y="21678"/>
                    <a:pt x="14693" y="21812"/>
                    <a:pt x="14774" y="21893"/>
                  </a:cubicBezTo>
                  <a:cubicBezTo>
                    <a:pt x="15193" y="22267"/>
                    <a:pt x="15630" y="22633"/>
                    <a:pt x="16049" y="22990"/>
                  </a:cubicBezTo>
                  <a:lnTo>
                    <a:pt x="16326" y="22660"/>
                  </a:lnTo>
                  <a:cubicBezTo>
                    <a:pt x="15907" y="22312"/>
                    <a:pt x="15478" y="21946"/>
                    <a:pt x="15059" y="21571"/>
                  </a:cubicBezTo>
                  <a:cubicBezTo>
                    <a:pt x="15022" y="21534"/>
                    <a:pt x="14974" y="21516"/>
                    <a:pt x="14925" y="21516"/>
                  </a:cubicBezTo>
                  <a:close/>
                  <a:moveTo>
                    <a:pt x="17460" y="23702"/>
                  </a:moveTo>
                  <a:cubicBezTo>
                    <a:pt x="17401" y="23702"/>
                    <a:pt x="17342" y="23727"/>
                    <a:pt x="17298" y="23775"/>
                  </a:cubicBezTo>
                  <a:cubicBezTo>
                    <a:pt x="17227" y="23864"/>
                    <a:pt x="17227" y="23998"/>
                    <a:pt x="17316" y="24078"/>
                  </a:cubicBezTo>
                  <a:cubicBezTo>
                    <a:pt x="17780" y="24489"/>
                    <a:pt x="18164" y="24872"/>
                    <a:pt x="18494" y="25238"/>
                  </a:cubicBezTo>
                  <a:cubicBezTo>
                    <a:pt x="18529" y="25291"/>
                    <a:pt x="18592" y="25309"/>
                    <a:pt x="18645" y="25309"/>
                  </a:cubicBezTo>
                  <a:cubicBezTo>
                    <a:pt x="18699" y="25309"/>
                    <a:pt x="18753" y="25291"/>
                    <a:pt x="18788" y="25256"/>
                  </a:cubicBezTo>
                  <a:cubicBezTo>
                    <a:pt x="18877" y="25176"/>
                    <a:pt x="18886" y="25042"/>
                    <a:pt x="18806" y="24952"/>
                  </a:cubicBezTo>
                  <a:cubicBezTo>
                    <a:pt x="18467" y="24578"/>
                    <a:pt x="18075" y="24185"/>
                    <a:pt x="17602" y="23757"/>
                  </a:cubicBezTo>
                  <a:cubicBezTo>
                    <a:pt x="17561" y="23720"/>
                    <a:pt x="17510" y="23702"/>
                    <a:pt x="17460" y="23702"/>
                  </a:cubicBezTo>
                  <a:close/>
                  <a:moveTo>
                    <a:pt x="19649" y="26224"/>
                  </a:moveTo>
                  <a:cubicBezTo>
                    <a:pt x="19612" y="26224"/>
                    <a:pt x="19574" y="26234"/>
                    <a:pt x="19538" y="26255"/>
                  </a:cubicBezTo>
                  <a:cubicBezTo>
                    <a:pt x="19439" y="26317"/>
                    <a:pt x="19404" y="26451"/>
                    <a:pt x="19466" y="26549"/>
                  </a:cubicBezTo>
                  <a:cubicBezTo>
                    <a:pt x="19752" y="27004"/>
                    <a:pt x="19984" y="27504"/>
                    <a:pt x="20180" y="28021"/>
                  </a:cubicBezTo>
                  <a:cubicBezTo>
                    <a:pt x="20207" y="28102"/>
                    <a:pt x="20296" y="28155"/>
                    <a:pt x="20376" y="28155"/>
                  </a:cubicBezTo>
                  <a:cubicBezTo>
                    <a:pt x="20403" y="28155"/>
                    <a:pt x="20430" y="28155"/>
                    <a:pt x="20456" y="28146"/>
                  </a:cubicBezTo>
                  <a:cubicBezTo>
                    <a:pt x="20563" y="28102"/>
                    <a:pt x="20617" y="27977"/>
                    <a:pt x="20581" y="27870"/>
                  </a:cubicBezTo>
                  <a:cubicBezTo>
                    <a:pt x="20376" y="27325"/>
                    <a:pt x="20126" y="26808"/>
                    <a:pt x="19832" y="26326"/>
                  </a:cubicBezTo>
                  <a:cubicBezTo>
                    <a:pt x="19791" y="26261"/>
                    <a:pt x="19722" y="26224"/>
                    <a:pt x="19649" y="26224"/>
                  </a:cubicBezTo>
                  <a:close/>
                  <a:moveTo>
                    <a:pt x="20831" y="29345"/>
                  </a:moveTo>
                  <a:cubicBezTo>
                    <a:pt x="20817" y="29345"/>
                    <a:pt x="20802" y="29347"/>
                    <a:pt x="20787" y="29351"/>
                  </a:cubicBezTo>
                  <a:cubicBezTo>
                    <a:pt x="20671" y="29368"/>
                    <a:pt x="20590" y="29484"/>
                    <a:pt x="20608" y="29600"/>
                  </a:cubicBezTo>
                  <a:cubicBezTo>
                    <a:pt x="20706" y="30127"/>
                    <a:pt x="20769" y="30671"/>
                    <a:pt x="20787" y="31233"/>
                  </a:cubicBezTo>
                  <a:cubicBezTo>
                    <a:pt x="20787" y="31349"/>
                    <a:pt x="20885" y="31438"/>
                    <a:pt x="21001" y="31438"/>
                  </a:cubicBezTo>
                  <a:lnTo>
                    <a:pt x="21010" y="31438"/>
                  </a:lnTo>
                  <a:cubicBezTo>
                    <a:pt x="21126" y="31429"/>
                    <a:pt x="21215" y="31331"/>
                    <a:pt x="21215" y="31215"/>
                  </a:cubicBezTo>
                  <a:cubicBezTo>
                    <a:pt x="21197" y="30635"/>
                    <a:pt x="21134" y="30064"/>
                    <a:pt x="21027" y="29520"/>
                  </a:cubicBezTo>
                  <a:cubicBezTo>
                    <a:pt x="21012" y="29419"/>
                    <a:pt x="20929" y="29345"/>
                    <a:pt x="20831" y="29345"/>
                  </a:cubicBezTo>
                  <a:close/>
                  <a:moveTo>
                    <a:pt x="20926" y="32685"/>
                  </a:moveTo>
                  <a:cubicBezTo>
                    <a:pt x="20822" y="32685"/>
                    <a:pt x="20732" y="32768"/>
                    <a:pt x="20724" y="32874"/>
                  </a:cubicBezTo>
                  <a:cubicBezTo>
                    <a:pt x="20679" y="33267"/>
                    <a:pt x="20617" y="33668"/>
                    <a:pt x="20528" y="34061"/>
                  </a:cubicBezTo>
                  <a:cubicBezTo>
                    <a:pt x="20501" y="34204"/>
                    <a:pt x="20465" y="34346"/>
                    <a:pt x="20430" y="34498"/>
                  </a:cubicBezTo>
                  <a:cubicBezTo>
                    <a:pt x="20403" y="34605"/>
                    <a:pt x="20474" y="34721"/>
                    <a:pt x="20590" y="34748"/>
                  </a:cubicBezTo>
                  <a:cubicBezTo>
                    <a:pt x="20608" y="34757"/>
                    <a:pt x="20626" y="34757"/>
                    <a:pt x="20644" y="34757"/>
                  </a:cubicBezTo>
                  <a:cubicBezTo>
                    <a:pt x="20733" y="34757"/>
                    <a:pt x="20822" y="34694"/>
                    <a:pt x="20849" y="34596"/>
                  </a:cubicBezTo>
                  <a:cubicBezTo>
                    <a:pt x="20885" y="34444"/>
                    <a:pt x="20920" y="34302"/>
                    <a:pt x="20947" y="34150"/>
                  </a:cubicBezTo>
                  <a:cubicBezTo>
                    <a:pt x="21036" y="33740"/>
                    <a:pt x="21099" y="33329"/>
                    <a:pt x="21143" y="32919"/>
                  </a:cubicBezTo>
                  <a:cubicBezTo>
                    <a:pt x="21161" y="32803"/>
                    <a:pt x="21072" y="32696"/>
                    <a:pt x="20956" y="32687"/>
                  </a:cubicBezTo>
                  <a:cubicBezTo>
                    <a:pt x="20946" y="32685"/>
                    <a:pt x="20936" y="32685"/>
                    <a:pt x="20926" y="32685"/>
                  </a:cubicBezTo>
                  <a:close/>
                  <a:moveTo>
                    <a:pt x="20153" y="35932"/>
                  </a:moveTo>
                  <a:cubicBezTo>
                    <a:pt x="20063" y="35932"/>
                    <a:pt x="19983" y="35983"/>
                    <a:pt x="19948" y="36068"/>
                  </a:cubicBezTo>
                  <a:cubicBezTo>
                    <a:pt x="19770" y="36577"/>
                    <a:pt x="19546" y="37085"/>
                    <a:pt x="19306" y="37594"/>
                  </a:cubicBezTo>
                  <a:cubicBezTo>
                    <a:pt x="19252" y="37701"/>
                    <a:pt x="19297" y="37834"/>
                    <a:pt x="19404" y="37879"/>
                  </a:cubicBezTo>
                  <a:cubicBezTo>
                    <a:pt x="19439" y="37897"/>
                    <a:pt x="19466" y="37906"/>
                    <a:pt x="19502" y="37906"/>
                  </a:cubicBezTo>
                  <a:cubicBezTo>
                    <a:pt x="19582" y="37906"/>
                    <a:pt x="19654" y="37861"/>
                    <a:pt x="19689" y="37781"/>
                  </a:cubicBezTo>
                  <a:cubicBezTo>
                    <a:pt x="19939" y="37255"/>
                    <a:pt x="20162" y="36728"/>
                    <a:pt x="20349" y="36220"/>
                  </a:cubicBezTo>
                  <a:cubicBezTo>
                    <a:pt x="20394" y="36113"/>
                    <a:pt x="20332" y="35988"/>
                    <a:pt x="20224" y="35943"/>
                  </a:cubicBezTo>
                  <a:cubicBezTo>
                    <a:pt x="20200" y="35936"/>
                    <a:pt x="20176" y="35932"/>
                    <a:pt x="20153" y="35932"/>
                  </a:cubicBezTo>
                  <a:close/>
                  <a:moveTo>
                    <a:pt x="18714" y="38954"/>
                  </a:moveTo>
                  <a:cubicBezTo>
                    <a:pt x="18641" y="38954"/>
                    <a:pt x="18571" y="38994"/>
                    <a:pt x="18529" y="39065"/>
                  </a:cubicBezTo>
                  <a:cubicBezTo>
                    <a:pt x="18262" y="39520"/>
                    <a:pt x="17967" y="39993"/>
                    <a:pt x="17655" y="40475"/>
                  </a:cubicBezTo>
                  <a:cubicBezTo>
                    <a:pt x="17593" y="40573"/>
                    <a:pt x="17620" y="40707"/>
                    <a:pt x="17718" y="40769"/>
                  </a:cubicBezTo>
                  <a:cubicBezTo>
                    <a:pt x="17753" y="40796"/>
                    <a:pt x="17789" y="40805"/>
                    <a:pt x="17834" y="40805"/>
                  </a:cubicBezTo>
                  <a:cubicBezTo>
                    <a:pt x="17896" y="40805"/>
                    <a:pt x="17967" y="40769"/>
                    <a:pt x="18012" y="40707"/>
                  </a:cubicBezTo>
                  <a:cubicBezTo>
                    <a:pt x="18333" y="40225"/>
                    <a:pt x="18628" y="39743"/>
                    <a:pt x="18904" y="39280"/>
                  </a:cubicBezTo>
                  <a:cubicBezTo>
                    <a:pt x="18958" y="39173"/>
                    <a:pt x="18922" y="39048"/>
                    <a:pt x="18824" y="38985"/>
                  </a:cubicBezTo>
                  <a:cubicBezTo>
                    <a:pt x="18788" y="38964"/>
                    <a:pt x="18751" y="38954"/>
                    <a:pt x="18714" y="38954"/>
                  </a:cubicBezTo>
                  <a:close/>
                  <a:moveTo>
                    <a:pt x="16864" y="41752"/>
                  </a:moveTo>
                  <a:cubicBezTo>
                    <a:pt x="16800" y="41752"/>
                    <a:pt x="16738" y="41782"/>
                    <a:pt x="16701" y="41840"/>
                  </a:cubicBezTo>
                  <a:cubicBezTo>
                    <a:pt x="16371" y="42286"/>
                    <a:pt x="16023" y="42723"/>
                    <a:pt x="15675" y="43151"/>
                  </a:cubicBezTo>
                  <a:cubicBezTo>
                    <a:pt x="15603" y="43249"/>
                    <a:pt x="15612" y="43383"/>
                    <a:pt x="15710" y="43455"/>
                  </a:cubicBezTo>
                  <a:cubicBezTo>
                    <a:pt x="15746" y="43490"/>
                    <a:pt x="15800" y="43499"/>
                    <a:pt x="15844" y="43499"/>
                  </a:cubicBezTo>
                  <a:cubicBezTo>
                    <a:pt x="15907" y="43499"/>
                    <a:pt x="15969" y="43472"/>
                    <a:pt x="16005" y="43419"/>
                  </a:cubicBezTo>
                  <a:cubicBezTo>
                    <a:pt x="16362" y="42991"/>
                    <a:pt x="16710" y="42545"/>
                    <a:pt x="17040" y="42090"/>
                  </a:cubicBezTo>
                  <a:cubicBezTo>
                    <a:pt x="17111" y="41992"/>
                    <a:pt x="17093" y="41867"/>
                    <a:pt x="16995" y="41795"/>
                  </a:cubicBezTo>
                  <a:cubicBezTo>
                    <a:pt x="16955" y="41766"/>
                    <a:pt x="16909" y="41752"/>
                    <a:pt x="16864" y="41752"/>
                  </a:cubicBezTo>
                  <a:close/>
                  <a:moveTo>
                    <a:pt x="14757" y="44354"/>
                  </a:moveTo>
                  <a:cubicBezTo>
                    <a:pt x="14697" y="44354"/>
                    <a:pt x="14639" y="44379"/>
                    <a:pt x="14595" y="44427"/>
                  </a:cubicBezTo>
                  <a:cubicBezTo>
                    <a:pt x="14230" y="44837"/>
                    <a:pt x="13846" y="45248"/>
                    <a:pt x="13462" y="45640"/>
                  </a:cubicBezTo>
                  <a:cubicBezTo>
                    <a:pt x="13382" y="45729"/>
                    <a:pt x="13382" y="45863"/>
                    <a:pt x="13471" y="45944"/>
                  </a:cubicBezTo>
                  <a:cubicBezTo>
                    <a:pt x="13507" y="45988"/>
                    <a:pt x="13560" y="46006"/>
                    <a:pt x="13614" y="46006"/>
                  </a:cubicBezTo>
                  <a:cubicBezTo>
                    <a:pt x="13676" y="46006"/>
                    <a:pt x="13730" y="45988"/>
                    <a:pt x="13766" y="45944"/>
                  </a:cubicBezTo>
                  <a:cubicBezTo>
                    <a:pt x="14158" y="45542"/>
                    <a:pt x="14551" y="45123"/>
                    <a:pt x="14916" y="44704"/>
                  </a:cubicBezTo>
                  <a:cubicBezTo>
                    <a:pt x="14997" y="44623"/>
                    <a:pt x="14988" y="44481"/>
                    <a:pt x="14899" y="44409"/>
                  </a:cubicBezTo>
                  <a:cubicBezTo>
                    <a:pt x="14858" y="44372"/>
                    <a:pt x="14807" y="44354"/>
                    <a:pt x="14757" y="44354"/>
                  </a:cubicBezTo>
                  <a:close/>
                  <a:moveTo>
                    <a:pt x="12422" y="46753"/>
                  </a:moveTo>
                  <a:cubicBezTo>
                    <a:pt x="12370" y="46753"/>
                    <a:pt x="12318" y="46771"/>
                    <a:pt x="12276" y="46809"/>
                  </a:cubicBezTo>
                  <a:cubicBezTo>
                    <a:pt x="11874" y="47193"/>
                    <a:pt x="11455" y="47567"/>
                    <a:pt x="11036" y="47924"/>
                  </a:cubicBezTo>
                  <a:cubicBezTo>
                    <a:pt x="10947" y="48004"/>
                    <a:pt x="10938" y="48138"/>
                    <a:pt x="11018" y="48227"/>
                  </a:cubicBezTo>
                  <a:cubicBezTo>
                    <a:pt x="11054" y="48272"/>
                    <a:pt x="11116" y="48299"/>
                    <a:pt x="11179" y="48299"/>
                  </a:cubicBezTo>
                  <a:cubicBezTo>
                    <a:pt x="11223" y="48299"/>
                    <a:pt x="11277" y="48281"/>
                    <a:pt x="11312" y="48245"/>
                  </a:cubicBezTo>
                  <a:cubicBezTo>
                    <a:pt x="11741" y="47888"/>
                    <a:pt x="12160" y="47505"/>
                    <a:pt x="12570" y="47121"/>
                  </a:cubicBezTo>
                  <a:cubicBezTo>
                    <a:pt x="12651" y="47041"/>
                    <a:pt x="12659" y="46907"/>
                    <a:pt x="12579" y="46818"/>
                  </a:cubicBezTo>
                  <a:cubicBezTo>
                    <a:pt x="12537" y="46775"/>
                    <a:pt x="12480" y="46753"/>
                    <a:pt x="12422" y="46753"/>
                  </a:cubicBezTo>
                  <a:close/>
                  <a:moveTo>
                    <a:pt x="9885" y="48939"/>
                  </a:moveTo>
                  <a:cubicBezTo>
                    <a:pt x="9837" y="48939"/>
                    <a:pt x="9790" y="48955"/>
                    <a:pt x="9751" y="48986"/>
                  </a:cubicBezTo>
                  <a:cubicBezTo>
                    <a:pt x="9314" y="49325"/>
                    <a:pt x="8868" y="49664"/>
                    <a:pt x="8422" y="49985"/>
                  </a:cubicBezTo>
                  <a:cubicBezTo>
                    <a:pt x="8324" y="50056"/>
                    <a:pt x="8306" y="50190"/>
                    <a:pt x="8368" y="50288"/>
                  </a:cubicBezTo>
                  <a:cubicBezTo>
                    <a:pt x="8413" y="50342"/>
                    <a:pt x="8475" y="50377"/>
                    <a:pt x="8547" y="50377"/>
                  </a:cubicBezTo>
                  <a:cubicBezTo>
                    <a:pt x="8591" y="50377"/>
                    <a:pt x="8627" y="50359"/>
                    <a:pt x="8672" y="50333"/>
                  </a:cubicBezTo>
                  <a:cubicBezTo>
                    <a:pt x="9118" y="50003"/>
                    <a:pt x="9573" y="49664"/>
                    <a:pt x="10019" y="49316"/>
                  </a:cubicBezTo>
                  <a:cubicBezTo>
                    <a:pt x="10108" y="49244"/>
                    <a:pt x="10126" y="49111"/>
                    <a:pt x="10054" y="49021"/>
                  </a:cubicBezTo>
                  <a:cubicBezTo>
                    <a:pt x="10009" y="48966"/>
                    <a:pt x="9946" y="48939"/>
                    <a:pt x="9885" y="48939"/>
                  </a:cubicBezTo>
                  <a:close/>
                  <a:moveTo>
                    <a:pt x="7164" y="50897"/>
                  </a:moveTo>
                  <a:cubicBezTo>
                    <a:pt x="7124" y="50897"/>
                    <a:pt x="7084" y="50908"/>
                    <a:pt x="7048" y="50930"/>
                  </a:cubicBezTo>
                  <a:cubicBezTo>
                    <a:pt x="6584" y="51234"/>
                    <a:pt x="6102" y="51528"/>
                    <a:pt x="5630" y="51814"/>
                  </a:cubicBezTo>
                  <a:cubicBezTo>
                    <a:pt x="5532" y="51867"/>
                    <a:pt x="5496" y="52001"/>
                    <a:pt x="5558" y="52099"/>
                  </a:cubicBezTo>
                  <a:cubicBezTo>
                    <a:pt x="5594" y="52170"/>
                    <a:pt x="5665" y="52206"/>
                    <a:pt x="5737" y="52206"/>
                  </a:cubicBezTo>
                  <a:cubicBezTo>
                    <a:pt x="5781" y="52206"/>
                    <a:pt x="5817" y="52197"/>
                    <a:pt x="5853" y="52179"/>
                  </a:cubicBezTo>
                  <a:cubicBezTo>
                    <a:pt x="6325" y="51894"/>
                    <a:pt x="6807" y="51591"/>
                    <a:pt x="7280" y="51287"/>
                  </a:cubicBezTo>
                  <a:cubicBezTo>
                    <a:pt x="7378" y="51225"/>
                    <a:pt x="7405" y="51091"/>
                    <a:pt x="7342" y="50993"/>
                  </a:cubicBezTo>
                  <a:cubicBezTo>
                    <a:pt x="7303" y="50930"/>
                    <a:pt x="7234" y="50897"/>
                    <a:pt x="7164" y="50897"/>
                  </a:cubicBezTo>
                  <a:close/>
                  <a:moveTo>
                    <a:pt x="4279" y="52601"/>
                  </a:moveTo>
                  <a:cubicBezTo>
                    <a:pt x="4244" y="52601"/>
                    <a:pt x="4209" y="52609"/>
                    <a:pt x="4176" y="52625"/>
                  </a:cubicBezTo>
                  <a:lnTo>
                    <a:pt x="2677" y="53339"/>
                  </a:lnTo>
                  <a:cubicBezTo>
                    <a:pt x="2570" y="53393"/>
                    <a:pt x="2525" y="53518"/>
                    <a:pt x="2570" y="53625"/>
                  </a:cubicBezTo>
                  <a:cubicBezTo>
                    <a:pt x="2614" y="53705"/>
                    <a:pt x="2686" y="53749"/>
                    <a:pt x="2766" y="53749"/>
                  </a:cubicBezTo>
                  <a:cubicBezTo>
                    <a:pt x="2802" y="53749"/>
                    <a:pt x="2828" y="53741"/>
                    <a:pt x="2855" y="53732"/>
                  </a:cubicBezTo>
                  <a:lnTo>
                    <a:pt x="4336" y="53027"/>
                  </a:lnTo>
                  <a:lnTo>
                    <a:pt x="4381" y="53000"/>
                  </a:lnTo>
                  <a:cubicBezTo>
                    <a:pt x="4488" y="52947"/>
                    <a:pt x="4523" y="52822"/>
                    <a:pt x="4470" y="52715"/>
                  </a:cubicBezTo>
                  <a:cubicBezTo>
                    <a:pt x="4433" y="52641"/>
                    <a:pt x="4358" y="52601"/>
                    <a:pt x="4279" y="52601"/>
                  </a:cubicBezTo>
                  <a:close/>
                  <a:moveTo>
                    <a:pt x="1255" y="54039"/>
                  </a:moveTo>
                  <a:cubicBezTo>
                    <a:pt x="1223" y="54039"/>
                    <a:pt x="1191" y="54046"/>
                    <a:pt x="1160" y="54062"/>
                  </a:cubicBezTo>
                  <a:lnTo>
                    <a:pt x="277" y="54481"/>
                  </a:lnTo>
                  <a:cubicBezTo>
                    <a:pt x="170" y="54526"/>
                    <a:pt x="125" y="54659"/>
                    <a:pt x="170" y="54766"/>
                  </a:cubicBezTo>
                  <a:cubicBezTo>
                    <a:pt x="215" y="54838"/>
                    <a:pt x="286" y="54882"/>
                    <a:pt x="366" y="54882"/>
                  </a:cubicBezTo>
                  <a:cubicBezTo>
                    <a:pt x="393" y="54882"/>
                    <a:pt x="429" y="54882"/>
                    <a:pt x="455" y="54865"/>
                  </a:cubicBezTo>
                  <a:lnTo>
                    <a:pt x="1348" y="54445"/>
                  </a:lnTo>
                  <a:cubicBezTo>
                    <a:pt x="1455" y="54392"/>
                    <a:pt x="1499" y="54267"/>
                    <a:pt x="1446" y="54160"/>
                  </a:cubicBezTo>
                  <a:cubicBezTo>
                    <a:pt x="1408" y="54084"/>
                    <a:pt x="1333" y="54039"/>
                    <a:pt x="1255" y="540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7"/>
          <p:cNvGrpSpPr/>
          <p:nvPr/>
        </p:nvGrpSpPr>
        <p:grpSpPr>
          <a:xfrm rot="10800000">
            <a:off x="5303325" y="222020"/>
            <a:ext cx="246700" cy="377825"/>
            <a:chOff x="416825" y="4233925"/>
            <a:chExt cx="246700" cy="377825"/>
          </a:xfrm>
        </p:grpSpPr>
        <p:sp>
          <p:nvSpPr>
            <p:cNvPr id="271" name="Google Shape;271;p7"/>
            <p:cNvSpPr/>
            <p:nvPr/>
          </p:nvSpPr>
          <p:spPr>
            <a:xfrm>
              <a:off x="430200" y="4233925"/>
              <a:ext cx="225075" cy="225050"/>
            </a:xfrm>
            <a:custGeom>
              <a:avLst/>
              <a:gdLst/>
              <a:ahLst/>
              <a:cxnLst/>
              <a:rect l="l" t="t" r="r" b="b"/>
              <a:pathLst>
                <a:path w="9003" h="9002" extrusionOk="0">
                  <a:moveTo>
                    <a:pt x="4506" y="1"/>
                  </a:moveTo>
                  <a:lnTo>
                    <a:pt x="1" y="4506"/>
                  </a:lnTo>
                  <a:lnTo>
                    <a:pt x="4506" y="9002"/>
                  </a:lnTo>
                  <a:lnTo>
                    <a:pt x="9002" y="4506"/>
                  </a:lnTo>
                  <a:lnTo>
                    <a:pt x="45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576750" y="4444250"/>
              <a:ext cx="86775" cy="86775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31" y="0"/>
                  </a:moveTo>
                  <a:lnTo>
                    <a:pt x="0" y="1740"/>
                  </a:lnTo>
                  <a:lnTo>
                    <a:pt x="1731" y="3470"/>
                  </a:lnTo>
                  <a:lnTo>
                    <a:pt x="3470" y="1740"/>
                  </a:lnTo>
                  <a:lnTo>
                    <a:pt x="17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416825" y="4477025"/>
              <a:ext cx="134950" cy="134725"/>
            </a:xfrm>
            <a:custGeom>
              <a:avLst/>
              <a:gdLst/>
              <a:ahLst/>
              <a:cxnLst/>
              <a:rect l="l" t="t" r="r" b="b"/>
              <a:pathLst>
                <a:path w="5398" h="5389" extrusionOk="0">
                  <a:moveTo>
                    <a:pt x="2704" y="1"/>
                  </a:moveTo>
                  <a:lnTo>
                    <a:pt x="1" y="2695"/>
                  </a:lnTo>
                  <a:lnTo>
                    <a:pt x="2704" y="5389"/>
                  </a:lnTo>
                  <a:lnTo>
                    <a:pt x="5398" y="2695"/>
                  </a:lnTo>
                  <a:lnTo>
                    <a:pt x="27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7"/>
          <p:cNvSpPr/>
          <p:nvPr/>
        </p:nvSpPr>
        <p:spPr>
          <a:xfrm rot="10800000">
            <a:off x="1344065" y="4647435"/>
            <a:ext cx="474485" cy="469788"/>
          </a:xfrm>
          <a:custGeom>
            <a:avLst/>
            <a:gdLst/>
            <a:ahLst/>
            <a:cxnLst/>
            <a:rect l="l" t="t" r="r" b="b"/>
            <a:pathLst>
              <a:path w="14444" h="14301" extrusionOk="0">
                <a:moveTo>
                  <a:pt x="7218" y="0"/>
                </a:moveTo>
                <a:lnTo>
                  <a:pt x="6192" y="3800"/>
                </a:lnTo>
                <a:lnTo>
                  <a:pt x="3275" y="1160"/>
                </a:lnTo>
                <a:lnTo>
                  <a:pt x="4461" y="4907"/>
                </a:lnTo>
                <a:lnTo>
                  <a:pt x="589" y="4264"/>
                </a:lnTo>
                <a:lnTo>
                  <a:pt x="3614" y="6780"/>
                </a:lnTo>
                <a:lnTo>
                  <a:pt x="1" y="8332"/>
                </a:lnTo>
                <a:lnTo>
                  <a:pt x="3908" y="8814"/>
                </a:lnTo>
                <a:lnTo>
                  <a:pt x="1705" y="12070"/>
                </a:lnTo>
                <a:lnTo>
                  <a:pt x="5246" y="10366"/>
                </a:lnTo>
                <a:lnTo>
                  <a:pt x="5166" y="14300"/>
                </a:lnTo>
                <a:lnTo>
                  <a:pt x="7218" y="10946"/>
                </a:lnTo>
                <a:lnTo>
                  <a:pt x="9279" y="14300"/>
                </a:lnTo>
                <a:lnTo>
                  <a:pt x="9189" y="10366"/>
                </a:lnTo>
                <a:lnTo>
                  <a:pt x="12731" y="12070"/>
                </a:lnTo>
                <a:lnTo>
                  <a:pt x="10536" y="8814"/>
                </a:lnTo>
                <a:lnTo>
                  <a:pt x="14444" y="8332"/>
                </a:lnTo>
                <a:lnTo>
                  <a:pt x="10831" y="6780"/>
                </a:lnTo>
                <a:lnTo>
                  <a:pt x="13855" y="4264"/>
                </a:lnTo>
                <a:lnTo>
                  <a:pt x="9974" y="4907"/>
                </a:lnTo>
                <a:lnTo>
                  <a:pt x="9974" y="4907"/>
                </a:lnTo>
                <a:lnTo>
                  <a:pt x="11161" y="1160"/>
                </a:lnTo>
                <a:lnTo>
                  <a:pt x="8253" y="3800"/>
                </a:lnTo>
                <a:lnTo>
                  <a:pt x="721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5" name="Google Shape;275;p7"/>
          <p:cNvGrpSpPr/>
          <p:nvPr/>
        </p:nvGrpSpPr>
        <p:grpSpPr>
          <a:xfrm flipH="1">
            <a:off x="122375" y="2890045"/>
            <a:ext cx="246700" cy="377825"/>
            <a:chOff x="416825" y="4233925"/>
            <a:chExt cx="246700" cy="377825"/>
          </a:xfrm>
        </p:grpSpPr>
        <p:sp>
          <p:nvSpPr>
            <p:cNvPr id="276" name="Google Shape;276;p7"/>
            <p:cNvSpPr/>
            <p:nvPr/>
          </p:nvSpPr>
          <p:spPr>
            <a:xfrm>
              <a:off x="430200" y="4233925"/>
              <a:ext cx="225075" cy="225050"/>
            </a:xfrm>
            <a:custGeom>
              <a:avLst/>
              <a:gdLst/>
              <a:ahLst/>
              <a:cxnLst/>
              <a:rect l="l" t="t" r="r" b="b"/>
              <a:pathLst>
                <a:path w="9003" h="9002" extrusionOk="0">
                  <a:moveTo>
                    <a:pt x="4506" y="1"/>
                  </a:moveTo>
                  <a:lnTo>
                    <a:pt x="1" y="4506"/>
                  </a:lnTo>
                  <a:lnTo>
                    <a:pt x="4506" y="9002"/>
                  </a:lnTo>
                  <a:lnTo>
                    <a:pt x="9002" y="4506"/>
                  </a:lnTo>
                  <a:lnTo>
                    <a:pt x="45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576750" y="4444250"/>
              <a:ext cx="86775" cy="86775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31" y="0"/>
                  </a:moveTo>
                  <a:lnTo>
                    <a:pt x="0" y="1740"/>
                  </a:lnTo>
                  <a:lnTo>
                    <a:pt x="1731" y="3470"/>
                  </a:lnTo>
                  <a:lnTo>
                    <a:pt x="3470" y="1740"/>
                  </a:lnTo>
                  <a:lnTo>
                    <a:pt x="17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416825" y="4477025"/>
              <a:ext cx="134950" cy="134725"/>
            </a:xfrm>
            <a:custGeom>
              <a:avLst/>
              <a:gdLst/>
              <a:ahLst/>
              <a:cxnLst/>
              <a:rect l="l" t="t" r="r" b="b"/>
              <a:pathLst>
                <a:path w="5398" h="5389" extrusionOk="0">
                  <a:moveTo>
                    <a:pt x="2704" y="1"/>
                  </a:moveTo>
                  <a:lnTo>
                    <a:pt x="1" y="2695"/>
                  </a:lnTo>
                  <a:lnTo>
                    <a:pt x="2704" y="5389"/>
                  </a:lnTo>
                  <a:lnTo>
                    <a:pt x="5398" y="2695"/>
                  </a:lnTo>
                  <a:lnTo>
                    <a:pt x="27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7"/>
          <p:cNvGrpSpPr/>
          <p:nvPr/>
        </p:nvGrpSpPr>
        <p:grpSpPr>
          <a:xfrm rot="10800000">
            <a:off x="4373313" y="4743733"/>
            <a:ext cx="313375" cy="346925"/>
            <a:chOff x="2579275" y="270900"/>
            <a:chExt cx="313375" cy="346925"/>
          </a:xfrm>
        </p:grpSpPr>
        <p:sp>
          <p:nvSpPr>
            <p:cNvPr id="280" name="Google Shape;280;p7"/>
            <p:cNvSpPr/>
            <p:nvPr/>
          </p:nvSpPr>
          <p:spPr>
            <a:xfrm>
              <a:off x="2579275" y="277450"/>
              <a:ext cx="306025" cy="333900"/>
            </a:xfrm>
            <a:custGeom>
              <a:avLst/>
              <a:gdLst/>
              <a:ahLst/>
              <a:cxnLst/>
              <a:rect l="l" t="t" r="r" b="b"/>
              <a:pathLst>
                <a:path w="12241" h="13356" extrusionOk="0">
                  <a:moveTo>
                    <a:pt x="2900" y="1"/>
                  </a:moveTo>
                  <a:lnTo>
                    <a:pt x="2900" y="1"/>
                  </a:lnTo>
                  <a:cubicBezTo>
                    <a:pt x="1" y="8636"/>
                    <a:pt x="12240" y="13356"/>
                    <a:pt x="12240" y="13356"/>
                  </a:cubicBezTo>
                  <a:cubicBezTo>
                    <a:pt x="12231" y="1214"/>
                    <a:pt x="2900" y="1"/>
                    <a:pt x="29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2644400" y="270900"/>
              <a:ext cx="248250" cy="346925"/>
            </a:xfrm>
            <a:custGeom>
              <a:avLst/>
              <a:gdLst/>
              <a:ahLst/>
              <a:cxnLst/>
              <a:rect l="l" t="t" r="r" b="b"/>
              <a:pathLst>
                <a:path w="9930" h="13877" extrusionOk="0">
                  <a:moveTo>
                    <a:pt x="293" y="1"/>
                  </a:moveTo>
                  <a:cubicBezTo>
                    <a:pt x="217" y="1"/>
                    <a:pt x="140" y="33"/>
                    <a:pt x="90" y="93"/>
                  </a:cubicBezTo>
                  <a:cubicBezTo>
                    <a:pt x="1" y="209"/>
                    <a:pt x="18" y="370"/>
                    <a:pt x="125" y="459"/>
                  </a:cubicBezTo>
                  <a:cubicBezTo>
                    <a:pt x="5906" y="5125"/>
                    <a:pt x="9359" y="13626"/>
                    <a:pt x="9394" y="13716"/>
                  </a:cubicBezTo>
                  <a:cubicBezTo>
                    <a:pt x="9439" y="13814"/>
                    <a:pt x="9537" y="13876"/>
                    <a:pt x="9635" y="13876"/>
                  </a:cubicBezTo>
                  <a:cubicBezTo>
                    <a:pt x="9671" y="13876"/>
                    <a:pt x="9707" y="13867"/>
                    <a:pt x="9733" y="13858"/>
                  </a:cubicBezTo>
                  <a:cubicBezTo>
                    <a:pt x="9867" y="13805"/>
                    <a:pt x="9930" y="13653"/>
                    <a:pt x="9876" y="13519"/>
                  </a:cubicBezTo>
                  <a:cubicBezTo>
                    <a:pt x="9849" y="13430"/>
                    <a:pt x="6343" y="4804"/>
                    <a:pt x="456" y="58"/>
                  </a:cubicBezTo>
                  <a:cubicBezTo>
                    <a:pt x="409" y="19"/>
                    <a:pt x="351" y="1"/>
                    <a:pt x="2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2656900" y="327425"/>
              <a:ext cx="113325" cy="74050"/>
            </a:xfrm>
            <a:custGeom>
              <a:avLst/>
              <a:gdLst/>
              <a:ahLst/>
              <a:cxnLst/>
              <a:rect l="l" t="t" r="r" b="b"/>
              <a:pathLst>
                <a:path w="4533" h="2962" extrusionOk="0">
                  <a:moveTo>
                    <a:pt x="4273" y="0"/>
                  </a:moveTo>
                  <a:cubicBezTo>
                    <a:pt x="4131" y="0"/>
                    <a:pt x="4015" y="107"/>
                    <a:pt x="4006" y="250"/>
                  </a:cubicBezTo>
                  <a:lnTo>
                    <a:pt x="3952" y="2400"/>
                  </a:lnTo>
                  <a:lnTo>
                    <a:pt x="312" y="1918"/>
                  </a:lnTo>
                  <a:cubicBezTo>
                    <a:pt x="301" y="1917"/>
                    <a:pt x="290" y="1916"/>
                    <a:pt x="279" y="1916"/>
                  </a:cubicBezTo>
                  <a:cubicBezTo>
                    <a:pt x="149" y="1916"/>
                    <a:pt x="34" y="2010"/>
                    <a:pt x="18" y="2141"/>
                  </a:cubicBezTo>
                  <a:cubicBezTo>
                    <a:pt x="0" y="2284"/>
                    <a:pt x="98" y="2418"/>
                    <a:pt x="241" y="2436"/>
                  </a:cubicBezTo>
                  <a:lnTo>
                    <a:pt x="4166" y="2953"/>
                  </a:lnTo>
                  <a:cubicBezTo>
                    <a:pt x="4184" y="2953"/>
                    <a:pt x="4193" y="2962"/>
                    <a:pt x="4202" y="2962"/>
                  </a:cubicBezTo>
                  <a:cubicBezTo>
                    <a:pt x="4264" y="2962"/>
                    <a:pt x="4327" y="2935"/>
                    <a:pt x="4371" y="2899"/>
                  </a:cubicBezTo>
                  <a:cubicBezTo>
                    <a:pt x="4425" y="2846"/>
                    <a:pt x="4461" y="2775"/>
                    <a:pt x="4461" y="2703"/>
                  </a:cubicBezTo>
                  <a:lnTo>
                    <a:pt x="4532" y="268"/>
                  </a:lnTo>
                  <a:cubicBezTo>
                    <a:pt x="4532" y="125"/>
                    <a:pt x="4416" y="0"/>
                    <a:pt x="4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2712875" y="428100"/>
              <a:ext cx="126925" cy="63050"/>
            </a:xfrm>
            <a:custGeom>
              <a:avLst/>
              <a:gdLst/>
              <a:ahLst/>
              <a:cxnLst/>
              <a:rect l="l" t="t" r="r" b="b"/>
              <a:pathLst>
                <a:path w="5077" h="2522" extrusionOk="0">
                  <a:moveTo>
                    <a:pt x="4796" y="1"/>
                  </a:moveTo>
                  <a:cubicBezTo>
                    <a:pt x="4678" y="1"/>
                    <a:pt x="4564" y="84"/>
                    <a:pt x="4532" y="202"/>
                  </a:cubicBezTo>
                  <a:lnTo>
                    <a:pt x="4140" y="1959"/>
                  </a:lnTo>
                  <a:lnTo>
                    <a:pt x="330" y="1263"/>
                  </a:lnTo>
                  <a:cubicBezTo>
                    <a:pt x="313" y="1260"/>
                    <a:pt x="297" y="1259"/>
                    <a:pt x="280" y="1259"/>
                  </a:cubicBezTo>
                  <a:cubicBezTo>
                    <a:pt x="157" y="1259"/>
                    <a:pt x="51" y="1343"/>
                    <a:pt x="27" y="1468"/>
                  </a:cubicBezTo>
                  <a:cubicBezTo>
                    <a:pt x="0" y="1611"/>
                    <a:pt x="98" y="1745"/>
                    <a:pt x="232" y="1772"/>
                  </a:cubicBezTo>
                  <a:lnTo>
                    <a:pt x="4291" y="2512"/>
                  </a:lnTo>
                  <a:cubicBezTo>
                    <a:pt x="4309" y="2521"/>
                    <a:pt x="4318" y="2521"/>
                    <a:pt x="4336" y="2521"/>
                  </a:cubicBezTo>
                  <a:cubicBezTo>
                    <a:pt x="4452" y="2521"/>
                    <a:pt x="4559" y="2441"/>
                    <a:pt x="4595" y="2316"/>
                  </a:cubicBezTo>
                  <a:lnTo>
                    <a:pt x="5041" y="318"/>
                  </a:lnTo>
                  <a:cubicBezTo>
                    <a:pt x="5076" y="184"/>
                    <a:pt x="4987" y="41"/>
                    <a:pt x="4844" y="5"/>
                  </a:cubicBezTo>
                  <a:cubicBezTo>
                    <a:pt x="4828" y="2"/>
                    <a:pt x="4812" y="1"/>
                    <a:pt x="47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" name="Google Shape;284;p7"/>
          <p:cNvGrpSpPr/>
          <p:nvPr/>
        </p:nvGrpSpPr>
        <p:grpSpPr>
          <a:xfrm rot="10800000" flipH="1">
            <a:off x="7120750" y="267308"/>
            <a:ext cx="198175" cy="198700"/>
            <a:chOff x="5372750" y="3475650"/>
            <a:chExt cx="198175" cy="198700"/>
          </a:xfrm>
        </p:grpSpPr>
        <p:sp>
          <p:nvSpPr>
            <p:cNvPr id="285" name="Google Shape;285;p7"/>
            <p:cNvSpPr/>
            <p:nvPr/>
          </p:nvSpPr>
          <p:spPr>
            <a:xfrm>
              <a:off x="5372750" y="3475650"/>
              <a:ext cx="198175" cy="198700"/>
            </a:xfrm>
            <a:custGeom>
              <a:avLst/>
              <a:gdLst/>
              <a:ahLst/>
              <a:cxnLst/>
              <a:rect l="l" t="t" r="r" b="b"/>
              <a:pathLst>
                <a:path w="7927" h="7948" extrusionOk="0">
                  <a:moveTo>
                    <a:pt x="3963" y="1"/>
                  </a:moveTo>
                  <a:cubicBezTo>
                    <a:pt x="1773" y="1"/>
                    <a:pt x="0" y="1794"/>
                    <a:pt x="0" y="3984"/>
                  </a:cubicBezTo>
                  <a:cubicBezTo>
                    <a:pt x="0" y="4902"/>
                    <a:pt x="313" y="5757"/>
                    <a:pt x="835" y="6425"/>
                  </a:cubicBezTo>
                  <a:cubicBezTo>
                    <a:pt x="1565" y="7363"/>
                    <a:pt x="2691" y="7947"/>
                    <a:pt x="3963" y="7947"/>
                  </a:cubicBezTo>
                  <a:cubicBezTo>
                    <a:pt x="6153" y="7947"/>
                    <a:pt x="7926" y="6174"/>
                    <a:pt x="7926" y="3984"/>
                  </a:cubicBezTo>
                  <a:cubicBezTo>
                    <a:pt x="7926" y="1857"/>
                    <a:pt x="6279" y="126"/>
                    <a:pt x="4193" y="21"/>
                  </a:cubicBezTo>
                  <a:cubicBezTo>
                    <a:pt x="4109" y="1"/>
                    <a:pt x="4047" y="1"/>
                    <a:pt x="3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5393600" y="3476175"/>
              <a:ext cx="177325" cy="198175"/>
            </a:xfrm>
            <a:custGeom>
              <a:avLst/>
              <a:gdLst/>
              <a:ahLst/>
              <a:cxnLst/>
              <a:rect l="l" t="t" r="r" b="b"/>
              <a:pathLst>
                <a:path w="7093" h="7927" extrusionOk="0">
                  <a:moveTo>
                    <a:pt x="3359" y="0"/>
                  </a:moveTo>
                  <a:cubicBezTo>
                    <a:pt x="3505" y="126"/>
                    <a:pt x="3651" y="272"/>
                    <a:pt x="3776" y="397"/>
                  </a:cubicBezTo>
                  <a:cubicBezTo>
                    <a:pt x="4339" y="1022"/>
                    <a:pt x="4673" y="1898"/>
                    <a:pt x="4652" y="2754"/>
                  </a:cubicBezTo>
                  <a:cubicBezTo>
                    <a:pt x="4610" y="4235"/>
                    <a:pt x="3505" y="5611"/>
                    <a:pt x="2066" y="5966"/>
                  </a:cubicBezTo>
                  <a:cubicBezTo>
                    <a:pt x="1565" y="6091"/>
                    <a:pt x="1064" y="6091"/>
                    <a:pt x="564" y="6216"/>
                  </a:cubicBezTo>
                  <a:cubicBezTo>
                    <a:pt x="376" y="6258"/>
                    <a:pt x="188" y="6320"/>
                    <a:pt x="1" y="6404"/>
                  </a:cubicBezTo>
                  <a:cubicBezTo>
                    <a:pt x="731" y="7342"/>
                    <a:pt x="1857" y="7926"/>
                    <a:pt x="3129" y="7926"/>
                  </a:cubicBezTo>
                  <a:cubicBezTo>
                    <a:pt x="5319" y="7926"/>
                    <a:pt x="7092" y="6153"/>
                    <a:pt x="7092" y="3963"/>
                  </a:cubicBezTo>
                  <a:cubicBezTo>
                    <a:pt x="7092" y="1836"/>
                    <a:pt x="5445" y="105"/>
                    <a:pt x="3359" y="0"/>
                  </a:cubicBez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5391525" y="3532475"/>
              <a:ext cx="29750" cy="81750"/>
            </a:xfrm>
            <a:custGeom>
              <a:avLst/>
              <a:gdLst/>
              <a:ahLst/>
              <a:cxnLst/>
              <a:rect l="l" t="t" r="r" b="b"/>
              <a:pathLst>
                <a:path w="1190" h="3270" extrusionOk="0">
                  <a:moveTo>
                    <a:pt x="742" y="0"/>
                  </a:moveTo>
                  <a:cubicBezTo>
                    <a:pt x="652" y="0"/>
                    <a:pt x="433" y="285"/>
                    <a:pt x="271" y="648"/>
                  </a:cubicBezTo>
                  <a:cubicBezTo>
                    <a:pt x="105" y="1044"/>
                    <a:pt x="0" y="1545"/>
                    <a:pt x="42" y="1816"/>
                  </a:cubicBezTo>
                  <a:cubicBezTo>
                    <a:pt x="42" y="2066"/>
                    <a:pt x="188" y="2567"/>
                    <a:pt x="459" y="2879"/>
                  </a:cubicBezTo>
                  <a:cubicBezTo>
                    <a:pt x="668" y="3136"/>
                    <a:pt x="926" y="3270"/>
                    <a:pt x="1053" y="3270"/>
                  </a:cubicBezTo>
                  <a:cubicBezTo>
                    <a:pt x="1091" y="3270"/>
                    <a:pt x="1117" y="3258"/>
                    <a:pt x="1127" y="3234"/>
                  </a:cubicBezTo>
                  <a:cubicBezTo>
                    <a:pt x="1189" y="3151"/>
                    <a:pt x="1001" y="2921"/>
                    <a:pt x="918" y="2608"/>
                  </a:cubicBezTo>
                  <a:cubicBezTo>
                    <a:pt x="814" y="2316"/>
                    <a:pt x="793" y="1962"/>
                    <a:pt x="772" y="1774"/>
                  </a:cubicBezTo>
                  <a:cubicBezTo>
                    <a:pt x="772" y="1586"/>
                    <a:pt x="751" y="1169"/>
                    <a:pt x="793" y="773"/>
                  </a:cubicBezTo>
                  <a:cubicBezTo>
                    <a:pt x="814" y="397"/>
                    <a:pt x="855" y="43"/>
                    <a:pt x="751" y="1"/>
                  </a:cubicBezTo>
                  <a:cubicBezTo>
                    <a:pt x="748" y="0"/>
                    <a:pt x="745" y="0"/>
                    <a:pt x="7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" name="Google Shape;288;p7"/>
          <p:cNvSpPr/>
          <p:nvPr/>
        </p:nvSpPr>
        <p:spPr>
          <a:xfrm flipH="1">
            <a:off x="8822865" y="1795935"/>
            <a:ext cx="474485" cy="469788"/>
          </a:xfrm>
          <a:custGeom>
            <a:avLst/>
            <a:gdLst/>
            <a:ahLst/>
            <a:cxnLst/>
            <a:rect l="l" t="t" r="r" b="b"/>
            <a:pathLst>
              <a:path w="14444" h="14301" extrusionOk="0">
                <a:moveTo>
                  <a:pt x="7218" y="0"/>
                </a:moveTo>
                <a:lnTo>
                  <a:pt x="6192" y="3800"/>
                </a:lnTo>
                <a:lnTo>
                  <a:pt x="3275" y="1160"/>
                </a:lnTo>
                <a:lnTo>
                  <a:pt x="4461" y="4907"/>
                </a:lnTo>
                <a:lnTo>
                  <a:pt x="589" y="4264"/>
                </a:lnTo>
                <a:lnTo>
                  <a:pt x="3614" y="6780"/>
                </a:lnTo>
                <a:lnTo>
                  <a:pt x="1" y="8332"/>
                </a:lnTo>
                <a:lnTo>
                  <a:pt x="3908" y="8814"/>
                </a:lnTo>
                <a:lnTo>
                  <a:pt x="1705" y="12070"/>
                </a:lnTo>
                <a:lnTo>
                  <a:pt x="5246" y="10366"/>
                </a:lnTo>
                <a:lnTo>
                  <a:pt x="5166" y="14300"/>
                </a:lnTo>
                <a:lnTo>
                  <a:pt x="7218" y="10946"/>
                </a:lnTo>
                <a:lnTo>
                  <a:pt x="9279" y="14300"/>
                </a:lnTo>
                <a:lnTo>
                  <a:pt x="9189" y="10366"/>
                </a:lnTo>
                <a:lnTo>
                  <a:pt x="12731" y="12070"/>
                </a:lnTo>
                <a:lnTo>
                  <a:pt x="10536" y="8814"/>
                </a:lnTo>
                <a:lnTo>
                  <a:pt x="14444" y="8332"/>
                </a:lnTo>
                <a:lnTo>
                  <a:pt x="10831" y="6780"/>
                </a:lnTo>
                <a:lnTo>
                  <a:pt x="13855" y="4264"/>
                </a:lnTo>
                <a:lnTo>
                  <a:pt x="9974" y="4907"/>
                </a:lnTo>
                <a:lnTo>
                  <a:pt x="9974" y="4907"/>
                </a:lnTo>
                <a:lnTo>
                  <a:pt x="11161" y="1160"/>
                </a:lnTo>
                <a:lnTo>
                  <a:pt x="8253" y="3800"/>
                </a:lnTo>
                <a:lnTo>
                  <a:pt x="721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9" name="Google Shape;289;p7"/>
          <p:cNvGrpSpPr/>
          <p:nvPr/>
        </p:nvGrpSpPr>
        <p:grpSpPr>
          <a:xfrm rot="10800000">
            <a:off x="160250" y="338533"/>
            <a:ext cx="446525" cy="349425"/>
            <a:chOff x="6105100" y="4507988"/>
            <a:chExt cx="446525" cy="349425"/>
          </a:xfrm>
        </p:grpSpPr>
        <p:sp>
          <p:nvSpPr>
            <p:cNvPr id="290" name="Google Shape;290;p7"/>
            <p:cNvSpPr/>
            <p:nvPr/>
          </p:nvSpPr>
          <p:spPr>
            <a:xfrm>
              <a:off x="6114925" y="4507988"/>
              <a:ext cx="426875" cy="340750"/>
            </a:xfrm>
            <a:custGeom>
              <a:avLst/>
              <a:gdLst/>
              <a:ahLst/>
              <a:cxnLst/>
              <a:rect l="l" t="t" r="r" b="b"/>
              <a:pathLst>
                <a:path w="17075" h="13630" extrusionOk="0">
                  <a:moveTo>
                    <a:pt x="14064" y="0"/>
                  </a:moveTo>
                  <a:cubicBezTo>
                    <a:pt x="4514" y="0"/>
                    <a:pt x="0" y="13629"/>
                    <a:pt x="0" y="13629"/>
                  </a:cubicBezTo>
                  <a:cubicBezTo>
                    <a:pt x="16058" y="12862"/>
                    <a:pt x="17075" y="435"/>
                    <a:pt x="17075" y="435"/>
                  </a:cubicBezTo>
                  <a:cubicBezTo>
                    <a:pt x="16021" y="136"/>
                    <a:pt x="15017" y="0"/>
                    <a:pt x="14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105100" y="4510213"/>
              <a:ext cx="446525" cy="347200"/>
            </a:xfrm>
            <a:custGeom>
              <a:avLst/>
              <a:gdLst/>
              <a:ahLst/>
              <a:cxnLst/>
              <a:rect l="l" t="t" r="r" b="b"/>
              <a:pathLst>
                <a:path w="17861" h="13888" extrusionOk="0">
                  <a:moveTo>
                    <a:pt x="17464" y="1"/>
                  </a:moveTo>
                  <a:cubicBezTo>
                    <a:pt x="17358" y="1"/>
                    <a:pt x="17256" y="50"/>
                    <a:pt x="17191" y="141"/>
                  </a:cubicBezTo>
                  <a:cubicBezTo>
                    <a:pt x="11384" y="8080"/>
                    <a:pt x="357" y="13174"/>
                    <a:pt x="250" y="13228"/>
                  </a:cubicBezTo>
                  <a:cubicBezTo>
                    <a:pt x="72" y="13308"/>
                    <a:pt x="1" y="13513"/>
                    <a:pt x="81" y="13683"/>
                  </a:cubicBezTo>
                  <a:cubicBezTo>
                    <a:pt x="134" y="13808"/>
                    <a:pt x="259" y="13888"/>
                    <a:pt x="393" y="13888"/>
                  </a:cubicBezTo>
                  <a:cubicBezTo>
                    <a:pt x="438" y="13888"/>
                    <a:pt x="491" y="13879"/>
                    <a:pt x="536" y="13852"/>
                  </a:cubicBezTo>
                  <a:cubicBezTo>
                    <a:pt x="643" y="13808"/>
                    <a:pt x="11830" y="8633"/>
                    <a:pt x="17745" y="551"/>
                  </a:cubicBezTo>
                  <a:cubicBezTo>
                    <a:pt x="17861" y="390"/>
                    <a:pt x="17825" y="176"/>
                    <a:pt x="17673" y="69"/>
                  </a:cubicBezTo>
                  <a:cubicBezTo>
                    <a:pt x="17609" y="23"/>
                    <a:pt x="17536" y="1"/>
                    <a:pt x="17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84550" y="4532638"/>
              <a:ext cx="98150" cy="147925"/>
            </a:xfrm>
            <a:custGeom>
              <a:avLst/>
              <a:gdLst/>
              <a:ahLst/>
              <a:cxnLst/>
              <a:rect l="l" t="t" r="r" b="b"/>
              <a:pathLst>
                <a:path w="3926" h="5917" extrusionOk="0">
                  <a:moveTo>
                    <a:pt x="790" y="0"/>
                  </a:moveTo>
                  <a:cubicBezTo>
                    <a:pt x="615" y="0"/>
                    <a:pt x="464" y="138"/>
                    <a:pt x="447" y="314"/>
                  </a:cubicBezTo>
                  <a:lnTo>
                    <a:pt x="10" y="5542"/>
                  </a:lnTo>
                  <a:cubicBezTo>
                    <a:pt x="1" y="5640"/>
                    <a:pt x="36" y="5738"/>
                    <a:pt x="99" y="5810"/>
                  </a:cubicBezTo>
                  <a:cubicBezTo>
                    <a:pt x="170" y="5881"/>
                    <a:pt x="259" y="5917"/>
                    <a:pt x="349" y="5917"/>
                  </a:cubicBezTo>
                  <a:lnTo>
                    <a:pt x="358" y="5917"/>
                  </a:lnTo>
                  <a:lnTo>
                    <a:pt x="3587" y="5854"/>
                  </a:lnTo>
                  <a:cubicBezTo>
                    <a:pt x="3774" y="5845"/>
                    <a:pt x="3926" y="5694"/>
                    <a:pt x="3926" y="5497"/>
                  </a:cubicBezTo>
                  <a:cubicBezTo>
                    <a:pt x="3917" y="5310"/>
                    <a:pt x="3756" y="5158"/>
                    <a:pt x="3569" y="5158"/>
                  </a:cubicBezTo>
                  <a:lnTo>
                    <a:pt x="732" y="5221"/>
                  </a:lnTo>
                  <a:lnTo>
                    <a:pt x="1134" y="377"/>
                  </a:lnTo>
                  <a:cubicBezTo>
                    <a:pt x="1151" y="189"/>
                    <a:pt x="1009" y="20"/>
                    <a:pt x="821" y="2"/>
                  </a:cubicBezTo>
                  <a:cubicBezTo>
                    <a:pt x="811" y="1"/>
                    <a:pt x="800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69250" y="4612213"/>
              <a:ext cx="85225" cy="164475"/>
            </a:xfrm>
            <a:custGeom>
              <a:avLst/>
              <a:gdLst/>
              <a:ahLst/>
              <a:cxnLst/>
              <a:rect l="l" t="t" r="r" b="b"/>
              <a:pathLst>
                <a:path w="3409" h="6579" extrusionOk="0">
                  <a:moveTo>
                    <a:pt x="1094" y="0"/>
                  </a:moveTo>
                  <a:cubicBezTo>
                    <a:pt x="926" y="0"/>
                    <a:pt x="774" y="127"/>
                    <a:pt x="750" y="298"/>
                  </a:cubicBezTo>
                  <a:lnTo>
                    <a:pt x="27" y="5704"/>
                  </a:lnTo>
                  <a:cubicBezTo>
                    <a:pt x="0" y="5892"/>
                    <a:pt x="125" y="6061"/>
                    <a:pt x="304" y="6097"/>
                  </a:cubicBezTo>
                  <a:lnTo>
                    <a:pt x="2971" y="6570"/>
                  </a:lnTo>
                  <a:cubicBezTo>
                    <a:pt x="2998" y="6570"/>
                    <a:pt x="3016" y="6579"/>
                    <a:pt x="3034" y="6579"/>
                  </a:cubicBezTo>
                  <a:cubicBezTo>
                    <a:pt x="3203" y="6579"/>
                    <a:pt x="3346" y="6454"/>
                    <a:pt x="3373" y="6293"/>
                  </a:cubicBezTo>
                  <a:cubicBezTo>
                    <a:pt x="3408" y="6106"/>
                    <a:pt x="3283" y="5927"/>
                    <a:pt x="3096" y="5892"/>
                  </a:cubicBezTo>
                  <a:lnTo>
                    <a:pt x="750" y="5472"/>
                  </a:lnTo>
                  <a:lnTo>
                    <a:pt x="1437" y="396"/>
                  </a:lnTo>
                  <a:cubicBezTo>
                    <a:pt x="1464" y="200"/>
                    <a:pt x="1330" y="31"/>
                    <a:pt x="1142" y="4"/>
                  </a:cubicBezTo>
                  <a:cubicBezTo>
                    <a:pt x="1126" y="1"/>
                    <a:pt x="1110" y="0"/>
                    <a:pt x="10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67325" y="4724688"/>
              <a:ext cx="73625" cy="106200"/>
            </a:xfrm>
            <a:custGeom>
              <a:avLst/>
              <a:gdLst/>
              <a:ahLst/>
              <a:cxnLst/>
              <a:rect l="l" t="t" r="r" b="b"/>
              <a:pathLst>
                <a:path w="2945" h="4248" extrusionOk="0">
                  <a:moveTo>
                    <a:pt x="1106" y="0"/>
                  </a:moveTo>
                  <a:cubicBezTo>
                    <a:pt x="949" y="0"/>
                    <a:pt x="807" y="108"/>
                    <a:pt x="777" y="269"/>
                  </a:cubicBezTo>
                  <a:lnTo>
                    <a:pt x="27" y="3623"/>
                  </a:lnTo>
                  <a:cubicBezTo>
                    <a:pt x="1" y="3721"/>
                    <a:pt x="27" y="3828"/>
                    <a:pt x="81" y="3908"/>
                  </a:cubicBezTo>
                  <a:cubicBezTo>
                    <a:pt x="143" y="3989"/>
                    <a:pt x="233" y="4033"/>
                    <a:pt x="331" y="4042"/>
                  </a:cubicBezTo>
                  <a:lnTo>
                    <a:pt x="2552" y="4247"/>
                  </a:lnTo>
                  <a:lnTo>
                    <a:pt x="2588" y="4247"/>
                  </a:lnTo>
                  <a:cubicBezTo>
                    <a:pt x="2766" y="4247"/>
                    <a:pt x="2918" y="4114"/>
                    <a:pt x="2927" y="3935"/>
                  </a:cubicBezTo>
                  <a:cubicBezTo>
                    <a:pt x="2945" y="3748"/>
                    <a:pt x="2811" y="3578"/>
                    <a:pt x="2614" y="3560"/>
                  </a:cubicBezTo>
                  <a:lnTo>
                    <a:pt x="786" y="3391"/>
                  </a:lnTo>
                  <a:lnTo>
                    <a:pt x="1446" y="420"/>
                  </a:lnTo>
                  <a:cubicBezTo>
                    <a:pt x="1490" y="233"/>
                    <a:pt x="1374" y="46"/>
                    <a:pt x="1187" y="10"/>
                  </a:cubicBezTo>
                  <a:cubicBezTo>
                    <a:pt x="1160" y="3"/>
                    <a:pt x="1133" y="0"/>
                    <a:pt x="1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Google Shape;67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14"/>
          <p:cNvSpPr txBox="1">
            <a:spLocks noGrp="1"/>
          </p:cNvSpPr>
          <p:nvPr>
            <p:ph type="title"/>
          </p:nvPr>
        </p:nvSpPr>
        <p:spPr>
          <a:xfrm>
            <a:off x="2055000" y="1478875"/>
            <a:ext cx="5034000" cy="13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14"/>
          <p:cNvSpPr txBox="1">
            <a:spLocks noGrp="1"/>
          </p:cNvSpPr>
          <p:nvPr>
            <p:ph type="subTitle" idx="1"/>
          </p:nvPr>
        </p:nvSpPr>
        <p:spPr>
          <a:xfrm>
            <a:off x="2055000" y="2863621"/>
            <a:ext cx="5034000" cy="80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79" name="Google Shape;679;p14"/>
          <p:cNvGrpSpPr/>
          <p:nvPr/>
        </p:nvGrpSpPr>
        <p:grpSpPr>
          <a:xfrm rot="10800000" flipH="1">
            <a:off x="6822358" y="-4"/>
            <a:ext cx="2321630" cy="909561"/>
            <a:chOff x="6822358" y="4233937"/>
            <a:chExt cx="2321630" cy="909561"/>
          </a:xfrm>
        </p:grpSpPr>
        <p:sp>
          <p:nvSpPr>
            <p:cNvPr id="680" name="Google Shape;680;p14"/>
            <p:cNvSpPr/>
            <p:nvPr/>
          </p:nvSpPr>
          <p:spPr>
            <a:xfrm rot="5400000">
              <a:off x="7610916" y="3748415"/>
              <a:ext cx="744954" cy="2045212"/>
            </a:xfrm>
            <a:custGeom>
              <a:avLst/>
              <a:gdLst/>
              <a:ahLst/>
              <a:cxnLst/>
              <a:rect l="l" t="t" r="r" b="b"/>
              <a:pathLst>
                <a:path w="23258" h="63853" extrusionOk="0">
                  <a:moveTo>
                    <a:pt x="23257" y="0"/>
                  </a:moveTo>
                  <a:cubicBezTo>
                    <a:pt x="22205" y="589"/>
                    <a:pt x="21125" y="1231"/>
                    <a:pt x="20010" y="1838"/>
                  </a:cubicBezTo>
                  <a:cubicBezTo>
                    <a:pt x="19939" y="1873"/>
                    <a:pt x="19859" y="1918"/>
                    <a:pt x="19787" y="1963"/>
                  </a:cubicBezTo>
                  <a:lnTo>
                    <a:pt x="19778" y="1963"/>
                  </a:lnTo>
                  <a:cubicBezTo>
                    <a:pt x="17548" y="3149"/>
                    <a:pt x="15416" y="4532"/>
                    <a:pt x="13426" y="6075"/>
                  </a:cubicBezTo>
                  <a:cubicBezTo>
                    <a:pt x="13275" y="6191"/>
                    <a:pt x="13132" y="6298"/>
                    <a:pt x="12998" y="6414"/>
                  </a:cubicBezTo>
                  <a:cubicBezTo>
                    <a:pt x="10759" y="8189"/>
                    <a:pt x="8689" y="10179"/>
                    <a:pt x="6834" y="12347"/>
                  </a:cubicBezTo>
                  <a:cubicBezTo>
                    <a:pt x="6762" y="12436"/>
                    <a:pt x="6682" y="12534"/>
                    <a:pt x="6602" y="12623"/>
                  </a:cubicBezTo>
                  <a:cubicBezTo>
                    <a:pt x="6441" y="12819"/>
                    <a:pt x="6281" y="13016"/>
                    <a:pt x="6120" y="13212"/>
                  </a:cubicBezTo>
                  <a:cubicBezTo>
                    <a:pt x="6049" y="13292"/>
                    <a:pt x="5986" y="13373"/>
                    <a:pt x="5924" y="13453"/>
                  </a:cubicBezTo>
                  <a:cubicBezTo>
                    <a:pt x="5460" y="14042"/>
                    <a:pt x="5005" y="14630"/>
                    <a:pt x="4577" y="15237"/>
                  </a:cubicBezTo>
                  <a:cubicBezTo>
                    <a:pt x="3444" y="16816"/>
                    <a:pt x="2409" y="18484"/>
                    <a:pt x="1615" y="20251"/>
                  </a:cubicBezTo>
                  <a:cubicBezTo>
                    <a:pt x="1579" y="20340"/>
                    <a:pt x="1544" y="20420"/>
                    <a:pt x="1508" y="20500"/>
                  </a:cubicBezTo>
                  <a:cubicBezTo>
                    <a:pt x="1017" y="21633"/>
                    <a:pt x="634" y="22793"/>
                    <a:pt x="375" y="23989"/>
                  </a:cubicBezTo>
                  <a:cubicBezTo>
                    <a:pt x="330" y="24221"/>
                    <a:pt x="286" y="24452"/>
                    <a:pt x="250" y="24693"/>
                  </a:cubicBezTo>
                  <a:cubicBezTo>
                    <a:pt x="9" y="26165"/>
                    <a:pt x="0" y="27691"/>
                    <a:pt x="250" y="29163"/>
                  </a:cubicBezTo>
                  <a:cubicBezTo>
                    <a:pt x="509" y="30670"/>
                    <a:pt x="1044" y="32116"/>
                    <a:pt x="1900" y="33391"/>
                  </a:cubicBezTo>
                  <a:cubicBezTo>
                    <a:pt x="2124" y="33721"/>
                    <a:pt x="2373" y="34043"/>
                    <a:pt x="2632" y="34346"/>
                  </a:cubicBezTo>
                  <a:cubicBezTo>
                    <a:pt x="2703" y="34426"/>
                    <a:pt x="2775" y="34515"/>
                    <a:pt x="2846" y="34596"/>
                  </a:cubicBezTo>
                  <a:cubicBezTo>
                    <a:pt x="3961" y="35845"/>
                    <a:pt x="5317" y="36888"/>
                    <a:pt x="6602" y="37995"/>
                  </a:cubicBezTo>
                  <a:cubicBezTo>
                    <a:pt x="6682" y="38066"/>
                    <a:pt x="6762" y="38137"/>
                    <a:pt x="6834" y="38200"/>
                  </a:cubicBezTo>
                  <a:cubicBezTo>
                    <a:pt x="7316" y="38619"/>
                    <a:pt x="7788" y="39056"/>
                    <a:pt x="8234" y="39511"/>
                  </a:cubicBezTo>
                  <a:cubicBezTo>
                    <a:pt x="8796" y="40100"/>
                    <a:pt x="9314" y="40724"/>
                    <a:pt x="9787" y="41393"/>
                  </a:cubicBezTo>
                  <a:cubicBezTo>
                    <a:pt x="9849" y="41474"/>
                    <a:pt x="9903" y="41554"/>
                    <a:pt x="9956" y="41643"/>
                  </a:cubicBezTo>
                  <a:cubicBezTo>
                    <a:pt x="11330" y="43668"/>
                    <a:pt x="12240" y="46006"/>
                    <a:pt x="12597" y="48441"/>
                  </a:cubicBezTo>
                  <a:cubicBezTo>
                    <a:pt x="12606" y="48521"/>
                    <a:pt x="12615" y="48602"/>
                    <a:pt x="12624" y="48682"/>
                  </a:cubicBezTo>
                  <a:cubicBezTo>
                    <a:pt x="12668" y="49003"/>
                    <a:pt x="12704" y="49324"/>
                    <a:pt x="12722" y="49645"/>
                  </a:cubicBezTo>
                  <a:cubicBezTo>
                    <a:pt x="12847" y="51554"/>
                    <a:pt x="12650" y="53562"/>
                    <a:pt x="12713" y="55480"/>
                  </a:cubicBezTo>
                  <a:cubicBezTo>
                    <a:pt x="12713" y="55560"/>
                    <a:pt x="12713" y="55640"/>
                    <a:pt x="12722" y="55729"/>
                  </a:cubicBezTo>
                  <a:cubicBezTo>
                    <a:pt x="12757" y="56782"/>
                    <a:pt x="12891" y="57799"/>
                    <a:pt x="13195" y="58763"/>
                  </a:cubicBezTo>
                  <a:cubicBezTo>
                    <a:pt x="13257" y="58986"/>
                    <a:pt x="13337" y="59200"/>
                    <a:pt x="13426" y="59405"/>
                  </a:cubicBezTo>
                  <a:cubicBezTo>
                    <a:pt x="13587" y="59797"/>
                    <a:pt x="13774" y="60181"/>
                    <a:pt x="14015" y="60547"/>
                  </a:cubicBezTo>
                  <a:cubicBezTo>
                    <a:pt x="14542" y="61368"/>
                    <a:pt x="15229" y="62028"/>
                    <a:pt x="16022" y="62527"/>
                  </a:cubicBezTo>
                  <a:cubicBezTo>
                    <a:pt x="16156" y="62616"/>
                    <a:pt x="16299" y="62697"/>
                    <a:pt x="16442" y="62777"/>
                  </a:cubicBezTo>
                  <a:cubicBezTo>
                    <a:pt x="17441" y="63330"/>
                    <a:pt x="18592" y="63660"/>
                    <a:pt x="19778" y="63794"/>
                  </a:cubicBezTo>
                  <a:cubicBezTo>
                    <a:pt x="19859" y="63803"/>
                    <a:pt x="19930" y="63812"/>
                    <a:pt x="20010" y="63812"/>
                  </a:cubicBezTo>
                  <a:cubicBezTo>
                    <a:pt x="20313" y="63839"/>
                    <a:pt x="20619" y="63853"/>
                    <a:pt x="20925" y="63853"/>
                  </a:cubicBezTo>
                  <a:cubicBezTo>
                    <a:pt x="21708" y="63853"/>
                    <a:pt x="22494" y="63765"/>
                    <a:pt x="23257" y="63598"/>
                  </a:cubicBezTo>
                  <a:lnTo>
                    <a:pt x="232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4"/>
            <p:cNvSpPr/>
            <p:nvPr/>
          </p:nvSpPr>
          <p:spPr>
            <a:xfrm rot="5400000">
              <a:off x="7534400" y="3521894"/>
              <a:ext cx="897545" cy="2321630"/>
            </a:xfrm>
            <a:custGeom>
              <a:avLst/>
              <a:gdLst/>
              <a:ahLst/>
              <a:cxnLst/>
              <a:rect l="l" t="t" r="r" b="b"/>
              <a:pathLst>
                <a:path w="28022" h="72483" extrusionOk="0">
                  <a:moveTo>
                    <a:pt x="27538" y="0"/>
                  </a:moveTo>
                  <a:cubicBezTo>
                    <a:pt x="27497" y="0"/>
                    <a:pt x="27455" y="9"/>
                    <a:pt x="27415" y="26"/>
                  </a:cubicBezTo>
                  <a:lnTo>
                    <a:pt x="26246" y="579"/>
                  </a:lnTo>
                  <a:cubicBezTo>
                    <a:pt x="26104" y="650"/>
                    <a:pt x="26041" y="820"/>
                    <a:pt x="26113" y="954"/>
                  </a:cubicBezTo>
                  <a:cubicBezTo>
                    <a:pt x="26157" y="1061"/>
                    <a:pt x="26264" y="1114"/>
                    <a:pt x="26362" y="1114"/>
                  </a:cubicBezTo>
                  <a:cubicBezTo>
                    <a:pt x="26407" y="1114"/>
                    <a:pt x="26452" y="1105"/>
                    <a:pt x="26487" y="1088"/>
                  </a:cubicBezTo>
                  <a:lnTo>
                    <a:pt x="27656" y="534"/>
                  </a:lnTo>
                  <a:cubicBezTo>
                    <a:pt x="27799" y="472"/>
                    <a:pt x="27861" y="302"/>
                    <a:pt x="27790" y="160"/>
                  </a:cubicBezTo>
                  <a:cubicBezTo>
                    <a:pt x="27745" y="57"/>
                    <a:pt x="27644" y="0"/>
                    <a:pt x="27538" y="0"/>
                  </a:cubicBezTo>
                  <a:close/>
                  <a:moveTo>
                    <a:pt x="24360" y="1500"/>
                  </a:moveTo>
                  <a:cubicBezTo>
                    <a:pt x="24322" y="1500"/>
                    <a:pt x="24284" y="1508"/>
                    <a:pt x="24248" y="1525"/>
                  </a:cubicBezTo>
                  <a:lnTo>
                    <a:pt x="22294" y="2452"/>
                  </a:lnTo>
                  <a:lnTo>
                    <a:pt x="22232" y="2488"/>
                  </a:lnTo>
                  <a:cubicBezTo>
                    <a:pt x="22098" y="2559"/>
                    <a:pt x="22045" y="2729"/>
                    <a:pt x="22116" y="2863"/>
                  </a:cubicBezTo>
                  <a:cubicBezTo>
                    <a:pt x="22170" y="2961"/>
                    <a:pt x="22268" y="3014"/>
                    <a:pt x="22366" y="3014"/>
                  </a:cubicBezTo>
                  <a:cubicBezTo>
                    <a:pt x="22410" y="3014"/>
                    <a:pt x="22455" y="3006"/>
                    <a:pt x="22500" y="2979"/>
                  </a:cubicBezTo>
                  <a:lnTo>
                    <a:pt x="24489" y="2042"/>
                  </a:lnTo>
                  <a:cubicBezTo>
                    <a:pt x="24632" y="1971"/>
                    <a:pt x="24685" y="1801"/>
                    <a:pt x="24623" y="1658"/>
                  </a:cubicBezTo>
                  <a:cubicBezTo>
                    <a:pt x="24570" y="1560"/>
                    <a:pt x="24465" y="1500"/>
                    <a:pt x="24360" y="1500"/>
                  </a:cubicBezTo>
                  <a:close/>
                  <a:moveTo>
                    <a:pt x="20439" y="3537"/>
                  </a:moveTo>
                  <a:cubicBezTo>
                    <a:pt x="20391" y="3537"/>
                    <a:pt x="20341" y="3549"/>
                    <a:pt x="20296" y="3576"/>
                  </a:cubicBezTo>
                  <a:cubicBezTo>
                    <a:pt x="19663" y="3951"/>
                    <a:pt x="19029" y="4353"/>
                    <a:pt x="18405" y="4754"/>
                  </a:cubicBezTo>
                  <a:cubicBezTo>
                    <a:pt x="18280" y="4843"/>
                    <a:pt x="18244" y="5013"/>
                    <a:pt x="18325" y="5147"/>
                  </a:cubicBezTo>
                  <a:cubicBezTo>
                    <a:pt x="18378" y="5227"/>
                    <a:pt x="18467" y="5271"/>
                    <a:pt x="18565" y="5271"/>
                  </a:cubicBezTo>
                  <a:cubicBezTo>
                    <a:pt x="18619" y="5271"/>
                    <a:pt x="18673" y="5254"/>
                    <a:pt x="18717" y="5227"/>
                  </a:cubicBezTo>
                  <a:cubicBezTo>
                    <a:pt x="19324" y="4825"/>
                    <a:pt x="19957" y="4433"/>
                    <a:pt x="20582" y="4058"/>
                  </a:cubicBezTo>
                  <a:cubicBezTo>
                    <a:pt x="20715" y="3987"/>
                    <a:pt x="20760" y="3808"/>
                    <a:pt x="20680" y="3675"/>
                  </a:cubicBezTo>
                  <a:cubicBezTo>
                    <a:pt x="20627" y="3586"/>
                    <a:pt x="20534" y="3537"/>
                    <a:pt x="20439" y="3537"/>
                  </a:cubicBezTo>
                  <a:close/>
                  <a:moveTo>
                    <a:pt x="16741" y="5959"/>
                  </a:moveTo>
                  <a:cubicBezTo>
                    <a:pt x="16684" y="5959"/>
                    <a:pt x="16626" y="5977"/>
                    <a:pt x="16576" y="6012"/>
                  </a:cubicBezTo>
                  <a:cubicBezTo>
                    <a:pt x="15969" y="6440"/>
                    <a:pt x="15372" y="6895"/>
                    <a:pt x="14792" y="7350"/>
                  </a:cubicBezTo>
                  <a:cubicBezTo>
                    <a:pt x="14676" y="7448"/>
                    <a:pt x="14649" y="7627"/>
                    <a:pt x="14747" y="7743"/>
                  </a:cubicBezTo>
                  <a:cubicBezTo>
                    <a:pt x="14801" y="7814"/>
                    <a:pt x="14881" y="7850"/>
                    <a:pt x="14970" y="7850"/>
                  </a:cubicBezTo>
                  <a:cubicBezTo>
                    <a:pt x="15033" y="7850"/>
                    <a:pt x="15095" y="7832"/>
                    <a:pt x="15140" y="7796"/>
                  </a:cubicBezTo>
                  <a:cubicBezTo>
                    <a:pt x="15720" y="7341"/>
                    <a:pt x="16308" y="6895"/>
                    <a:pt x="16897" y="6467"/>
                  </a:cubicBezTo>
                  <a:cubicBezTo>
                    <a:pt x="17031" y="6378"/>
                    <a:pt x="17058" y="6199"/>
                    <a:pt x="16969" y="6074"/>
                  </a:cubicBezTo>
                  <a:cubicBezTo>
                    <a:pt x="16915" y="5999"/>
                    <a:pt x="16828" y="5959"/>
                    <a:pt x="16741" y="5959"/>
                  </a:cubicBezTo>
                  <a:close/>
                  <a:moveTo>
                    <a:pt x="13255" y="8696"/>
                  </a:moveTo>
                  <a:cubicBezTo>
                    <a:pt x="13193" y="8696"/>
                    <a:pt x="13130" y="8717"/>
                    <a:pt x="13079" y="8760"/>
                  </a:cubicBezTo>
                  <a:cubicBezTo>
                    <a:pt x="12517" y="9250"/>
                    <a:pt x="11964" y="9750"/>
                    <a:pt x="11420" y="10249"/>
                  </a:cubicBezTo>
                  <a:cubicBezTo>
                    <a:pt x="11313" y="10356"/>
                    <a:pt x="11304" y="10535"/>
                    <a:pt x="11411" y="10651"/>
                  </a:cubicBezTo>
                  <a:cubicBezTo>
                    <a:pt x="11464" y="10713"/>
                    <a:pt x="11545" y="10740"/>
                    <a:pt x="11616" y="10740"/>
                  </a:cubicBezTo>
                  <a:cubicBezTo>
                    <a:pt x="11687" y="10740"/>
                    <a:pt x="11759" y="10713"/>
                    <a:pt x="11812" y="10660"/>
                  </a:cubicBezTo>
                  <a:cubicBezTo>
                    <a:pt x="12339" y="10160"/>
                    <a:pt x="12892" y="9670"/>
                    <a:pt x="13445" y="9188"/>
                  </a:cubicBezTo>
                  <a:cubicBezTo>
                    <a:pt x="13561" y="9090"/>
                    <a:pt x="13579" y="8911"/>
                    <a:pt x="13472" y="8795"/>
                  </a:cubicBezTo>
                  <a:cubicBezTo>
                    <a:pt x="13416" y="8730"/>
                    <a:pt x="13336" y="8696"/>
                    <a:pt x="13255" y="8696"/>
                  </a:cubicBezTo>
                  <a:close/>
                  <a:moveTo>
                    <a:pt x="10040" y="11727"/>
                  </a:moveTo>
                  <a:cubicBezTo>
                    <a:pt x="9966" y="11727"/>
                    <a:pt x="9891" y="11756"/>
                    <a:pt x="9832" y="11811"/>
                  </a:cubicBezTo>
                  <a:cubicBezTo>
                    <a:pt x="9323" y="12346"/>
                    <a:pt x="8815" y="12890"/>
                    <a:pt x="8324" y="13443"/>
                  </a:cubicBezTo>
                  <a:cubicBezTo>
                    <a:pt x="8217" y="13559"/>
                    <a:pt x="8226" y="13738"/>
                    <a:pt x="8342" y="13836"/>
                  </a:cubicBezTo>
                  <a:cubicBezTo>
                    <a:pt x="8395" y="13889"/>
                    <a:pt x="8467" y="13907"/>
                    <a:pt x="8529" y="13907"/>
                  </a:cubicBezTo>
                  <a:cubicBezTo>
                    <a:pt x="8610" y="13907"/>
                    <a:pt x="8690" y="13880"/>
                    <a:pt x="8743" y="13818"/>
                  </a:cubicBezTo>
                  <a:cubicBezTo>
                    <a:pt x="9225" y="13274"/>
                    <a:pt x="9734" y="12729"/>
                    <a:pt x="10242" y="12203"/>
                  </a:cubicBezTo>
                  <a:cubicBezTo>
                    <a:pt x="10349" y="12096"/>
                    <a:pt x="10349" y="11918"/>
                    <a:pt x="10233" y="11811"/>
                  </a:cubicBezTo>
                  <a:cubicBezTo>
                    <a:pt x="10181" y="11754"/>
                    <a:pt x="10111" y="11727"/>
                    <a:pt x="10040" y="11727"/>
                  </a:cubicBezTo>
                  <a:close/>
                  <a:moveTo>
                    <a:pt x="7098" y="15031"/>
                  </a:moveTo>
                  <a:cubicBezTo>
                    <a:pt x="7017" y="15031"/>
                    <a:pt x="6935" y="15067"/>
                    <a:pt x="6879" y="15138"/>
                  </a:cubicBezTo>
                  <a:cubicBezTo>
                    <a:pt x="6415" y="15709"/>
                    <a:pt x="5951" y="16307"/>
                    <a:pt x="5514" y="16896"/>
                  </a:cubicBezTo>
                  <a:cubicBezTo>
                    <a:pt x="5425" y="17020"/>
                    <a:pt x="5452" y="17199"/>
                    <a:pt x="5576" y="17288"/>
                  </a:cubicBezTo>
                  <a:cubicBezTo>
                    <a:pt x="5630" y="17324"/>
                    <a:pt x="5683" y="17342"/>
                    <a:pt x="5746" y="17342"/>
                  </a:cubicBezTo>
                  <a:cubicBezTo>
                    <a:pt x="5826" y="17342"/>
                    <a:pt x="5915" y="17306"/>
                    <a:pt x="5969" y="17235"/>
                  </a:cubicBezTo>
                  <a:cubicBezTo>
                    <a:pt x="6406" y="16646"/>
                    <a:pt x="6852" y="16057"/>
                    <a:pt x="7316" y="15495"/>
                  </a:cubicBezTo>
                  <a:cubicBezTo>
                    <a:pt x="7414" y="15370"/>
                    <a:pt x="7396" y="15192"/>
                    <a:pt x="7271" y="15094"/>
                  </a:cubicBezTo>
                  <a:cubicBezTo>
                    <a:pt x="7222" y="15051"/>
                    <a:pt x="7160" y="15031"/>
                    <a:pt x="7098" y="15031"/>
                  </a:cubicBezTo>
                  <a:close/>
                  <a:moveTo>
                    <a:pt x="4468" y="18595"/>
                  </a:moveTo>
                  <a:cubicBezTo>
                    <a:pt x="4376" y="18595"/>
                    <a:pt x="4288" y="18638"/>
                    <a:pt x="4238" y="18715"/>
                  </a:cubicBezTo>
                  <a:cubicBezTo>
                    <a:pt x="3810" y="19358"/>
                    <a:pt x="3418" y="20000"/>
                    <a:pt x="3061" y="20616"/>
                  </a:cubicBezTo>
                  <a:cubicBezTo>
                    <a:pt x="2980" y="20749"/>
                    <a:pt x="3025" y="20919"/>
                    <a:pt x="3159" y="20999"/>
                  </a:cubicBezTo>
                  <a:cubicBezTo>
                    <a:pt x="3203" y="21026"/>
                    <a:pt x="3257" y="21035"/>
                    <a:pt x="3302" y="21035"/>
                  </a:cubicBezTo>
                  <a:cubicBezTo>
                    <a:pt x="3400" y="21035"/>
                    <a:pt x="3498" y="20981"/>
                    <a:pt x="3551" y="20892"/>
                  </a:cubicBezTo>
                  <a:cubicBezTo>
                    <a:pt x="3899" y="20286"/>
                    <a:pt x="4292" y="19661"/>
                    <a:pt x="4702" y="19028"/>
                  </a:cubicBezTo>
                  <a:cubicBezTo>
                    <a:pt x="4791" y="18903"/>
                    <a:pt x="4756" y="18724"/>
                    <a:pt x="4631" y="18644"/>
                  </a:cubicBezTo>
                  <a:cubicBezTo>
                    <a:pt x="4580" y="18610"/>
                    <a:pt x="4523" y="18595"/>
                    <a:pt x="4468" y="18595"/>
                  </a:cubicBezTo>
                  <a:close/>
                  <a:moveTo>
                    <a:pt x="2269" y="22428"/>
                  </a:moveTo>
                  <a:cubicBezTo>
                    <a:pt x="2163" y="22428"/>
                    <a:pt x="2062" y="22484"/>
                    <a:pt x="2017" y="22587"/>
                  </a:cubicBezTo>
                  <a:cubicBezTo>
                    <a:pt x="1687" y="23283"/>
                    <a:pt x="1392" y="23970"/>
                    <a:pt x="1143" y="24648"/>
                  </a:cubicBezTo>
                  <a:cubicBezTo>
                    <a:pt x="1089" y="24800"/>
                    <a:pt x="1169" y="24960"/>
                    <a:pt x="1312" y="25014"/>
                  </a:cubicBezTo>
                  <a:cubicBezTo>
                    <a:pt x="1348" y="25023"/>
                    <a:pt x="1375" y="25031"/>
                    <a:pt x="1410" y="25031"/>
                  </a:cubicBezTo>
                  <a:cubicBezTo>
                    <a:pt x="1526" y="25031"/>
                    <a:pt x="1633" y="24960"/>
                    <a:pt x="1678" y="24844"/>
                  </a:cubicBezTo>
                  <a:cubicBezTo>
                    <a:pt x="1919" y="24184"/>
                    <a:pt x="2204" y="23506"/>
                    <a:pt x="2525" y="22828"/>
                  </a:cubicBezTo>
                  <a:cubicBezTo>
                    <a:pt x="2588" y="22694"/>
                    <a:pt x="2534" y="22525"/>
                    <a:pt x="2392" y="22453"/>
                  </a:cubicBezTo>
                  <a:cubicBezTo>
                    <a:pt x="2352" y="22436"/>
                    <a:pt x="2310" y="22428"/>
                    <a:pt x="2269" y="22428"/>
                  </a:cubicBezTo>
                  <a:close/>
                  <a:moveTo>
                    <a:pt x="756" y="26582"/>
                  </a:moveTo>
                  <a:cubicBezTo>
                    <a:pt x="632" y="26582"/>
                    <a:pt x="521" y="26671"/>
                    <a:pt x="491" y="26798"/>
                  </a:cubicBezTo>
                  <a:cubicBezTo>
                    <a:pt x="438" y="26994"/>
                    <a:pt x="393" y="27190"/>
                    <a:pt x="358" y="27387"/>
                  </a:cubicBezTo>
                  <a:cubicBezTo>
                    <a:pt x="242" y="27922"/>
                    <a:pt x="152" y="28466"/>
                    <a:pt x="99" y="29010"/>
                  </a:cubicBezTo>
                  <a:cubicBezTo>
                    <a:pt x="81" y="29162"/>
                    <a:pt x="188" y="29305"/>
                    <a:pt x="349" y="29322"/>
                  </a:cubicBezTo>
                  <a:lnTo>
                    <a:pt x="375" y="29322"/>
                  </a:lnTo>
                  <a:cubicBezTo>
                    <a:pt x="518" y="29322"/>
                    <a:pt x="643" y="29215"/>
                    <a:pt x="661" y="29073"/>
                  </a:cubicBezTo>
                  <a:cubicBezTo>
                    <a:pt x="714" y="28546"/>
                    <a:pt x="795" y="28020"/>
                    <a:pt x="911" y="27503"/>
                  </a:cubicBezTo>
                  <a:cubicBezTo>
                    <a:pt x="946" y="27306"/>
                    <a:pt x="991" y="27119"/>
                    <a:pt x="1036" y="26932"/>
                  </a:cubicBezTo>
                  <a:cubicBezTo>
                    <a:pt x="1071" y="26780"/>
                    <a:pt x="982" y="26628"/>
                    <a:pt x="830" y="26593"/>
                  </a:cubicBezTo>
                  <a:cubicBezTo>
                    <a:pt x="805" y="26585"/>
                    <a:pt x="780" y="26582"/>
                    <a:pt x="756" y="26582"/>
                  </a:cubicBezTo>
                  <a:close/>
                  <a:moveTo>
                    <a:pt x="277" y="30964"/>
                  </a:moveTo>
                  <a:cubicBezTo>
                    <a:pt x="126" y="30973"/>
                    <a:pt x="1" y="31107"/>
                    <a:pt x="10" y="31258"/>
                  </a:cubicBezTo>
                  <a:cubicBezTo>
                    <a:pt x="28" y="32017"/>
                    <a:pt x="108" y="32775"/>
                    <a:pt x="242" y="33498"/>
                  </a:cubicBezTo>
                  <a:cubicBezTo>
                    <a:pt x="268" y="33631"/>
                    <a:pt x="393" y="33729"/>
                    <a:pt x="518" y="33729"/>
                  </a:cubicBezTo>
                  <a:cubicBezTo>
                    <a:pt x="536" y="33729"/>
                    <a:pt x="554" y="33729"/>
                    <a:pt x="572" y="33721"/>
                  </a:cubicBezTo>
                  <a:cubicBezTo>
                    <a:pt x="723" y="33694"/>
                    <a:pt x="830" y="33551"/>
                    <a:pt x="804" y="33399"/>
                  </a:cubicBezTo>
                  <a:cubicBezTo>
                    <a:pt x="670" y="32704"/>
                    <a:pt x="590" y="31972"/>
                    <a:pt x="572" y="31241"/>
                  </a:cubicBezTo>
                  <a:cubicBezTo>
                    <a:pt x="563" y="31089"/>
                    <a:pt x="438" y="30964"/>
                    <a:pt x="277" y="30964"/>
                  </a:cubicBezTo>
                  <a:close/>
                  <a:moveTo>
                    <a:pt x="1108" y="35300"/>
                  </a:moveTo>
                  <a:cubicBezTo>
                    <a:pt x="1074" y="35300"/>
                    <a:pt x="1041" y="35305"/>
                    <a:pt x="1009" y="35317"/>
                  </a:cubicBezTo>
                  <a:cubicBezTo>
                    <a:pt x="866" y="35371"/>
                    <a:pt x="786" y="35532"/>
                    <a:pt x="839" y="35674"/>
                  </a:cubicBezTo>
                  <a:cubicBezTo>
                    <a:pt x="1107" y="36397"/>
                    <a:pt x="1437" y="37084"/>
                    <a:pt x="1830" y="37717"/>
                  </a:cubicBezTo>
                  <a:cubicBezTo>
                    <a:pt x="1883" y="37806"/>
                    <a:pt x="1972" y="37851"/>
                    <a:pt x="2070" y="37851"/>
                  </a:cubicBezTo>
                  <a:cubicBezTo>
                    <a:pt x="2115" y="37851"/>
                    <a:pt x="2169" y="37833"/>
                    <a:pt x="2213" y="37806"/>
                  </a:cubicBezTo>
                  <a:cubicBezTo>
                    <a:pt x="2347" y="37726"/>
                    <a:pt x="2392" y="37557"/>
                    <a:pt x="2311" y="37423"/>
                  </a:cubicBezTo>
                  <a:cubicBezTo>
                    <a:pt x="1946" y="36816"/>
                    <a:pt x="1624" y="36165"/>
                    <a:pt x="1375" y="35478"/>
                  </a:cubicBezTo>
                  <a:cubicBezTo>
                    <a:pt x="1333" y="35367"/>
                    <a:pt x="1222" y="35300"/>
                    <a:pt x="1108" y="35300"/>
                  </a:cubicBezTo>
                  <a:close/>
                  <a:moveTo>
                    <a:pt x="3391" y="39053"/>
                  </a:moveTo>
                  <a:cubicBezTo>
                    <a:pt x="3324" y="39053"/>
                    <a:pt x="3257" y="39077"/>
                    <a:pt x="3203" y="39127"/>
                  </a:cubicBezTo>
                  <a:cubicBezTo>
                    <a:pt x="3087" y="39234"/>
                    <a:pt x="3079" y="39412"/>
                    <a:pt x="3186" y="39528"/>
                  </a:cubicBezTo>
                  <a:cubicBezTo>
                    <a:pt x="3623" y="40028"/>
                    <a:pt x="4149" y="40545"/>
                    <a:pt x="4774" y="41107"/>
                  </a:cubicBezTo>
                  <a:cubicBezTo>
                    <a:pt x="4827" y="41152"/>
                    <a:pt x="4890" y="41178"/>
                    <a:pt x="4961" y="41178"/>
                  </a:cubicBezTo>
                  <a:cubicBezTo>
                    <a:pt x="5041" y="41178"/>
                    <a:pt x="5113" y="41143"/>
                    <a:pt x="5166" y="41080"/>
                  </a:cubicBezTo>
                  <a:cubicBezTo>
                    <a:pt x="5273" y="40973"/>
                    <a:pt x="5264" y="40795"/>
                    <a:pt x="5148" y="40688"/>
                  </a:cubicBezTo>
                  <a:cubicBezTo>
                    <a:pt x="4542" y="40135"/>
                    <a:pt x="4033" y="39635"/>
                    <a:pt x="3605" y="39153"/>
                  </a:cubicBezTo>
                  <a:cubicBezTo>
                    <a:pt x="3547" y="39086"/>
                    <a:pt x="3469" y="39053"/>
                    <a:pt x="3391" y="39053"/>
                  </a:cubicBezTo>
                  <a:close/>
                  <a:moveTo>
                    <a:pt x="6816" y="42124"/>
                  </a:moveTo>
                  <a:lnTo>
                    <a:pt x="6460" y="42561"/>
                  </a:lnTo>
                  <a:cubicBezTo>
                    <a:pt x="7013" y="43025"/>
                    <a:pt x="7584" y="43507"/>
                    <a:pt x="8128" y="43989"/>
                  </a:cubicBezTo>
                  <a:cubicBezTo>
                    <a:pt x="8181" y="44042"/>
                    <a:pt x="8253" y="44060"/>
                    <a:pt x="8315" y="44060"/>
                  </a:cubicBezTo>
                  <a:cubicBezTo>
                    <a:pt x="8395" y="44060"/>
                    <a:pt x="8467" y="44033"/>
                    <a:pt x="8529" y="43971"/>
                  </a:cubicBezTo>
                  <a:cubicBezTo>
                    <a:pt x="8627" y="43855"/>
                    <a:pt x="8619" y="43676"/>
                    <a:pt x="8503" y="43569"/>
                  </a:cubicBezTo>
                  <a:cubicBezTo>
                    <a:pt x="7958" y="43079"/>
                    <a:pt x="7378" y="42597"/>
                    <a:pt x="6816" y="42124"/>
                  </a:cubicBezTo>
                  <a:close/>
                  <a:moveTo>
                    <a:pt x="9889" y="45055"/>
                  </a:moveTo>
                  <a:cubicBezTo>
                    <a:pt x="9821" y="45055"/>
                    <a:pt x="9752" y="45080"/>
                    <a:pt x="9698" y="45130"/>
                  </a:cubicBezTo>
                  <a:cubicBezTo>
                    <a:pt x="9582" y="45238"/>
                    <a:pt x="9573" y="45416"/>
                    <a:pt x="9680" y="45523"/>
                  </a:cubicBezTo>
                  <a:cubicBezTo>
                    <a:pt x="10162" y="46067"/>
                    <a:pt x="10617" y="46638"/>
                    <a:pt x="11027" y="47236"/>
                  </a:cubicBezTo>
                  <a:cubicBezTo>
                    <a:pt x="11081" y="47316"/>
                    <a:pt x="11170" y="47352"/>
                    <a:pt x="11259" y="47352"/>
                  </a:cubicBezTo>
                  <a:cubicBezTo>
                    <a:pt x="11313" y="47352"/>
                    <a:pt x="11375" y="47334"/>
                    <a:pt x="11420" y="47307"/>
                  </a:cubicBezTo>
                  <a:cubicBezTo>
                    <a:pt x="11545" y="47218"/>
                    <a:pt x="11580" y="47040"/>
                    <a:pt x="11491" y="46915"/>
                  </a:cubicBezTo>
                  <a:cubicBezTo>
                    <a:pt x="11063" y="46299"/>
                    <a:pt x="10590" y="45701"/>
                    <a:pt x="10099" y="45148"/>
                  </a:cubicBezTo>
                  <a:cubicBezTo>
                    <a:pt x="10043" y="45087"/>
                    <a:pt x="9966" y="45055"/>
                    <a:pt x="9889" y="45055"/>
                  </a:cubicBezTo>
                  <a:close/>
                  <a:moveTo>
                    <a:pt x="12408" y="48676"/>
                  </a:moveTo>
                  <a:cubicBezTo>
                    <a:pt x="12364" y="48676"/>
                    <a:pt x="12319" y="48687"/>
                    <a:pt x="12276" y="48708"/>
                  </a:cubicBezTo>
                  <a:cubicBezTo>
                    <a:pt x="12142" y="48788"/>
                    <a:pt x="12089" y="48958"/>
                    <a:pt x="12160" y="49091"/>
                  </a:cubicBezTo>
                  <a:cubicBezTo>
                    <a:pt x="12499" y="49734"/>
                    <a:pt x="12802" y="50403"/>
                    <a:pt x="13061" y="51072"/>
                  </a:cubicBezTo>
                  <a:cubicBezTo>
                    <a:pt x="13106" y="51188"/>
                    <a:pt x="13213" y="51259"/>
                    <a:pt x="13329" y="51259"/>
                  </a:cubicBezTo>
                  <a:cubicBezTo>
                    <a:pt x="13356" y="51259"/>
                    <a:pt x="13391" y="51250"/>
                    <a:pt x="13427" y="51241"/>
                  </a:cubicBezTo>
                  <a:cubicBezTo>
                    <a:pt x="13570" y="51179"/>
                    <a:pt x="13641" y="51018"/>
                    <a:pt x="13588" y="50876"/>
                  </a:cubicBezTo>
                  <a:cubicBezTo>
                    <a:pt x="13320" y="50180"/>
                    <a:pt x="13008" y="49493"/>
                    <a:pt x="12660" y="48833"/>
                  </a:cubicBezTo>
                  <a:cubicBezTo>
                    <a:pt x="12610" y="48733"/>
                    <a:pt x="12511" y="48676"/>
                    <a:pt x="12408" y="48676"/>
                  </a:cubicBezTo>
                  <a:close/>
                  <a:moveTo>
                    <a:pt x="14001" y="52801"/>
                  </a:moveTo>
                  <a:cubicBezTo>
                    <a:pt x="13976" y="52801"/>
                    <a:pt x="13952" y="52804"/>
                    <a:pt x="13927" y="52811"/>
                  </a:cubicBezTo>
                  <a:cubicBezTo>
                    <a:pt x="13775" y="52847"/>
                    <a:pt x="13686" y="52999"/>
                    <a:pt x="13721" y="53150"/>
                  </a:cubicBezTo>
                  <a:cubicBezTo>
                    <a:pt x="13900" y="53855"/>
                    <a:pt x="14034" y="54578"/>
                    <a:pt x="14123" y="55292"/>
                  </a:cubicBezTo>
                  <a:cubicBezTo>
                    <a:pt x="14141" y="55434"/>
                    <a:pt x="14257" y="55541"/>
                    <a:pt x="14399" y="55541"/>
                  </a:cubicBezTo>
                  <a:cubicBezTo>
                    <a:pt x="14408" y="55541"/>
                    <a:pt x="14417" y="55541"/>
                    <a:pt x="14435" y="55532"/>
                  </a:cubicBezTo>
                  <a:cubicBezTo>
                    <a:pt x="14587" y="55515"/>
                    <a:pt x="14694" y="55381"/>
                    <a:pt x="14676" y="55220"/>
                  </a:cubicBezTo>
                  <a:cubicBezTo>
                    <a:pt x="14587" y="54489"/>
                    <a:pt x="14453" y="53739"/>
                    <a:pt x="14266" y="53017"/>
                  </a:cubicBezTo>
                  <a:cubicBezTo>
                    <a:pt x="14236" y="52890"/>
                    <a:pt x="14125" y="52801"/>
                    <a:pt x="14001" y="52801"/>
                  </a:cubicBezTo>
                  <a:close/>
                  <a:moveTo>
                    <a:pt x="14533" y="57183"/>
                  </a:moveTo>
                  <a:cubicBezTo>
                    <a:pt x="14382" y="57183"/>
                    <a:pt x="14257" y="57308"/>
                    <a:pt x="14257" y="57468"/>
                  </a:cubicBezTo>
                  <a:cubicBezTo>
                    <a:pt x="14257" y="57611"/>
                    <a:pt x="14257" y="57754"/>
                    <a:pt x="14257" y="57896"/>
                  </a:cubicBezTo>
                  <a:cubicBezTo>
                    <a:pt x="14257" y="58494"/>
                    <a:pt x="14248" y="59101"/>
                    <a:pt x="14230" y="59672"/>
                  </a:cubicBezTo>
                  <a:cubicBezTo>
                    <a:pt x="14221" y="59823"/>
                    <a:pt x="14346" y="59957"/>
                    <a:pt x="14506" y="59957"/>
                  </a:cubicBezTo>
                  <a:cubicBezTo>
                    <a:pt x="14658" y="59957"/>
                    <a:pt x="14792" y="59841"/>
                    <a:pt x="14792" y="59681"/>
                  </a:cubicBezTo>
                  <a:cubicBezTo>
                    <a:pt x="14810" y="59110"/>
                    <a:pt x="14819" y="58503"/>
                    <a:pt x="14819" y="57896"/>
                  </a:cubicBezTo>
                  <a:cubicBezTo>
                    <a:pt x="14819" y="57745"/>
                    <a:pt x="14819" y="57602"/>
                    <a:pt x="14819" y="57459"/>
                  </a:cubicBezTo>
                  <a:cubicBezTo>
                    <a:pt x="14819" y="57308"/>
                    <a:pt x="14694" y="57183"/>
                    <a:pt x="14533" y="57183"/>
                  </a:cubicBezTo>
                  <a:close/>
                  <a:moveTo>
                    <a:pt x="14462" y="61608"/>
                  </a:moveTo>
                  <a:cubicBezTo>
                    <a:pt x="14310" y="61608"/>
                    <a:pt x="14185" y="61732"/>
                    <a:pt x="14185" y="61893"/>
                  </a:cubicBezTo>
                  <a:lnTo>
                    <a:pt x="14185" y="61938"/>
                  </a:lnTo>
                  <a:cubicBezTo>
                    <a:pt x="14185" y="62785"/>
                    <a:pt x="14212" y="63481"/>
                    <a:pt x="14274" y="64123"/>
                  </a:cubicBezTo>
                  <a:cubicBezTo>
                    <a:pt x="14292" y="64275"/>
                    <a:pt x="14408" y="64382"/>
                    <a:pt x="14560" y="64382"/>
                  </a:cubicBezTo>
                  <a:lnTo>
                    <a:pt x="14587" y="64382"/>
                  </a:lnTo>
                  <a:cubicBezTo>
                    <a:pt x="14738" y="64364"/>
                    <a:pt x="14854" y="64230"/>
                    <a:pt x="14836" y="64070"/>
                  </a:cubicBezTo>
                  <a:cubicBezTo>
                    <a:pt x="14774" y="63445"/>
                    <a:pt x="14747" y="62767"/>
                    <a:pt x="14747" y="61938"/>
                  </a:cubicBezTo>
                  <a:lnTo>
                    <a:pt x="14747" y="61893"/>
                  </a:lnTo>
                  <a:cubicBezTo>
                    <a:pt x="14747" y="61732"/>
                    <a:pt x="14622" y="61608"/>
                    <a:pt x="14462" y="61608"/>
                  </a:cubicBezTo>
                  <a:close/>
                  <a:moveTo>
                    <a:pt x="14956" y="65993"/>
                  </a:moveTo>
                  <a:cubicBezTo>
                    <a:pt x="14929" y="65993"/>
                    <a:pt x="14900" y="65997"/>
                    <a:pt x="14872" y="66006"/>
                  </a:cubicBezTo>
                  <a:cubicBezTo>
                    <a:pt x="14721" y="66041"/>
                    <a:pt x="14640" y="66202"/>
                    <a:pt x="14685" y="66354"/>
                  </a:cubicBezTo>
                  <a:cubicBezTo>
                    <a:pt x="14899" y="67121"/>
                    <a:pt x="15193" y="67808"/>
                    <a:pt x="15586" y="68441"/>
                  </a:cubicBezTo>
                  <a:cubicBezTo>
                    <a:pt x="15630" y="68530"/>
                    <a:pt x="15729" y="68584"/>
                    <a:pt x="15827" y="68584"/>
                  </a:cubicBezTo>
                  <a:cubicBezTo>
                    <a:pt x="15871" y="68584"/>
                    <a:pt x="15925" y="68566"/>
                    <a:pt x="15969" y="68539"/>
                  </a:cubicBezTo>
                  <a:cubicBezTo>
                    <a:pt x="16103" y="68459"/>
                    <a:pt x="16148" y="68289"/>
                    <a:pt x="16068" y="68156"/>
                  </a:cubicBezTo>
                  <a:cubicBezTo>
                    <a:pt x="15702" y="67558"/>
                    <a:pt x="15425" y="66916"/>
                    <a:pt x="15220" y="66193"/>
                  </a:cubicBezTo>
                  <a:cubicBezTo>
                    <a:pt x="15184" y="66070"/>
                    <a:pt x="15077" y="65993"/>
                    <a:pt x="14956" y="65993"/>
                  </a:cubicBezTo>
                  <a:close/>
                  <a:moveTo>
                    <a:pt x="17238" y="69712"/>
                  </a:moveTo>
                  <a:cubicBezTo>
                    <a:pt x="17159" y="69712"/>
                    <a:pt x="17080" y="69743"/>
                    <a:pt x="17022" y="69806"/>
                  </a:cubicBezTo>
                  <a:cubicBezTo>
                    <a:pt x="16915" y="69922"/>
                    <a:pt x="16933" y="70100"/>
                    <a:pt x="17049" y="70207"/>
                  </a:cubicBezTo>
                  <a:cubicBezTo>
                    <a:pt x="17602" y="70698"/>
                    <a:pt x="18244" y="71117"/>
                    <a:pt x="18949" y="71465"/>
                  </a:cubicBezTo>
                  <a:cubicBezTo>
                    <a:pt x="18994" y="71483"/>
                    <a:pt x="19029" y="71492"/>
                    <a:pt x="19074" y="71492"/>
                  </a:cubicBezTo>
                  <a:cubicBezTo>
                    <a:pt x="19181" y="71492"/>
                    <a:pt x="19279" y="71430"/>
                    <a:pt x="19324" y="71331"/>
                  </a:cubicBezTo>
                  <a:cubicBezTo>
                    <a:pt x="19395" y="71189"/>
                    <a:pt x="19333" y="71019"/>
                    <a:pt x="19199" y="70957"/>
                  </a:cubicBezTo>
                  <a:cubicBezTo>
                    <a:pt x="18539" y="70636"/>
                    <a:pt x="17941" y="70243"/>
                    <a:pt x="17424" y="69779"/>
                  </a:cubicBezTo>
                  <a:cubicBezTo>
                    <a:pt x="17370" y="69734"/>
                    <a:pt x="17304" y="69712"/>
                    <a:pt x="17238" y="69712"/>
                  </a:cubicBezTo>
                  <a:close/>
                  <a:moveTo>
                    <a:pt x="27703" y="71252"/>
                  </a:moveTo>
                  <a:cubicBezTo>
                    <a:pt x="27673" y="71252"/>
                    <a:pt x="27642" y="71258"/>
                    <a:pt x="27611" y="71269"/>
                  </a:cubicBezTo>
                  <a:cubicBezTo>
                    <a:pt x="26942" y="71501"/>
                    <a:pt x="26238" y="71679"/>
                    <a:pt x="25515" y="71786"/>
                  </a:cubicBezTo>
                  <a:cubicBezTo>
                    <a:pt x="25363" y="71813"/>
                    <a:pt x="25256" y="71956"/>
                    <a:pt x="25283" y="72108"/>
                  </a:cubicBezTo>
                  <a:cubicBezTo>
                    <a:pt x="25301" y="72250"/>
                    <a:pt x="25417" y="72348"/>
                    <a:pt x="25560" y="72348"/>
                  </a:cubicBezTo>
                  <a:lnTo>
                    <a:pt x="25604" y="72348"/>
                  </a:lnTo>
                  <a:cubicBezTo>
                    <a:pt x="26354" y="72232"/>
                    <a:pt x="27094" y="72045"/>
                    <a:pt x="27799" y="71804"/>
                  </a:cubicBezTo>
                  <a:cubicBezTo>
                    <a:pt x="27941" y="71751"/>
                    <a:pt x="28022" y="71590"/>
                    <a:pt x="27968" y="71439"/>
                  </a:cubicBezTo>
                  <a:cubicBezTo>
                    <a:pt x="27926" y="71326"/>
                    <a:pt x="27817" y="71252"/>
                    <a:pt x="27703" y="71252"/>
                  </a:cubicBezTo>
                  <a:close/>
                  <a:moveTo>
                    <a:pt x="21161" y="71645"/>
                  </a:moveTo>
                  <a:cubicBezTo>
                    <a:pt x="21032" y="71645"/>
                    <a:pt x="20916" y="71736"/>
                    <a:pt x="20885" y="71867"/>
                  </a:cubicBezTo>
                  <a:cubicBezTo>
                    <a:pt x="20849" y="72018"/>
                    <a:pt x="20947" y="72170"/>
                    <a:pt x="21099" y="72206"/>
                  </a:cubicBezTo>
                  <a:cubicBezTo>
                    <a:pt x="21822" y="72366"/>
                    <a:pt x="22571" y="72464"/>
                    <a:pt x="23347" y="72482"/>
                  </a:cubicBezTo>
                  <a:lnTo>
                    <a:pt x="23356" y="72482"/>
                  </a:lnTo>
                  <a:cubicBezTo>
                    <a:pt x="23508" y="72482"/>
                    <a:pt x="23633" y="72366"/>
                    <a:pt x="23633" y="72215"/>
                  </a:cubicBezTo>
                  <a:cubicBezTo>
                    <a:pt x="23642" y="72054"/>
                    <a:pt x="23517" y="71929"/>
                    <a:pt x="23356" y="71920"/>
                  </a:cubicBezTo>
                  <a:cubicBezTo>
                    <a:pt x="22625" y="71902"/>
                    <a:pt x="21911" y="71813"/>
                    <a:pt x="21224" y="71653"/>
                  </a:cubicBezTo>
                  <a:cubicBezTo>
                    <a:pt x="21203" y="71648"/>
                    <a:pt x="21182" y="71645"/>
                    <a:pt x="21161" y="716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" name="Google Shape;682;p14"/>
          <p:cNvGrpSpPr/>
          <p:nvPr/>
        </p:nvGrpSpPr>
        <p:grpSpPr>
          <a:xfrm rot="10800000" flipH="1">
            <a:off x="485179" y="4569824"/>
            <a:ext cx="1464416" cy="573674"/>
            <a:chOff x="485179" y="-4"/>
            <a:chExt cx="1464416" cy="573674"/>
          </a:xfrm>
        </p:grpSpPr>
        <p:sp>
          <p:nvSpPr>
            <p:cNvPr id="683" name="Google Shape;683;p14"/>
            <p:cNvSpPr/>
            <p:nvPr/>
          </p:nvSpPr>
          <p:spPr>
            <a:xfrm rot="5400000">
              <a:off x="982367" y="-410074"/>
              <a:ext cx="469906" cy="1290046"/>
            </a:xfrm>
            <a:custGeom>
              <a:avLst/>
              <a:gdLst/>
              <a:ahLst/>
              <a:cxnLst/>
              <a:rect l="l" t="t" r="r" b="b"/>
              <a:pathLst>
                <a:path w="17611" h="48348" extrusionOk="0">
                  <a:moveTo>
                    <a:pt x="1752" y="1"/>
                  </a:moveTo>
                  <a:cubicBezTo>
                    <a:pt x="1165" y="1"/>
                    <a:pt x="573" y="64"/>
                    <a:pt x="0" y="192"/>
                  </a:cubicBezTo>
                  <a:lnTo>
                    <a:pt x="0" y="48347"/>
                  </a:lnTo>
                  <a:cubicBezTo>
                    <a:pt x="794" y="47910"/>
                    <a:pt x="1615" y="47420"/>
                    <a:pt x="2453" y="46965"/>
                  </a:cubicBezTo>
                  <a:cubicBezTo>
                    <a:pt x="2516" y="46929"/>
                    <a:pt x="2569" y="46902"/>
                    <a:pt x="2632" y="46866"/>
                  </a:cubicBezTo>
                  <a:cubicBezTo>
                    <a:pt x="4327" y="45965"/>
                    <a:pt x="5932" y="44922"/>
                    <a:pt x="7449" y="43753"/>
                  </a:cubicBezTo>
                  <a:cubicBezTo>
                    <a:pt x="7556" y="43664"/>
                    <a:pt x="7663" y="43584"/>
                    <a:pt x="7770" y="43494"/>
                  </a:cubicBezTo>
                  <a:cubicBezTo>
                    <a:pt x="9465" y="42156"/>
                    <a:pt x="11035" y="40649"/>
                    <a:pt x="12436" y="38998"/>
                  </a:cubicBezTo>
                  <a:cubicBezTo>
                    <a:pt x="12489" y="38936"/>
                    <a:pt x="12552" y="38864"/>
                    <a:pt x="12614" y="38793"/>
                  </a:cubicBezTo>
                  <a:cubicBezTo>
                    <a:pt x="12730" y="38650"/>
                    <a:pt x="12855" y="38499"/>
                    <a:pt x="12980" y="38347"/>
                  </a:cubicBezTo>
                  <a:cubicBezTo>
                    <a:pt x="13025" y="38293"/>
                    <a:pt x="13078" y="38222"/>
                    <a:pt x="13123" y="38160"/>
                  </a:cubicBezTo>
                  <a:cubicBezTo>
                    <a:pt x="13480" y="37722"/>
                    <a:pt x="13819" y="37276"/>
                    <a:pt x="14149" y="36821"/>
                  </a:cubicBezTo>
                  <a:cubicBezTo>
                    <a:pt x="15005" y="35626"/>
                    <a:pt x="15790" y="34359"/>
                    <a:pt x="16388" y="33021"/>
                  </a:cubicBezTo>
                  <a:cubicBezTo>
                    <a:pt x="16415" y="32950"/>
                    <a:pt x="16441" y="32887"/>
                    <a:pt x="16468" y="32825"/>
                  </a:cubicBezTo>
                  <a:cubicBezTo>
                    <a:pt x="16843" y="31977"/>
                    <a:pt x="17137" y="31094"/>
                    <a:pt x="17325" y="30184"/>
                  </a:cubicBezTo>
                  <a:cubicBezTo>
                    <a:pt x="17360" y="30015"/>
                    <a:pt x="17396" y="29836"/>
                    <a:pt x="17423" y="29658"/>
                  </a:cubicBezTo>
                  <a:cubicBezTo>
                    <a:pt x="17601" y="28543"/>
                    <a:pt x="17610" y="27383"/>
                    <a:pt x="17423" y="26277"/>
                  </a:cubicBezTo>
                  <a:cubicBezTo>
                    <a:pt x="17227" y="25126"/>
                    <a:pt x="16825" y="24029"/>
                    <a:pt x="16174" y="23074"/>
                  </a:cubicBezTo>
                  <a:cubicBezTo>
                    <a:pt x="16004" y="22815"/>
                    <a:pt x="15817" y="22575"/>
                    <a:pt x="15621" y="22343"/>
                  </a:cubicBezTo>
                  <a:cubicBezTo>
                    <a:pt x="15567" y="22280"/>
                    <a:pt x="15514" y="22218"/>
                    <a:pt x="15460" y="22155"/>
                  </a:cubicBezTo>
                  <a:cubicBezTo>
                    <a:pt x="14613" y="21210"/>
                    <a:pt x="13587" y="20416"/>
                    <a:pt x="12614" y="19577"/>
                  </a:cubicBezTo>
                  <a:cubicBezTo>
                    <a:pt x="12552" y="19533"/>
                    <a:pt x="12489" y="19479"/>
                    <a:pt x="12436" y="19425"/>
                  </a:cubicBezTo>
                  <a:cubicBezTo>
                    <a:pt x="12070" y="19104"/>
                    <a:pt x="11713" y="18783"/>
                    <a:pt x="11383" y="18435"/>
                  </a:cubicBezTo>
                  <a:cubicBezTo>
                    <a:pt x="10946" y="17989"/>
                    <a:pt x="10554" y="17516"/>
                    <a:pt x="10206" y="17008"/>
                  </a:cubicBezTo>
                  <a:cubicBezTo>
                    <a:pt x="10152" y="16945"/>
                    <a:pt x="10116" y="16883"/>
                    <a:pt x="10072" y="16821"/>
                  </a:cubicBezTo>
                  <a:cubicBezTo>
                    <a:pt x="9028" y="15286"/>
                    <a:pt x="8341" y="13511"/>
                    <a:pt x="8074" y="11673"/>
                  </a:cubicBezTo>
                  <a:cubicBezTo>
                    <a:pt x="8065" y="11611"/>
                    <a:pt x="8056" y="11548"/>
                    <a:pt x="8047" y="11486"/>
                  </a:cubicBezTo>
                  <a:cubicBezTo>
                    <a:pt x="8020" y="11245"/>
                    <a:pt x="7993" y="11004"/>
                    <a:pt x="7975" y="10763"/>
                  </a:cubicBezTo>
                  <a:cubicBezTo>
                    <a:pt x="7886" y="9318"/>
                    <a:pt x="8029" y="7801"/>
                    <a:pt x="7984" y="6338"/>
                  </a:cubicBezTo>
                  <a:cubicBezTo>
                    <a:pt x="7984" y="6276"/>
                    <a:pt x="7984" y="6222"/>
                    <a:pt x="7984" y="6151"/>
                  </a:cubicBezTo>
                  <a:cubicBezTo>
                    <a:pt x="7949" y="5357"/>
                    <a:pt x="7851" y="4590"/>
                    <a:pt x="7619" y="3858"/>
                  </a:cubicBezTo>
                  <a:cubicBezTo>
                    <a:pt x="7574" y="3689"/>
                    <a:pt x="7512" y="3528"/>
                    <a:pt x="7449" y="3368"/>
                  </a:cubicBezTo>
                  <a:cubicBezTo>
                    <a:pt x="7324" y="3073"/>
                    <a:pt x="7181" y="2788"/>
                    <a:pt x="7003" y="2502"/>
                  </a:cubicBezTo>
                  <a:cubicBezTo>
                    <a:pt x="6602" y="1887"/>
                    <a:pt x="6075" y="1387"/>
                    <a:pt x="5478" y="1004"/>
                  </a:cubicBezTo>
                  <a:cubicBezTo>
                    <a:pt x="5370" y="941"/>
                    <a:pt x="5272" y="879"/>
                    <a:pt x="5165" y="816"/>
                  </a:cubicBezTo>
                  <a:cubicBezTo>
                    <a:pt x="4398" y="397"/>
                    <a:pt x="3533" y="147"/>
                    <a:pt x="2632" y="49"/>
                  </a:cubicBezTo>
                  <a:cubicBezTo>
                    <a:pt x="2578" y="40"/>
                    <a:pt x="2516" y="40"/>
                    <a:pt x="2453" y="31"/>
                  </a:cubicBezTo>
                  <a:cubicBezTo>
                    <a:pt x="2221" y="11"/>
                    <a:pt x="1987" y="1"/>
                    <a:pt x="1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4"/>
            <p:cNvSpPr/>
            <p:nvPr/>
          </p:nvSpPr>
          <p:spPr>
            <a:xfrm rot="5400000">
              <a:off x="934352" y="-441573"/>
              <a:ext cx="566069" cy="1464416"/>
            </a:xfrm>
            <a:custGeom>
              <a:avLst/>
              <a:gdLst/>
              <a:ahLst/>
              <a:cxnLst/>
              <a:rect l="l" t="t" r="r" b="b"/>
              <a:pathLst>
                <a:path w="21215" h="54883" extrusionOk="0">
                  <a:moveTo>
                    <a:pt x="3533" y="0"/>
                  </a:moveTo>
                  <a:cubicBezTo>
                    <a:pt x="3417" y="0"/>
                    <a:pt x="3328" y="90"/>
                    <a:pt x="3319" y="206"/>
                  </a:cubicBezTo>
                  <a:cubicBezTo>
                    <a:pt x="3319" y="322"/>
                    <a:pt x="3408" y="420"/>
                    <a:pt x="3524" y="429"/>
                  </a:cubicBezTo>
                  <a:cubicBezTo>
                    <a:pt x="4086" y="438"/>
                    <a:pt x="4630" y="509"/>
                    <a:pt x="5148" y="625"/>
                  </a:cubicBezTo>
                  <a:cubicBezTo>
                    <a:pt x="5166" y="634"/>
                    <a:pt x="5184" y="634"/>
                    <a:pt x="5193" y="634"/>
                  </a:cubicBezTo>
                  <a:cubicBezTo>
                    <a:pt x="5291" y="634"/>
                    <a:pt x="5380" y="562"/>
                    <a:pt x="5407" y="464"/>
                  </a:cubicBezTo>
                  <a:cubicBezTo>
                    <a:pt x="5433" y="348"/>
                    <a:pt x="5353" y="232"/>
                    <a:pt x="5246" y="206"/>
                  </a:cubicBezTo>
                  <a:cubicBezTo>
                    <a:pt x="4693" y="90"/>
                    <a:pt x="4122" y="18"/>
                    <a:pt x="3542" y="0"/>
                  </a:cubicBezTo>
                  <a:close/>
                  <a:moveTo>
                    <a:pt x="1862" y="105"/>
                  </a:moveTo>
                  <a:cubicBezTo>
                    <a:pt x="1851" y="105"/>
                    <a:pt x="1840" y="106"/>
                    <a:pt x="1829" y="108"/>
                  </a:cubicBezTo>
                  <a:cubicBezTo>
                    <a:pt x="1258" y="188"/>
                    <a:pt x="705" y="331"/>
                    <a:pt x="170" y="518"/>
                  </a:cubicBezTo>
                  <a:cubicBezTo>
                    <a:pt x="54" y="554"/>
                    <a:pt x="0" y="678"/>
                    <a:pt x="36" y="786"/>
                  </a:cubicBezTo>
                  <a:cubicBezTo>
                    <a:pt x="72" y="875"/>
                    <a:pt x="152" y="928"/>
                    <a:pt x="241" y="928"/>
                  </a:cubicBezTo>
                  <a:cubicBezTo>
                    <a:pt x="259" y="928"/>
                    <a:pt x="286" y="928"/>
                    <a:pt x="313" y="919"/>
                  </a:cubicBezTo>
                  <a:cubicBezTo>
                    <a:pt x="821" y="741"/>
                    <a:pt x="1348" y="607"/>
                    <a:pt x="1901" y="527"/>
                  </a:cubicBezTo>
                  <a:cubicBezTo>
                    <a:pt x="2017" y="509"/>
                    <a:pt x="2097" y="402"/>
                    <a:pt x="2079" y="286"/>
                  </a:cubicBezTo>
                  <a:cubicBezTo>
                    <a:pt x="2063" y="181"/>
                    <a:pt x="1966" y="105"/>
                    <a:pt x="1862" y="105"/>
                  </a:cubicBezTo>
                  <a:close/>
                  <a:moveTo>
                    <a:pt x="6775" y="754"/>
                  </a:moveTo>
                  <a:cubicBezTo>
                    <a:pt x="6697" y="754"/>
                    <a:pt x="6622" y="798"/>
                    <a:pt x="6584" y="875"/>
                  </a:cubicBezTo>
                  <a:cubicBezTo>
                    <a:pt x="6531" y="982"/>
                    <a:pt x="6575" y="1107"/>
                    <a:pt x="6682" y="1160"/>
                  </a:cubicBezTo>
                  <a:cubicBezTo>
                    <a:pt x="7182" y="1401"/>
                    <a:pt x="7637" y="1695"/>
                    <a:pt x="8029" y="2043"/>
                  </a:cubicBezTo>
                  <a:cubicBezTo>
                    <a:pt x="8065" y="2079"/>
                    <a:pt x="8119" y="2097"/>
                    <a:pt x="8172" y="2097"/>
                  </a:cubicBezTo>
                  <a:cubicBezTo>
                    <a:pt x="8226" y="2097"/>
                    <a:pt x="8288" y="2079"/>
                    <a:pt x="8324" y="2026"/>
                  </a:cubicBezTo>
                  <a:cubicBezTo>
                    <a:pt x="8404" y="1936"/>
                    <a:pt x="8395" y="1803"/>
                    <a:pt x="8306" y="1722"/>
                  </a:cubicBezTo>
                  <a:cubicBezTo>
                    <a:pt x="7887" y="1356"/>
                    <a:pt x="7405" y="1035"/>
                    <a:pt x="6870" y="777"/>
                  </a:cubicBezTo>
                  <a:cubicBezTo>
                    <a:pt x="6839" y="761"/>
                    <a:pt x="6807" y="754"/>
                    <a:pt x="6775" y="754"/>
                  </a:cubicBezTo>
                  <a:close/>
                  <a:moveTo>
                    <a:pt x="9240" y="2956"/>
                  </a:moveTo>
                  <a:cubicBezTo>
                    <a:pt x="9201" y="2956"/>
                    <a:pt x="9162" y="2967"/>
                    <a:pt x="9127" y="2989"/>
                  </a:cubicBezTo>
                  <a:cubicBezTo>
                    <a:pt x="9029" y="3043"/>
                    <a:pt x="8993" y="3176"/>
                    <a:pt x="9055" y="3274"/>
                  </a:cubicBezTo>
                  <a:cubicBezTo>
                    <a:pt x="9323" y="3729"/>
                    <a:pt x="9537" y="4211"/>
                    <a:pt x="9689" y="4764"/>
                  </a:cubicBezTo>
                  <a:cubicBezTo>
                    <a:pt x="9715" y="4853"/>
                    <a:pt x="9805" y="4916"/>
                    <a:pt x="9894" y="4916"/>
                  </a:cubicBezTo>
                  <a:cubicBezTo>
                    <a:pt x="9912" y="4916"/>
                    <a:pt x="9939" y="4916"/>
                    <a:pt x="9956" y="4907"/>
                  </a:cubicBezTo>
                  <a:cubicBezTo>
                    <a:pt x="10072" y="4871"/>
                    <a:pt x="10135" y="4755"/>
                    <a:pt x="10099" y="4639"/>
                  </a:cubicBezTo>
                  <a:cubicBezTo>
                    <a:pt x="9930" y="4060"/>
                    <a:pt x="9707" y="3542"/>
                    <a:pt x="9421" y="3060"/>
                  </a:cubicBezTo>
                  <a:cubicBezTo>
                    <a:pt x="9381" y="2991"/>
                    <a:pt x="9311" y="2956"/>
                    <a:pt x="9240" y="2956"/>
                  </a:cubicBezTo>
                  <a:close/>
                  <a:moveTo>
                    <a:pt x="10202" y="6136"/>
                  </a:moveTo>
                  <a:cubicBezTo>
                    <a:pt x="10192" y="6136"/>
                    <a:pt x="10181" y="6137"/>
                    <a:pt x="10170" y="6138"/>
                  </a:cubicBezTo>
                  <a:cubicBezTo>
                    <a:pt x="10054" y="6147"/>
                    <a:pt x="9974" y="6254"/>
                    <a:pt x="9983" y="6370"/>
                  </a:cubicBezTo>
                  <a:cubicBezTo>
                    <a:pt x="10028" y="6843"/>
                    <a:pt x="10046" y="7360"/>
                    <a:pt x="10046" y="7985"/>
                  </a:cubicBezTo>
                  <a:lnTo>
                    <a:pt x="10046" y="8020"/>
                  </a:lnTo>
                  <a:cubicBezTo>
                    <a:pt x="10046" y="8136"/>
                    <a:pt x="10144" y="8235"/>
                    <a:pt x="10260" y="8235"/>
                  </a:cubicBezTo>
                  <a:cubicBezTo>
                    <a:pt x="10385" y="8235"/>
                    <a:pt x="10474" y="8136"/>
                    <a:pt x="10474" y="8020"/>
                  </a:cubicBezTo>
                  <a:lnTo>
                    <a:pt x="10474" y="7985"/>
                  </a:lnTo>
                  <a:cubicBezTo>
                    <a:pt x="10474" y="7342"/>
                    <a:pt x="10456" y="6816"/>
                    <a:pt x="10411" y="6325"/>
                  </a:cubicBezTo>
                  <a:cubicBezTo>
                    <a:pt x="10395" y="6219"/>
                    <a:pt x="10312" y="6136"/>
                    <a:pt x="10202" y="6136"/>
                  </a:cubicBezTo>
                  <a:close/>
                  <a:moveTo>
                    <a:pt x="10233" y="9483"/>
                  </a:moveTo>
                  <a:cubicBezTo>
                    <a:pt x="10117" y="9483"/>
                    <a:pt x="10019" y="9573"/>
                    <a:pt x="10019" y="9689"/>
                  </a:cubicBezTo>
                  <a:cubicBezTo>
                    <a:pt x="10001" y="10126"/>
                    <a:pt x="9992" y="10590"/>
                    <a:pt x="9992" y="11045"/>
                  </a:cubicBezTo>
                  <a:cubicBezTo>
                    <a:pt x="9992" y="11161"/>
                    <a:pt x="9992" y="11268"/>
                    <a:pt x="9992" y="11375"/>
                  </a:cubicBezTo>
                  <a:cubicBezTo>
                    <a:pt x="10001" y="11491"/>
                    <a:pt x="10090" y="11589"/>
                    <a:pt x="10206" y="11589"/>
                  </a:cubicBezTo>
                  <a:lnTo>
                    <a:pt x="10215" y="11589"/>
                  </a:lnTo>
                  <a:cubicBezTo>
                    <a:pt x="10331" y="11580"/>
                    <a:pt x="10420" y="11491"/>
                    <a:pt x="10420" y="11366"/>
                  </a:cubicBezTo>
                  <a:cubicBezTo>
                    <a:pt x="10420" y="11259"/>
                    <a:pt x="10420" y="11152"/>
                    <a:pt x="10420" y="11045"/>
                  </a:cubicBezTo>
                  <a:cubicBezTo>
                    <a:pt x="10420" y="10599"/>
                    <a:pt x="10429" y="10135"/>
                    <a:pt x="10447" y="9707"/>
                  </a:cubicBezTo>
                  <a:cubicBezTo>
                    <a:pt x="10447" y="9582"/>
                    <a:pt x="10358" y="9483"/>
                    <a:pt x="10233" y="9483"/>
                  </a:cubicBezTo>
                  <a:close/>
                  <a:moveTo>
                    <a:pt x="10304" y="12828"/>
                  </a:moveTo>
                  <a:cubicBezTo>
                    <a:pt x="10298" y="12828"/>
                    <a:pt x="10292" y="12828"/>
                    <a:pt x="10286" y="12829"/>
                  </a:cubicBezTo>
                  <a:cubicBezTo>
                    <a:pt x="10170" y="12847"/>
                    <a:pt x="10090" y="12954"/>
                    <a:pt x="10099" y="13070"/>
                  </a:cubicBezTo>
                  <a:cubicBezTo>
                    <a:pt x="10170" y="13632"/>
                    <a:pt x="10278" y="14194"/>
                    <a:pt x="10411" y="14738"/>
                  </a:cubicBezTo>
                  <a:cubicBezTo>
                    <a:pt x="10438" y="14836"/>
                    <a:pt x="10527" y="14907"/>
                    <a:pt x="10625" y="14907"/>
                  </a:cubicBezTo>
                  <a:cubicBezTo>
                    <a:pt x="10634" y="14907"/>
                    <a:pt x="10652" y="14899"/>
                    <a:pt x="10670" y="14899"/>
                  </a:cubicBezTo>
                  <a:cubicBezTo>
                    <a:pt x="10786" y="14872"/>
                    <a:pt x="10857" y="14756"/>
                    <a:pt x="10831" y="14640"/>
                  </a:cubicBezTo>
                  <a:cubicBezTo>
                    <a:pt x="10697" y="14105"/>
                    <a:pt x="10590" y="13560"/>
                    <a:pt x="10527" y="13016"/>
                  </a:cubicBezTo>
                  <a:cubicBezTo>
                    <a:pt x="10510" y="12906"/>
                    <a:pt x="10413" y="12828"/>
                    <a:pt x="10304" y="12828"/>
                  </a:cubicBezTo>
                  <a:close/>
                  <a:moveTo>
                    <a:pt x="11122" y="16074"/>
                  </a:moveTo>
                  <a:cubicBezTo>
                    <a:pt x="11099" y="16074"/>
                    <a:pt x="11076" y="16078"/>
                    <a:pt x="11054" y="16085"/>
                  </a:cubicBezTo>
                  <a:cubicBezTo>
                    <a:pt x="10938" y="16130"/>
                    <a:pt x="10884" y="16255"/>
                    <a:pt x="10929" y="16362"/>
                  </a:cubicBezTo>
                  <a:cubicBezTo>
                    <a:pt x="11134" y="16888"/>
                    <a:pt x="11366" y="17414"/>
                    <a:pt x="11634" y="17914"/>
                  </a:cubicBezTo>
                  <a:cubicBezTo>
                    <a:pt x="11669" y="17985"/>
                    <a:pt x="11741" y="18021"/>
                    <a:pt x="11821" y="18021"/>
                  </a:cubicBezTo>
                  <a:cubicBezTo>
                    <a:pt x="11857" y="18021"/>
                    <a:pt x="11892" y="18021"/>
                    <a:pt x="11919" y="18003"/>
                  </a:cubicBezTo>
                  <a:cubicBezTo>
                    <a:pt x="12026" y="17941"/>
                    <a:pt x="12062" y="17816"/>
                    <a:pt x="12008" y="17709"/>
                  </a:cubicBezTo>
                  <a:cubicBezTo>
                    <a:pt x="11749" y="17227"/>
                    <a:pt x="11526" y="16718"/>
                    <a:pt x="11330" y="16210"/>
                  </a:cubicBezTo>
                  <a:cubicBezTo>
                    <a:pt x="11295" y="16125"/>
                    <a:pt x="11209" y="16074"/>
                    <a:pt x="11122" y="16074"/>
                  </a:cubicBezTo>
                  <a:close/>
                  <a:moveTo>
                    <a:pt x="12695" y="19028"/>
                  </a:moveTo>
                  <a:cubicBezTo>
                    <a:pt x="12652" y="19028"/>
                    <a:pt x="12608" y="19040"/>
                    <a:pt x="12570" y="19065"/>
                  </a:cubicBezTo>
                  <a:cubicBezTo>
                    <a:pt x="12472" y="19136"/>
                    <a:pt x="12445" y="19270"/>
                    <a:pt x="12517" y="19359"/>
                  </a:cubicBezTo>
                  <a:cubicBezTo>
                    <a:pt x="12838" y="19832"/>
                    <a:pt x="13195" y="20278"/>
                    <a:pt x="13569" y="20697"/>
                  </a:cubicBezTo>
                  <a:cubicBezTo>
                    <a:pt x="13614" y="20742"/>
                    <a:pt x="13676" y="20769"/>
                    <a:pt x="13730" y="20769"/>
                  </a:cubicBezTo>
                  <a:cubicBezTo>
                    <a:pt x="13783" y="20769"/>
                    <a:pt x="13837" y="20751"/>
                    <a:pt x="13873" y="20715"/>
                  </a:cubicBezTo>
                  <a:cubicBezTo>
                    <a:pt x="13962" y="20635"/>
                    <a:pt x="13971" y="20501"/>
                    <a:pt x="13891" y="20412"/>
                  </a:cubicBezTo>
                  <a:cubicBezTo>
                    <a:pt x="13525" y="20001"/>
                    <a:pt x="13177" y="19573"/>
                    <a:pt x="12865" y="19118"/>
                  </a:cubicBezTo>
                  <a:cubicBezTo>
                    <a:pt x="12826" y="19058"/>
                    <a:pt x="12762" y="19028"/>
                    <a:pt x="12695" y="19028"/>
                  </a:cubicBezTo>
                  <a:close/>
                  <a:moveTo>
                    <a:pt x="14925" y="21516"/>
                  </a:moveTo>
                  <a:cubicBezTo>
                    <a:pt x="14867" y="21516"/>
                    <a:pt x="14808" y="21541"/>
                    <a:pt x="14765" y="21589"/>
                  </a:cubicBezTo>
                  <a:cubicBezTo>
                    <a:pt x="14685" y="21678"/>
                    <a:pt x="14693" y="21812"/>
                    <a:pt x="14774" y="21893"/>
                  </a:cubicBezTo>
                  <a:cubicBezTo>
                    <a:pt x="15193" y="22267"/>
                    <a:pt x="15630" y="22633"/>
                    <a:pt x="16049" y="22990"/>
                  </a:cubicBezTo>
                  <a:lnTo>
                    <a:pt x="16326" y="22660"/>
                  </a:lnTo>
                  <a:cubicBezTo>
                    <a:pt x="15907" y="22312"/>
                    <a:pt x="15478" y="21946"/>
                    <a:pt x="15059" y="21571"/>
                  </a:cubicBezTo>
                  <a:cubicBezTo>
                    <a:pt x="15022" y="21534"/>
                    <a:pt x="14974" y="21516"/>
                    <a:pt x="14925" y="21516"/>
                  </a:cubicBezTo>
                  <a:close/>
                  <a:moveTo>
                    <a:pt x="17460" y="23702"/>
                  </a:moveTo>
                  <a:cubicBezTo>
                    <a:pt x="17401" y="23702"/>
                    <a:pt x="17342" y="23727"/>
                    <a:pt x="17298" y="23775"/>
                  </a:cubicBezTo>
                  <a:cubicBezTo>
                    <a:pt x="17227" y="23864"/>
                    <a:pt x="17227" y="23998"/>
                    <a:pt x="17316" y="24078"/>
                  </a:cubicBezTo>
                  <a:cubicBezTo>
                    <a:pt x="17780" y="24489"/>
                    <a:pt x="18164" y="24872"/>
                    <a:pt x="18494" y="25238"/>
                  </a:cubicBezTo>
                  <a:cubicBezTo>
                    <a:pt x="18529" y="25291"/>
                    <a:pt x="18592" y="25309"/>
                    <a:pt x="18645" y="25309"/>
                  </a:cubicBezTo>
                  <a:cubicBezTo>
                    <a:pt x="18699" y="25309"/>
                    <a:pt x="18753" y="25291"/>
                    <a:pt x="18788" y="25256"/>
                  </a:cubicBezTo>
                  <a:cubicBezTo>
                    <a:pt x="18877" y="25176"/>
                    <a:pt x="18886" y="25042"/>
                    <a:pt x="18806" y="24952"/>
                  </a:cubicBezTo>
                  <a:cubicBezTo>
                    <a:pt x="18467" y="24578"/>
                    <a:pt x="18075" y="24185"/>
                    <a:pt x="17602" y="23757"/>
                  </a:cubicBezTo>
                  <a:cubicBezTo>
                    <a:pt x="17561" y="23720"/>
                    <a:pt x="17510" y="23702"/>
                    <a:pt x="17460" y="23702"/>
                  </a:cubicBezTo>
                  <a:close/>
                  <a:moveTo>
                    <a:pt x="19649" y="26224"/>
                  </a:moveTo>
                  <a:cubicBezTo>
                    <a:pt x="19612" y="26224"/>
                    <a:pt x="19574" y="26234"/>
                    <a:pt x="19538" y="26255"/>
                  </a:cubicBezTo>
                  <a:cubicBezTo>
                    <a:pt x="19439" y="26317"/>
                    <a:pt x="19404" y="26451"/>
                    <a:pt x="19466" y="26549"/>
                  </a:cubicBezTo>
                  <a:cubicBezTo>
                    <a:pt x="19752" y="27004"/>
                    <a:pt x="19984" y="27504"/>
                    <a:pt x="20180" y="28021"/>
                  </a:cubicBezTo>
                  <a:cubicBezTo>
                    <a:pt x="20207" y="28102"/>
                    <a:pt x="20296" y="28155"/>
                    <a:pt x="20376" y="28155"/>
                  </a:cubicBezTo>
                  <a:cubicBezTo>
                    <a:pt x="20403" y="28155"/>
                    <a:pt x="20430" y="28155"/>
                    <a:pt x="20456" y="28146"/>
                  </a:cubicBezTo>
                  <a:cubicBezTo>
                    <a:pt x="20563" y="28102"/>
                    <a:pt x="20617" y="27977"/>
                    <a:pt x="20581" y="27870"/>
                  </a:cubicBezTo>
                  <a:cubicBezTo>
                    <a:pt x="20376" y="27325"/>
                    <a:pt x="20126" y="26808"/>
                    <a:pt x="19832" y="26326"/>
                  </a:cubicBezTo>
                  <a:cubicBezTo>
                    <a:pt x="19791" y="26261"/>
                    <a:pt x="19722" y="26224"/>
                    <a:pt x="19649" y="26224"/>
                  </a:cubicBezTo>
                  <a:close/>
                  <a:moveTo>
                    <a:pt x="20831" y="29345"/>
                  </a:moveTo>
                  <a:cubicBezTo>
                    <a:pt x="20817" y="29345"/>
                    <a:pt x="20802" y="29347"/>
                    <a:pt x="20787" y="29351"/>
                  </a:cubicBezTo>
                  <a:cubicBezTo>
                    <a:pt x="20671" y="29368"/>
                    <a:pt x="20590" y="29484"/>
                    <a:pt x="20608" y="29600"/>
                  </a:cubicBezTo>
                  <a:cubicBezTo>
                    <a:pt x="20706" y="30127"/>
                    <a:pt x="20769" y="30671"/>
                    <a:pt x="20787" y="31233"/>
                  </a:cubicBezTo>
                  <a:cubicBezTo>
                    <a:pt x="20787" y="31349"/>
                    <a:pt x="20885" y="31438"/>
                    <a:pt x="21001" y="31438"/>
                  </a:cubicBezTo>
                  <a:lnTo>
                    <a:pt x="21010" y="31438"/>
                  </a:lnTo>
                  <a:cubicBezTo>
                    <a:pt x="21126" y="31429"/>
                    <a:pt x="21215" y="31331"/>
                    <a:pt x="21215" y="31215"/>
                  </a:cubicBezTo>
                  <a:cubicBezTo>
                    <a:pt x="21197" y="30635"/>
                    <a:pt x="21134" y="30064"/>
                    <a:pt x="21027" y="29520"/>
                  </a:cubicBezTo>
                  <a:cubicBezTo>
                    <a:pt x="21012" y="29419"/>
                    <a:pt x="20929" y="29345"/>
                    <a:pt x="20831" y="29345"/>
                  </a:cubicBezTo>
                  <a:close/>
                  <a:moveTo>
                    <a:pt x="20926" y="32685"/>
                  </a:moveTo>
                  <a:cubicBezTo>
                    <a:pt x="20822" y="32685"/>
                    <a:pt x="20732" y="32768"/>
                    <a:pt x="20724" y="32874"/>
                  </a:cubicBezTo>
                  <a:cubicBezTo>
                    <a:pt x="20679" y="33267"/>
                    <a:pt x="20617" y="33668"/>
                    <a:pt x="20528" y="34061"/>
                  </a:cubicBezTo>
                  <a:cubicBezTo>
                    <a:pt x="20501" y="34204"/>
                    <a:pt x="20465" y="34346"/>
                    <a:pt x="20430" y="34498"/>
                  </a:cubicBezTo>
                  <a:cubicBezTo>
                    <a:pt x="20403" y="34605"/>
                    <a:pt x="20474" y="34721"/>
                    <a:pt x="20590" y="34748"/>
                  </a:cubicBezTo>
                  <a:cubicBezTo>
                    <a:pt x="20608" y="34757"/>
                    <a:pt x="20626" y="34757"/>
                    <a:pt x="20644" y="34757"/>
                  </a:cubicBezTo>
                  <a:cubicBezTo>
                    <a:pt x="20733" y="34757"/>
                    <a:pt x="20822" y="34694"/>
                    <a:pt x="20849" y="34596"/>
                  </a:cubicBezTo>
                  <a:cubicBezTo>
                    <a:pt x="20885" y="34444"/>
                    <a:pt x="20920" y="34302"/>
                    <a:pt x="20947" y="34150"/>
                  </a:cubicBezTo>
                  <a:cubicBezTo>
                    <a:pt x="21036" y="33740"/>
                    <a:pt x="21099" y="33329"/>
                    <a:pt x="21143" y="32919"/>
                  </a:cubicBezTo>
                  <a:cubicBezTo>
                    <a:pt x="21161" y="32803"/>
                    <a:pt x="21072" y="32696"/>
                    <a:pt x="20956" y="32687"/>
                  </a:cubicBezTo>
                  <a:cubicBezTo>
                    <a:pt x="20946" y="32685"/>
                    <a:pt x="20936" y="32685"/>
                    <a:pt x="20926" y="32685"/>
                  </a:cubicBezTo>
                  <a:close/>
                  <a:moveTo>
                    <a:pt x="20153" y="35932"/>
                  </a:moveTo>
                  <a:cubicBezTo>
                    <a:pt x="20063" y="35932"/>
                    <a:pt x="19983" y="35983"/>
                    <a:pt x="19948" y="36068"/>
                  </a:cubicBezTo>
                  <a:cubicBezTo>
                    <a:pt x="19770" y="36577"/>
                    <a:pt x="19546" y="37085"/>
                    <a:pt x="19306" y="37594"/>
                  </a:cubicBezTo>
                  <a:cubicBezTo>
                    <a:pt x="19252" y="37701"/>
                    <a:pt x="19297" y="37834"/>
                    <a:pt x="19404" y="37879"/>
                  </a:cubicBezTo>
                  <a:cubicBezTo>
                    <a:pt x="19439" y="37897"/>
                    <a:pt x="19466" y="37906"/>
                    <a:pt x="19502" y="37906"/>
                  </a:cubicBezTo>
                  <a:cubicBezTo>
                    <a:pt x="19582" y="37906"/>
                    <a:pt x="19654" y="37861"/>
                    <a:pt x="19689" y="37781"/>
                  </a:cubicBezTo>
                  <a:cubicBezTo>
                    <a:pt x="19939" y="37255"/>
                    <a:pt x="20162" y="36728"/>
                    <a:pt x="20349" y="36220"/>
                  </a:cubicBezTo>
                  <a:cubicBezTo>
                    <a:pt x="20394" y="36113"/>
                    <a:pt x="20332" y="35988"/>
                    <a:pt x="20224" y="35943"/>
                  </a:cubicBezTo>
                  <a:cubicBezTo>
                    <a:pt x="20200" y="35936"/>
                    <a:pt x="20176" y="35932"/>
                    <a:pt x="20153" y="35932"/>
                  </a:cubicBezTo>
                  <a:close/>
                  <a:moveTo>
                    <a:pt x="18714" y="38954"/>
                  </a:moveTo>
                  <a:cubicBezTo>
                    <a:pt x="18641" y="38954"/>
                    <a:pt x="18571" y="38994"/>
                    <a:pt x="18529" y="39065"/>
                  </a:cubicBezTo>
                  <a:cubicBezTo>
                    <a:pt x="18262" y="39520"/>
                    <a:pt x="17967" y="39993"/>
                    <a:pt x="17655" y="40475"/>
                  </a:cubicBezTo>
                  <a:cubicBezTo>
                    <a:pt x="17593" y="40573"/>
                    <a:pt x="17620" y="40707"/>
                    <a:pt x="17718" y="40769"/>
                  </a:cubicBezTo>
                  <a:cubicBezTo>
                    <a:pt x="17753" y="40796"/>
                    <a:pt x="17789" y="40805"/>
                    <a:pt x="17834" y="40805"/>
                  </a:cubicBezTo>
                  <a:cubicBezTo>
                    <a:pt x="17896" y="40805"/>
                    <a:pt x="17967" y="40769"/>
                    <a:pt x="18012" y="40707"/>
                  </a:cubicBezTo>
                  <a:cubicBezTo>
                    <a:pt x="18333" y="40225"/>
                    <a:pt x="18628" y="39743"/>
                    <a:pt x="18904" y="39280"/>
                  </a:cubicBezTo>
                  <a:cubicBezTo>
                    <a:pt x="18958" y="39173"/>
                    <a:pt x="18922" y="39048"/>
                    <a:pt x="18824" y="38985"/>
                  </a:cubicBezTo>
                  <a:cubicBezTo>
                    <a:pt x="18788" y="38964"/>
                    <a:pt x="18751" y="38954"/>
                    <a:pt x="18714" y="38954"/>
                  </a:cubicBezTo>
                  <a:close/>
                  <a:moveTo>
                    <a:pt x="16864" y="41752"/>
                  </a:moveTo>
                  <a:cubicBezTo>
                    <a:pt x="16800" y="41752"/>
                    <a:pt x="16738" y="41782"/>
                    <a:pt x="16701" y="41840"/>
                  </a:cubicBezTo>
                  <a:cubicBezTo>
                    <a:pt x="16371" y="42286"/>
                    <a:pt x="16023" y="42723"/>
                    <a:pt x="15675" y="43151"/>
                  </a:cubicBezTo>
                  <a:cubicBezTo>
                    <a:pt x="15603" y="43249"/>
                    <a:pt x="15612" y="43383"/>
                    <a:pt x="15710" y="43455"/>
                  </a:cubicBezTo>
                  <a:cubicBezTo>
                    <a:pt x="15746" y="43490"/>
                    <a:pt x="15800" y="43499"/>
                    <a:pt x="15844" y="43499"/>
                  </a:cubicBezTo>
                  <a:cubicBezTo>
                    <a:pt x="15907" y="43499"/>
                    <a:pt x="15969" y="43472"/>
                    <a:pt x="16005" y="43419"/>
                  </a:cubicBezTo>
                  <a:cubicBezTo>
                    <a:pt x="16362" y="42991"/>
                    <a:pt x="16710" y="42545"/>
                    <a:pt x="17040" y="42090"/>
                  </a:cubicBezTo>
                  <a:cubicBezTo>
                    <a:pt x="17111" y="41992"/>
                    <a:pt x="17093" y="41867"/>
                    <a:pt x="16995" y="41795"/>
                  </a:cubicBezTo>
                  <a:cubicBezTo>
                    <a:pt x="16955" y="41766"/>
                    <a:pt x="16909" y="41752"/>
                    <a:pt x="16864" y="41752"/>
                  </a:cubicBezTo>
                  <a:close/>
                  <a:moveTo>
                    <a:pt x="14757" y="44354"/>
                  </a:moveTo>
                  <a:cubicBezTo>
                    <a:pt x="14697" y="44354"/>
                    <a:pt x="14639" y="44379"/>
                    <a:pt x="14595" y="44427"/>
                  </a:cubicBezTo>
                  <a:cubicBezTo>
                    <a:pt x="14230" y="44837"/>
                    <a:pt x="13846" y="45248"/>
                    <a:pt x="13462" y="45640"/>
                  </a:cubicBezTo>
                  <a:cubicBezTo>
                    <a:pt x="13382" y="45729"/>
                    <a:pt x="13382" y="45863"/>
                    <a:pt x="13471" y="45944"/>
                  </a:cubicBezTo>
                  <a:cubicBezTo>
                    <a:pt x="13507" y="45988"/>
                    <a:pt x="13560" y="46006"/>
                    <a:pt x="13614" y="46006"/>
                  </a:cubicBezTo>
                  <a:cubicBezTo>
                    <a:pt x="13676" y="46006"/>
                    <a:pt x="13730" y="45988"/>
                    <a:pt x="13766" y="45944"/>
                  </a:cubicBezTo>
                  <a:cubicBezTo>
                    <a:pt x="14158" y="45542"/>
                    <a:pt x="14551" y="45123"/>
                    <a:pt x="14916" y="44704"/>
                  </a:cubicBezTo>
                  <a:cubicBezTo>
                    <a:pt x="14997" y="44623"/>
                    <a:pt x="14988" y="44481"/>
                    <a:pt x="14899" y="44409"/>
                  </a:cubicBezTo>
                  <a:cubicBezTo>
                    <a:pt x="14858" y="44372"/>
                    <a:pt x="14807" y="44354"/>
                    <a:pt x="14757" y="44354"/>
                  </a:cubicBezTo>
                  <a:close/>
                  <a:moveTo>
                    <a:pt x="12422" y="46753"/>
                  </a:moveTo>
                  <a:cubicBezTo>
                    <a:pt x="12370" y="46753"/>
                    <a:pt x="12318" y="46771"/>
                    <a:pt x="12276" y="46809"/>
                  </a:cubicBezTo>
                  <a:cubicBezTo>
                    <a:pt x="11874" y="47193"/>
                    <a:pt x="11455" y="47567"/>
                    <a:pt x="11036" y="47924"/>
                  </a:cubicBezTo>
                  <a:cubicBezTo>
                    <a:pt x="10947" y="48004"/>
                    <a:pt x="10938" y="48138"/>
                    <a:pt x="11018" y="48227"/>
                  </a:cubicBezTo>
                  <a:cubicBezTo>
                    <a:pt x="11054" y="48272"/>
                    <a:pt x="11116" y="48299"/>
                    <a:pt x="11179" y="48299"/>
                  </a:cubicBezTo>
                  <a:cubicBezTo>
                    <a:pt x="11223" y="48299"/>
                    <a:pt x="11277" y="48281"/>
                    <a:pt x="11312" y="48245"/>
                  </a:cubicBezTo>
                  <a:cubicBezTo>
                    <a:pt x="11741" y="47888"/>
                    <a:pt x="12160" y="47505"/>
                    <a:pt x="12570" y="47121"/>
                  </a:cubicBezTo>
                  <a:cubicBezTo>
                    <a:pt x="12651" y="47041"/>
                    <a:pt x="12659" y="46907"/>
                    <a:pt x="12579" y="46818"/>
                  </a:cubicBezTo>
                  <a:cubicBezTo>
                    <a:pt x="12537" y="46775"/>
                    <a:pt x="12480" y="46753"/>
                    <a:pt x="12422" y="46753"/>
                  </a:cubicBezTo>
                  <a:close/>
                  <a:moveTo>
                    <a:pt x="9885" y="48939"/>
                  </a:moveTo>
                  <a:cubicBezTo>
                    <a:pt x="9837" y="48939"/>
                    <a:pt x="9790" y="48955"/>
                    <a:pt x="9751" y="48986"/>
                  </a:cubicBezTo>
                  <a:cubicBezTo>
                    <a:pt x="9314" y="49325"/>
                    <a:pt x="8868" y="49664"/>
                    <a:pt x="8422" y="49985"/>
                  </a:cubicBezTo>
                  <a:cubicBezTo>
                    <a:pt x="8324" y="50056"/>
                    <a:pt x="8306" y="50190"/>
                    <a:pt x="8368" y="50288"/>
                  </a:cubicBezTo>
                  <a:cubicBezTo>
                    <a:pt x="8413" y="50342"/>
                    <a:pt x="8475" y="50377"/>
                    <a:pt x="8547" y="50377"/>
                  </a:cubicBezTo>
                  <a:cubicBezTo>
                    <a:pt x="8591" y="50377"/>
                    <a:pt x="8627" y="50359"/>
                    <a:pt x="8672" y="50333"/>
                  </a:cubicBezTo>
                  <a:cubicBezTo>
                    <a:pt x="9118" y="50003"/>
                    <a:pt x="9573" y="49664"/>
                    <a:pt x="10019" y="49316"/>
                  </a:cubicBezTo>
                  <a:cubicBezTo>
                    <a:pt x="10108" y="49244"/>
                    <a:pt x="10126" y="49111"/>
                    <a:pt x="10054" y="49021"/>
                  </a:cubicBezTo>
                  <a:cubicBezTo>
                    <a:pt x="10009" y="48966"/>
                    <a:pt x="9946" y="48939"/>
                    <a:pt x="9885" y="48939"/>
                  </a:cubicBezTo>
                  <a:close/>
                  <a:moveTo>
                    <a:pt x="7164" y="50897"/>
                  </a:moveTo>
                  <a:cubicBezTo>
                    <a:pt x="7124" y="50897"/>
                    <a:pt x="7084" y="50908"/>
                    <a:pt x="7048" y="50930"/>
                  </a:cubicBezTo>
                  <a:cubicBezTo>
                    <a:pt x="6584" y="51234"/>
                    <a:pt x="6102" y="51528"/>
                    <a:pt x="5630" y="51814"/>
                  </a:cubicBezTo>
                  <a:cubicBezTo>
                    <a:pt x="5532" y="51867"/>
                    <a:pt x="5496" y="52001"/>
                    <a:pt x="5558" y="52099"/>
                  </a:cubicBezTo>
                  <a:cubicBezTo>
                    <a:pt x="5594" y="52170"/>
                    <a:pt x="5665" y="52206"/>
                    <a:pt x="5737" y="52206"/>
                  </a:cubicBezTo>
                  <a:cubicBezTo>
                    <a:pt x="5781" y="52206"/>
                    <a:pt x="5817" y="52197"/>
                    <a:pt x="5853" y="52179"/>
                  </a:cubicBezTo>
                  <a:cubicBezTo>
                    <a:pt x="6325" y="51894"/>
                    <a:pt x="6807" y="51591"/>
                    <a:pt x="7280" y="51287"/>
                  </a:cubicBezTo>
                  <a:cubicBezTo>
                    <a:pt x="7378" y="51225"/>
                    <a:pt x="7405" y="51091"/>
                    <a:pt x="7342" y="50993"/>
                  </a:cubicBezTo>
                  <a:cubicBezTo>
                    <a:pt x="7303" y="50930"/>
                    <a:pt x="7234" y="50897"/>
                    <a:pt x="7164" y="50897"/>
                  </a:cubicBezTo>
                  <a:close/>
                  <a:moveTo>
                    <a:pt x="4279" y="52601"/>
                  </a:moveTo>
                  <a:cubicBezTo>
                    <a:pt x="4244" y="52601"/>
                    <a:pt x="4209" y="52609"/>
                    <a:pt x="4176" y="52625"/>
                  </a:cubicBezTo>
                  <a:lnTo>
                    <a:pt x="2677" y="53339"/>
                  </a:lnTo>
                  <a:cubicBezTo>
                    <a:pt x="2570" y="53393"/>
                    <a:pt x="2525" y="53518"/>
                    <a:pt x="2570" y="53625"/>
                  </a:cubicBezTo>
                  <a:cubicBezTo>
                    <a:pt x="2614" y="53705"/>
                    <a:pt x="2686" y="53749"/>
                    <a:pt x="2766" y="53749"/>
                  </a:cubicBezTo>
                  <a:cubicBezTo>
                    <a:pt x="2802" y="53749"/>
                    <a:pt x="2828" y="53741"/>
                    <a:pt x="2855" y="53732"/>
                  </a:cubicBezTo>
                  <a:lnTo>
                    <a:pt x="4336" y="53027"/>
                  </a:lnTo>
                  <a:lnTo>
                    <a:pt x="4381" y="53000"/>
                  </a:lnTo>
                  <a:cubicBezTo>
                    <a:pt x="4488" y="52947"/>
                    <a:pt x="4523" y="52822"/>
                    <a:pt x="4470" y="52715"/>
                  </a:cubicBezTo>
                  <a:cubicBezTo>
                    <a:pt x="4433" y="52641"/>
                    <a:pt x="4358" y="52601"/>
                    <a:pt x="4279" y="52601"/>
                  </a:cubicBezTo>
                  <a:close/>
                  <a:moveTo>
                    <a:pt x="1255" y="54039"/>
                  </a:moveTo>
                  <a:cubicBezTo>
                    <a:pt x="1223" y="54039"/>
                    <a:pt x="1191" y="54046"/>
                    <a:pt x="1160" y="54062"/>
                  </a:cubicBezTo>
                  <a:lnTo>
                    <a:pt x="277" y="54481"/>
                  </a:lnTo>
                  <a:cubicBezTo>
                    <a:pt x="170" y="54526"/>
                    <a:pt x="125" y="54659"/>
                    <a:pt x="170" y="54766"/>
                  </a:cubicBezTo>
                  <a:cubicBezTo>
                    <a:pt x="215" y="54838"/>
                    <a:pt x="286" y="54882"/>
                    <a:pt x="366" y="54882"/>
                  </a:cubicBezTo>
                  <a:cubicBezTo>
                    <a:pt x="393" y="54882"/>
                    <a:pt x="429" y="54882"/>
                    <a:pt x="455" y="54865"/>
                  </a:cubicBezTo>
                  <a:lnTo>
                    <a:pt x="1348" y="54445"/>
                  </a:lnTo>
                  <a:cubicBezTo>
                    <a:pt x="1455" y="54392"/>
                    <a:pt x="1499" y="54267"/>
                    <a:pt x="1446" y="54160"/>
                  </a:cubicBezTo>
                  <a:cubicBezTo>
                    <a:pt x="1408" y="54084"/>
                    <a:pt x="1333" y="54039"/>
                    <a:pt x="1255" y="540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" name="Google Shape;685;p14"/>
          <p:cNvGrpSpPr/>
          <p:nvPr/>
        </p:nvGrpSpPr>
        <p:grpSpPr>
          <a:xfrm rot="10800000" flipH="1">
            <a:off x="289825" y="665794"/>
            <a:ext cx="246700" cy="377825"/>
            <a:chOff x="416825" y="4233925"/>
            <a:chExt cx="246700" cy="377825"/>
          </a:xfrm>
        </p:grpSpPr>
        <p:sp>
          <p:nvSpPr>
            <p:cNvPr id="686" name="Google Shape;686;p14"/>
            <p:cNvSpPr/>
            <p:nvPr/>
          </p:nvSpPr>
          <p:spPr>
            <a:xfrm>
              <a:off x="430200" y="4233925"/>
              <a:ext cx="225075" cy="225050"/>
            </a:xfrm>
            <a:custGeom>
              <a:avLst/>
              <a:gdLst/>
              <a:ahLst/>
              <a:cxnLst/>
              <a:rect l="l" t="t" r="r" b="b"/>
              <a:pathLst>
                <a:path w="9003" h="9002" extrusionOk="0">
                  <a:moveTo>
                    <a:pt x="4506" y="1"/>
                  </a:moveTo>
                  <a:lnTo>
                    <a:pt x="1" y="4506"/>
                  </a:lnTo>
                  <a:lnTo>
                    <a:pt x="4506" y="9002"/>
                  </a:lnTo>
                  <a:lnTo>
                    <a:pt x="9002" y="4506"/>
                  </a:lnTo>
                  <a:lnTo>
                    <a:pt x="45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4"/>
            <p:cNvSpPr/>
            <p:nvPr/>
          </p:nvSpPr>
          <p:spPr>
            <a:xfrm>
              <a:off x="576750" y="4444250"/>
              <a:ext cx="86775" cy="86775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31" y="0"/>
                  </a:moveTo>
                  <a:lnTo>
                    <a:pt x="0" y="1740"/>
                  </a:lnTo>
                  <a:lnTo>
                    <a:pt x="1731" y="3470"/>
                  </a:lnTo>
                  <a:lnTo>
                    <a:pt x="3470" y="1740"/>
                  </a:lnTo>
                  <a:lnTo>
                    <a:pt x="17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4"/>
            <p:cNvSpPr/>
            <p:nvPr/>
          </p:nvSpPr>
          <p:spPr>
            <a:xfrm>
              <a:off x="416825" y="4477025"/>
              <a:ext cx="134950" cy="134725"/>
            </a:xfrm>
            <a:custGeom>
              <a:avLst/>
              <a:gdLst/>
              <a:ahLst/>
              <a:cxnLst/>
              <a:rect l="l" t="t" r="r" b="b"/>
              <a:pathLst>
                <a:path w="5398" h="5389" extrusionOk="0">
                  <a:moveTo>
                    <a:pt x="2704" y="1"/>
                  </a:moveTo>
                  <a:lnTo>
                    <a:pt x="1" y="2695"/>
                  </a:lnTo>
                  <a:lnTo>
                    <a:pt x="2704" y="5389"/>
                  </a:lnTo>
                  <a:lnTo>
                    <a:pt x="5398" y="2695"/>
                  </a:lnTo>
                  <a:lnTo>
                    <a:pt x="27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9" name="Google Shape;689;p14"/>
          <p:cNvSpPr/>
          <p:nvPr/>
        </p:nvSpPr>
        <p:spPr>
          <a:xfrm rot="10800000" flipH="1">
            <a:off x="1553600" y="275146"/>
            <a:ext cx="474485" cy="469788"/>
          </a:xfrm>
          <a:custGeom>
            <a:avLst/>
            <a:gdLst/>
            <a:ahLst/>
            <a:cxnLst/>
            <a:rect l="l" t="t" r="r" b="b"/>
            <a:pathLst>
              <a:path w="14444" h="14301" extrusionOk="0">
                <a:moveTo>
                  <a:pt x="7218" y="0"/>
                </a:moveTo>
                <a:lnTo>
                  <a:pt x="6192" y="3800"/>
                </a:lnTo>
                <a:lnTo>
                  <a:pt x="3275" y="1160"/>
                </a:lnTo>
                <a:lnTo>
                  <a:pt x="4461" y="4907"/>
                </a:lnTo>
                <a:lnTo>
                  <a:pt x="589" y="4264"/>
                </a:lnTo>
                <a:lnTo>
                  <a:pt x="3614" y="6780"/>
                </a:lnTo>
                <a:lnTo>
                  <a:pt x="1" y="8332"/>
                </a:lnTo>
                <a:lnTo>
                  <a:pt x="3908" y="8814"/>
                </a:lnTo>
                <a:lnTo>
                  <a:pt x="1705" y="12070"/>
                </a:lnTo>
                <a:lnTo>
                  <a:pt x="5246" y="10366"/>
                </a:lnTo>
                <a:lnTo>
                  <a:pt x="5166" y="14300"/>
                </a:lnTo>
                <a:lnTo>
                  <a:pt x="7218" y="10946"/>
                </a:lnTo>
                <a:lnTo>
                  <a:pt x="9279" y="14300"/>
                </a:lnTo>
                <a:lnTo>
                  <a:pt x="9189" y="10366"/>
                </a:lnTo>
                <a:lnTo>
                  <a:pt x="12731" y="12070"/>
                </a:lnTo>
                <a:lnTo>
                  <a:pt x="10536" y="8814"/>
                </a:lnTo>
                <a:lnTo>
                  <a:pt x="14444" y="8332"/>
                </a:lnTo>
                <a:lnTo>
                  <a:pt x="10831" y="6780"/>
                </a:lnTo>
                <a:lnTo>
                  <a:pt x="13855" y="4264"/>
                </a:lnTo>
                <a:lnTo>
                  <a:pt x="9974" y="4907"/>
                </a:lnTo>
                <a:lnTo>
                  <a:pt x="9974" y="4907"/>
                </a:lnTo>
                <a:lnTo>
                  <a:pt x="11161" y="1160"/>
                </a:lnTo>
                <a:lnTo>
                  <a:pt x="8253" y="3800"/>
                </a:lnTo>
                <a:lnTo>
                  <a:pt x="721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14"/>
          <p:cNvSpPr/>
          <p:nvPr/>
        </p:nvSpPr>
        <p:spPr>
          <a:xfrm rot="10800000" flipH="1">
            <a:off x="7205075" y="4283731"/>
            <a:ext cx="474485" cy="469788"/>
          </a:xfrm>
          <a:custGeom>
            <a:avLst/>
            <a:gdLst/>
            <a:ahLst/>
            <a:cxnLst/>
            <a:rect l="l" t="t" r="r" b="b"/>
            <a:pathLst>
              <a:path w="14444" h="14301" extrusionOk="0">
                <a:moveTo>
                  <a:pt x="7218" y="0"/>
                </a:moveTo>
                <a:lnTo>
                  <a:pt x="6192" y="3800"/>
                </a:lnTo>
                <a:lnTo>
                  <a:pt x="3275" y="1160"/>
                </a:lnTo>
                <a:lnTo>
                  <a:pt x="4461" y="4907"/>
                </a:lnTo>
                <a:lnTo>
                  <a:pt x="589" y="4264"/>
                </a:lnTo>
                <a:lnTo>
                  <a:pt x="3614" y="6780"/>
                </a:lnTo>
                <a:lnTo>
                  <a:pt x="1" y="8332"/>
                </a:lnTo>
                <a:lnTo>
                  <a:pt x="3908" y="8814"/>
                </a:lnTo>
                <a:lnTo>
                  <a:pt x="1705" y="12070"/>
                </a:lnTo>
                <a:lnTo>
                  <a:pt x="5246" y="10366"/>
                </a:lnTo>
                <a:lnTo>
                  <a:pt x="5166" y="14300"/>
                </a:lnTo>
                <a:lnTo>
                  <a:pt x="7218" y="10946"/>
                </a:lnTo>
                <a:lnTo>
                  <a:pt x="9279" y="14300"/>
                </a:lnTo>
                <a:lnTo>
                  <a:pt x="9189" y="10366"/>
                </a:lnTo>
                <a:lnTo>
                  <a:pt x="12731" y="12070"/>
                </a:lnTo>
                <a:lnTo>
                  <a:pt x="10536" y="8814"/>
                </a:lnTo>
                <a:lnTo>
                  <a:pt x="14444" y="8332"/>
                </a:lnTo>
                <a:lnTo>
                  <a:pt x="10831" y="6780"/>
                </a:lnTo>
                <a:lnTo>
                  <a:pt x="13855" y="4264"/>
                </a:lnTo>
                <a:lnTo>
                  <a:pt x="9974" y="4907"/>
                </a:lnTo>
                <a:lnTo>
                  <a:pt x="9974" y="4907"/>
                </a:lnTo>
                <a:lnTo>
                  <a:pt x="11161" y="1160"/>
                </a:lnTo>
                <a:lnTo>
                  <a:pt x="8253" y="3800"/>
                </a:lnTo>
                <a:lnTo>
                  <a:pt x="721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1" name="Google Shape;691;p14"/>
          <p:cNvGrpSpPr/>
          <p:nvPr/>
        </p:nvGrpSpPr>
        <p:grpSpPr>
          <a:xfrm rot="10800000" flipH="1">
            <a:off x="8495425" y="4191994"/>
            <a:ext cx="246700" cy="377825"/>
            <a:chOff x="416825" y="4233925"/>
            <a:chExt cx="246700" cy="377825"/>
          </a:xfrm>
        </p:grpSpPr>
        <p:sp>
          <p:nvSpPr>
            <p:cNvPr id="692" name="Google Shape;692;p14"/>
            <p:cNvSpPr/>
            <p:nvPr/>
          </p:nvSpPr>
          <p:spPr>
            <a:xfrm>
              <a:off x="430200" y="4233925"/>
              <a:ext cx="225075" cy="225050"/>
            </a:xfrm>
            <a:custGeom>
              <a:avLst/>
              <a:gdLst/>
              <a:ahLst/>
              <a:cxnLst/>
              <a:rect l="l" t="t" r="r" b="b"/>
              <a:pathLst>
                <a:path w="9003" h="9002" extrusionOk="0">
                  <a:moveTo>
                    <a:pt x="4506" y="1"/>
                  </a:moveTo>
                  <a:lnTo>
                    <a:pt x="1" y="4506"/>
                  </a:lnTo>
                  <a:lnTo>
                    <a:pt x="4506" y="9002"/>
                  </a:lnTo>
                  <a:lnTo>
                    <a:pt x="9002" y="4506"/>
                  </a:lnTo>
                  <a:lnTo>
                    <a:pt x="45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4"/>
            <p:cNvSpPr/>
            <p:nvPr/>
          </p:nvSpPr>
          <p:spPr>
            <a:xfrm>
              <a:off x="576750" y="4444250"/>
              <a:ext cx="86775" cy="86775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31" y="0"/>
                  </a:moveTo>
                  <a:lnTo>
                    <a:pt x="0" y="1740"/>
                  </a:lnTo>
                  <a:lnTo>
                    <a:pt x="1731" y="3470"/>
                  </a:lnTo>
                  <a:lnTo>
                    <a:pt x="3470" y="1740"/>
                  </a:lnTo>
                  <a:lnTo>
                    <a:pt x="17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4"/>
            <p:cNvSpPr/>
            <p:nvPr/>
          </p:nvSpPr>
          <p:spPr>
            <a:xfrm>
              <a:off x="416825" y="4477025"/>
              <a:ext cx="134950" cy="134725"/>
            </a:xfrm>
            <a:custGeom>
              <a:avLst/>
              <a:gdLst/>
              <a:ahLst/>
              <a:cxnLst/>
              <a:rect l="l" t="t" r="r" b="b"/>
              <a:pathLst>
                <a:path w="5398" h="5389" extrusionOk="0">
                  <a:moveTo>
                    <a:pt x="2704" y="1"/>
                  </a:moveTo>
                  <a:lnTo>
                    <a:pt x="1" y="2695"/>
                  </a:lnTo>
                  <a:lnTo>
                    <a:pt x="2704" y="5389"/>
                  </a:lnTo>
                  <a:lnTo>
                    <a:pt x="5398" y="2695"/>
                  </a:lnTo>
                  <a:lnTo>
                    <a:pt x="27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" name="Google Shape;695;p14"/>
          <p:cNvGrpSpPr/>
          <p:nvPr/>
        </p:nvGrpSpPr>
        <p:grpSpPr>
          <a:xfrm rot="10800000" flipH="1">
            <a:off x="5392100" y="4554819"/>
            <a:ext cx="198175" cy="198700"/>
            <a:chOff x="5372750" y="3475650"/>
            <a:chExt cx="198175" cy="198700"/>
          </a:xfrm>
        </p:grpSpPr>
        <p:sp>
          <p:nvSpPr>
            <p:cNvPr id="696" name="Google Shape;696;p14"/>
            <p:cNvSpPr/>
            <p:nvPr/>
          </p:nvSpPr>
          <p:spPr>
            <a:xfrm>
              <a:off x="5372750" y="3475650"/>
              <a:ext cx="198175" cy="198700"/>
            </a:xfrm>
            <a:custGeom>
              <a:avLst/>
              <a:gdLst/>
              <a:ahLst/>
              <a:cxnLst/>
              <a:rect l="l" t="t" r="r" b="b"/>
              <a:pathLst>
                <a:path w="7927" h="7948" extrusionOk="0">
                  <a:moveTo>
                    <a:pt x="3963" y="1"/>
                  </a:moveTo>
                  <a:cubicBezTo>
                    <a:pt x="1773" y="1"/>
                    <a:pt x="0" y="1794"/>
                    <a:pt x="0" y="3984"/>
                  </a:cubicBezTo>
                  <a:cubicBezTo>
                    <a:pt x="0" y="4902"/>
                    <a:pt x="313" y="5757"/>
                    <a:pt x="835" y="6425"/>
                  </a:cubicBezTo>
                  <a:cubicBezTo>
                    <a:pt x="1565" y="7363"/>
                    <a:pt x="2691" y="7947"/>
                    <a:pt x="3963" y="7947"/>
                  </a:cubicBezTo>
                  <a:cubicBezTo>
                    <a:pt x="6153" y="7947"/>
                    <a:pt x="7926" y="6174"/>
                    <a:pt x="7926" y="3984"/>
                  </a:cubicBezTo>
                  <a:cubicBezTo>
                    <a:pt x="7926" y="1857"/>
                    <a:pt x="6279" y="126"/>
                    <a:pt x="4193" y="21"/>
                  </a:cubicBezTo>
                  <a:cubicBezTo>
                    <a:pt x="4109" y="1"/>
                    <a:pt x="4047" y="1"/>
                    <a:pt x="3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4"/>
            <p:cNvSpPr/>
            <p:nvPr/>
          </p:nvSpPr>
          <p:spPr>
            <a:xfrm>
              <a:off x="5393600" y="3476175"/>
              <a:ext cx="177325" cy="198175"/>
            </a:xfrm>
            <a:custGeom>
              <a:avLst/>
              <a:gdLst/>
              <a:ahLst/>
              <a:cxnLst/>
              <a:rect l="l" t="t" r="r" b="b"/>
              <a:pathLst>
                <a:path w="7093" h="7927" extrusionOk="0">
                  <a:moveTo>
                    <a:pt x="3359" y="0"/>
                  </a:moveTo>
                  <a:cubicBezTo>
                    <a:pt x="3505" y="126"/>
                    <a:pt x="3651" y="272"/>
                    <a:pt x="3776" y="397"/>
                  </a:cubicBezTo>
                  <a:cubicBezTo>
                    <a:pt x="4339" y="1022"/>
                    <a:pt x="4673" y="1898"/>
                    <a:pt x="4652" y="2754"/>
                  </a:cubicBezTo>
                  <a:cubicBezTo>
                    <a:pt x="4610" y="4235"/>
                    <a:pt x="3505" y="5611"/>
                    <a:pt x="2066" y="5966"/>
                  </a:cubicBezTo>
                  <a:cubicBezTo>
                    <a:pt x="1565" y="6091"/>
                    <a:pt x="1064" y="6091"/>
                    <a:pt x="564" y="6216"/>
                  </a:cubicBezTo>
                  <a:cubicBezTo>
                    <a:pt x="376" y="6258"/>
                    <a:pt x="188" y="6320"/>
                    <a:pt x="1" y="6404"/>
                  </a:cubicBezTo>
                  <a:cubicBezTo>
                    <a:pt x="731" y="7342"/>
                    <a:pt x="1857" y="7926"/>
                    <a:pt x="3129" y="7926"/>
                  </a:cubicBezTo>
                  <a:cubicBezTo>
                    <a:pt x="5319" y="7926"/>
                    <a:pt x="7092" y="6153"/>
                    <a:pt x="7092" y="3963"/>
                  </a:cubicBezTo>
                  <a:cubicBezTo>
                    <a:pt x="7092" y="1836"/>
                    <a:pt x="5445" y="105"/>
                    <a:pt x="3359" y="0"/>
                  </a:cubicBez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4"/>
            <p:cNvSpPr/>
            <p:nvPr/>
          </p:nvSpPr>
          <p:spPr>
            <a:xfrm>
              <a:off x="5391525" y="3532475"/>
              <a:ext cx="29750" cy="81750"/>
            </a:xfrm>
            <a:custGeom>
              <a:avLst/>
              <a:gdLst/>
              <a:ahLst/>
              <a:cxnLst/>
              <a:rect l="l" t="t" r="r" b="b"/>
              <a:pathLst>
                <a:path w="1190" h="3270" extrusionOk="0">
                  <a:moveTo>
                    <a:pt x="742" y="0"/>
                  </a:moveTo>
                  <a:cubicBezTo>
                    <a:pt x="652" y="0"/>
                    <a:pt x="433" y="285"/>
                    <a:pt x="271" y="648"/>
                  </a:cubicBezTo>
                  <a:cubicBezTo>
                    <a:pt x="105" y="1044"/>
                    <a:pt x="0" y="1545"/>
                    <a:pt x="42" y="1816"/>
                  </a:cubicBezTo>
                  <a:cubicBezTo>
                    <a:pt x="42" y="2066"/>
                    <a:pt x="188" y="2567"/>
                    <a:pt x="459" y="2879"/>
                  </a:cubicBezTo>
                  <a:cubicBezTo>
                    <a:pt x="668" y="3136"/>
                    <a:pt x="926" y="3270"/>
                    <a:pt x="1053" y="3270"/>
                  </a:cubicBezTo>
                  <a:cubicBezTo>
                    <a:pt x="1091" y="3270"/>
                    <a:pt x="1117" y="3258"/>
                    <a:pt x="1127" y="3234"/>
                  </a:cubicBezTo>
                  <a:cubicBezTo>
                    <a:pt x="1189" y="3151"/>
                    <a:pt x="1001" y="2921"/>
                    <a:pt x="918" y="2608"/>
                  </a:cubicBezTo>
                  <a:cubicBezTo>
                    <a:pt x="814" y="2316"/>
                    <a:pt x="793" y="1962"/>
                    <a:pt x="772" y="1774"/>
                  </a:cubicBezTo>
                  <a:cubicBezTo>
                    <a:pt x="772" y="1586"/>
                    <a:pt x="751" y="1169"/>
                    <a:pt x="793" y="773"/>
                  </a:cubicBezTo>
                  <a:cubicBezTo>
                    <a:pt x="814" y="397"/>
                    <a:pt x="855" y="43"/>
                    <a:pt x="751" y="1"/>
                  </a:cubicBezTo>
                  <a:cubicBezTo>
                    <a:pt x="748" y="0"/>
                    <a:pt x="745" y="0"/>
                    <a:pt x="7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" name="Google Shape;699;p14"/>
          <p:cNvGrpSpPr/>
          <p:nvPr/>
        </p:nvGrpSpPr>
        <p:grpSpPr>
          <a:xfrm rot="10800000" flipH="1">
            <a:off x="424425" y="3622456"/>
            <a:ext cx="198175" cy="198700"/>
            <a:chOff x="5372750" y="3475650"/>
            <a:chExt cx="198175" cy="198700"/>
          </a:xfrm>
        </p:grpSpPr>
        <p:sp>
          <p:nvSpPr>
            <p:cNvPr id="700" name="Google Shape;700;p14"/>
            <p:cNvSpPr/>
            <p:nvPr/>
          </p:nvSpPr>
          <p:spPr>
            <a:xfrm>
              <a:off x="5372750" y="3475650"/>
              <a:ext cx="198175" cy="198700"/>
            </a:xfrm>
            <a:custGeom>
              <a:avLst/>
              <a:gdLst/>
              <a:ahLst/>
              <a:cxnLst/>
              <a:rect l="l" t="t" r="r" b="b"/>
              <a:pathLst>
                <a:path w="7927" h="7948" extrusionOk="0">
                  <a:moveTo>
                    <a:pt x="3963" y="1"/>
                  </a:moveTo>
                  <a:cubicBezTo>
                    <a:pt x="1773" y="1"/>
                    <a:pt x="0" y="1794"/>
                    <a:pt x="0" y="3984"/>
                  </a:cubicBezTo>
                  <a:cubicBezTo>
                    <a:pt x="0" y="4902"/>
                    <a:pt x="313" y="5757"/>
                    <a:pt x="835" y="6425"/>
                  </a:cubicBezTo>
                  <a:cubicBezTo>
                    <a:pt x="1565" y="7363"/>
                    <a:pt x="2691" y="7947"/>
                    <a:pt x="3963" y="7947"/>
                  </a:cubicBezTo>
                  <a:cubicBezTo>
                    <a:pt x="6153" y="7947"/>
                    <a:pt x="7926" y="6174"/>
                    <a:pt x="7926" y="3984"/>
                  </a:cubicBezTo>
                  <a:cubicBezTo>
                    <a:pt x="7926" y="1857"/>
                    <a:pt x="6279" y="126"/>
                    <a:pt x="4193" y="21"/>
                  </a:cubicBezTo>
                  <a:cubicBezTo>
                    <a:pt x="4109" y="1"/>
                    <a:pt x="4047" y="1"/>
                    <a:pt x="3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4"/>
            <p:cNvSpPr/>
            <p:nvPr/>
          </p:nvSpPr>
          <p:spPr>
            <a:xfrm>
              <a:off x="5393600" y="3476175"/>
              <a:ext cx="177325" cy="198175"/>
            </a:xfrm>
            <a:custGeom>
              <a:avLst/>
              <a:gdLst/>
              <a:ahLst/>
              <a:cxnLst/>
              <a:rect l="l" t="t" r="r" b="b"/>
              <a:pathLst>
                <a:path w="7093" h="7927" extrusionOk="0">
                  <a:moveTo>
                    <a:pt x="3359" y="0"/>
                  </a:moveTo>
                  <a:cubicBezTo>
                    <a:pt x="3505" y="126"/>
                    <a:pt x="3651" y="272"/>
                    <a:pt x="3776" y="397"/>
                  </a:cubicBezTo>
                  <a:cubicBezTo>
                    <a:pt x="4339" y="1022"/>
                    <a:pt x="4673" y="1898"/>
                    <a:pt x="4652" y="2754"/>
                  </a:cubicBezTo>
                  <a:cubicBezTo>
                    <a:pt x="4610" y="4235"/>
                    <a:pt x="3505" y="5611"/>
                    <a:pt x="2066" y="5966"/>
                  </a:cubicBezTo>
                  <a:cubicBezTo>
                    <a:pt x="1565" y="6091"/>
                    <a:pt x="1064" y="6091"/>
                    <a:pt x="564" y="6216"/>
                  </a:cubicBezTo>
                  <a:cubicBezTo>
                    <a:pt x="376" y="6258"/>
                    <a:pt x="188" y="6320"/>
                    <a:pt x="1" y="6404"/>
                  </a:cubicBezTo>
                  <a:cubicBezTo>
                    <a:pt x="731" y="7342"/>
                    <a:pt x="1857" y="7926"/>
                    <a:pt x="3129" y="7926"/>
                  </a:cubicBezTo>
                  <a:cubicBezTo>
                    <a:pt x="5319" y="7926"/>
                    <a:pt x="7092" y="6153"/>
                    <a:pt x="7092" y="3963"/>
                  </a:cubicBezTo>
                  <a:cubicBezTo>
                    <a:pt x="7092" y="1836"/>
                    <a:pt x="5445" y="105"/>
                    <a:pt x="3359" y="0"/>
                  </a:cubicBez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4"/>
            <p:cNvSpPr/>
            <p:nvPr/>
          </p:nvSpPr>
          <p:spPr>
            <a:xfrm>
              <a:off x="5391525" y="3532475"/>
              <a:ext cx="29750" cy="81750"/>
            </a:xfrm>
            <a:custGeom>
              <a:avLst/>
              <a:gdLst/>
              <a:ahLst/>
              <a:cxnLst/>
              <a:rect l="l" t="t" r="r" b="b"/>
              <a:pathLst>
                <a:path w="1190" h="3270" extrusionOk="0">
                  <a:moveTo>
                    <a:pt x="742" y="0"/>
                  </a:moveTo>
                  <a:cubicBezTo>
                    <a:pt x="652" y="0"/>
                    <a:pt x="433" y="285"/>
                    <a:pt x="271" y="648"/>
                  </a:cubicBezTo>
                  <a:cubicBezTo>
                    <a:pt x="105" y="1044"/>
                    <a:pt x="0" y="1545"/>
                    <a:pt x="42" y="1816"/>
                  </a:cubicBezTo>
                  <a:cubicBezTo>
                    <a:pt x="42" y="2066"/>
                    <a:pt x="188" y="2567"/>
                    <a:pt x="459" y="2879"/>
                  </a:cubicBezTo>
                  <a:cubicBezTo>
                    <a:pt x="668" y="3136"/>
                    <a:pt x="926" y="3270"/>
                    <a:pt x="1053" y="3270"/>
                  </a:cubicBezTo>
                  <a:cubicBezTo>
                    <a:pt x="1091" y="3270"/>
                    <a:pt x="1117" y="3258"/>
                    <a:pt x="1127" y="3234"/>
                  </a:cubicBezTo>
                  <a:cubicBezTo>
                    <a:pt x="1189" y="3151"/>
                    <a:pt x="1001" y="2921"/>
                    <a:pt x="918" y="2608"/>
                  </a:cubicBezTo>
                  <a:cubicBezTo>
                    <a:pt x="814" y="2316"/>
                    <a:pt x="793" y="1962"/>
                    <a:pt x="772" y="1774"/>
                  </a:cubicBezTo>
                  <a:cubicBezTo>
                    <a:pt x="772" y="1586"/>
                    <a:pt x="751" y="1169"/>
                    <a:pt x="793" y="773"/>
                  </a:cubicBezTo>
                  <a:cubicBezTo>
                    <a:pt x="814" y="397"/>
                    <a:pt x="855" y="43"/>
                    <a:pt x="751" y="1"/>
                  </a:cubicBezTo>
                  <a:cubicBezTo>
                    <a:pt x="748" y="0"/>
                    <a:pt x="745" y="0"/>
                    <a:pt x="7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3" name="Google Shape;703;p14"/>
          <p:cNvGrpSpPr/>
          <p:nvPr/>
        </p:nvGrpSpPr>
        <p:grpSpPr>
          <a:xfrm rot="10800000" flipH="1">
            <a:off x="8105250" y="1415456"/>
            <a:ext cx="198175" cy="198700"/>
            <a:chOff x="5372750" y="3475650"/>
            <a:chExt cx="198175" cy="198700"/>
          </a:xfrm>
        </p:grpSpPr>
        <p:sp>
          <p:nvSpPr>
            <p:cNvPr id="704" name="Google Shape;704;p14"/>
            <p:cNvSpPr/>
            <p:nvPr/>
          </p:nvSpPr>
          <p:spPr>
            <a:xfrm>
              <a:off x="5372750" y="3475650"/>
              <a:ext cx="198175" cy="198700"/>
            </a:xfrm>
            <a:custGeom>
              <a:avLst/>
              <a:gdLst/>
              <a:ahLst/>
              <a:cxnLst/>
              <a:rect l="l" t="t" r="r" b="b"/>
              <a:pathLst>
                <a:path w="7927" h="7948" extrusionOk="0">
                  <a:moveTo>
                    <a:pt x="3963" y="1"/>
                  </a:moveTo>
                  <a:cubicBezTo>
                    <a:pt x="1773" y="1"/>
                    <a:pt x="0" y="1794"/>
                    <a:pt x="0" y="3984"/>
                  </a:cubicBezTo>
                  <a:cubicBezTo>
                    <a:pt x="0" y="4902"/>
                    <a:pt x="313" y="5757"/>
                    <a:pt x="835" y="6425"/>
                  </a:cubicBezTo>
                  <a:cubicBezTo>
                    <a:pt x="1565" y="7363"/>
                    <a:pt x="2691" y="7947"/>
                    <a:pt x="3963" y="7947"/>
                  </a:cubicBezTo>
                  <a:cubicBezTo>
                    <a:pt x="6153" y="7947"/>
                    <a:pt x="7926" y="6174"/>
                    <a:pt x="7926" y="3984"/>
                  </a:cubicBezTo>
                  <a:cubicBezTo>
                    <a:pt x="7926" y="1857"/>
                    <a:pt x="6279" y="126"/>
                    <a:pt x="4193" y="21"/>
                  </a:cubicBezTo>
                  <a:cubicBezTo>
                    <a:pt x="4109" y="1"/>
                    <a:pt x="4047" y="1"/>
                    <a:pt x="39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4"/>
            <p:cNvSpPr/>
            <p:nvPr/>
          </p:nvSpPr>
          <p:spPr>
            <a:xfrm>
              <a:off x="5393600" y="3476175"/>
              <a:ext cx="177325" cy="198175"/>
            </a:xfrm>
            <a:custGeom>
              <a:avLst/>
              <a:gdLst/>
              <a:ahLst/>
              <a:cxnLst/>
              <a:rect l="l" t="t" r="r" b="b"/>
              <a:pathLst>
                <a:path w="7093" h="7927" extrusionOk="0">
                  <a:moveTo>
                    <a:pt x="3359" y="0"/>
                  </a:moveTo>
                  <a:cubicBezTo>
                    <a:pt x="3505" y="126"/>
                    <a:pt x="3651" y="272"/>
                    <a:pt x="3776" y="397"/>
                  </a:cubicBezTo>
                  <a:cubicBezTo>
                    <a:pt x="4339" y="1022"/>
                    <a:pt x="4673" y="1898"/>
                    <a:pt x="4652" y="2754"/>
                  </a:cubicBezTo>
                  <a:cubicBezTo>
                    <a:pt x="4610" y="4235"/>
                    <a:pt x="3505" y="5611"/>
                    <a:pt x="2066" y="5966"/>
                  </a:cubicBezTo>
                  <a:cubicBezTo>
                    <a:pt x="1565" y="6091"/>
                    <a:pt x="1064" y="6091"/>
                    <a:pt x="564" y="6216"/>
                  </a:cubicBezTo>
                  <a:cubicBezTo>
                    <a:pt x="376" y="6258"/>
                    <a:pt x="188" y="6320"/>
                    <a:pt x="1" y="6404"/>
                  </a:cubicBezTo>
                  <a:cubicBezTo>
                    <a:pt x="731" y="7342"/>
                    <a:pt x="1857" y="7926"/>
                    <a:pt x="3129" y="7926"/>
                  </a:cubicBezTo>
                  <a:cubicBezTo>
                    <a:pt x="5319" y="7926"/>
                    <a:pt x="7092" y="6153"/>
                    <a:pt x="7092" y="3963"/>
                  </a:cubicBezTo>
                  <a:cubicBezTo>
                    <a:pt x="7092" y="1836"/>
                    <a:pt x="5445" y="105"/>
                    <a:pt x="3359" y="0"/>
                  </a:cubicBez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4"/>
            <p:cNvSpPr/>
            <p:nvPr/>
          </p:nvSpPr>
          <p:spPr>
            <a:xfrm>
              <a:off x="5391525" y="3532475"/>
              <a:ext cx="29750" cy="81750"/>
            </a:xfrm>
            <a:custGeom>
              <a:avLst/>
              <a:gdLst/>
              <a:ahLst/>
              <a:cxnLst/>
              <a:rect l="l" t="t" r="r" b="b"/>
              <a:pathLst>
                <a:path w="1190" h="3270" extrusionOk="0">
                  <a:moveTo>
                    <a:pt x="742" y="0"/>
                  </a:moveTo>
                  <a:cubicBezTo>
                    <a:pt x="652" y="0"/>
                    <a:pt x="433" y="285"/>
                    <a:pt x="271" y="648"/>
                  </a:cubicBezTo>
                  <a:cubicBezTo>
                    <a:pt x="105" y="1044"/>
                    <a:pt x="0" y="1545"/>
                    <a:pt x="42" y="1816"/>
                  </a:cubicBezTo>
                  <a:cubicBezTo>
                    <a:pt x="42" y="2066"/>
                    <a:pt x="188" y="2567"/>
                    <a:pt x="459" y="2879"/>
                  </a:cubicBezTo>
                  <a:cubicBezTo>
                    <a:pt x="668" y="3136"/>
                    <a:pt x="926" y="3270"/>
                    <a:pt x="1053" y="3270"/>
                  </a:cubicBezTo>
                  <a:cubicBezTo>
                    <a:pt x="1091" y="3270"/>
                    <a:pt x="1117" y="3258"/>
                    <a:pt x="1127" y="3234"/>
                  </a:cubicBezTo>
                  <a:cubicBezTo>
                    <a:pt x="1189" y="3151"/>
                    <a:pt x="1001" y="2921"/>
                    <a:pt x="918" y="2608"/>
                  </a:cubicBezTo>
                  <a:cubicBezTo>
                    <a:pt x="814" y="2316"/>
                    <a:pt x="793" y="1962"/>
                    <a:pt x="772" y="1774"/>
                  </a:cubicBezTo>
                  <a:cubicBezTo>
                    <a:pt x="772" y="1586"/>
                    <a:pt x="751" y="1169"/>
                    <a:pt x="793" y="773"/>
                  </a:cubicBezTo>
                  <a:cubicBezTo>
                    <a:pt x="814" y="397"/>
                    <a:pt x="855" y="43"/>
                    <a:pt x="751" y="1"/>
                  </a:cubicBezTo>
                  <a:cubicBezTo>
                    <a:pt x="748" y="0"/>
                    <a:pt x="745" y="0"/>
                    <a:pt x="7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" name="Google Shape;707;p14"/>
          <p:cNvGrpSpPr/>
          <p:nvPr/>
        </p:nvGrpSpPr>
        <p:grpSpPr>
          <a:xfrm rot="10800000" flipH="1">
            <a:off x="6105100" y="286081"/>
            <a:ext cx="446525" cy="349425"/>
            <a:chOff x="6105100" y="4507988"/>
            <a:chExt cx="446525" cy="349425"/>
          </a:xfrm>
        </p:grpSpPr>
        <p:sp>
          <p:nvSpPr>
            <p:cNvPr id="708" name="Google Shape;708;p14"/>
            <p:cNvSpPr/>
            <p:nvPr/>
          </p:nvSpPr>
          <p:spPr>
            <a:xfrm>
              <a:off x="6114925" y="4507988"/>
              <a:ext cx="426875" cy="340750"/>
            </a:xfrm>
            <a:custGeom>
              <a:avLst/>
              <a:gdLst/>
              <a:ahLst/>
              <a:cxnLst/>
              <a:rect l="l" t="t" r="r" b="b"/>
              <a:pathLst>
                <a:path w="17075" h="13630" extrusionOk="0">
                  <a:moveTo>
                    <a:pt x="14064" y="0"/>
                  </a:moveTo>
                  <a:cubicBezTo>
                    <a:pt x="4514" y="0"/>
                    <a:pt x="0" y="13629"/>
                    <a:pt x="0" y="13629"/>
                  </a:cubicBezTo>
                  <a:cubicBezTo>
                    <a:pt x="16058" y="12862"/>
                    <a:pt x="17075" y="435"/>
                    <a:pt x="17075" y="435"/>
                  </a:cubicBezTo>
                  <a:cubicBezTo>
                    <a:pt x="16021" y="136"/>
                    <a:pt x="15017" y="0"/>
                    <a:pt x="14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4"/>
            <p:cNvSpPr/>
            <p:nvPr/>
          </p:nvSpPr>
          <p:spPr>
            <a:xfrm>
              <a:off x="6105100" y="4510213"/>
              <a:ext cx="446525" cy="347200"/>
            </a:xfrm>
            <a:custGeom>
              <a:avLst/>
              <a:gdLst/>
              <a:ahLst/>
              <a:cxnLst/>
              <a:rect l="l" t="t" r="r" b="b"/>
              <a:pathLst>
                <a:path w="17861" h="13888" extrusionOk="0">
                  <a:moveTo>
                    <a:pt x="17464" y="1"/>
                  </a:moveTo>
                  <a:cubicBezTo>
                    <a:pt x="17358" y="1"/>
                    <a:pt x="17256" y="50"/>
                    <a:pt x="17191" y="141"/>
                  </a:cubicBezTo>
                  <a:cubicBezTo>
                    <a:pt x="11384" y="8080"/>
                    <a:pt x="357" y="13174"/>
                    <a:pt x="250" y="13228"/>
                  </a:cubicBezTo>
                  <a:cubicBezTo>
                    <a:pt x="72" y="13308"/>
                    <a:pt x="1" y="13513"/>
                    <a:pt x="81" y="13683"/>
                  </a:cubicBezTo>
                  <a:cubicBezTo>
                    <a:pt x="134" y="13808"/>
                    <a:pt x="259" y="13888"/>
                    <a:pt x="393" y="13888"/>
                  </a:cubicBezTo>
                  <a:cubicBezTo>
                    <a:pt x="438" y="13888"/>
                    <a:pt x="491" y="13879"/>
                    <a:pt x="536" y="13852"/>
                  </a:cubicBezTo>
                  <a:cubicBezTo>
                    <a:pt x="643" y="13808"/>
                    <a:pt x="11830" y="8633"/>
                    <a:pt x="17745" y="551"/>
                  </a:cubicBezTo>
                  <a:cubicBezTo>
                    <a:pt x="17861" y="390"/>
                    <a:pt x="17825" y="176"/>
                    <a:pt x="17673" y="69"/>
                  </a:cubicBezTo>
                  <a:cubicBezTo>
                    <a:pt x="17609" y="23"/>
                    <a:pt x="17536" y="1"/>
                    <a:pt x="17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4"/>
            <p:cNvSpPr/>
            <p:nvPr/>
          </p:nvSpPr>
          <p:spPr>
            <a:xfrm>
              <a:off x="6384550" y="4532638"/>
              <a:ext cx="98150" cy="147925"/>
            </a:xfrm>
            <a:custGeom>
              <a:avLst/>
              <a:gdLst/>
              <a:ahLst/>
              <a:cxnLst/>
              <a:rect l="l" t="t" r="r" b="b"/>
              <a:pathLst>
                <a:path w="3926" h="5917" extrusionOk="0">
                  <a:moveTo>
                    <a:pt x="790" y="0"/>
                  </a:moveTo>
                  <a:cubicBezTo>
                    <a:pt x="615" y="0"/>
                    <a:pt x="464" y="138"/>
                    <a:pt x="447" y="314"/>
                  </a:cubicBezTo>
                  <a:lnTo>
                    <a:pt x="10" y="5542"/>
                  </a:lnTo>
                  <a:cubicBezTo>
                    <a:pt x="1" y="5640"/>
                    <a:pt x="36" y="5738"/>
                    <a:pt x="99" y="5810"/>
                  </a:cubicBezTo>
                  <a:cubicBezTo>
                    <a:pt x="170" y="5881"/>
                    <a:pt x="259" y="5917"/>
                    <a:pt x="349" y="5917"/>
                  </a:cubicBezTo>
                  <a:lnTo>
                    <a:pt x="358" y="5917"/>
                  </a:lnTo>
                  <a:lnTo>
                    <a:pt x="3587" y="5854"/>
                  </a:lnTo>
                  <a:cubicBezTo>
                    <a:pt x="3774" y="5845"/>
                    <a:pt x="3926" y="5694"/>
                    <a:pt x="3926" y="5497"/>
                  </a:cubicBezTo>
                  <a:cubicBezTo>
                    <a:pt x="3917" y="5310"/>
                    <a:pt x="3756" y="5158"/>
                    <a:pt x="3569" y="5158"/>
                  </a:cubicBezTo>
                  <a:lnTo>
                    <a:pt x="732" y="5221"/>
                  </a:lnTo>
                  <a:lnTo>
                    <a:pt x="1134" y="377"/>
                  </a:lnTo>
                  <a:cubicBezTo>
                    <a:pt x="1151" y="189"/>
                    <a:pt x="1009" y="20"/>
                    <a:pt x="821" y="2"/>
                  </a:cubicBezTo>
                  <a:cubicBezTo>
                    <a:pt x="811" y="1"/>
                    <a:pt x="800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4"/>
            <p:cNvSpPr/>
            <p:nvPr/>
          </p:nvSpPr>
          <p:spPr>
            <a:xfrm>
              <a:off x="6269250" y="4612213"/>
              <a:ext cx="85225" cy="164475"/>
            </a:xfrm>
            <a:custGeom>
              <a:avLst/>
              <a:gdLst/>
              <a:ahLst/>
              <a:cxnLst/>
              <a:rect l="l" t="t" r="r" b="b"/>
              <a:pathLst>
                <a:path w="3409" h="6579" extrusionOk="0">
                  <a:moveTo>
                    <a:pt x="1094" y="0"/>
                  </a:moveTo>
                  <a:cubicBezTo>
                    <a:pt x="926" y="0"/>
                    <a:pt x="774" y="127"/>
                    <a:pt x="750" y="298"/>
                  </a:cubicBezTo>
                  <a:lnTo>
                    <a:pt x="27" y="5704"/>
                  </a:lnTo>
                  <a:cubicBezTo>
                    <a:pt x="0" y="5892"/>
                    <a:pt x="125" y="6061"/>
                    <a:pt x="304" y="6097"/>
                  </a:cubicBezTo>
                  <a:lnTo>
                    <a:pt x="2971" y="6570"/>
                  </a:lnTo>
                  <a:cubicBezTo>
                    <a:pt x="2998" y="6570"/>
                    <a:pt x="3016" y="6579"/>
                    <a:pt x="3034" y="6579"/>
                  </a:cubicBezTo>
                  <a:cubicBezTo>
                    <a:pt x="3203" y="6579"/>
                    <a:pt x="3346" y="6454"/>
                    <a:pt x="3373" y="6293"/>
                  </a:cubicBezTo>
                  <a:cubicBezTo>
                    <a:pt x="3408" y="6106"/>
                    <a:pt x="3283" y="5927"/>
                    <a:pt x="3096" y="5892"/>
                  </a:cubicBezTo>
                  <a:lnTo>
                    <a:pt x="750" y="5472"/>
                  </a:lnTo>
                  <a:lnTo>
                    <a:pt x="1437" y="396"/>
                  </a:lnTo>
                  <a:cubicBezTo>
                    <a:pt x="1464" y="200"/>
                    <a:pt x="1330" y="31"/>
                    <a:pt x="1142" y="4"/>
                  </a:cubicBezTo>
                  <a:cubicBezTo>
                    <a:pt x="1126" y="1"/>
                    <a:pt x="1110" y="0"/>
                    <a:pt x="10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4"/>
            <p:cNvSpPr/>
            <p:nvPr/>
          </p:nvSpPr>
          <p:spPr>
            <a:xfrm>
              <a:off x="6167325" y="4724688"/>
              <a:ext cx="73625" cy="106200"/>
            </a:xfrm>
            <a:custGeom>
              <a:avLst/>
              <a:gdLst/>
              <a:ahLst/>
              <a:cxnLst/>
              <a:rect l="l" t="t" r="r" b="b"/>
              <a:pathLst>
                <a:path w="2945" h="4248" extrusionOk="0">
                  <a:moveTo>
                    <a:pt x="1106" y="0"/>
                  </a:moveTo>
                  <a:cubicBezTo>
                    <a:pt x="949" y="0"/>
                    <a:pt x="807" y="108"/>
                    <a:pt x="777" y="269"/>
                  </a:cubicBezTo>
                  <a:lnTo>
                    <a:pt x="27" y="3623"/>
                  </a:lnTo>
                  <a:cubicBezTo>
                    <a:pt x="1" y="3721"/>
                    <a:pt x="27" y="3828"/>
                    <a:pt x="81" y="3908"/>
                  </a:cubicBezTo>
                  <a:cubicBezTo>
                    <a:pt x="143" y="3989"/>
                    <a:pt x="233" y="4033"/>
                    <a:pt x="331" y="4042"/>
                  </a:cubicBezTo>
                  <a:lnTo>
                    <a:pt x="2552" y="4247"/>
                  </a:lnTo>
                  <a:lnTo>
                    <a:pt x="2588" y="4247"/>
                  </a:lnTo>
                  <a:cubicBezTo>
                    <a:pt x="2766" y="4247"/>
                    <a:pt x="2918" y="4114"/>
                    <a:pt x="2927" y="3935"/>
                  </a:cubicBezTo>
                  <a:cubicBezTo>
                    <a:pt x="2945" y="3748"/>
                    <a:pt x="2811" y="3578"/>
                    <a:pt x="2614" y="3560"/>
                  </a:cubicBezTo>
                  <a:lnTo>
                    <a:pt x="786" y="3391"/>
                  </a:lnTo>
                  <a:lnTo>
                    <a:pt x="1446" y="420"/>
                  </a:lnTo>
                  <a:cubicBezTo>
                    <a:pt x="1490" y="233"/>
                    <a:pt x="1374" y="46"/>
                    <a:pt x="1187" y="10"/>
                  </a:cubicBezTo>
                  <a:cubicBezTo>
                    <a:pt x="1160" y="3"/>
                    <a:pt x="1133" y="0"/>
                    <a:pt x="1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" name="Google Shape;713;p14"/>
          <p:cNvGrpSpPr/>
          <p:nvPr/>
        </p:nvGrpSpPr>
        <p:grpSpPr>
          <a:xfrm rot="10800000">
            <a:off x="3000875" y="340694"/>
            <a:ext cx="198175" cy="198700"/>
            <a:chOff x="5372750" y="3475650"/>
            <a:chExt cx="198175" cy="198700"/>
          </a:xfrm>
        </p:grpSpPr>
        <p:sp>
          <p:nvSpPr>
            <p:cNvPr id="714" name="Google Shape;714;p14"/>
            <p:cNvSpPr/>
            <p:nvPr/>
          </p:nvSpPr>
          <p:spPr>
            <a:xfrm>
              <a:off x="5372750" y="3475650"/>
              <a:ext cx="198175" cy="198700"/>
            </a:xfrm>
            <a:custGeom>
              <a:avLst/>
              <a:gdLst/>
              <a:ahLst/>
              <a:cxnLst/>
              <a:rect l="l" t="t" r="r" b="b"/>
              <a:pathLst>
                <a:path w="7927" h="7948" extrusionOk="0">
                  <a:moveTo>
                    <a:pt x="3963" y="1"/>
                  </a:moveTo>
                  <a:cubicBezTo>
                    <a:pt x="1773" y="1"/>
                    <a:pt x="0" y="1794"/>
                    <a:pt x="0" y="3984"/>
                  </a:cubicBezTo>
                  <a:cubicBezTo>
                    <a:pt x="0" y="4902"/>
                    <a:pt x="313" y="5757"/>
                    <a:pt x="835" y="6425"/>
                  </a:cubicBezTo>
                  <a:cubicBezTo>
                    <a:pt x="1565" y="7363"/>
                    <a:pt x="2691" y="7947"/>
                    <a:pt x="3963" y="7947"/>
                  </a:cubicBezTo>
                  <a:cubicBezTo>
                    <a:pt x="6153" y="7947"/>
                    <a:pt x="7926" y="6174"/>
                    <a:pt x="7926" y="3984"/>
                  </a:cubicBezTo>
                  <a:cubicBezTo>
                    <a:pt x="7926" y="1857"/>
                    <a:pt x="6279" y="126"/>
                    <a:pt x="4193" y="21"/>
                  </a:cubicBezTo>
                  <a:cubicBezTo>
                    <a:pt x="4109" y="1"/>
                    <a:pt x="4047" y="1"/>
                    <a:pt x="3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4"/>
            <p:cNvSpPr/>
            <p:nvPr/>
          </p:nvSpPr>
          <p:spPr>
            <a:xfrm>
              <a:off x="5393600" y="3476175"/>
              <a:ext cx="177325" cy="198175"/>
            </a:xfrm>
            <a:custGeom>
              <a:avLst/>
              <a:gdLst/>
              <a:ahLst/>
              <a:cxnLst/>
              <a:rect l="l" t="t" r="r" b="b"/>
              <a:pathLst>
                <a:path w="7093" h="7927" extrusionOk="0">
                  <a:moveTo>
                    <a:pt x="3359" y="0"/>
                  </a:moveTo>
                  <a:cubicBezTo>
                    <a:pt x="3505" y="126"/>
                    <a:pt x="3651" y="272"/>
                    <a:pt x="3776" y="397"/>
                  </a:cubicBezTo>
                  <a:cubicBezTo>
                    <a:pt x="4339" y="1022"/>
                    <a:pt x="4673" y="1898"/>
                    <a:pt x="4652" y="2754"/>
                  </a:cubicBezTo>
                  <a:cubicBezTo>
                    <a:pt x="4610" y="4235"/>
                    <a:pt x="3505" y="5611"/>
                    <a:pt x="2066" y="5966"/>
                  </a:cubicBezTo>
                  <a:cubicBezTo>
                    <a:pt x="1565" y="6091"/>
                    <a:pt x="1064" y="6091"/>
                    <a:pt x="564" y="6216"/>
                  </a:cubicBezTo>
                  <a:cubicBezTo>
                    <a:pt x="376" y="6258"/>
                    <a:pt x="188" y="6320"/>
                    <a:pt x="1" y="6404"/>
                  </a:cubicBezTo>
                  <a:cubicBezTo>
                    <a:pt x="731" y="7342"/>
                    <a:pt x="1857" y="7926"/>
                    <a:pt x="3129" y="7926"/>
                  </a:cubicBezTo>
                  <a:cubicBezTo>
                    <a:pt x="5319" y="7926"/>
                    <a:pt x="7092" y="6153"/>
                    <a:pt x="7092" y="3963"/>
                  </a:cubicBezTo>
                  <a:cubicBezTo>
                    <a:pt x="7092" y="1836"/>
                    <a:pt x="5445" y="105"/>
                    <a:pt x="3359" y="0"/>
                  </a:cubicBez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4"/>
            <p:cNvSpPr/>
            <p:nvPr/>
          </p:nvSpPr>
          <p:spPr>
            <a:xfrm>
              <a:off x="5391525" y="3532475"/>
              <a:ext cx="29750" cy="81750"/>
            </a:xfrm>
            <a:custGeom>
              <a:avLst/>
              <a:gdLst/>
              <a:ahLst/>
              <a:cxnLst/>
              <a:rect l="l" t="t" r="r" b="b"/>
              <a:pathLst>
                <a:path w="1190" h="3270" extrusionOk="0">
                  <a:moveTo>
                    <a:pt x="742" y="0"/>
                  </a:moveTo>
                  <a:cubicBezTo>
                    <a:pt x="652" y="0"/>
                    <a:pt x="433" y="285"/>
                    <a:pt x="271" y="648"/>
                  </a:cubicBezTo>
                  <a:cubicBezTo>
                    <a:pt x="105" y="1044"/>
                    <a:pt x="0" y="1545"/>
                    <a:pt x="42" y="1816"/>
                  </a:cubicBezTo>
                  <a:cubicBezTo>
                    <a:pt x="42" y="2066"/>
                    <a:pt x="188" y="2567"/>
                    <a:pt x="459" y="2879"/>
                  </a:cubicBezTo>
                  <a:cubicBezTo>
                    <a:pt x="668" y="3136"/>
                    <a:pt x="926" y="3270"/>
                    <a:pt x="1053" y="3270"/>
                  </a:cubicBezTo>
                  <a:cubicBezTo>
                    <a:pt x="1091" y="3270"/>
                    <a:pt x="1117" y="3258"/>
                    <a:pt x="1127" y="3234"/>
                  </a:cubicBezTo>
                  <a:cubicBezTo>
                    <a:pt x="1189" y="3151"/>
                    <a:pt x="1001" y="2921"/>
                    <a:pt x="918" y="2608"/>
                  </a:cubicBezTo>
                  <a:cubicBezTo>
                    <a:pt x="814" y="2316"/>
                    <a:pt x="793" y="1962"/>
                    <a:pt x="772" y="1774"/>
                  </a:cubicBezTo>
                  <a:cubicBezTo>
                    <a:pt x="772" y="1586"/>
                    <a:pt x="751" y="1169"/>
                    <a:pt x="793" y="773"/>
                  </a:cubicBezTo>
                  <a:cubicBezTo>
                    <a:pt x="814" y="397"/>
                    <a:pt x="855" y="43"/>
                    <a:pt x="751" y="1"/>
                  </a:cubicBezTo>
                  <a:cubicBezTo>
                    <a:pt x="748" y="0"/>
                    <a:pt x="745" y="0"/>
                    <a:pt x="7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" name="Google Shape;71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15"/>
          <p:cNvSpPr txBox="1">
            <a:spLocks noGrp="1"/>
          </p:cNvSpPr>
          <p:nvPr>
            <p:ph type="title"/>
          </p:nvPr>
        </p:nvSpPr>
        <p:spPr>
          <a:xfrm>
            <a:off x="2051100" y="2864439"/>
            <a:ext cx="6379800" cy="6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20" name="Google Shape;720;p15"/>
          <p:cNvSpPr txBox="1">
            <a:spLocks noGrp="1"/>
          </p:cNvSpPr>
          <p:nvPr>
            <p:ph type="subTitle" idx="1"/>
          </p:nvPr>
        </p:nvSpPr>
        <p:spPr>
          <a:xfrm>
            <a:off x="2051100" y="1636463"/>
            <a:ext cx="6379800" cy="13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721" name="Google Shape;721;p15"/>
          <p:cNvGrpSpPr/>
          <p:nvPr/>
        </p:nvGrpSpPr>
        <p:grpSpPr>
          <a:xfrm>
            <a:off x="7938707" y="157559"/>
            <a:ext cx="984392" cy="985660"/>
            <a:chOff x="7631808" y="414912"/>
            <a:chExt cx="1081037" cy="1082429"/>
          </a:xfrm>
        </p:grpSpPr>
        <p:sp>
          <p:nvSpPr>
            <p:cNvPr id="722" name="Google Shape;722;p15"/>
            <p:cNvSpPr/>
            <p:nvPr/>
          </p:nvSpPr>
          <p:spPr>
            <a:xfrm>
              <a:off x="7631808" y="414912"/>
              <a:ext cx="1081037" cy="1082429"/>
            </a:xfrm>
            <a:custGeom>
              <a:avLst/>
              <a:gdLst/>
              <a:ahLst/>
              <a:cxnLst/>
              <a:rect l="l" t="t" r="r" b="b"/>
              <a:pathLst>
                <a:path w="35722" h="35768" extrusionOk="0">
                  <a:moveTo>
                    <a:pt x="17804" y="0"/>
                  </a:moveTo>
                  <a:cubicBezTo>
                    <a:pt x="7989" y="0"/>
                    <a:pt x="0" y="8012"/>
                    <a:pt x="0" y="17872"/>
                  </a:cubicBezTo>
                  <a:cubicBezTo>
                    <a:pt x="0" y="27733"/>
                    <a:pt x="7989" y="35767"/>
                    <a:pt x="17804" y="35767"/>
                  </a:cubicBezTo>
                  <a:lnTo>
                    <a:pt x="17918" y="35767"/>
                  </a:lnTo>
                  <a:cubicBezTo>
                    <a:pt x="18329" y="35767"/>
                    <a:pt x="18762" y="35745"/>
                    <a:pt x="19265" y="35722"/>
                  </a:cubicBezTo>
                  <a:cubicBezTo>
                    <a:pt x="23054" y="35425"/>
                    <a:pt x="26683" y="33896"/>
                    <a:pt x="29582" y="31385"/>
                  </a:cubicBezTo>
                  <a:cubicBezTo>
                    <a:pt x="29901" y="31225"/>
                    <a:pt x="30175" y="30974"/>
                    <a:pt x="30381" y="30632"/>
                  </a:cubicBezTo>
                  <a:cubicBezTo>
                    <a:pt x="33782" y="27299"/>
                    <a:pt x="35722" y="22666"/>
                    <a:pt x="35722" y="17872"/>
                  </a:cubicBezTo>
                  <a:cubicBezTo>
                    <a:pt x="35722" y="8012"/>
                    <a:pt x="27733" y="0"/>
                    <a:pt x="179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5"/>
            <p:cNvSpPr/>
            <p:nvPr/>
          </p:nvSpPr>
          <p:spPr>
            <a:xfrm>
              <a:off x="7698113" y="481217"/>
              <a:ext cx="944977" cy="949819"/>
            </a:xfrm>
            <a:custGeom>
              <a:avLst/>
              <a:gdLst/>
              <a:ahLst/>
              <a:cxnLst/>
              <a:rect l="l" t="t" r="r" b="b"/>
              <a:pathLst>
                <a:path w="31226" h="31386" extrusionOk="0">
                  <a:moveTo>
                    <a:pt x="15613" y="0"/>
                  </a:moveTo>
                  <a:cubicBezTo>
                    <a:pt x="6985" y="0"/>
                    <a:pt x="0" y="7031"/>
                    <a:pt x="0" y="15681"/>
                  </a:cubicBezTo>
                  <a:cubicBezTo>
                    <a:pt x="0" y="24355"/>
                    <a:pt x="6985" y="31385"/>
                    <a:pt x="15613" y="31385"/>
                  </a:cubicBezTo>
                  <a:cubicBezTo>
                    <a:pt x="24218" y="31385"/>
                    <a:pt x="31225" y="24355"/>
                    <a:pt x="31225" y="15681"/>
                  </a:cubicBezTo>
                  <a:cubicBezTo>
                    <a:pt x="31225" y="7031"/>
                    <a:pt x="24218" y="0"/>
                    <a:pt x="15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8165063" y="481217"/>
              <a:ext cx="481476" cy="948427"/>
            </a:xfrm>
            <a:custGeom>
              <a:avLst/>
              <a:gdLst/>
              <a:ahLst/>
              <a:cxnLst/>
              <a:rect l="l" t="t" r="r" b="b"/>
              <a:pathLst>
                <a:path w="15910" h="31340" extrusionOk="0">
                  <a:moveTo>
                    <a:pt x="0" y="0"/>
                  </a:moveTo>
                  <a:cubicBezTo>
                    <a:pt x="2694" y="3264"/>
                    <a:pt x="10386" y="14746"/>
                    <a:pt x="1461" y="31340"/>
                  </a:cubicBezTo>
                  <a:cubicBezTo>
                    <a:pt x="9541" y="30723"/>
                    <a:pt x="15909" y="23967"/>
                    <a:pt x="15909" y="15681"/>
                  </a:cubicBezTo>
                  <a:cubicBezTo>
                    <a:pt x="15909" y="7031"/>
                    <a:pt x="8925" y="0"/>
                    <a:pt x="297" y="0"/>
                  </a:cubicBez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7855599" y="611074"/>
              <a:ext cx="167200" cy="679726"/>
            </a:xfrm>
            <a:custGeom>
              <a:avLst/>
              <a:gdLst/>
              <a:ahLst/>
              <a:cxnLst/>
              <a:rect l="l" t="t" r="r" b="b"/>
              <a:pathLst>
                <a:path w="5525" h="22461" extrusionOk="0">
                  <a:moveTo>
                    <a:pt x="0" y="1"/>
                  </a:moveTo>
                  <a:cubicBezTo>
                    <a:pt x="0" y="1"/>
                    <a:pt x="92" y="23"/>
                    <a:pt x="274" y="69"/>
                  </a:cubicBezTo>
                  <a:cubicBezTo>
                    <a:pt x="457" y="115"/>
                    <a:pt x="731" y="183"/>
                    <a:pt x="1073" y="343"/>
                  </a:cubicBezTo>
                  <a:cubicBezTo>
                    <a:pt x="1393" y="480"/>
                    <a:pt x="1758" y="708"/>
                    <a:pt x="2146" y="1028"/>
                  </a:cubicBezTo>
                  <a:cubicBezTo>
                    <a:pt x="2534" y="1324"/>
                    <a:pt x="2922" y="1735"/>
                    <a:pt x="3287" y="2238"/>
                  </a:cubicBezTo>
                  <a:cubicBezTo>
                    <a:pt x="3653" y="2717"/>
                    <a:pt x="3972" y="3310"/>
                    <a:pt x="4246" y="3949"/>
                  </a:cubicBezTo>
                  <a:cubicBezTo>
                    <a:pt x="4520" y="4589"/>
                    <a:pt x="4725" y="5296"/>
                    <a:pt x="4885" y="6049"/>
                  </a:cubicBezTo>
                  <a:cubicBezTo>
                    <a:pt x="4908" y="6232"/>
                    <a:pt x="4954" y="6415"/>
                    <a:pt x="4999" y="6620"/>
                  </a:cubicBezTo>
                  <a:cubicBezTo>
                    <a:pt x="5022" y="6803"/>
                    <a:pt x="5045" y="7008"/>
                    <a:pt x="5091" y="7191"/>
                  </a:cubicBezTo>
                  <a:cubicBezTo>
                    <a:pt x="5136" y="7579"/>
                    <a:pt x="5182" y="7989"/>
                    <a:pt x="5205" y="8377"/>
                  </a:cubicBezTo>
                  <a:cubicBezTo>
                    <a:pt x="5273" y="9176"/>
                    <a:pt x="5273" y="9998"/>
                    <a:pt x="5250" y="10820"/>
                  </a:cubicBezTo>
                  <a:lnTo>
                    <a:pt x="5227" y="11436"/>
                  </a:lnTo>
                  <a:lnTo>
                    <a:pt x="5227" y="11733"/>
                  </a:lnTo>
                  <a:lnTo>
                    <a:pt x="5182" y="12030"/>
                  </a:lnTo>
                  <a:cubicBezTo>
                    <a:pt x="5136" y="12440"/>
                    <a:pt x="5091" y="12851"/>
                    <a:pt x="5022" y="13239"/>
                  </a:cubicBezTo>
                  <a:cubicBezTo>
                    <a:pt x="4908" y="14038"/>
                    <a:pt x="4748" y="14814"/>
                    <a:pt x="4566" y="15567"/>
                  </a:cubicBezTo>
                  <a:cubicBezTo>
                    <a:pt x="4383" y="16298"/>
                    <a:pt x="4177" y="17028"/>
                    <a:pt x="3949" y="17690"/>
                  </a:cubicBezTo>
                  <a:cubicBezTo>
                    <a:pt x="3698" y="18352"/>
                    <a:pt x="3447" y="18968"/>
                    <a:pt x="3173" y="19493"/>
                  </a:cubicBezTo>
                  <a:cubicBezTo>
                    <a:pt x="2876" y="20041"/>
                    <a:pt x="2580" y="20521"/>
                    <a:pt x="2283" y="20909"/>
                  </a:cubicBezTo>
                  <a:cubicBezTo>
                    <a:pt x="2123" y="21114"/>
                    <a:pt x="1963" y="21274"/>
                    <a:pt x="1826" y="21434"/>
                  </a:cubicBezTo>
                  <a:cubicBezTo>
                    <a:pt x="1667" y="21593"/>
                    <a:pt x="1530" y="21730"/>
                    <a:pt x="1393" y="21844"/>
                  </a:cubicBezTo>
                  <a:cubicBezTo>
                    <a:pt x="1324" y="21890"/>
                    <a:pt x="1256" y="21959"/>
                    <a:pt x="1187" y="22004"/>
                  </a:cubicBezTo>
                  <a:cubicBezTo>
                    <a:pt x="1142" y="22050"/>
                    <a:pt x="1073" y="22095"/>
                    <a:pt x="1005" y="22141"/>
                  </a:cubicBezTo>
                  <a:cubicBezTo>
                    <a:pt x="959" y="22164"/>
                    <a:pt x="891" y="22210"/>
                    <a:pt x="845" y="22232"/>
                  </a:cubicBezTo>
                  <a:cubicBezTo>
                    <a:pt x="799" y="22278"/>
                    <a:pt x="754" y="22301"/>
                    <a:pt x="708" y="22324"/>
                  </a:cubicBezTo>
                  <a:cubicBezTo>
                    <a:pt x="548" y="22415"/>
                    <a:pt x="457" y="22461"/>
                    <a:pt x="457" y="22461"/>
                  </a:cubicBezTo>
                  <a:cubicBezTo>
                    <a:pt x="457" y="22461"/>
                    <a:pt x="548" y="22415"/>
                    <a:pt x="731" y="22324"/>
                  </a:cubicBezTo>
                  <a:cubicBezTo>
                    <a:pt x="754" y="22301"/>
                    <a:pt x="822" y="22301"/>
                    <a:pt x="868" y="22255"/>
                  </a:cubicBezTo>
                  <a:cubicBezTo>
                    <a:pt x="913" y="22232"/>
                    <a:pt x="959" y="22187"/>
                    <a:pt x="1028" y="22164"/>
                  </a:cubicBezTo>
                  <a:cubicBezTo>
                    <a:pt x="1096" y="22118"/>
                    <a:pt x="1165" y="22095"/>
                    <a:pt x="1210" y="22050"/>
                  </a:cubicBezTo>
                  <a:cubicBezTo>
                    <a:pt x="1279" y="21981"/>
                    <a:pt x="1347" y="21936"/>
                    <a:pt x="1416" y="21890"/>
                  </a:cubicBezTo>
                  <a:cubicBezTo>
                    <a:pt x="1575" y="21776"/>
                    <a:pt x="1712" y="21639"/>
                    <a:pt x="1872" y="21502"/>
                  </a:cubicBezTo>
                  <a:cubicBezTo>
                    <a:pt x="2032" y="21342"/>
                    <a:pt x="2192" y="21182"/>
                    <a:pt x="2351" y="20977"/>
                  </a:cubicBezTo>
                  <a:cubicBezTo>
                    <a:pt x="2671" y="20589"/>
                    <a:pt x="3013" y="20110"/>
                    <a:pt x="3287" y="19562"/>
                  </a:cubicBezTo>
                  <a:cubicBezTo>
                    <a:pt x="3904" y="18489"/>
                    <a:pt x="4406" y="17120"/>
                    <a:pt x="4794" y="15613"/>
                  </a:cubicBezTo>
                  <a:cubicBezTo>
                    <a:pt x="4976" y="14860"/>
                    <a:pt x="5136" y="14084"/>
                    <a:pt x="5273" y="13285"/>
                  </a:cubicBezTo>
                  <a:cubicBezTo>
                    <a:pt x="5342" y="12874"/>
                    <a:pt x="5387" y="12486"/>
                    <a:pt x="5433" y="12075"/>
                  </a:cubicBezTo>
                  <a:lnTo>
                    <a:pt x="5479" y="11756"/>
                  </a:lnTo>
                  <a:lnTo>
                    <a:pt x="5479" y="11436"/>
                  </a:lnTo>
                  <a:lnTo>
                    <a:pt x="5524" y="10820"/>
                  </a:lnTo>
                  <a:cubicBezTo>
                    <a:pt x="5524" y="9998"/>
                    <a:pt x="5524" y="9176"/>
                    <a:pt x="5456" y="8355"/>
                  </a:cubicBezTo>
                  <a:cubicBezTo>
                    <a:pt x="5433" y="7967"/>
                    <a:pt x="5364" y="7556"/>
                    <a:pt x="5319" y="7168"/>
                  </a:cubicBezTo>
                  <a:cubicBezTo>
                    <a:pt x="5296" y="6962"/>
                    <a:pt x="5250" y="6780"/>
                    <a:pt x="5227" y="6574"/>
                  </a:cubicBezTo>
                  <a:cubicBezTo>
                    <a:pt x="5182" y="6392"/>
                    <a:pt x="5136" y="6186"/>
                    <a:pt x="5113" y="6004"/>
                  </a:cubicBezTo>
                  <a:cubicBezTo>
                    <a:pt x="4931" y="5250"/>
                    <a:pt x="4702" y="4520"/>
                    <a:pt x="4429" y="3881"/>
                  </a:cubicBezTo>
                  <a:cubicBezTo>
                    <a:pt x="4132" y="3219"/>
                    <a:pt x="3789" y="2626"/>
                    <a:pt x="3401" y="2146"/>
                  </a:cubicBezTo>
                  <a:cubicBezTo>
                    <a:pt x="3036" y="1644"/>
                    <a:pt x="2625" y="1256"/>
                    <a:pt x="2215" y="936"/>
                  </a:cubicBezTo>
                  <a:cubicBezTo>
                    <a:pt x="1804" y="640"/>
                    <a:pt x="1416" y="434"/>
                    <a:pt x="1073" y="297"/>
                  </a:cubicBezTo>
                  <a:cubicBezTo>
                    <a:pt x="754" y="160"/>
                    <a:pt x="480" y="92"/>
                    <a:pt x="274" y="46"/>
                  </a:cubicBezTo>
                  <a:cubicBezTo>
                    <a:pt x="92" y="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5"/>
            <p:cNvSpPr/>
            <p:nvPr/>
          </p:nvSpPr>
          <p:spPr>
            <a:xfrm>
              <a:off x="7931588" y="673929"/>
              <a:ext cx="87065" cy="71873"/>
            </a:xfrm>
            <a:custGeom>
              <a:avLst/>
              <a:gdLst/>
              <a:ahLst/>
              <a:cxnLst/>
              <a:rect l="l" t="t" r="r" b="b"/>
              <a:pathLst>
                <a:path w="2877" h="2375" extrusionOk="0">
                  <a:moveTo>
                    <a:pt x="1918" y="1"/>
                  </a:moveTo>
                  <a:cubicBezTo>
                    <a:pt x="1849" y="1"/>
                    <a:pt x="1803" y="1"/>
                    <a:pt x="1758" y="24"/>
                  </a:cubicBezTo>
                  <a:cubicBezTo>
                    <a:pt x="1689" y="24"/>
                    <a:pt x="1644" y="46"/>
                    <a:pt x="1598" y="69"/>
                  </a:cubicBezTo>
                  <a:cubicBezTo>
                    <a:pt x="1552" y="92"/>
                    <a:pt x="1484" y="115"/>
                    <a:pt x="1438" y="161"/>
                  </a:cubicBezTo>
                  <a:cubicBezTo>
                    <a:pt x="1415" y="183"/>
                    <a:pt x="1393" y="206"/>
                    <a:pt x="1370" y="229"/>
                  </a:cubicBezTo>
                  <a:lnTo>
                    <a:pt x="1324" y="275"/>
                  </a:lnTo>
                  <a:cubicBezTo>
                    <a:pt x="1278" y="320"/>
                    <a:pt x="1256" y="366"/>
                    <a:pt x="1233" y="412"/>
                  </a:cubicBezTo>
                  <a:cubicBezTo>
                    <a:pt x="1210" y="457"/>
                    <a:pt x="1187" y="526"/>
                    <a:pt x="1164" y="571"/>
                  </a:cubicBezTo>
                  <a:cubicBezTo>
                    <a:pt x="1157" y="587"/>
                    <a:pt x="1149" y="602"/>
                    <a:pt x="1142" y="617"/>
                  </a:cubicBezTo>
                  <a:lnTo>
                    <a:pt x="1119" y="617"/>
                  </a:lnTo>
                  <a:lnTo>
                    <a:pt x="1050" y="640"/>
                  </a:lnTo>
                  <a:cubicBezTo>
                    <a:pt x="982" y="663"/>
                    <a:pt x="913" y="663"/>
                    <a:pt x="868" y="685"/>
                  </a:cubicBezTo>
                  <a:lnTo>
                    <a:pt x="708" y="754"/>
                  </a:lnTo>
                  <a:cubicBezTo>
                    <a:pt x="662" y="777"/>
                    <a:pt x="617" y="800"/>
                    <a:pt x="548" y="845"/>
                  </a:cubicBezTo>
                  <a:cubicBezTo>
                    <a:pt x="502" y="868"/>
                    <a:pt x="457" y="914"/>
                    <a:pt x="434" y="959"/>
                  </a:cubicBezTo>
                  <a:cubicBezTo>
                    <a:pt x="388" y="982"/>
                    <a:pt x="343" y="1028"/>
                    <a:pt x="320" y="1074"/>
                  </a:cubicBezTo>
                  <a:cubicBezTo>
                    <a:pt x="274" y="1119"/>
                    <a:pt x="251" y="1165"/>
                    <a:pt x="229" y="1210"/>
                  </a:cubicBezTo>
                  <a:cubicBezTo>
                    <a:pt x="206" y="1256"/>
                    <a:pt x="160" y="1302"/>
                    <a:pt x="137" y="1347"/>
                  </a:cubicBezTo>
                  <a:lnTo>
                    <a:pt x="92" y="1507"/>
                  </a:lnTo>
                  <a:cubicBezTo>
                    <a:pt x="69" y="1553"/>
                    <a:pt x="69" y="1598"/>
                    <a:pt x="46" y="1644"/>
                  </a:cubicBezTo>
                  <a:cubicBezTo>
                    <a:pt x="23" y="1690"/>
                    <a:pt x="23" y="1735"/>
                    <a:pt x="23" y="1781"/>
                  </a:cubicBezTo>
                  <a:cubicBezTo>
                    <a:pt x="0" y="1850"/>
                    <a:pt x="0" y="1895"/>
                    <a:pt x="0" y="1941"/>
                  </a:cubicBezTo>
                  <a:cubicBezTo>
                    <a:pt x="0" y="1987"/>
                    <a:pt x="0" y="2032"/>
                    <a:pt x="0" y="2078"/>
                  </a:cubicBezTo>
                  <a:cubicBezTo>
                    <a:pt x="0" y="2192"/>
                    <a:pt x="0" y="2283"/>
                    <a:pt x="23" y="2375"/>
                  </a:cubicBezTo>
                  <a:cubicBezTo>
                    <a:pt x="46" y="2283"/>
                    <a:pt x="92" y="2215"/>
                    <a:pt x="137" y="2123"/>
                  </a:cubicBezTo>
                  <a:cubicBezTo>
                    <a:pt x="183" y="2032"/>
                    <a:pt x="229" y="1964"/>
                    <a:pt x="274" y="1872"/>
                  </a:cubicBezTo>
                  <a:cubicBezTo>
                    <a:pt x="297" y="1850"/>
                    <a:pt x="320" y="1804"/>
                    <a:pt x="343" y="1758"/>
                  </a:cubicBezTo>
                  <a:cubicBezTo>
                    <a:pt x="365" y="1735"/>
                    <a:pt x="388" y="1690"/>
                    <a:pt x="411" y="1667"/>
                  </a:cubicBezTo>
                  <a:lnTo>
                    <a:pt x="480" y="1553"/>
                  </a:lnTo>
                  <a:lnTo>
                    <a:pt x="571" y="1462"/>
                  </a:lnTo>
                  <a:cubicBezTo>
                    <a:pt x="594" y="1439"/>
                    <a:pt x="617" y="1416"/>
                    <a:pt x="662" y="1393"/>
                  </a:cubicBezTo>
                  <a:cubicBezTo>
                    <a:pt x="685" y="1347"/>
                    <a:pt x="708" y="1325"/>
                    <a:pt x="731" y="1325"/>
                  </a:cubicBezTo>
                  <a:cubicBezTo>
                    <a:pt x="776" y="1302"/>
                    <a:pt x="799" y="1279"/>
                    <a:pt x="822" y="1256"/>
                  </a:cubicBezTo>
                  <a:cubicBezTo>
                    <a:pt x="868" y="1233"/>
                    <a:pt x="890" y="1233"/>
                    <a:pt x="913" y="1210"/>
                  </a:cubicBezTo>
                  <a:cubicBezTo>
                    <a:pt x="959" y="1210"/>
                    <a:pt x="982" y="1188"/>
                    <a:pt x="1027" y="1188"/>
                  </a:cubicBezTo>
                  <a:cubicBezTo>
                    <a:pt x="1050" y="1165"/>
                    <a:pt x="1096" y="1165"/>
                    <a:pt x="1119" y="1165"/>
                  </a:cubicBezTo>
                  <a:lnTo>
                    <a:pt x="1164" y="1142"/>
                  </a:lnTo>
                  <a:lnTo>
                    <a:pt x="1233" y="1165"/>
                  </a:lnTo>
                  <a:cubicBezTo>
                    <a:pt x="1256" y="1165"/>
                    <a:pt x="1301" y="1165"/>
                    <a:pt x="1347" y="1142"/>
                  </a:cubicBezTo>
                  <a:lnTo>
                    <a:pt x="1621" y="1142"/>
                  </a:lnTo>
                  <a:lnTo>
                    <a:pt x="1621" y="891"/>
                  </a:lnTo>
                  <a:cubicBezTo>
                    <a:pt x="1621" y="891"/>
                    <a:pt x="1621" y="845"/>
                    <a:pt x="1621" y="822"/>
                  </a:cubicBezTo>
                  <a:cubicBezTo>
                    <a:pt x="1644" y="777"/>
                    <a:pt x="1644" y="754"/>
                    <a:pt x="1644" y="731"/>
                  </a:cubicBezTo>
                  <a:cubicBezTo>
                    <a:pt x="1666" y="708"/>
                    <a:pt x="1666" y="685"/>
                    <a:pt x="1689" y="640"/>
                  </a:cubicBezTo>
                  <a:cubicBezTo>
                    <a:pt x="1689" y="617"/>
                    <a:pt x="1689" y="594"/>
                    <a:pt x="1712" y="571"/>
                  </a:cubicBezTo>
                  <a:lnTo>
                    <a:pt x="1735" y="549"/>
                  </a:lnTo>
                  <a:cubicBezTo>
                    <a:pt x="1735" y="549"/>
                    <a:pt x="1758" y="526"/>
                    <a:pt x="1758" y="526"/>
                  </a:cubicBezTo>
                  <a:cubicBezTo>
                    <a:pt x="1781" y="503"/>
                    <a:pt x="1803" y="480"/>
                    <a:pt x="1803" y="480"/>
                  </a:cubicBezTo>
                  <a:cubicBezTo>
                    <a:pt x="1826" y="457"/>
                    <a:pt x="1849" y="434"/>
                    <a:pt x="1872" y="434"/>
                  </a:cubicBezTo>
                  <a:cubicBezTo>
                    <a:pt x="1895" y="412"/>
                    <a:pt x="1940" y="412"/>
                    <a:pt x="1963" y="389"/>
                  </a:cubicBezTo>
                  <a:cubicBezTo>
                    <a:pt x="1986" y="389"/>
                    <a:pt x="2032" y="366"/>
                    <a:pt x="2055" y="366"/>
                  </a:cubicBezTo>
                  <a:lnTo>
                    <a:pt x="2511" y="366"/>
                  </a:lnTo>
                  <a:cubicBezTo>
                    <a:pt x="2557" y="389"/>
                    <a:pt x="2602" y="389"/>
                    <a:pt x="2625" y="389"/>
                  </a:cubicBezTo>
                  <a:cubicBezTo>
                    <a:pt x="2716" y="412"/>
                    <a:pt x="2785" y="412"/>
                    <a:pt x="2876" y="412"/>
                  </a:cubicBezTo>
                  <a:cubicBezTo>
                    <a:pt x="2831" y="366"/>
                    <a:pt x="2762" y="320"/>
                    <a:pt x="2671" y="252"/>
                  </a:cubicBezTo>
                  <a:cubicBezTo>
                    <a:pt x="2602" y="206"/>
                    <a:pt x="2534" y="161"/>
                    <a:pt x="2465" y="115"/>
                  </a:cubicBezTo>
                  <a:cubicBezTo>
                    <a:pt x="2420" y="92"/>
                    <a:pt x="2374" y="92"/>
                    <a:pt x="2328" y="69"/>
                  </a:cubicBezTo>
                  <a:cubicBezTo>
                    <a:pt x="2283" y="69"/>
                    <a:pt x="2237" y="46"/>
                    <a:pt x="2191" y="24"/>
                  </a:cubicBezTo>
                  <a:cubicBezTo>
                    <a:pt x="2146" y="24"/>
                    <a:pt x="2100" y="1"/>
                    <a:pt x="20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5"/>
            <p:cNvSpPr/>
            <p:nvPr/>
          </p:nvSpPr>
          <p:spPr>
            <a:xfrm>
              <a:off x="7941242" y="718839"/>
              <a:ext cx="93995" cy="64278"/>
            </a:xfrm>
            <a:custGeom>
              <a:avLst/>
              <a:gdLst/>
              <a:ahLst/>
              <a:cxnLst/>
              <a:rect l="l" t="t" r="r" b="b"/>
              <a:pathLst>
                <a:path w="3106" h="2124" extrusionOk="0">
                  <a:moveTo>
                    <a:pt x="2055" y="0"/>
                  </a:moveTo>
                  <a:cubicBezTo>
                    <a:pt x="1987" y="0"/>
                    <a:pt x="1941" y="23"/>
                    <a:pt x="1872" y="46"/>
                  </a:cubicBezTo>
                  <a:cubicBezTo>
                    <a:pt x="1827" y="46"/>
                    <a:pt x="1781" y="69"/>
                    <a:pt x="1736" y="114"/>
                  </a:cubicBezTo>
                  <a:cubicBezTo>
                    <a:pt x="1690" y="114"/>
                    <a:pt x="1667" y="137"/>
                    <a:pt x="1644" y="160"/>
                  </a:cubicBezTo>
                  <a:lnTo>
                    <a:pt x="1576" y="206"/>
                  </a:lnTo>
                  <a:cubicBezTo>
                    <a:pt x="1553" y="251"/>
                    <a:pt x="1507" y="297"/>
                    <a:pt x="1484" y="343"/>
                  </a:cubicBezTo>
                  <a:cubicBezTo>
                    <a:pt x="1439" y="388"/>
                    <a:pt x="1416" y="434"/>
                    <a:pt x="1393" y="480"/>
                  </a:cubicBezTo>
                  <a:cubicBezTo>
                    <a:pt x="1386" y="495"/>
                    <a:pt x="1378" y="510"/>
                    <a:pt x="1370" y="525"/>
                  </a:cubicBezTo>
                  <a:lnTo>
                    <a:pt x="1256" y="525"/>
                  </a:lnTo>
                  <a:cubicBezTo>
                    <a:pt x="1211" y="525"/>
                    <a:pt x="1142" y="525"/>
                    <a:pt x="1096" y="548"/>
                  </a:cubicBezTo>
                  <a:lnTo>
                    <a:pt x="914" y="594"/>
                  </a:lnTo>
                  <a:cubicBezTo>
                    <a:pt x="868" y="617"/>
                    <a:pt x="800" y="639"/>
                    <a:pt x="754" y="662"/>
                  </a:cubicBezTo>
                  <a:cubicBezTo>
                    <a:pt x="708" y="685"/>
                    <a:pt x="663" y="731"/>
                    <a:pt x="617" y="754"/>
                  </a:cubicBezTo>
                  <a:cubicBezTo>
                    <a:pt x="571" y="799"/>
                    <a:pt x="526" y="822"/>
                    <a:pt x="480" y="868"/>
                  </a:cubicBezTo>
                  <a:cubicBezTo>
                    <a:pt x="434" y="913"/>
                    <a:pt x="412" y="936"/>
                    <a:pt x="366" y="982"/>
                  </a:cubicBezTo>
                  <a:cubicBezTo>
                    <a:pt x="343" y="1028"/>
                    <a:pt x="320" y="1073"/>
                    <a:pt x="275" y="1119"/>
                  </a:cubicBezTo>
                  <a:lnTo>
                    <a:pt x="206" y="1256"/>
                  </a:lnTo>
                  <a:cubicBezTo>
                    <a:pt x="183" y="1301"/>
                    <a:pt x="161" y="1347"/>
                    <a:pt x="138" y="1393"/>
                  </a:cubicBezTo>
                  <a:cubicBezTo>
                    <a:pt x="115" y="1438"/>
                    <a:pt x="115" y="1484"/>
                    <a:pt x="92" y="1530"/>
                  </a:cubicBezTo>
                  <a:cubicBezTo>
                    <a:pt x="69" y="1575"/>
                    <a:pt x="69" y="1621"/>
                    <a:pt x="46" y="1689"/>
                  </a:cubicBezTo>
                  <a:cubicBezTo>
                    <a:pt x="46" y="1735"/>
                    <a:pt x="46" y="1781"/>
                    <a:pt x="24" y="1826"/>
                  </a:cubicBezTo>
                  <a:cubicBezTo>
                    <a:pt x="24" y="1918"/>
                    <a:pt x="1" y="2009"/>
                    <a:pt x="24" y="2123"/>
                  </a:cubicBezTo>
                  <a:cubicBezTo>
                    <a:pt x="69" y="2032"/>
                    <a:pt x="115" y="1963"/>
                    <a:pt x="183" y="1872"/>
                  </a:cubicBezTo>
                  <a:cubicBezTo>
                    <a:pt x="229" y="1804"/>
                    <a:pt x="275" y="1735"/>
                    <a:pt x="343" y="1667"/>
                  </a:cubicBezTo>
                  <a:cubicBezTo>
                    <a:pt x="366" y="1621"/>
                    <a:pt x="389" y="1575"/>
                    <a:pt x="412" y="1552"/>
                  </a:cubicBezTo>
                  <a:cubicBezTo>
                    <a:pt x="457" y="1530"/>
                    <a:pt x="480" y="1484"/>
                    <a:pt x="503" y="1461"/>
                  </a:cubicBezTo>
                  <a:lnTo>
                    <a:pt x="594" y="1370"/>
                  </a:lnTo>
                  <a:lnTo>
                    <a:pt x="686" y="1279"/>
                  </a:lnTo>
                  <a:cubicBezTo>
                    <a:pt x="708" y="1256"/>
                    <a:pt x="754" y="1233"/>
                    <a:pt x="777" y="1210"/>
                  </a:cubicBezTo>
                  <a:cubicBezTo>
                    <a:pt x="800" y="1187"/>
                    <a:pt x="845" y="1164"/>
                    <a:pt x="868" y="1164"/>
                  </a:cubicBezTo>
                  <a:cubicBezTo>
                    <a:pt x="914" y="1142"/>
                    <a:pt x="937" y="1119"/>
                    <a:pt x="982" y="1119"/>
                  </a:cubicBezTo>
                  <a:cubicBezTo>
                    <a:pt x="1005" y="1096"/>
                    <a:pt x="1028" y="1096"/>
                    <a:pt x="1074" y="1073"/>
                  </a:cubicBezTo>
                  <a:cubicBezTo>
                    <a:pt x="1096" y="1073"/>
                    <a:pt x="1142" y="1073"/>
                    <a:pt x="1165" y="1050"/>
                  </a:cubicBezTo>
                  <a:lnTo>
                    <a:pt x="1370" y="1050"/>
                  </a:lnTo>
                  <a:cubicBezTo>
                    <a:pt x="1416" y="1073"/>
                    <a:pt x="1462" y="1073"/>
                    <a:pt x="1484" y="1073"/>
                  </a:cubicBezTo>
                  <a:lnTo>
                    <a:pt x="1758" y="1096"/>
                  </a:lnTo>
                  <a:lnTo>
                    <a:pt x="1804" y="845"/>
                  </a:lnTo>
                  <a:cubicBezTo>
                    <a:pt x="1804" y="845"/>
                    <a:pt x="1804" y="799"/>
                    <a:pt x="1827" y="776"/>
                  </a:cubicBezTo>
                  <a:cubicBezTo>
                    <a:pt x="1827" y="754"/>
                    <a:pt x="1850" y="731"/>
                    <a:pt x="1850" y="685"/>
                  </a:cubicBezTo>
                  <a:cubicBezTo>
                    <a:pt x="1872" y="662"/>
                    <a:pt x="1872" y="639"/>
                    <a:pt x="1895" y="617"/>
                  </a:cubicBezTo>
                  <a:cubicBezTo>
                    <a:pt x="1895" y="594"/>
                    <a:pt x="1918" y="571"/>
                    <a:pt x="1941" y="548"/>
                  </a:cubicBezTo>
                  <a:lnTo>
                    <a:pt x="1964" y="525"/>
                  </a:lnTo>
                  <a:cubicBezTo>
                    <a:pt x="1964" y="525"/>
                    <a:pt x="1987" y="503"/>
                    <a:pt x="1987" y="503"/>
                  </a:cubicBezTo>
                  <a:cubicBezTo>
                    <a:pt x="2009" y="480"/>
                    <a:pt x="2032" y="480"/>
                    <a:pt x="2055" y="457"/>
                  </a:cubicBezTo>
                  <a:cubicBezTo>
                    <a:pt x="2078" y="434"/>
                    <a:pt x="2101" y="434"/>
                    <a:pt x="2124" y="434"/>
                  </a:cubicBezTo>
                  <a:cubicBezTo>
                    <a:pt x="2146" y="411"/>
                    <a:pt x="2169" y="411"/>
                    <a:pt x="2215" y="411"/>
                  </a:cubicBezTo>
                  <a:cubicBezTo>
                    <a:pt x="2238" y="411"/>
                    <a:pt x="2261" y="388"/>
                    <a:pt x="2306" y="388"/>
                  </a:cubicBezTo>
                  <a:lnTo>
                    <a:pt x="2420" y="388"/>
                  </a:lnTo>
                  <a:cubicBezTo>
                    <a:pt x="2489" y="411"/>
                    <a:pt x="2557" y="411"/>
                    <a:pt x="2626" y="434"/>
                  </a:cubicBezTo>
                  <a:lnTo>
                    <a:pt x="2763" y="457"/>
                  </a:lnTo>
                  <a:cubicBezTo>
                    <a:pt x="2785" y="457"/>
                    <a:pt x="2831" y="480"/>
                    <a:pt x="2877" y="480"/>
                  </a:cubicBezTo>
                  <a:cubicBezTo>
                    <a:pt x="2945" y="503"/>
                    <a:pt x="3037" y="525"/>
                    <a:pt x="3105" y="548"/>
                  </a:cubicBezTo>
                  <a:cubicBezTo>
                    <a:pt x="3059" y="480"/>
                    <a:pt x="2991" y="434"/>
                    <a:pt x="2945" y="366"/>
                  </a:cubicBezTo>
                  <a:cubicBezTo>
                    <a:pt x="2877" y="297"/>
                    <a:pt x="2808" y="251"/>
                    <a:pt x="2740" y="206"/>
                  </a:cubicBezTo>
                  <a:cubicBezTo>
                    <a:pt x="2694" y="183"/>
                    <a:pt x="2649" y="160"/>
                    <a:pt x="2626" y="137"/>
                  </a:cubicBezTo>
                  <a:cubicBezTo>
                    <a:pt x="2580" y="114"/>
                    <a:pt x="2534" y="92"/>
                    <a:pt x="2489" y="69"/>
                  </a:cubicBezTo>
                  <a:cubicBezTo>
                    <a:pt x="2443" y="69"/>
                    <a:pt x="2397" y="46"/>
                    <a:pt x="2352" y="23"/>
                  </a:cubicBezTo>
                  <a:cubicBezTo>
                    <a:pt x="2306" y="23"/>
                    <a:pt x="2261" y="0"/>
                    <a:pt x="2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5"/>
            <p:cNvSpPr/>
            <p:nvPr/>
          </p:nvSpPr>
          <p:spPr>
            <a:xfrm>
              <a:off x="7910858" y="636343"/>
              <a:ext cx="81527" cy="78380"/>
            </a:xfrm>
            <a:custGeom>
              <a:avLst/>
              <a:gdLst/>
              <a:ahLst/>
              <a:cxnLst/>
              <a:rect l="l" t="t" r="r" b="b"/>
              <a:pathLst>
                <a:path w="2694" h="2590" extrusionOk="0">
                  <a:moveTo>
                    <a:pt x="1775" y="0"/>
                  </a:moveTo>
                  <a:cubicBezTo>
                    <a:pt x="1738" y="0"/>
                    <a:pt x="1697" y="10"/>
                    <a:pt x="1667" y="10"/>
                  </a:cubicBezTo>
                  <a:cubicBezTo>
                    <a:pt x="1621" y="10"/>
                    <a:pt x="1575" y="33"/>
                    <a:pt x="1507" y="56"/>
                  </a:cubicBezTo>
                  <a:cubicBezTo>
                    <a:pt x="1461" y="79"/>
                    <a:pt x="1416" y="79"/>
                    <a:pt x="1370" y="124"/>
                  </a:cubicBezTo>
                  <a:cubicBezTo>
                    <a:pt x="1324" y="147"/>
                    <a:pt x="1279" y="193"/>
                    <a:pt x="1233" y="238"/>
                  </a:cubicBezTo>
                  <a:cubicBezTo>
                    <a:pt x="1210" y="261"/>
                    <a:pt x="1187" y="261"/>
                    <a:pt x="1165" y="284"/>
                  </a:cubicBezTo>
                  <a:lnTo>
                    <a:pt x="1119" y="353"/>
                  </a:lnTo>
                  <a:cubicBezTo>
                    <a:pt x="1096" y="421"/>
                    <a:pt x="1073" y="467"/>
                    <a:pt x="1050" y="512"/>
                  </a:cubicBezTo>
                  <a:cubicBezTo>
                    <a:pt x="1028" y="558"/>
                    <a:pt x="1005" y="604"/>
                    <a:pt x="1005" y="672"/>
                  </a:cubicBezTo>
                  <a:cubicBezTo>
                    <a:pt x="997" y="687"/>
                    <a:pt x="992" y="702"/>
                    <a:pt x="988" y="718"/>
                  </a:cubicBezTo>
                  <a:lnTo>
                    <a:pt x="959" y="718"/>
                  </a:lnTo>
                  <a:lnTo>
                    <a:pt x="891" y="763"/>
                  </a:lnTo>
                  <a:cubicBezTo>
                    <a:pt x="822" y="763"/>
                    <a:pt x="777" y="786"/>
                    <a:pt x="708" y="809"/>
                  </a:cubicBezTo>
                  <a:lnTo>
                    <a:pt x="571" y="900"/>
                  </a:lnTo>
                  <a:cubicBezTo>
                    <a:pt x="503" y="923"/>
                    <a:pt x="480" y="969"/>
                    <a:pt x="434" y="1014"/>
                  </a:cubicBezTo>
                  <a:cubicBezTo>
                    <a:pt x="389" y="1037"/>
                    <a:pt x="343" y="1083"/>
                    <a:pt x="297" y="1129"/>
                  </a:cubicBezTo>
                  <a:cubicBezTo>
                    <a:pt x="274" y="1174"/>
                    <a:pt x="229" y="1220"/>
                    <a:pt x="206" y="1266"/>
                  </a:cubicBezTo>
                  <a:cubicBezTo>
                    <a:pt x="183" y="1311"/>
                    <a:pt x="160" y="1357"/>
                    <a:pt x="137" y="1425"/>
                  </a:cubicBezTo>
                  <a:cubicBezTo>
                    <a:pt x="115" y="1471"/>
                    <a:pt x="92" y="1517"/>
                    <a:pt x="69" y="1562"/>
                  </a:cubicBezTo>
                  <a:lnTo>
                    <a:pt x="46" y="1722"/>
                  </a:lnTo>
                  <a:cubicBezTo>
                    <a:pt x="23" y="1768"/>
                    <a:pt x="23" y="1813"/>
                    <a:pt x="0" y="1859"/>
                  </a:cubicBezTo>
                  <a:cubicBezTo>
                    <a:pt x="0" y="1905"/>
                    <a:pt x="0" y="1973"/>
                    <a:pt x="0" y="2019"/>
                  </a:cubicBezTo>
                  <a:cubicBezTo>
                    <a:pt x="0" y="2064"/>
                    <a:pt x="0" y="2110"/>
                    <a:pt x="0" y="2156"/>
                  </a:cubicBezTo>
                  <a:cubicBezTo>
                    <a:pt x="0" y="2201"/>
                    <a:pt x="0" y="2270"/>
                    <a:pt x="0" y="2316"/>
                  </a:cubicBezTo>
                  <a:cubicBezTo>
                    <a:pt x="23" y="2407"/>
                    <a:pt x="23" y="2498"/>
                    <a:pt x="69" y="2589"/>
                  </a:cubicBezTo>
                  <a:cubicBezTo>
                    <a:pt x="92" y="2498"/>
                    <a:pt x="115" y="2407"/>
                    <a:pt x="160" y="2316"/>
                  </a:cubicBezTo>
                  <a:cubicBezTo>
                    <a:pt x="183" y="2247"/>
                    <a:pt x="229" y="2156"/>
                    <a:pt x="252" y="2064"/>
                  </a:cubicBezTo>
                  <a:cubicBezTo>
                    <a:pt x="274" y="2042"/>
                    <a:pt x="297" y="1996"/>
                    <a:pt x="320" y="1950"/>
                  </a:cubicBezTo>
                  <a:cubicBezTo>
                    <a:pt x="343" y="1905"/>
                    <a:pt x="343" y="1882"/>
                    <a:pt x="366" y="1836"/>
                  </a:cubicBezTo>
                  <a:lnTo>
                    <a:pt x="434" y="1722"/>
                  </a:lnTo>
                  <a:lnTo>
                    <a:pt x="503" y="1631"/>
                  </a:lnTo>
                  <a:cubicBezTo>
                    <a:pt x="525" y="1585"/>
                    <a:pt x="571" y="1562"/>
                    <a:pt x="594" y="1539"/>
                  </a:cubicBezTo>
                  <a:cubicBezTo>
                    <a:pt x="617" y="1494"/>
                    <a:pt x="640" y="1471"/>
                    <a:pt x="662" y="1448"/>
                  </a:cubicBezTo>
                  <a:cubicBezTo>
                    <a:pt x="685" y="1425"/>
                    <a:pt x="708" y="1403"/>
                    <a:pt x="754" y="1380"/>
                  </a:cubicBezTo>
                  <a:cubicBezTo>
                    <a:pt x="777" y="1380"/>
                    <a:pt x="799" y="1357"/>
                    <a:pt x="822" y="1334"/>
                  </a:cubicBezTo>
                  <a:cubicBezTo>
                    <a:pt x="868" y="1311"/>
                    <a:pt x="891" y="1311"/>
                    <a:pt x="914" y="1288"/>
                  </a:cubicBezTo>
                  <a:cubicBezTo>
                    <a:pt x="959" y="1266"/>
                    <a:pt x="982" y="1266"/>
                    <a:pt x="1028" y="1266"/>
                  </a:cubicBezTo>
                  <a:lnTo>
                    <a:pt x="1073" y="1243"/>
                  </a:lnTo>
                  <a:lnTo>
                    <a:pt x="1119" y="1243"/>
                  </a:lnTo>
                  <a:cubicBezTo>
                    <a:pt x="1165" y="1243"/>
                    <a:pt x="1210" y="1220"/>
                    <a:pt x="1233" y="1220"/>
                  </a:cubicBezTo>
                  <a:lnTo>
                    <a:pt x="1507" y="1174"/>
                  </a:lnTo>
                  <a:lnTo>
                    <a:pt x="1484" y="946"/>
                  </a:lnTo>
                  <a:cubicBezTo>
                    <a:pt x="1484" y="923"/>
                    <a:pt x="1484" y="878"/>
                    <a:pt x="1484" y="855"/>
                  </a:cubicBezTo>
                  <a:cubicBezTo>
                    <a:pt x="1484" y="832"/>
                    <a:pt x="1484" y="809"/>
                    <a:pt x="1507" y="763"/>
                  </a:cubicBezTo>
                  <a:cubicBezTo>
                    <a:pt x="1507" y="741"/>
                    <a:pt x="1507" y="718"/>
                    <a:pt x="1507" y="695"/>
                  </a:cubicBezTo>
                  <a:cubicBezTo>
                    <a:pt x="1530" y="672"/>
                    <a:pt x="1530" y="626"/>
                    <a:pt x="1553" y="604"/>
                  </a:cubicBezTo>
                  <a:lnTo>
                    <a:pt x="1553" y="581"/>
                  </a:lnTo>
                  <a:cubicBezTo>
                    <a:pt x="1575" y="558"/>
                    <a:pt x="1575" y="558"/>
                    <a:pt x="1575" y="558"/>
                  </a:cubicBezTo>
                  <a:cubicBezTo>
                    <a:pt x="1598" y="535"/>
                    <a:pt x="1621" y="512"/>
                    <a:pt x="1621" y="489"/>
                  </a:cubicBezTo>
                  <a:cubicBezTo>
                    <a:pt x="1644" y="467"/>
                    <a:pt x="1667" y="467"/>
                    <a:pt x="1690" y="444"/>
                  </a:cubicBezTo>
                  <a:cubicBezTo>
                    <a:pt x="1712" y="421"/>
                    <a:pt x="1735" y="421"/>
                    <a:pt x="1781" y="398"/>
                  </a:cubicBezTo>
                  <a:cubicBezTo>
                    <a:pt x="1804" y="398"/>
                    <a:pt x="1827" y="375"/>
                    <a:pt x="1872" y="375"/>
                  </a:cubicBezTo>
                  <a:cubicBezTo>
                    <a:pt x="1895" y="353"/>
                    <a:pt x="1941" y="353"/>
                    <a:pt x="1963" y="353"/>
                  </a:cubicBezTo>
                  <a:cubicBezTo>
                    <a:pt x="2032" y="330"/>
                    <a:pt x="2123" y="330"/>
                    <a:pt x="2192" y="330"/>
                  </a:cubicBezTo>
                  <a:lnTo>
                    <a:pt x="2306" y="330"/>
                  </a:lnTo>
                  <a:cubicBezTo>
                    <a:pt x="2351" y="330"/>
                    <a:pt x="2397" y="307"/>
                    <a:pt x="2443" y="307"/>
                  </a:cubicBezTo>
                  <a:cubicBezTo>
                    <a:pt x="2511" y="330"/>
                    <a:pt x="2603" y="330"/>
                    <a:pt x="2694" y="330"/>
                  </a:cubicBezTo>
                  <a:cubicBezTo>
                    <a:pt x="2625" y="261"/>
                    <a:pt x="2534" y="238"/>
                    <a:pt x="2466" y="193"/>
                  </a:cubicBezTo>
                  <a:cubicBezTo>
                    <a:pt x="2397" y="147"/>
                    <a:pt x="2306" y="124"/>
                    <a:pt x="2237" y="79"/>
                  </a:cubicBezTo>
                  <a:cubicBezTo>
                    <a:pt x="2192" y="56"/>
                    <a:pt x="2146" y="56"/>
                    <a:pt x="2100" y="33"/>
                  </a:cubicBezTo>
                  <a:cubicBezTo>
                    <a:pt x="2055" y="33"/>
                    <a:pt x="2009" y="10"/>
                    <a:pt x="1963" y="10"/>
                  </a:cubicBezTo>
                  <a:lnTo>
                    <a:pt x="1827" y="10"/>
                  </a:lnTo>
                  <a:cubicBezTo>
                    <a:pt x="1811" y="3"/>
                    <a:pt x="1794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5"/>
            <p:cNvSpPr/>
            <p:nvPr/>
          </p:nvSpPr>
          <p:spPr>
            <a:xfrm>
              <a:off x="7890128" y="610378"/>
              <a:ext cx="73962" cy="83615"/>
            </a:xfrm>
            <a:custGeom>
              <a:avLst/>
              <a:gdLst/>
              <a:ahLst/>
              <a:cxnLst/>
              <a:rect l="l" t="t" r="r" b="b"/>
              <a:pathLst>
                <a:path w="2444" h="2763" extrusionOk="0">
                  <a:moveTo>
                    <a:pt x="1690" y="1"/>
                  </a:moveTo>
                  <a:cubicBezTo>
                    <a:pt x="1644" y="24"/>
                    <a:pt x="1599" y="24"/>
                    <a:pt x="1553" y="24"/>
                  </a:cubicBezTo>
                  <a:cubicBezTo>
                    <a:pt x="1507" y="24"/>
                    <a:pt x="1462" y="46"/>
                    <a:pt x="1416" y="46"/>
                  </a:cubicBezTo>
                  <a:cubicBezTo>
                    <a:pt x="1370" y="69"/>
                    <a:pt x="1325" y="92"/>
                    <a:pt x="1279" y="115"/>
                  </a:cubicBezTo>
                  <a:cubicBezTo>
                    <a:pt x="1233" y="138"/>
                    <a:pt x="1188" y="161"/>
                    <a:pt x="1142" y="206"/>
                  </a:cubicBezTo>
                  <a:cubicBezTo>
                    <a:pt x="1096" y="229"/>
                    <a:pt x="1074" y="275"/>
                    <a:pt x="1028" y="320"/>
                  </a:cubicBezTo>
                  <a:lnTo>
                    <a:pt x="982" y="366"/>
                  </a:lnTo>
                  <a:lnTo>
                    <a:pt x="959" y="457"/>
                  </a:lnTo>
                  <a:cubicBezTo>
                    <a:pt x="914" y="503"/>
                    <a:pt x="914" y="549"/>
                    <a:pt x="891" y="594"/>
                  </a:cubicBezTo>
                  <a:cubicBezTo>
                    <a:pt x="891" y="640"/>
                    <a:pt x="868" y="686"/>
                    <a:pt x="868" y="731"/>
                  </a:cubicBezTo>
                  <a:cubicBezTo>
                    <a:pt x="868" y="780"/>
                    <a:pt x="868" y="817"/>
                    <a:pt x="868" y="851"/>
                  </a:cubicBezTo>
                  <a:lnTo>
                    <a:pt x="868" y="851"/>
                  </a:lnTo>
                  <a:lnTo>
                    <a:pt x="800" y="868"/>
                  </a:lnTo>
                  <a:lnTo>
                    <a:pt x="731" y="891"/>
                  </a:lnTo>
                  <a:cubicBezTo>
                    <a:pt x="685" y="914"/>
                    <a:pt x="617" y="937"/>
                    <a:pt x="571" y="959"/>
                  </a:cubicBezTo>
                  <a:lnTo>
                    <a:pt x="434" y="1074"/>
                  </a:lnTo>
                  <a:cubicBezTo>
                    <a:pt x="389" y="1096"/>
                    <a:pt x="366" y="1142"/>
                    <a:pt x="320" y="1188"/>
                  </a:cubicBezTo>
                  <a:cubicBezTo>
                    <a:pt x="275" y="1233"/>
                    <a:pt x="252" y="1279"/>
                    <a:pt x="229" y="1325"/>
                  </a:cubicBezTo>
                  <a:cubicBezTo>
                    <a:pt x="206" y="1370"/>
                    <a:pt x="161" y="1416"/>
                    <a:pt x="138" y="1462"/>
                  </a:cubicBezTo>
                  <a:cubicBezTo>
                    <a:pt x="138" y="1507"/>
                    <a:pt x="92" y="1553"/>
                    <a:pt x="92" y="1599"/>
                  </a:cubicBezTo>
                  <a:cubicBezTo>
                    <a:pt x="69" y="1644"/>
                    <a:pt x="69" y="1713"/>
                    <a:pt x="46" y="1758"/>
                  </a:cubicBezTo>
                  <a:lnTo>
                    <a:pt x="24" y="1895"/>
                  </a:lnTo>
                  <a:cubicBezTo>
                    <a:pt x="24" y="1941"/>
                    <a:pt x="24" y="2009"/>
                    <a:pt x="1" y="2055"/>
                  </a:cubicBezTo>
                  <a:cubicBezTo>
                    <a:pt x="1" y="2101"/>
                    <a:pt x="1" y="2146"/>
                    <a:pt x="1" y="2192"/>
                  </a:cubicBezTo>
                  <a:cubicBezTo>
                    <a:pt x="1" y="2238"/>
                    <a:pt x="24" y="2306"/>
                    <a:pt x="24" y="2352"/>
                  </a:cubicBezTo>
                  <a:cubicBezTo>
                    <a:pt x="24" y="2397"/>
                    <a:pt x="24" y="2443"/>
                    <a:pt x="46" y="2489"/>
                  </a:cubicBezTo>
                  <a:cubicBezTo>
                    <a:pt x="46" y="2580"/>
                    <a:pt x="69" y="2671"/>
                    <a:pt x="115" y="2763"/>
                  </a:cubicBezTo>
                  <a:cubicBezTo>
                    <a:pt x="115" y="2671"/>
                    <a:pt x="138" y="2580"/>
                    <a:pt x="161" y="2489"/>
                  </a:cubicBezTo>
                  <a:cubicBezTo>
                    <a:pt x="161" y="2397"/>
                    <a:pt x="183" y="2306"/>
                    <a:pt x="206" y="2215"/>
                  </a:cubicBezTo>
                  <a:cubicBezTo>
                    <a:pt x="229" y="2169"/>
                    <a:pt x="229" y="2124"/>
                    <a:pt x="252" y="2078"/>
                  </a:cubicBezTo>
                  <a:cubicBezTo>
                    <a:pt x="252" y="2055"/>
                    <a:pt x="275" y="2009"/>
                    <a:pt x="275" y="1964"/>
                  </a:cubicBezTo>
                  <a:lnTo>
                    <a:pt x="343" y="1850"/>
                  </a:lnTo>
                  <a:lnTo>
                    <a:pt x="389" y="1736"/>
                  </a:lnTo>
                  <a:cubicBezTo>
                    <a:pt x="412" y="1690"/>
                    <a:pt x="434" y="1667"/>
                    <a:pt x="457" y="1621"/>
                  </a:cubicBezTo>
                  <a:cubicBezTo>
                    <a:pt x="457" y="1576"/>
                    <a:pt x="503" y="1553"/>
                    <a:pt x="526" y="1530"/>
                  </a:cubicBezTo>
                  <a:cubicBezTo>
                    <a:pt x="549" y="1507"/>
                    <a:pt x="571" y="1462"/>
                    <a:pt x="594" y="1439"/>
                  </a:cubicBezTo>
                  <a:cubicBezTo>
                    <a:pt x="617" y="1416"/>
                    <a:pt x="640" y="1393"/>
                    <a:pt x="685" y="1370"/>
                  </a:cubicBezTo>
                  <a:lnTo>
                    <a:pt x="777" y="1302"/>
                  </a:lnTo>
                  <a:cubicBezTo>
                    <a:pt x="800" y="1279"/>
                    <a:pt x="845" y="1279"/>
                    <a:pt x="868" y="1256"/>
                  </a:cubicBezTo>
                  <a:lnTo>
                    <a:pt x="937" y="1233"/>
                  </a:lnTo>
                  <a:lnTo>
                    <a:pt x="982" y="1233"/>
                  </a:lnTo>
                  <a:lnTo>
                    <a:pt x="1096" y="1211"/>
                  </a:lnTo>
                  <a:lnTo>
                    <a:pt x="1302" y="1142"/>
                  </a:lnTo>
                  <a:lnTo>
                    <a:pt x="1256" y="959"/>
                  </a:lnTo>
                  <a:cubicBezTo>
                    <a:pt x="1256" y="937"/>
                    <a:pt x="1256" y="914"/>
                    <a:pt x="1256" y="868"/>
                  </a:cubicBezTo>
                  <a:cubicBezTo>
                    <a:pt x="1256" y="845"/>
                    <a:pt x="1256" y="800"/>
                    <a:pt x="1256" y="777"/>
                  </a:cubicBezTo>
                  <a:cubicBezTo>
                    <a:pt x="1256" y="754"/>
                    <a:pt x="1256" y="708"/>
                    <a:pt x="1256" y="686"/>
                  </a:cubicBezTo>
                  <a:cubicBezTo>
                    <a:pt x="1279" y="663"/>
                    <a:pt x="1279" y="617"/>
                    <a:pt x="1279" y="594"/>
                  </a:cubicBezTo>
                  <a:lnTo>
                    <a:pt x="1302" y="549"/>
                  </a:lnTo>
                  <a:cubicBezTo>
                    <a:pt x="1302" y="549"/>
                    <a:pt x="1325" y="526"/>
                    <a:pt x="1325" y="526"/>
                  </a:cubicBezTo>
                  <a:cubicBezTo>
                    <a:pt x="1347" y="480"/>
                    <a:pt x="1347" y="480"/>
                    <a:pt x="1370" y="457"/>
                  </a:cubicBezTo>
                  <a:cubicBezTo>
                    <a:pt x="1393" y="412"/>
                    <a:pt x="1416" y="412"/>
                    <a:pt x="1439" y="389"/>
                  </a:cubicBezTo>
                  <a:cubicBezTo>
                    <a:pt x="1462" y="366"/>
                    <a:pt x="1507" y="343"/>
                    <a:pt x="1530" y="343"/>
                  </a:cubicBezTo>
                  <a:cubicBezTo>
                    <a:pt x="1553" y="320"/>
                    <a:pt x="1576" y="298"/>
                    <a:pt x="1621" y="298"/>
                  </a:cubicBezTo>
                  <a:cubicBezTo>
                    <a:pt x="1644" y="275"/>
                    <a:pt x="1690" y="275"/>
                    <a:pt x="1735" y="252"/>
                  </a:cubicBezTo>
                  <a:lnTo>
                    <a:pt x="1827" y="229"/>
                  </a:lnTo>
                  <a:lnTo>
                    <a:pt x="1964" y="229"/>
                  </a:lnTo>
                  <a:cubicBezTo>
                    <a:pt x="2032" y="206"/>
                    <a:pt x="2101" y="206"/>
                    <a:pt x="2192" y="206"/>
                  </a:cubicBezTo>
                  <a:cubicBezTo>
                    <a:pt x="2283" y="206"/>
                    <a:pt x="2352" y="206"/>
                    <a:pt x="2443" y="183"/>
                  </a:cubicBezTo>
                  <a:cubicBezTo>
                    <a:pt x="2375" y="161"/>
                    <a:pt x="2283" y="138"/>
                    <a:pt x="2215" y="92"/>
                  </a:cubicBezTo>
                  <a:cubicBezTo>
                    <a:pt x="2123" y="69"/>
                    <a:pt x="2032" y="46"/>
                    <a:pt x="1964" y="46"/>
                  </a:cubicBezTo>
                  <a:cubicBezTo>
                    <a:pt x="1918" y="24"/>
                    <a:pt x="1872" y="24"/>
                    <a:pt x="1827" y="24"/>
                  </a:cubicBezTo>
                  <a:lnTo>
                    <a:pt x="16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5"/>
            <p:cNvSpPr/>
            <p:nvPr/>
          </p:nvSpPr>
          <p:spPr>
            <a:xfrm>
              <a:off x="7864587" y="594490"/>
              <a:ext cx="72539" cy="82253"/>
            </a:xfrm>
            <a:custGeom>
              <a:avLst/>
              <a:gdLst/>
              <a:ahLst/>
              <a:cxnLst/>
              <a:rect l="l" t="t" r="r" b="b"/>
              <a:pathLst>
                <a:path w="2397" h="2718" extrusionOk="0">
                  <a:moveTo>
                    <a:pt x="1529" y="1"/>
                  </a:moveTo>
                  <a:cubicBezTo>
                    <a:pt x="1484" y="24"/>
                    <a:pt x="1438" y="24"/>
                    <a:pt x="1393" y="46"/>
                  </a:cubicBezTo>
                  <a:cubicBezTo>
                    <a:pt x="1347" y="69"/>
                    <a:pt x="1301" y="69"/>
                    <a:pt x="1256" y="92"/>
                  </a:cubicBezTo>
                  <a:cubicBezTo>
                    <a:pt x="1210" y="115"/>
                    <a:pt x="1164" y="138"/>
                    <a:pt x="1141" y="183"/>
                  </a:cubicBezTo>
                  <a:cubicBezTo>
                    <a:pt x="1096" y="206"/>
                    <a:pt x="1073" y="252"/>
                    <a:pt x="1027" y="275"/>
                  </a:cubicBezTo>
                  <a:lnTo>
                    <a:pt x="982" y="343"/>
                  </a:lnTo>
                  <a:lnTo>
                    <a:pt x="959" y="412"/>
                  </a:lnTo>
                  <a:cubicBezTo>
                    <a:pt x="936" y="457"/>
                    <a:pt x="913" y="503"/>
                    <a:pt x="913" y="549"/>
                  </a:cubicBezTo>
                  <a:cubicBezTo>
                    <a:pt x="890" y="594"/>
                    <a:pt x="890" y="640"/>
                    <a:pt x="890" y="686"/>
                  </a:cubicBezTo>
                  <a:cubicBezTo>
                    <a:pt x="890" y="731"/>
                    <a:pt x="868" y="777"/>
                    <a:pt x="890" y="823"/>
                  </a:cubicBezTo>
                  <a:cubicBezTo>
                    <a:pt x="890" y="828"/>
                    <a:pt x="890" y="833"/>
                    <a:pt x="890" y="839"/>
                  </a:cubicBezTo>
                  <a:lnTo>
                    <a:pt x="890" y="839"/>
                  </a:lnTo>
                  <a:lnTo>
                    <a:pt x="845" y="845"/>
                  </a:lnTo>
                  <a:lnTo>
                    <a:pt x="776" y="868"/>
                  </a:lnTo>
                  <a:lnTo>
                    <a:pt x="708" y="891"/>
                  </a:lnTo>
                  <a:cubicBezTo>
                    <a:pt x="662" y="914"/>
                    <a:pt x="616" y="937"/>
                    <a:pt x="571" y="959"/>
                  </a:cubicBezTo>
                  <a:lnTo>
                    <a:pt x="434" y="1051"/>
                  </a:lnTo>
                  <a:cubicBezTo>
                    <a:pt x="388" y="1096"/>
                    <a:pt x="365" y="1142"/>
                    <a:pt x="320" y="1165"/>
                  </a:cubicBezTo>
                  <a:cubicBezTo>
                    <a:pt x="274" y="1211"/>
                    <a:pt x="251" y="1256"/>
                    <a:pt x="228" y="1302"/>
                  </a:cubicBezTo>
                  <a:cubicBezTo>
                    <a:pt x="206" y="1348"/>
                    <a:pt x="160" y="1370"/>
                    <a:pt x="160" y="1416"/>
                  </a:cubicBezTo>
                  <a:cubicBezTo>
                    <a:pt x="137" y="1484"/>
                    <a:pt x="114" y="1507"/>
                    <a:pt x="91" y="1576"/>
                  </a:cubicBezTo>
                  <a:lnTo>
                    <a:pt x="46" y="1713"/>
                  </a:lnTo>
                  <a:lnTo>
                    <a:pt x="23" y="1850"/>
                  </a:lnTo>
                  <a:cubicBezTo>
                    <a:pt x="0" y="1895"/>
                    <a:pt x="0" y="1941"/>
                    <a:pt x="0" y="1987"/>
                  </a:cubicBezTo>
                  <a:cubicBezTo>
                    <a:pt x="0" y="2055"/>
                    <a:pt x="0" y="2101"/>
                    <a:pt x="0" y="2146"/>
                  </a:cubicBezTo>
                  <a:cubicBezTo>
                    <a:pt x="0" y="2192"/>
                    <a:pt x="0" y="2238"/>
                    <a:pt x="0" y="2283"/>
                  </a:cubicBezTo>
                  <a:cubicBezTo>
                    <a:pt x="0" y="2329"/>
                    <a:pt x="0" y="2375"/>
                    <a:pt x="0" y="2420"/>
                  </a:cubicBezTo>
                  <a:cubicBezTo>
                    <a:pt x="23" y="2512"/>
                    <a:pt x="46" y="2626"/>
                    <a:pt x="69" y="2717"/>
                  </a:cubicBezTo>
                  <a:cubicBezTo>
                    <a:pt x="69" y="2603"/>
                    <a:pt x="69" y="2512"/>
                    <a:pt x="91" y="2420"/>
                  </a:cubicBezTo>
                  <a:cubicBezTo>
                    <a:pt x="91" y="2329"/>
                    <a:pt x="114" y="2238"/>
                    <a:pt x="137" y="2146"/>
                  </a:cubicBezTo>
                  <a:cubicBezTo>
                    <a:pt x="137" y="2101"/>
                    <a:pt x="137" y="2055"/>
                    <a:pt x="160" y="2032"/>
                  </a:cubicBezTo>
                  <a:cubicBezTo>
                    <a:pt x="160" y="1987"/>
                    <a:pt x="183" y="1941"/>
                    <a:pt x="183" y="1895"/>
                  </a:cubicBezTo>
                  <a:lnTo>
                    <a:pt x="228" y="1758"/>
                  </a:lnTo>
                  <a:lnTo>
                    <a:pt x="297" y="1644"/>
                  </a:lnTo>
                  <a:cubicBezTo>
                    <a:pt x="297" y="1599"/>
                    <a:pt x="343" y="1576"/>
                    <a:pt x="343" y="1530"/>
                  </a:cubicBezTo>
                  <a:cubicBezTo>
                    <a:pt x="365" y="1507"/>
                    <a:pt x="388" y="1462"/>
                    <a:pt x="411" y="1439"/>
                  </a:cubicBezTo>
                  <a:cubicBezTo>
                    <a:pt x="457" y="1393"/>
                    <a:pt x="480" y="1370"/>
                    <a:pt x="502" y="1348"/>
                  </a:cubicBezTo>
                  <a:cubicBezTo>
                    <a:pt x="525" y="1325"/>
                    <a:pt x="571" y="1279"/>
                    <a:pt x="594" y="1256"/>
                  </a:cubicBezTo>
                  <a:lnTo>
                    <a:pt x="685" y="1188"/>
                  </a:lnTo>
                  <a:cubicBezTo>
                    <a:pt x="731" y="1165"/>
                    <a:pt x="776" y="1165"/>
                    <a:pt x="799" y="1142"/>
                  </a:cubicBezTo>
                  <a:lnTo>
                    <a:pt x="868" y="1119"/>
                  </a:lnTo>
                  <a:lnTo>
                    <a:pt x="913" y="1096"/>
                  </a:lnTo>
                  <a:lnTo>
                    <a:pt x="1050" y="1074"/>
                  </a:lnTo>
                  <a:lnTo>
                    <a:pt x="1187" y="1051"/>
                  </a:lnTo>
                  <a:lnTo>
                    <a:pt x="1141" y="914"/>
                  </a:lnTo>
                  <a:cubicBezTo>
                    <a:pt x="1141" y="891"/>
                    <a:pt x="1141" y="845"/>
                    <a:pt x="1141" y="823"/>
                  </a:cubicBezTo>
                  <a:cubicBezTo>
                    <a:pt x="1141" y="777"/>
                    <a:pt x="1141" y="754"/>
                    <a:pt x="1141" y="708"/>
                  </a:cubicBezTo>
                  <a:cubicBezTo>
                    <a:pt x="1141" y="686"/>
                    <a:pt x="1141" y="640"/>
                    <a:pt x="1164" y="617"/>
                  </a:cubicBezTo>
                  <a:cubicBezTo>
                    <a:pt x="1164" y="571"/>
                    <a:pt x="1164" y="549"/>
                    <a:pt x="1187" y="503"/>
                  </a:cubicBezTo>
                  <a:lnTo>
                    <a:pt x="1210" y="457"/>
                  </a:lnTo>
                  <a:lnTo>
                    <a:pt x="1233" y="412"/>
                  </a:lnTo>
                  <a:cubicBezTo>
                    <a:pt x="1233" y="389"/>
                    <a:pt x="1256" y="366"/>
                    <a:pt x="1278" y="343"/>
                  </a:cubicBezTo>
                  <a:cubicBezTo>
                    <a:pt x="1301" y="320"/>
                    <a:pt x="1347" y="298"/>
                    <a:pt x="1370" y="275"/>
                  </a:cubicBezTo>
                  <a:cubicBezTo>
                    <a:pt x="1393" y="252"/>
                    <a:pt x="1415" y="252"/>
                    <a:pt x="1461" y="229"/>
                  </a:cubicBezTo>
                  <a:cubicBezTo>
                    <a:pt x="1484" y="206"/>
                    <a:pt x="1529" y="206"/>
                    <a:pt x="1552" y="183"/>
                  </a:cubicBezTo>
                  <a:cubicBezTo>
                    <a:pt x="1598" y="183"/>
                    <a:pt x="1644" y="161"/>
                    <a:pt x="1666" y="161"/>
                  </a:cubicBezTo>
                  <a:lnTo>
                    <a:pt x="1781" y="138"/>
                  </a:lnTo>
                  <a:lnTo>
                    <a:pt x="1895" y="138"/>
                  </a:lnTo>
                  <a:cubicBezTo>
                    <a:pt x="1986" y="138"/>
                    <a:pt x="2077" y="115"/>
                    <a:pt x="2146" y="115"/>
                  </a:cubicBezTo>
                  <a:cubicBezTo>
                    <a:pt x="2237" y="138"/>
                    <a:pt x="2306" y="138"/>
                    <a:pt x="2397" y="138"/>
                  </a:cubicBezTo>
                  <a:cubicBezTo>
                    <a:pt x="2328" y="115"/>
                    <a:pt x="2237" y="92"/>
                    <a:pt x="2169" y="46"/>
                  </a:cubicBezTo>
                  <a:cubicBezTo>
                    <a:pt x="2077" y="24"/>
                    <a:pt x="1986" y="24"/>
                    <a:pt x="1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5"/>
            <p:cNvSpPr/>
            <p:nvPr/>
          </p:nvSpPr>
          <p:spPr>
            <a:xfrm>
              <a:off x="7843857" y="588982"/>
              <a:ext cx="60828" cy="69089"/>
            </a:xfrm>
            <a:custGeom>
              <a:avLst/>
              <a:gdLst/>
              <a:ahLst/>
              <a:cxnLst/>
              <a:rect l="l" t="t" r="r" b="b"/>
              <a:pathLst>
                <a:path w="2010" h="2283" extrusionOk="0">
                  <a:moveTo>
                    <a:pt x="1393" y="0"/>
                  </a:moveTo>
                  <a:lnTo>
                    <a:pt x="1279" y="23"/>
                  </a:lnTo>
                  <a:cubicBezTo>
                    <a:pt x="1233" y="23"/>
                    <a:pt x="1210" y="46"/>
                    <a:pt x="1165" y="46"/>
                  </a:cubicBezTo>
                  <a:cubicBezTo>
                    <a:pt x="1142" y="69"/>
                    <a:pt x="1096" y="69"/>
                    <a:pt x="1073" y="92"/>
                  </a:cubicBezTo>
                  <a:cubicBezTo>
                    <a:pt x="1028" y="114"/>
                    <a:pt x="1005" y="137"/>
                    <a:pt x="959" y="160"/>
                  </a:cubicBezTo>
                  <a:cubicBezTo>
                    <a:pt x="936" y="183"/>
                    <a:pt x="913" y="206"/>
                    <a:pt x="891" y="251"/>
                  </a:cubicBezTo>
                  <a:lnTo>
                    <a:pt x="845" y="297"/>
                  </a:lnTo>
                  <a:lnTo>
                    <a:pt x="822" y="343"/>
                  </a:lnTo>
                  <a:cubicBezTo>
                    <a:pt x="799" y="411"/>
                    <a:pt x="776" y="502"/>
                    <a:pt x="776" y="571"/>
                  </a:cubicBezTo>
                  <a:cubicBezTo>
                    <a:pt x="776" y="622"/>
                    <a:pt x="776" y="685"/>
                    <a:pt x="776" y="742"/>
                  </a:cubicBezTo>
                  <a:lnTo>
                    <a:pt x="776" y="742"/>
                  </a:lnTo>
                  <a:lnTo>
                    <a:pt x="708" y="753"/>
                  </a:lnTo>
                  <a:lnTo>
                    <a:pt x="662" y="753"/>
                  </a:lnTo>
                  <a:lnTo>
                    <a:pt x="594" y="799"/>
                  </a:lnTo>
                  <a:cubicBezTo>
                    <a:pt x="548" y="799"/>
                    <a:pt x="525" y="822"/>
                    <a:pt x="480" y="845"/>
                  </a:cubicBezTo>
                  <a:lnTo>
                    <a:pt x="366" y="913"/>
                  </a:lnTo>
                  <a:cubicBezTo>
                    <a:pt x="343" y="936"/>
                    <a:pt x="320" y="982"/>
                    <a:pt x="274" y="1005"/>
                  </a:cubicBezTo>
                  <a:cubicBezTo>
                    <a:pt x="252" y="1027"/>
                    <a:pt x="229" y="1073"/>
                    <a:pt x="206" y="1119"/>
                  </a:cubicBezTo>
                  <a:cubicBezTo>
                    <a:pt x="183" y="1141"/>
                    <a:pt x="160" y="1187"/>
                    <a:pt x="137" y="1210"/>
                  </a:cubicBezTo>
                  <a:cubicBezTo>
                    <a:pt x="115" y="1256"/>
                    <a:pt x="92" y="1301"/>
                    <a:pt x="92" y="1324"/>
                  </a:cubicBezTo>
                  <a:lnTo>
                    <a:pt x="46" y="1438"/>
                  </a:lnTo>
                  <a:lnTo>
                    <a:pt x="23" y="1575"/>
                  </a:lnTo>
                  <a:cubicBezTo>
                    <a:pt x="23" y="1598"/>
                    <a:pt x="0" y="1644"/>
                    <a:pt x="0" y="1689"/>
                  </a:cubicBezTo>
                  <a:cubicBezTo>
                    <a:pt x="0" y="1735"/>
                    <a:pt x="0" y="1758"/>
                    <a:pt x="0" y="1803"/>
                  </a:cubicBezTo>
                  <a:cubicBezTo>
                    <a:pt x="0" y="1895"/>
                    <a:pt x="0" y="1963"/>
                    <a:pt x="0" y="2054"/>
                  </a:cubicBezTo>
                  <a:cubicBezTo>
                    <a:pt x="0" y="2123"/>
                    <a:pt x="0" y="2214"/>
                    <a:pt x="23" y="2283"/>
                  </a:cubicBezTo>
                  <a:cubicBezTo>
                    <a:pt x="23" y="2123"/>
                    <a:pt x="46" y="1963"/>
                    <a:pt x="69" y="1803"/>
                  </a:cubicBezTo>
                  <a:cubicBezTo>
                    <a:pt x="69" y="1781"/>
                    <a:pt x="69" y="1735"/>
                    <a:pt x="92" y="1689"/>
                  </a:cubicBezTo>
                  <a:cubicBezTo>
                    <a:pt x="92" y="1666"/>
                    <a:pt x="92" y="1621"/>
                    <a:pt x="115" y="1575"/>
                  </a:cubicBezTo>
                  <a:lnTo>
                    <a:pt x="137" y="1484"/>
                  </a:lnTo>
                  <a:lnTo>
                    <a:pt x="183" y="1370"/>
                  </a:lnTo>
                  <a:cubicBezTo>
                    <a:pt x="206" y="1324"/>
                    <a:pt x="229" y="1301"/>
                    <a:pt x="229" y="1278"/>
                  </a:cubicBezTo>
                  <a:cubicBezTo>
                    <a:pt x="252" y="1233"/>
                    <a:pt x="274" y="1210"/>
                    <a:pt x="297" y="1187"/>
                  </a:cubicBezTo>
                  <a:cubicBezTo>
                    <a:pt x="320" y="1141"/>
                    <a:pt x="343" y="1119"/>
                    <a:pt x="366" y="1096"/>
                  </a:cubicBezTo>
                  <a:cubicBezTo>
                    <a:pt x="388" y="1073"/>
                    <a:pt x="411" y="1050"/>
                    <a:pt x="457" y="1027"/>
                  </a:cubicBezTo>
                  <a:lnTo>
                    <a:pt x="548" y="959"/>
                  </a:lnTo>
                  <a:cubicBezTo>
                    <a:pt x="571" y="936"/>
                    <a:pt x="617" y="936"/>
                    <a:pt x="640" y="913"/>
                  </a:cubicBezTo>
                  <a:lnTo>
                    <a:pt x="685" y="890"/>
                  </a:lnTo>
                  <a:lnTo>
                    <a:pt x="754" y="868"/>
                  </a:lnTo>
                  <a:lnTo>
                    <a:pt x="845" y="845"/>
                  </a:lnTo>
                  <a:lnTo>
                    <a:pt x="913" y="845"/>
                  </a:lnTo>
                  <a:lnTo>
                    <a:pt x="913" y="776"/>
                  </a:lnTo>
                  <a:cubicBezTo>
                    <a:pt x="891" y="708"/>
                    <a:pt x="891" y="639"/>
                    <a:pt x="891" y="594"/>
                  </a:cubicBezTo>
                  <a:cubicBezTo>
                    <a:pt x="913" y="525"/>
                    <a:pt x="913" y="457"/>
                    <a:pt x="936" y="388"/>
                  </a:cubicBezTo>
                  <a:lnTo>
                    <a:pt x="959" y="365"/>
                  </a:lnTo>
                  <a:lnTo>
                    <a:pt x="982" y="320"/>
                  </a:lnTo>
                  <a:cubicBezTo>
                    <a:pt x="1005" y="297"/>
                    <a:pt x="1028" y="274"/>
                    <a:pt x="1050" y="251"/>
                  </a:cubicBezTo>
                  <a:cubicBezTo>
                    <a:pt x="1073" y="228"/>
                    <a:pt x="1096" y="206"/>
                    <a:pt x="1119" y="183"/>
                  </a:cubicBezTo>
                  <a:cubicBezTo>
                    <a:pt x="1142" y="160"/>
                    <a:pt x="1165" y="160"/>
                    <a:pt x="1210" y="137"/>
                  </a:cubicBezTo>
                  <a:cubicBezTo>
                    <a:pt x="1233" y="137"/>
                    <a:pt x="1256" y="114"/>
                    <a:pt x="1301" y="114"/>
                  </a:cubicBezTo>
                  <a:lnTo>
                    <a:pt x="1393" y="92"/>
                  </a:lnTo>
                  <a:cubicBezTo>
                    <a:pt x="1461" y="92"/>
                    <a:pt x="1530" y="69"/>
                    <a:pt x="1598" y="69"/>
                  </a:cubicBezTo>
                  <a:lnTo>
                    <a:pt x="1804" y="69"/>
                  </a:lnTo>
                  <a:cubicBezTo>
                    <a:pt x="1872" y="92"/>
                    <a:pt x="1941" y="92"/>
                    <a:pt x="2009" y="92"/>
                  </a:cubicBezTo>
                  <a:cubicBezTo>
                    <a:pt x="1941" y="69"/>
                    <a:pt x="1872" y="69"/>
                    <a:pt x="1804" y="46"/>
                  </a:cubicBezTo>
                  <a:cubicBezTo>
                    <a:pt x="1735" y="23"/>
                    <a:pt x="1667" y="23"/>
                    <a:pt x="1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5"/>
            <p:cNvSpPr/>
            <p:nvPr/>
          </p:nvSpPr>
          <p:spPr>
            <a:xfrm>
              <a:off x="7954376" y="776156"/>
              <a:ext cx="102257" cy="49086"/>
            </a:xfrm>
            <a:custGeom>
              <a:avLst/>
              <a:gdLst/>
              <a:ahLst/>
              <a:cxnLst/>
              <a:rect l="l" t="t" r="r" b="b"/>
              <a:pathLst>
                <a:path w="3379" h="1622" extrusionOk="0">
                  <a:moveTo>
                    <a:pt x="2283" y="1"/>
                  </a:moveTo>
                  <a:cubicBezTo>
                    <a:pt x="2237" y="24"/>
                    <a:pt x="2169" y="24"/>
                    <a:pt x="2123" y="47"/>
                  </a:cubicBezTo>
                  <a:cubicBezTo>
                    <a:pt x="2100" y="47"/>
                    <a:pt x="2055" y="69"/>
                    <a:pt x="2032" y="69"/>
                  </a:cubicBezTo>
                  <a:lnTo>
                    <a:pt x="1963" y="115"/>
                  </a:lnTo>
                  <a:cubicBezTo>
                    <a:pt x="1918" y="138"/>
                    <a:pt x="1872" y="183"/>
                    <a:pt x="1827" y="206"/>
                  </a:cubicBezTo>
                  <a:cubicBezTo>
                    <a:pt x="1781" y="252"/>
                    <a:pt x="1735" y="275"/>
                    <a:pt x="1712" y="320"/>
                  </a:cubicBezTo>
                  <a:cubicBezTo>
                    <a:pt x="1697" y="336"/>
                    <a:pt x="1683" y="352"/>
                    <a:pt x="1672" y="368"/>
                  </a:cubicBezTo>
                  <a:lnTo>
                    <a:pt x="1672" y="368"/>
                  </a:lnTo>
                  <a:lnTo>
                    <a:pt x="1667" y="366"/>
                  </a:lnTo>
                  <a:lnTo>
                    <a:pt x="1575" y="343"/>
                  </a:lnTo>
                  <a:cubicBezTo>
                    <a:pt x="1507" y="343"/>
                    <a:pt x="1461" y="320"/>
                    <a:pt x="1393" y="320"/>
                  </a:cubicBezTo>
                  <a:lnTo>
                    <a:pt x="1210" y="343"/>
                  </a:lnTo>
                  <a:cubicBezTo>
                    <a:pt x="1165" y="343"/>
                    <a:pt x="1096" y="366"/>
                    <a:pt x="1050" y="366"/>
                  </a:cubicBezTo>
                  <a:cubicBezTo>
                    <a:pt x="982" y="389"/>
                    <a:pt x="936" y="412"/>
                    <a:pt x="891" y="435"/>
                  </a:cubicBezTo>
                  <a:cubicBezTo>
                    <a:pt x="822" y="457"/>
                    <a:pt x="777" y="480"/>
                    <a:pt x="731" y="503"/>
                  </a:cubicBezTo>
                  <a:cubicBezTo>
                    <a:pt x="685" y="526"/>
                    <a:pt x="640" y="571"/>
                    <a:pt x="594" y="594"/>
                  </a:cubicBezTo>
                  <a:cubicBezTo>
                    <a:pt x="571" y="640"/>
                    <a:pt x="525" y="663"/>
                    <a:pt x="480" y="708"/>
                  </a:cubicBezTo>
                  <a:lnTo>
                    <a:pt x="389" y="823"/>
                  </a:lnTo>
                  <a:cubicBezTo>
                    <a:pt x="343" y="868"/>
                    <a:pt x="320" y="891"/>
                    <a:pt x="297" y="937"/>
                  </a:cubicBezTo>
                  <a:cubicBezTo>
                    <a:pt x="252" y="982"/>
                    <a:pt x="229" y="1028"/>
                    <a:pt x="206" y="1074"/>
                  </a:cubicBezTo>
                  <a:cubicBezTo>
                    <a:pt x="183" y="1119"/>
                    <a:pt x="160" y="1165"/>
                    <a:pt x="137" y="1211"/>
                  </a:cubicBezTo>
                  <a:cubicBezTo>
                    <a:pt x="115" y="1256"/>
                    <a:pt x="92" y="1302"/>
                    <a:pt x="69" y="1348"/>
                  </a:cubicBezTo>
                  <a:cubicBezTo>
                    <a:pt x="46" y="1439"/>
                    <a:pt x="23" y="1530"/>
                    <a:pt x="0" y="1621"/>
                  </a:cubicBezTo>
                  <a:cubicBezTo>
                    <a:pt x="69" y="1553"/>
                    <a:pt x="137" y="1485"/>
                    <a:pt x="206" y="1416"/>
                  </a:cubicBezTo>
                  <a:cubicBezTo>
                    <a:pt x="274" y="1370"/>
                    <a:pt x="343" y="1302"/>
                    <a:pt x="411" y="1233"/>
                  </a:cubicBezTo>
                  <a:cubicBezTo>
                    <a:pt x="457" y="1211"/>
                    <a:pt x="480" y="1188"/>
                    <a:pt x="525" y="1165"/>
                  </a:cubicBezTo>
                  <a:cubicBezTo>
                    <a:pt x="548" y="1142"/>
                    <a:pt x="594" y="1096"/>
                    <a:pt x="617" y="1074"/>
                  </a:cubicBezTo>
                  <a:lnTo>
                    <a:pt x="731" y="1005"/>
                  </a:lnTo>
                  <a:lnTo>
                    <a:pt x="845" y="960"/>
                  </a:lnTo>
                  <a:cubicBezTo>
                    <a:pt x="868" y="937"/>
                    <a:pt x="913" y="937"/>
                    <a:pt x="936" y="914"/>
                  </a:cubicBezTo>
                  <a:cubicBezTo>
                    <a:pt x="982" y="891"/>
                    <a:pt x="1028" y="891"/>
                    <a:pt x="1050" y="868"/>
                  </a:cubicBezTo>
                  <a:cubicBezTo>
                    <a:pt x="1096" y="868"/>
                    <a:pt x="1119" y="845"/>
                    <a:pt x="1165" y="845"/>
                  </a:cubicBezTo>
                  <a:lnTo>
                    <a:pt x="1370" y="845"/>
                  </a:lnTo>
                  <a:cubicBezTo>
                    <a:pt x="1393" y="845"/>
                    <a:pt x="1438" y="868"/>
                    <a:pt x="1461" y="868"/>
                  </a:cubicBezTo>
                  <a:lnTo>
                    <a:pt x="1507" y="868"/>
                  </a:lnTo>
                  <a:lnTo>
                    <a:pt x="1575" y="891"/>
                  </a:lnTo>
                  <a:cubicBezTo>
                    <a:pt x="1598" y="914"/>
                    <a:pt x="1644" y="914"/>
                    <a:pt x="1667" y="937"/>
                  </a:cubicBezTo>
                  <a:lnTo>
                    <a:pt x="1941" y="1028"/>
                  </a:lnTo>
                  <a:lnTo>
                    <a:pt x="2032" y="800"/>
                  </a:lnTo>
                  <a:cubicBezTo>
                    <a:pt x="2032" y="777"/>
                    <a:pt x="2055" y="754"/>
                    <a:pt x="2055" y="731"/>
                  </a:cubicBezTo>
                  <a:cubicBezTo>
                    <a:pt x="2078" y="686"/>
                    <a:pt x="2100" y="663"/>
                    <a:pt x="2100" y="640"/>
                  </a:cubicBezTo>
                  <a:cubicBezTo>
                    <a:pt x="2123" y="617"/>
                    <a:pt x="2146" y="594"/>
                    <a:pt x="2169" y="571"/>
                  </a:cubicBezTo>
                  <a:cubicBezTo>
                    <a:pt x="2192" y="571"/>
                    <a:pt x="2192" y="549"/>
                    <a:pt x="2215" y="526"/>
                  </a:cubicBezTo>
                  <a:lnTo>
                    <a:pt x="2260" y="503"/>
                  </a:lnTo>
                  <a:cubicBezTo>
                    <a:pt x="2260" y="503"/>
                    <a:pt x="2283" y="503"/>
                    <a:pt x="2283" y="480"/>
                  </a:cubicBezTo>
                  <a:cubicBezTo>
                    <a:pt x="2306" y="480"/>
                    <a:pt x="2329" y="457"/>
                    <a:pt x="2351" y="457"/>
                  </a:cubicBezTo>
                  <a:cubicBezTo>
                    <a:pt x="2374" y="457"/>
                    <a:pt x="2397" y="457"/>
                    <a:pt x="2443" y="435"/>
                  </a:cubicBezTo>
                  <a:lnTo>
                    <a:pt x="2511" y="435"/>
                  </a:lnTo>
                  <a:cubicBezTo>
                    <a:pt x="2557" y="435"/>
                    <a:pt x="2580" y="435"/>
                    <a:pt x="2625" y="457"/>
                  </a:cubicBezTo>
                  <a:cubicBezTo>
                    <a:pt x="2648" y="457"/>
                    <a:pt x="2694" y="480"/>
                    <a:pt x="2717" y="480"/>
                  </a:cubicBezTo>
                  <a:cubicBezTo>
                    <a:pt x="2785" y="503"/>
                    <a:pt x="2854" y="526"/>
                    <a:pt x="2922" y="571"/>
                  </a:cubicBezTo>
                  <a:lnTo>
                    <a:pt x="3036" y="617"/>
                  </a:lnTo>
                  <a:cubicBezTo>
                    <a:pt x="3082" y="640"/>
                    <a:pt x="3105" y="640"/>
                    <a:pt x="3150" y="663"/>
                  </a:cubicBezTo>
                  <a:cubicBezTo>
                    <a:pt x="3219" y="708"/>
                    <a:pt x="3287" y="754"/>
                    <a:pt x="3379" y="777"/>
                  </a:cubicBezTo>
                  <a:cubicBezTo>
                    <a:pt x="3333" y="708"/>
                    <a:pt x="3287" y="640"/>
                    <a:pt x="3242" y="571"/>
                  </a:cubicBezTo>
                  <a:cubicBezTo>
                    <a:pt x="3196" y="480"/>
                    <a:pt x="3128" y="435"/>
                    <a:pt x="3082" y="366"/>
                  </a:cubicBezTo>
                  <a:cubicBezTo>
                    <a:pt x="3059" y="320"/>
                    <a:pt x="3013" y="298"/>
                    <a:pt x="2968" y="275"/>
                  </a:cubicBezTo>
                  <a:cubicBezTo>
                    <a:pt x="2945" y="229"/>
                    <a:pt x="2899" y="206"/>
                    <a:pt x="2876" y="183"/>
                  </a:cubicBezTo>
                  <a:cubicBezTo>
                    <a:pt x="2831" y="161"/>
                    <a:pt x="2785" y="138"/>
                    <a:pt x="2740" y="115"/>
                  </a:cubicBezTo>
                  <a:cubicBezTo>
                    <a:pt x="2717" y="92"/>
                    <a:pt x="2648" y="69"/>
                    <a:pt x="2603" y="47"/>
                  </a:cubicBezTo>
                  <a:cubicBezTo>
                    <a:pt x="2557" y="24"/>
                    <a:pt x="2511" y="24"/>
                    <a:pt x="2443" y="24"/>
                  </a:cubicBezTo>
                  <a:cubicBezTo>
                    <a:pt x="2397" y="1"/>
                    <a:pt x="2351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5"/>
            <p:cNvSpPr/>
            <p:nvPr/>
          </p:nvSpPr>
          <p:spPr>
            <a:xfrm>
              <a:off x="7961971" y="842491"/>
              <a:ext cx="102257" cy="49056"/>
            </a:xfrm>
            <a:custGeom>
              <a:avLst/>
              <a:gdLst/>
              <a:ahLst/>
              <a:cxnLst/>
              <a:rect l="l" t="t" r="r" b="b"/>
              <a:pathLst>
                <a:path w="3379" h="1621" extrusionOk="0">
                  <a:moveTo>
                    <a:pt x="2283" y="0"/>
                  </a:moveTo>
                  <a:cubicBezTo>
                    <a:pt x="2237" y="0"/>
                    <a:pt x="2169" y="23"/>
                    <a:pt x="2123" y="23"/>
                  </a:cubicBezTo>
                  <a:cubicBezTo>
                    <a:pt x="2100" y="46"/>
                    <a:pt x="2055" y="46"/>
                    <a:pt x="2032" y="69"/>
                  </a:cubicBezTo>
                  <a:lnTo>
                    <a:pt x="1964" y="91"/>
                  </a:lnTo>
                  <a:cubicBezTo>
                    <a:pt x="1918" y="137"/>
                    <a:pt x="1872" y="160"/>
                    <a:pt x="1827" y="206"/>
                  </a:cubicBezTo>
                  <a:cubicBezTo>
                    <a:pt x="1781" y="228"/>
                    <a:pt x="1735" y="274"/>
                    <a:pt x="1712" y="320"/>
                  </a:cubicBezTo>
                  <a:cubicBezTo>
                    <a:pt x="1691" y="330"/>
                    <a:pt x="1675" y="346"/>
                    <a:pt x="1661" y="364"/>
                  </a:cubicBezTo>
                  <a:lnTo>
                    <a:pt x="1661" y="364"/>
                  </a:lnTo>
                  <a:lnTo>
                    <a:pt x="1576" y="342"/>
                  </a:lnTo>
                  <a:cubicBezTo>
                    <a:pt x="1507" y="342"/>
                    <a:pt x="1461" y="320"/>
                    <a:pt x="1393" y="320"/>
                  </a:cubicBezTo>
                  <a:lnTo>
                    <a:pt x="1210" y="320"/>
                  </a:lnTo>
                  <a:cubicBezTo>
                    <a:pt x="1165" y="320"/>
                    <a:pt x="1096" y="342"/>
                    <a:pt x="1051" y="365"/>
                  </a:cubicBezTo>
                  <a:cubicBezTo>
                    <a:pt x="982" y="365"/>
                    <a:pt x="936" y="388"/>
                    <a:pt x="891" y="411"/>
                  </a:cubicBezTo>
                  <a:cubicBezTo>
                    <a:pt x="845" y="434"/>
                    <a:pt x="777" y="457"/>
                    <a:pt x="731" y="502"/>
                  </a:cubicBezTo>
                  <a:cubicBezTo>
                    <a:pt x="685" y="525"/>
                    <a:pt x="640" y="548"/>
                    <a:pt x="594" y="594"/>
                  </a:cubicBezTo>
                  <a:cubicBezTo>
                    <a:pt x="571" y="616"/>
                    <a:pt x="526" y="662"/>
                    <a:pt x="480" y="685"/>
                  </a:cubicBezTo>
                  <a:lnTo>
                    <a:pt x="389" y="799"/>
                  </a:lnTo>
                  <a:cubicBezTo>
                    <a:pt x="343" y="845"/>
                    <a:pt x="320" y="890"/>
                    <a:pt x="297" y="936"/>
                  </a:cubicBezTo>
                  <a:cubicBezTo>
                    <a:pt x="252" y="982"/>
                    <a:pt x="229" y="1027"/>
                    <a:pt x="206" y="1050"/>
                  </a:cubicBezTo>
                  <a:cubicBezTo>
                    <a:pt x="183" y="1096"/>
                    <a:pt x="160" y="1141"/>
                    <a:pt x="138" y="1187"/>
                  </a:cubicBezTo>
                  <a:cubicBezTo>
                    <a:pt x="115" y="1233"/>
                    <a:pt x="92" y="1278"/>
                    <a:pt x="92" y="1324"/>
                  </a:cubicBezTo>
                  <a:cubicBezTo>
                    <a:pt x="46" y="1415"/>
                    <a:pt x="23" y="1507"/>
                    <a:pt x="1" y="1621"/>
                  </a:cubicBezTo>
                  <a:cubicBezTo>
                    <a:pt x="69" y="1552"/>
                    <a:pt x="138" y="1484"/>
                    <a:pt x="206" y="1415"/>
                  </a:cubicBezTo>
                  <a:cubicBezTo>
                    <a:pt x="274" y="1347"/>
                    <a:pt x="343" y="1278"/>
                    <a:pt x="411" y="1233"/>
                  </a:cubicBezTo>
                  <a:cubicBezTo>
                    <a:pt x="457" y="1210"/>
                    <a:pt x="480" y="1164"/>
                    <a:pt x="526" y="1141"/>
                  </a:cubicBezTo>
                  <a:cubicBezTo>
                    <a:pt x="548" y="1119"/>
                    <a:pt x="594" y="1096"/>
                    <a:pt x="617" y="1073"/>
                  </a:cubicBezTo>
                  <a:lnTo>
                    <a:pt x="731" y="1004"/>
                  </a:lnTo>
                  <a:lnTo>
                    <a:pt x="845" y="959"/>
                  </a:lnTo>
                  <a:cubicBezTo>
                    <a:pt x="868" y="936"/>
                    <a:pt x="914" y="913"/>
                    <a:pt x="959" y="890"/>
                  </a:cubicBezTo>
                  <a:cubicBezTo>
                    <a:pt x="982" y="890"/>
                    <a:pt x="1028" y="867"/>
                    <a:pt x="1051" y="867"/>
                  </a:cubicBezTo>
                  <a:cubicBezTo>
                    <a:pt x="1096" y="867"/>
                    <a:pt x="1119" y="845"/>
                    <a:pt x="1165" y="845"/>
                  </a:cubicBezTo>
                  <a:cubicBezTo>
                    <a:pt x="1187" y="845"/>
                    <a:pt x="1233" y="822"/>
                    <a:pt x="1256" y="822"/>
                  </a:cubicBezTo>
                  <a:cubicBezTo>
                    <a:pt x="1302" y="845"/>
                    <a:pt x="1324" y="845"/>
                    <a:pt x="1370" y="845"/>
                  </a:cubicBezTo>
                  <a:lnTo>
                    <a:pt x="1461" y="845"/>
                  </a:lnTo>
                  <a:lnTo>
                    <a:pt x="1507" y="867"/>
                  </a:lnTo>
                  <a:lnTo>
                    <a:pt x="1576" y="890"/>
                  </a:lnTo>
                  <a:cubicBezTo>
                    <a:pt x="1598" y="890"/>
                    <a:pt x="1644" y="913"/>
                    <a:pt x="1667" y="913"/>
                  </a:cubicBezTo>
                  <a:lnTo>
                    <a:pt x="1941" y="1004"/>
                  </a:lnTo>
                  <a:lnTo>
                    <a:pt x="2032" y="776"/>
                  </a:lnTo>
                  <a:cubicBezTo>
                    <a:pt x="2032" y="776"/>
                    <a:pt x="2055" y="730"/>
                    <a:pt x="2055" y="708"/>
                  </a:cubicBezTo>
                  <a:cubicBezTo>
                    <a:pt x="2078" y="685"/>
                    <a:pt x="2100" y="662"/>
                    <a:pt x="2123" y="639"/>
                  </a:cubicBezTo>
                  <a:cubicBezTo>
                    <a:pt x="2123" y="616"/>
                    <a:pt x="2146" y="594"/>
                    <a:pt x="2169" y="571"/>
                  </a:cubicBezTo>
                  <a:cubicBezTo>
                    <a:pt x="2192" y="548"/>
                    <a:pt x="2215" y="525"/>
                    <a:pt x="2215" y="525"/>
                  </a:cubicBezTo>
                  <a:lnTo>
                    <a:pt x="2260" y="502"/>
                  </a:lnTo>
                  <a:cubicBezTo>
                    <a:pt x="2260" y="479"/>
                    <a:pt x="2283" y="479"/>
                    <a:pt x="2283" y="479"/>
                  </a:cubicBezTo>
                  <a:cubicBezTo>
                    <a:pt x="2306" y="457"/>
                    <a:pt x="2329" y="457"/>
                    <a:pt x="2352" y="457"/>
                  </a:cubicBezTo>
                  <a:cubicBezTo>
                    <a:pt x="2374" y="434"/>
                    <a:pt x="2397" y="434"/>
                    <a:pt x="2443" y="434"/>
                  </a:cubicBezTo>
                  <a:lnTo>
                    <a:pt x="2625" y="434"/>
                  </a:lnTo>
                  <a:cubicBezTo>
                    <a:pt x="2648" y="457"/>
                    <a:pt x="2694" y="457"/>
                    <a:pt x="2717" y="479"/>
                  </a:cubicBezTo>
                  <a:cubicBezTo>
                    <a:pt x="2785" y="502"/>
                    <a:pt x="2854" y="525"/>
                    <a:pt x="2945" y="548"/>
                  </a:cubicBezTo>
                  <a:lnTo>
                    <a:pt x="3036" y="594"/>
                  </a:lnTo>
                  <a:cubicBezTo>
                    <a:pt x="3082" y="616"/>
                    <a:pt x="3128" y="639"/>
                    <a:pt x="3150" y="662"/>
                  </a:cubicBezTo>
                  <a:cubicBezTo>
                    <a:pt x="3219" y="708"/>
                    <a:pt x="3287" y="730"/>
                    <a:pt x="3379" y="776"/>
                  </a:cubicBezTo>
                  <a:cubicBezTo>
                    <a:pt x="3333" y="708"/>
                    <a:pt x="3287" y="639"/>
                    <a:pt x="3242" y="548"/>
                  </a:cubicBezTo>
                  <a:cubicBezTo>
                    <a:pt x="3196" y="479"/>
                    <a:pt x="3128" y="411"/>
                    <a:pt x="3082" y="342"/>
                  </a:cubicBezTo>
                  <a:cubicBezTo>
                    <a:pt x="3059" y="320"/>
                    <a:pt x="3014" y="297"/>
                    <a:pt x="2991" y="251"/>
                  </a:cubicBezTo>
                  <a:cubicBezTo>
                    <a:pt x="2945" y="228"/>
                    <a:pt x="2922" y="206"/>
                    <a:pt x="2877" y="160"/>
                  </a:cubicBezTo>
                  <a:cubicBezTo>
                    <a:pt x="2831" y="137"/>
                    <a:pt x="2785" y="114"/>
                    <a:pt x="2740" y="91"/>
                  </a:cubicBezTo>
                  <a:cubicBezTo>
                    <a:pt x="2717" y="69"/>
                    <a:pt x="2671" y="46"/>
                    <a:pt x="2603" y="46"/>
                  </a:cubicBezTo>
                  <a:cubicBezTo>
                    <a:pt x="2557" y="23"/>
                    <a:pt x="2511" y="0"/>
                    <a:pt x="24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5"/>
            <p:cNvSpPr/>
            <p:nvPr/>
          </p:nvSpPr>
          <p:spPr>
            <a:xfrm>
              <a:off x="7955768" y="910158"/>
              <a:ext cx="114695" cy="38040"/>
            </a:xfrm>
            <a:custGeom>
              <a:avLst/>
              <a:gdLst/>
              <a:ahLst/>
              <a:cxnLst/>
              <a:rect l="l" t="t" r="r" b="b"/>
              <a:pathLst>
                <a:path w="3790" h="1257" extrusionOk="0">
                  <a:moveTo>
                    <a:pt x="2785" y="1"/>
                  </a:moveTo>
                  <a:cubicBezTo>
                    <a:pt x="2716" y="1"/>
                    <a:pt x="2648" y="1"/>
                    <a:pt x="2602" y="24"/>
                  </a:cubicBezTo>
                  <a:lnTo>
                    <a:pt x="2511" y="24"/>
                  </a:lnTo>
                  <a:lnTo>
                    <a:pt x="2420" y="47"/>
                  </a:lnTo>
                  <a:cubicBezTo>
                    <a:pt x="2351" y="69"/>
                    <a:pt x="2305" y="92"/>
                    <a:pt x="2260" y="138"/>
                  </a:cubicBezTo>
                  <a:cubicBezTo>
                    <a:pt x="2191" y="161"/>
                    <a:pt x="2146" y="184"/>
                    <a:pt x="2100" y="229"/>
                  </a:cubicBezTo>
                  <a:cubicBezTo>
                    <a:pt x="2088" y="253"/>
                    <a:pt x="2071" y="270"/>
                    <a:pt x="2050" y="287"/>
                  </a:cubicBezTo>
                  <a:lnTo>
                    <a:pt x="2050" y="287"/>
                  </a:lnTo>
                  <a:lnTo>
                    <a:pt x="2032" y="275"/>
                  </a:lnTo>
                  <a:lnTo>
                    <a:pt x="1940" y="229"/>
                  </a:lnTo>
                  <a:cubicBezTo>
                    <a:pt x="1872" y="206"/>
                    <a:pt x="1826" y="184"/>
                    <a:pt x="1758" y="184"/>
                  </a:cubicBezTo>
                  <a:lnTo>
                    <a:pt x="1575" y="138"/>
                  </a:lnTo>
                  <a:lnTo>
                    <a:pt x="1370" y="138"/>
                  </a:lnTo>
                  <a:cubicBezTo>
                    <a:pt x="1324" y="138"/>
                    <a:pt x="1256" y="161"/>
                    <a:pt x="1187" y="184"/>
                  </a:cubicBezTo>
                  <a:cubicBezTo>
                    <a:pt x="1141" y="184"/>
                    <a:pt x="1073" y="206"/>
                    <a:pt x="1027" y="229"/>
                  </a:cubicBezTo>
                  <a:cubicBezTo>
                    <a:pt x="982" y="252"/>
                    <a:pt x="913" y="275"/>
                    <a:pt x="867" y="298"/>
                  </a:cubicBezTo>
                  <a:cubicBezTo>
                    <a:pt x="822" y="321"/>
                    <a:pt x="753" y="366"/>
                    <a:pt x="708" y="389"/>
                  </a:cubicBezTo>
                  <a:lnTo>
                    <a:pt x="571" y="480"/>
                  </a:lnTo>
                  <a:cubicBezTo>
                    <a:pt x="548" y="526"/>
                    <a:pt x="502" y="572"/>
                    <a:pt x="457" y="594"/>
                  </a:cubicBezTo>
                  <a:cubicBezTo>
                    <a:pt x="411" y="640"/>
                    <a:pt x="388" y="686"/>
                    <a:pt x="343" y="709"/>
                  </a:cubicBezTo>
                  <a:cubicBezTo>
                    <a:pt x="320" y="754"/>
                    <a:pt x="274" y="800"/>
                    <a:pt x="251" y="846"/>
                  </a:cubicBezTo>
                  <a:cubicBezTo>
                    <a:pt x="206" y="891"/>
                    <a:pt x="183" y="937"/>
                    <a:pt x="160" y="982"/>
                  </a:cubicBezTo>
                  <a:cubicBezTo>
                    <a:pt x="91" y="1051"/>
                    <a:pt x="46" y="1165"/>
                    <a:pt x="0" y="1256"/>
                  </a:cubicBezTo>
                  <a:cubicBezTo>
                    <a:pt x="91" y="1188"/>
                    <a:pt x="183" y="1142"/>
                    <a:pt x="274" y="1074"/>
                  </a:cubicBezTo>
                  <a:cubicBezTo>
                    <a:pt x="343" y="1028"/>
                    <a:pt x="434" y="960"/>
                    <a:pt x="525" y="914"/>
                  </a:cubicBezTo>
                  <a:cubicBezTo>
                    <a:pt x="571" y="891"/>
                    <a:pt x="594" y="868"/>
                    <a:pt x="639" y="846"/>
                  </a:cubicBezTo>
                  <a:cubicBezTo>
                    <a:pt x="685" y="846"/>
                    <a:pt x="731" y="800"/>
                    <a:pt x="776" y="800"/>
                  </a:cubicBezTo>
                  <a:lnTo>
                    <a:pt x="913" y="731"/>
                  </a:lnTo>
                  <a:lnTo>
                    <a:pt x="1027" y="686"/>
                  </a:lnTo>
                  <a:cubicBezTo>
                    <a:pt x="1073" y="686"/>
                    <a:pt x="1119" y="686"/>
                    <a:pt x="1164" y="663"/>
                  </a:cubicBezTo>
                  <a:cubicBezTo>
                    <a:pt x="1187" y="663"/>
                    <a:pt x="1233" y="663"/>
                    <a:pt x="1278" y="640"/>
                  </a:cubicBezTo>
                  <a:lnTo>
                    <a:pt x="1392" y="640"/>
                  </a:lnTo>
                  <a:cubicBezTo>
                    <a:pt x="1438" y="640"/>
                    <a:pt x="1484" y="640"/>
                    <a:pt x="1507" y="663"/>
                  </a:cubicBezTo>
                  <a:cubicBezTo>
                    <a:pt x="1552" y="663"/>
                    <a:pt x="1598" y="663"/>
                    <a:pt x="1621" y="686"/>
                  </a:cubicBezTo>
                  <a:cubicBezTo>
                    <a:pt x="1666" y="686"/>
                    <a:pt x="1689" y="709"/>
                    <a:pt x="1735" y="731"/>
                  </a:cubicBezTo>
                  <a:lnTo>
                    <a:pt x="1781" y="731"/>
                  </a:lnTo>
                  <a:lnTo>
                    <a:pt x="1849" y="777"/>
                  </a:lnTo>
                  <a:cubicBezTo>
                    <a:pt x="1872" y="800"/>
                    <a:pt x="1917" y="823"/>
                    <a:pt x="1940" y="846"/>
                  </a:cubicBezTo>
                  <a:lnTo>
                    <a:pt x="2191" y="982"/>
                  </a:lnTo>
                  <a:lnTo>
                    <a:pt x="2328" y="754"/>
                  </a:lnTo>
                  <a:cubicBezTo>
                    <a:pt x="2328" y="754"/>
                    <a:pt x="2351" y="709"/>
                    <a:pt x="2374" y="686"/>
                  </a:cubicBezTo>
                  <a:cubicBezTo>
                    <a:pt x="2397" y="663"/>
                    <a:pt x="2420" y="640"/>
                    <a:pt x="2442" y="617"/>
                  </a:cubicBezTo>
                  <a:cubicBezTo>
                    <a:pt x="2465" y="594"/>
                    <a:pt x="2488" y="572"/>
                    <a:pt x="2511" y="549"/>
                  </a:cubicBezTo>
                  <a:cubicBezTo>
                    <a:pt x="2534" y="549"/>
                    <a:pt x="2579" y="526"/>
                    <a:pt x="2602" y="503"/>
                  </a:cubicBezTo>
                  <a:lnTo>
                    <a:pt x="2625" y="503"/>
                  </a:lnTo>
                  <a:cubicBezTo>
                    <a:pt x="2648" y="480"/>
                    <a:pt x="2671" y="480"/>
                    <a:pt x="2671" y="480"/>
                  </a:cubicBezTo>
                  <a:cubicBezTo>
                    <a:pt x="2694" y="457"/>
                    <a:pt x="2739" y="457"/>
                    <a:pt x="2762" y="457"/>
                  </a:cubicBezTo>
                  <a:lnTo>
                    <a:pt x="2853" y="457"/>
                  </a:lnTo>
                  <a:cubicBezTo>
                    <a:pt x="2876" y="457"/>
                    <a:pt x="2922" y="480"/>
                    <a:pt x="2945" y="480"/>
                  </a:cubicBezTo>
                  <a:cubicBezTo>
                    <a:pt x="2990" y="503"/>
                    <a:pt x="3013" y="503"/>
                    <a:pt x="3059" y="526"/>
                  </a:cubicBezTo>
                  <a:cubicBezTo>
                    <a:pt x="3082" y="549"/>
                    <a:pt x="3127" y="549"/>
                    <a:pt x="3150" y="572"/>
                  </a:cubicBezTo>
                  <a:cubicBezTo>
                    <a:pt x="3219" y="617"/>
                    <a:pt x="3287" y="663"/>
                    <a:pt x="3355" y="709"/>
                  </a:cubicBezTo>
                  <a:lnTo>
                    <a:pt x="3470" y="777"/>
                  </a:lnTo>
                  <a:cubicBezTo>
                    <a:pt x="3492" y="800"/>
                    <a:pt x="3538" y="846"/>
                    <a:pt x="3561" y="868"/>
                  </a:cubicBezTo>
                  <a:cubicBezTo>
                    <a:pt x="3629" y="937"/>
                    <a:pt x="3698" y="982"/>
                    <a:pt x="3789" y="1051"/>
                  </a:cubicBezTo>
                  <a:cubicBezTo>
                    <a:pt x="3743" y="960"/>
                    <a:pt x="3721" y="868"/>
                    <a:pt x="3675" y="777"/>
                  </a:cubicBezTo>
                  <a:cubicBezTo>
                    <a:pt x="3652" y="686"/>
                    <a:pt x="3584" y="617"/>
                    <a:pt x="3538" y="526"/>
                  </a:cubicBezTo>
                  <a:cubicBezTo>
                    <a:pt x="3515" y="480"/>
                    <a:pt x="3492" y="457"/>
                    <a:pt x="3447" y="412"/>
                  </a:cubicBezTo>
                  <a:cubicBezTo>
                    <a:pt x="3424" y="389"/>
                    <a:pt x="3401" y="343"/>
                    <a:pt x="3355" y="298"/>
                  </a:cubicBezTo>
                  <a:cubicBezTo>
                    <a:pt x="3310" y="275"/>
                    <a:pt x="3287" y="229"/>
                    <a:pt x="3241" y="206"/>
                  </a:cubicBezTo>
                  <a:cubicBezTo>
                    <a:pt x="3196" y="161"/>
                    <a:pt x="3150" y="138"/>
                    <a:pt x="3104" y="115"/>
                  </a:cubicBezTo>
                  <a:cubicBezTo>
                    <a:pt x="3059" y="92"/>
                    <a:pt x="3013" y="69"/>
                    <a:pt x="2945" y="47"/>
                  </a:cubicBezTo>
                  <a:cubicBezTo>
                    <a:pt x="2899" y="24"/>
                    <a:pt x="2830" y="1"/>
                    <a:pt x="27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5"/>
            <p:cNvSpPr/>
            <p:nvPr/>
          </p:nvSpPr>
          <p:spPr>
            <a:xfrm>
              <a:off x="7966117" y="977189"/>
              <a:ext cx="113999" cy="35256"/>
            </a:xfrm>
            <a:custGeom>
              <a:avLst/>
              <a:gdLst/>
              <a:ahLst/>
              <a:cxnLst/>
              <a:rect l="l" t="t" r="r" b="b"/>
              <a:pathLst>
                <a:path w="3767" h="1165" extrusionOk="0">
                  <a:moveTo>
                    <a:pt x="1" y="0"/>
                  </a:moveTo>
                  <a:lnTo>
                    <a:pt x="1" y="0"/>
                  </a:lnTo>
                  <a:cubicBezTo>
                    <a:pt x="23" y="91"/>
                    <a:pt x="46" y="183"/>
                    <a:pt x="69" y="274"/>
                  </a:cubicBezTo>
                  <a:cubicBezTo>
                    <a:pt x="92" y="365"/>
                    <a:pt x="137" y="457"/>
                    <a:pt x="183" y="548"/>
                  </a:cubicBezTo>
                  <a:cubicBezTo>
                    <a:pt x="206" y="593"/>
                    <a:pt x="229" y="616"/>
                    <a:pt x="252" y="662"/>
                  </a:cubicBezTo>
                  <a:cubicBezTo>
                    <a:pt x="274" y="708"/>
                    <a:pt x="320" y="753"/>
                    <a:pt x="343" y="776"/>
                  </a:cubicBezTo>
                  <a:cubicBezTo>
                    <a:pt x="366" y="822"/>
                    <a:pt x="411" y="867"/>
                    <a:pt x="457" y="890"/>
                  </a:cubicBezTo>
                  <a:cubicBezTo>
                    <a:pt x="480" y="936"/>
                    <a:pt x="525" y="959"/>
                    <a:pt x="571" y="1004"/>
                  </a:cubicBezTo>
                  <a:cubicBezTo>
                    <a:pt x="617" y="1027"/>
                    <a:pt x="662" y="1073"/>
                    <a:pt x="708" y="1096"/>
                  </a:cubicBezTo>
                  <a:cubicBezTo>
                    <a:pt x="777" y="1096"/>
                    <a:pt x="822" y="1141"/>
                    <a:pt x="891" y="1141"/>
                  </a:cubicBezTo>
                  <a:cubicBezTo>
                    <a:pt x="936" y="1141"/>
                    <a:pt x="1005" y="1164"/>
                    <a:pt x="1073" y="1164"/>
                  </a:cubicBezTo>
                  <a:lnTo>
                    <a:pt x="1165" y="1164"/>
                  </a:lnTo>
                  <a:lnTo>
                    <a:pt x="1256" y="1141"/>
                  </a:lnTo>
                  <a:cubicBezTo>
                    <a:pt x="1302" y="1118"/>
                    <a:pt x="1370" y="1096"/>
                    <a:pt x="1416" y="1073"/>
                  </a:cubicBezTo>
                  <a:cubicBezTo>
                    <a:pt x="1484" y="1050"/>
                    <a:pt x="1530" y="1027"/>
                    <a:pt x="1575" y="1004"/>
                  </a:cubicBezTo>
                  <a:cubicBezTo>
                    <a:pt x="1599" y="981"/>
                    <a:pt x="1623" y="963"/>
                    <a:pt x="1647" y="945"/>
                  </a:cubicBezTo>
                  <a:lnTo>
                    <a:pt x="1647" y="945"/>
                  </a:lnTo>
                  <a:lnTo>
                    <a:pt x="1667" y="959"/>
                  </a:lnTo>
                  <a:lnTo>
                    <a:pt x="1758" y="1004"/>
                  </a:lnTo>
                  <a:cubicBezTo>
                    <a:pt x="1804" y="1027"/>
                    <a:pt x="1849" y="1073"/>
                    <a:pt x="1918" y="1096"/>
                  </a:cubicBezTo>
                  <a:lnTo>
                    <a:pt x="2100" y="1141"/>
                  </a:lnTo>
                  <a:cubicBezTo>
                    <a:pt x="2169" y="1141"/>
                    <a:pt x="2237" y="1141"/>
                    <a:pt x="2283" y="1164"/>
                  </a:cubicBezTo>
                  <a:cubicBezTo>
                    <a:pt x="2352" y="1164"/>
                    <a:pt x="2420" y="1141"/>
                    <a:pt x="2466" y="1141"/>
                  </a:cubicBezTo>
                  <a:cubicBezTo>
                    <a:pt x="2534" y="1141"/>
                    <a:pt x="2603" y="1118"/>
                    <a:pt x="2648" y="1118"/>
                  </a:cubicBezTo>
                  <a:cubicBezTo>
                    <a:pt x="2717" y="1096"/>
                    <a:pt x="2762" y="1073"/>
                    <a:pt x="2808" y="1050"/>
                  </a:cubicBezTo>
                  <a:cubicBezTo>
                    <a:pt x="2877" y="1027"/>
                    <a:pt x="2922" y="1004"/>
                    <a:pt x="2968" y="982"/>
                  </a:cubicBezTo>
                  <a:lnTo>
                    <a:pt x="3128" y="913"/>
                  </a:lnTo>
                  <a:cubicBezTo>
                    <a:pt x="3173" y="867"/>
                    <a:pt x="3219" y="845"/>
                    <a:pt x="3265" y="799"/>
                  </a:cubicBezTo>
                  <a:cubicBezTo>
                    <a:pt x="3287" y="776"/>
                    <a:pt x="3333" y="730"/>
                    <a:pt x="3379" y="708"/>
                  </a:cubicBezTo>
                  <a:cubicBezTo>
                    <a:pt x="3424" y="662"/>
                    <a:pt x="3447" y="616"/>
                    <a:pt x="3493" y="593"/>
                  </a:cubicBezTo>
                  <a:cubicBezTo>
                    <a:pt x="3538" y="548"/>
                    <a:pt x="3561" y="502"/>
                    <a:pt x="3607" y="457"/>
                  </a:cubicBezTo>
                  <a:cubicBezTo>
                    <a:pt x="3653" y="388"/>
                    <a:pt x="3721" y="297"/>
                    <a:pt x="3767" y="205"/>
                  </a:cubicBezTo>
                  <a:lnTo>
                    <a:pt x="3767" y="205"/>
                  </a:lnTo>
                  <a:cubicBezTo>
                    <a:pt x="3675" y="251"/>
                    <a:pt x="3584" y="297"/>
                    <a:pt x="3493" y="342"/>
                  </a:cubicBezTo>
                  <a:cubicBezTo>
                    <a:pt x="3401" y="388"/>
                    <a:pt x="3310" y="434"/>
                    <a:pt x="3219" y="479"/>
                  </a:cubicBezTo>
                  <a:cubicBezTo>
                    <a:pt x="3173" y="502"/>
                    <a:pt x="3128" y="525"/>
                    <a:pt x="3082" y="525"/>
                  </a:cubicBezTo>
                  <a:cubicBezTo>
                    <a:pt x="3059" y="548"/>
                    <a:pt x="3013" y="571"/>
                    <a:pt x="2968" y="571"/>
                  </a:cubicBezTo>
                  <a:lnTo>
                    <a:pt x="2831" y="616"/>
                  </a:lnTo>
                  <a:lnTo>
                    <a:pt x="2694" y="639"/>
                  </a:lnTo>
                  <a:cubicBezTo>
                    <a:pt x="2648" y="662"/>
                    <a:pt x="2603" y="662"/>
                    <a:pt x="2557" y="662"/>
                  </a:cubicBezTo>
                  <a:lnTo>
                    <a:pt x="2329" y="662"/>
                  </a:lnTo>
                  <a:cubicBezTo>
                    <a:pt x="2283" y="639"/>
                    <a:pt x="2237" y="639"/>
                    <a:pt x="2215" y="639"/>
                  </a:cubicBezTo>
                  <a:cubicBezTo>
                    <a:pt x="2169" y="616"/>
                    <a:pt x="2146" y="616"/>
                    <a:pt x="2100" y="593"/>
                  </a:cubicBezTo>
                  <a:cubicBezTo>
                    <a:pt x="2078" y="593"/>
                    <a:pt x="2032" y="571"/>
                    <a:pt x="2009" y="548"/>
                  </a:cubicBezTo>
                  <a:lnTo>
                    <a:pt x="1941" y="525"/>
                  </a:lnTo>
                  <a:lnTo>
                    <a:pt x="1895" y="479"/>
                  </a:lnTo>
                  <a:cubicBezTo>
                    <a:pt x="1872" y="457"/>
                    <a:pt x="1827" y="434"/>
                    <a:pt x="1804" y="411"/>
                  </a:cubicBezTo>
                  <a:lnTo>
                    <a:pt x="1575" y="251"/>
                  </a:lnTo>
                  <a:lnTo>
                    <a:pt x="1416" y="434"/>
                  </a:lnTo>
                  <a:cubicBezTo>
                    <a:pt x="1416" y="457"/>
                    <a:pt x="1370" y="479"/>
                    <a:pt x="1347" y="502"/>
                  </a:cubicBezTo>
                  <a:cubicBezTo>
                    <a:pt x="1324" y="525"/>
                    <a:pt x="1302" y="548"/>
                    <a:pt x="1279" y="571"/>
                  </a:cubicBezTo>
                  <a:cubicBezTo>
                    <a:pt x="1256" y="593"/>
                    <a:pt x="1233" y="616"/>
                    <a:pt x="1210" y="616"/>
                  </a:cubicBezTo>
                  <a:cubicBezTo>
                    <a:pt x="1165" y="639"/>
                    <a:pt x="1142" y="662"/>
                    <a:pt x="1119" y="662"/>
                  </a:cubicBezTo>
                  <a:lnTo>
                    <a:pt x="1073" y="685"/>
                  </a:lnTo>
                  <a:lnTo>
                    <a:pt x="868" y="685"/>
                  </a:lnTo>
                  <a:cubicBezTo>
                    <a:pt x="822" y="685"/>
                    <a:pt x="799" y="662"/>
                    <a:pt x="777" y="662"/>
                  </a:cubicBezTo>
                  <a:cubicBezTo>
                    <a:pt x="731" y="639"/>
                    <a:pt x="708" y="639"/>
                    <a:pt x="662" y="616"/>
                  </a:cubicBezTo>
                  <a:cubicBezTo>
                    <a:pt x="640" y="593"/>
                    <a:pt x="594" y="571"/>
                    <a:pt x="571" y="548"/>
                  </a:cubicBezTo>
                  <a:cubicBezTo>
                    <a:pt x="503" y="502"/>
                    <a:pt x="434" y="457"/>
                    <a:pt x="389" y="388"/>
                  </a:cubicBezTo>
                  <a:lnTo>
                    <a:pt x="274" y="297"/>
                  </a:lnTo>
                  <a:cubicBezTo>
                    <a:pt x="252" y="274"/>
                    <a:pt x="229" y="251"/>
                    <a:pt x="183" y="205"/>
                  </a:cubicBezTo>
                  <a:cubicBezTo>
                    <a:pt x="137" y="137"/>
                    <a:pt x="69" y="6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5"/>
            <p:cNvSpPr/>
            <p:nvPr/>
          </p:nvSpPr>
          <p:spPr>
            <a:xfrm>
              <a:off x="7961971" y="1031057"/>
              <a:ext cx="102257" cy="32502"/>
            </a:xfrm>
            <a:custGeom>
              <a:avLst/>
              <a:gdLst/>
              <a:ahLst/>
              <a:cxnLst/>
              <a:rect l="l" t="t" r="r" b="b"/>
              <a:pathLst>
                <a:path w="3379" h="1074" extrusionOk="0">
                  <a:moveTo>
                    <a:pt x="1" y="0"/>
                  </a:moveTo>
                  <a:cubicBezTo>
                    <a:pt x="1" y="92"/>
                    <a:pt x="23" y="160"/>
                    <a:pt x="46" y="251"/>
                  </a:cubicBezTo>
                  <a:cubicBezTo>
                    <a:pt x="69" y="343"/>
                    <a:pt x="115" y="411"/>
                    <a:pt x="138" y="480"/>
                  </a:cubicBezTo>
                  <a:cubicBezTo>
                    <a:pt x="160" y="525"/>
                    <a:pt x="183" y="571"/>
                    <a:pt x="206" y="594"/>
                  </a:cubicBezTo>
                  <a:cubicBezTo>
                    <a:pt x="229" y="639"/>
                    <a:pt x="252" y="685"/>
                    <a:pt x="297" y="708"/>
                  </a:cubicBezTo>
                  <a:cubicBezTo>
                    <a:pt x="320" y="754"/>
                    <a:pt x="343" y="799"/>
                    <a:pt x="389" y="822"/>
                  </a:cubicBezTo>
                  <a:cubicBezTo>
                    <a:pt x="411" y="868"/>
                    <a:pt x="457" y="891"/>
                    <a:pt x="503" y="913"/>
                  </a:cubicBezTo>
                  <a:cubicBezTo>
                    <a:pt x="548" y="936"/>
                    <a:pt x="571" y="982"/>
                    <a:pt x="640" y="1005"/>
                  </a:cubicBezTo>
                  <a:cubicBezTo>
                    <a:pt x="685" y="1005"/>
                    <a:pt x="731" y="1050"/>
                    <a:pt x="799" y="1050"/>
                  </a:cubicBezTo>
                  <a:cubicBezTo>
                    <a:pt x="845" y="1050"/>
                    <a:pt x="891" y="1073"/>
                    <a:pt x="959" y="1073"/>
                  </a:cubicBezTo>
                  <a:cubicBezTo>
                    <a:pt x="982" y="1073"/>
                    <a:pt x="1005" y="1073"/>
                    <a:pt x="1051" y="1050"/>
                  </a:cubicBezTo>
                  <a:lnTo>
                    <a:pt x="1119" y="1050"/>
                  </a:lnTo>
                  <a:cubicBezTo>
                    <a:pt x="1187" y="1028"/>
                    <a:pt x="1233" y="1005"/>
                    <a:pt x="1279" y="982"/>
                  </a:cubicBezTo>
                  <a:cubicBezTo>
                    <a:pt x="1324" y="982"/>
                    <a:pt x="1370" y="936"/>
                    <a:pt x="1416" y="913"/>
                  </a:cubicBezTo>
                  <a:cubicBezTo>
                    <a:pt x="1435" y="904"/>
                    <a:pt x="1454" y="894"/>
                    <a:pt x="1473" y="883"/>
                  </a:cubicBezTo>
                  <a:lnTo>
                    <a:pt x="1473" y="883"/>
                  </a:lnTo>
                  <a:lnTo>
                    <a:pt x="1484" y="891"/>
                  </a:lnTo>
                  <a:lnTo>
                    <a:pt x="1553" y="936"/>
                  </a:lnTo>
                  <a:cubicBezTo>
                    <a:pt x="1598" y="959"/>
                    <a:pt x="1667" y="982"/>
                    <a:pt x="1712" y="1005"/>
                  </a:cubicBezTo>
                  <a:lnTo>
                    <a:pt x="1872" y="1050"/>
                  </a:lnTo>
                  <a:lnTo>
                    <a:pt x="2055" y="1050"/>
                  </a:lnTo>
                  <a:cubicBezTo>
                    <a:pt x="2078" y="1058"/>
                    <a:pt x="2098" y="1060"/>
                    <a:pt x="2117" y="1060"/>
                  </a:cubicBezTo>
                  <a:cubicBezTo>
                    <a:pt x="2154" y="1060"/>
                    <a:pt x="2184" y="1050"/>
                    <a:pt x="2215" y="1050"/>
                  </a:cubicBezTo>
                  <a:cubicBezTo>
                    <a:pt x="2283" y="1050"/>
                    <a:pt x="2329" y="1028"/>
                    <a:pt x="2374" y="1028"/>
                  </a:cubicBezTo>
                  <a:cubicBezTo>
                    <a:pt x="2443" y="1005"/>
                    <a:pt x="2489" y="982"/>
                    <a:pt x="2534" y="959"/>
                  </a:cubicBezTo>
                  <a:cubicBezTo>
                    <a:pt x="2580" y="959"/>
                    <a:pt x="2625" y="936"/>
                    <a:pt x="2671" y="913"/>
                  </a:cubicBezTo>
                  <a:lnTo>
                    <a:pt x="2808" y="822"/>
                  </a:lnTo>
                  <a:cubicBezTo>
                    <a:pt x="2854" y="799"/>
                    <a:pt x="2899" y="776"/>
                    <a:pt x="2922" y="731"/>
                  </a:cubicBezTo>
                  <a:cubicBezTo>
                    <a:pt x="2968" y="708"/>
                    <a:pt x="3014" y="662"/>
                    <a:pt x="3036" y="639"/>
                  </a:cubicBezTo>
                  <a:cubicBezTo>
                    <a:pt x="3082" y="617"/>
                    <a:pt x="3105" y="571"/>
                    <a:pt x="3150" y="525"/>
                  </a:cubicBezTo>
                  <a:cubicBezTo>
                    <a:pt x="3173" y="503"/>
                    <a:pt x="3196" y="457"/>
                    <a:pt x="3242" y="434"/>
                  </a:cubicBezTo>
                  <a:cubicBezTo>
                    <a:pt x="3287" y="343"/>
                    <a:pt x="3356" y="274"/>
                    <a:pt x="3379" y="183"/>
                  </a:cubicBezTo>
                  <a:lnTo>
                    <a:pt x="3379" y="183"/>
                  </a:lnTo>
                  <a:cubicBezTo>
                    <a:pt x="3310" y="229"/>
                    <a:pt x="3219" y="274"/>
                    <a:pt x="3128" y="297"/>
                  </a:cubicBezTo>
                  <a:cubicBezTo>
                    <a:pt x="3059" y="343"/>
                    <a:pt x="2968" y="388"/>
                    <a:pt x="2899" y="411"/>
                  </a:cubicBezTo>
                  <a:cubicBezTo>
                    <a:pt x="2854" y="434"/>
                    <a:pt x="2808" y="457"/>
                    <a:pt x="2762" y="457"/>
                  </a:cubicBezTo>
                  <a:cubicBezTo>
                    <a:pt x="2740" y="480"/>
                    <a:pt x="2694" y="480"/>
                    <a:pt x="2648" y="503"/>
                  </a:cubicBezTo>
                  <a:lnTo>
                    <a:pt x="2534" y="525"/>
                  </a:lnTo>
                  <a:lnTo>
                    <a:pt x="2420" y="548"/>
                  </a:lnTo>
                  <a:cubicBezTo>
                    <a:pt x="2374" y="571"/>
                    <a:pt x="2329" y="571"/>
                    <a:pt x="2306" y="571"/>
                  </a:cubicBezTo>
                  <a:lnTo>
                    <a:pt x="2078" y="571"/>
                  </a:lnTo>
                  <a:cubicBezTo>
                    <a:pt x="2055" y="548"/>
                    <a:pt x="2009" y="548"/>
                    <a:pt x="1986" y="548"/>
                  </a:cubicBezTo>
                  <a:cubicBezTo>
                    <a:pt x="1964" y="525"/>
                    <a:pt x="1918" y="525"/>
                    <a:pt x="1895" y="525"/>
                  </a:cubicBezTo>
                  <a:cubicBezTo>
                    <a:pt x="1872" y="503"/>
                    <a:pt x="1827" y="480"/>
                    <a:pt x="1804" y="457"/>
                  </a:cubicBezTo>
                  <a:lnTo>
                    <a:pt x="1758" y="434"/>
                  </a:lnTo>
                  <a:lnTo>
                    <a:pt x="1712" y="411"/>
                  </a:lnTo>
                  <a:cubicBezTo>
                    <a:pt x="1690" y="388"/>
                    <a:pt x="1667" y="366"/>
                    <a:pt x="1644" y="343"/>
                  </a:cubicBezTo>
                  <a:lnTo>
                    <a:pt x="1416" y="183"/>
                  </a:lnTo>
                  <a:lnTo>
                    <a:pt x="1256" y="388"/>
                  </a:lnTo>
                  <a:cubicBezTo>
                    <a:pt x="1233" y="388"/>
                    <a:pt x="1210" y="411"/>
                    <a:pt x="1187" y="434"/>
                  </a:cubicBezTo>
                  <a:cubicBezTo>
                    <a:pt x="1187" y="457"/>
                    <a:pt x="1165" y="480"/>
                    <a:pt x="1142" y="503"/>
                  </a:cubicBezTo>
                  <a:cubicBezTo>
                    <a:pt x="1119" y="503"/>
                    <a:pt x="1096" y="525"/>
                    <a:pt x="1073" y="548"/>
                  </a:cubicBezTo>
                  <a:cubicBezTo>
                    <a:pt x="1051" y="548"/>
                    <a:pt x="1028" y="571"/>
                    <a:pt x="1005" y="571"/>
                  </a:cubicBezTo>
                  <a:lnTo>
                    <a:pt x="959" y="594"/>
                  </a:lnTo>
                  <a:lnTo>
                    <a:pt x="777" y="594"/>
                  </a:lnTo>
                  <a:cubicBezTo>
                    <a:pt x="754" y="594"/>
                    <a:pt x="731" y="571"/>
                    <a:pt x="685" y="571"/>
                  </a:cubicBezTo>
                  <a:cubicBezTo>
                    <a:pt x="662" y="548"/>
                    <a:pt x="640" y="548"/>
                    <a:pt x="617" y="525"/>
                  </a:cubicBezTo>
                  <a:cubicBezTo>
                    <a:pt x="571" y="503"/>
                    <a:pt x="548" y="503"/>
                    <a:pt x="526" y="480"/>
                  </a:cubicBezTo>
                  <a:cubicBezTo>
                    <a:pt x="457" y="434"/>
                    <a:pt x="411" y="388"/>
                    <a:pt x="343" y="343"/>
                  </a:cubicBezTo>
                  <a:lnTo>
                    <a:pt x="252" y="251"/>
                  </a:lnTo>
                  <a:cubicBezTo>
                    <a:pt x="229" y="229"/>
                    <a:pt x="206" y="206"/>
                    <a:pt x="160" y="183"/>
                  </a:cubicBezTo>
                  <a:cubicBezTo>
                    <a:pt x="115" y="115"/>
                    <a:pt x="46" y="69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5"/>
            <p:cNvSpPr/>
            <p:nvPr/>
          </p:nvSpPr>
          <p:spPr>
            <a:xfrm>
              <a:off x="7955768" y="1084228"/>
              <a:ext cx="89123" cy="41490"/>
            </a:xfrm>
            <a:custGeom>
              <a:avLst/>
              <a:gdLst/>
              <a:ahLst/>
              <a:cxnLst/>
              <a:rect l="l" t="t" r="r" b="b"/>
              <a:pathLst>
                <a:path w="2945" h="1371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0" y="320"/>
                    <a:pt x="23" y="389"/>
                    <a:pt x="46" y="480"/>
                  </a:cubicBezTo>
                  <a:cubicBezTo>
                    <a:pt x="46" y="503"/>
                    <a:pt x="69" y="549"/>
                    <a:pt x="69" y="594"/>
                  </a:cubicBezTo>
                  <a:cubicBezTo>
                    <a:pt x="91" y="617"/>
                    <a:pt x="91" y="663"/>
                    <a:pt x="114" y="709"/>
                  </a:cubicBezTo>
                  <a:cubicBezTo>
                    <a:pt x="137" y="731"/>
                    <a:pt x="160" y="777"/>
                    <a:pt x="183" y="800"/>
                  </a:cubicBezTo>
                  <a:cubicBezTo>
                    <a:pt x="206" y="845"/>
                    <a:pt x="228" y="891"/>
                    <a:pt x="274" y="914"/>
                  </a:cubicBezTo>
                  <a:cubicBezTo>
                    <a:pt x="297" y="960"/>
                    <a:pt x="320" y="982"/>
                    <a:pt x="365" y="1005"/>
                  </a:cubicBezTo>
                  <a:cubicBezTo>
                    <a:pt x="411" y="1051"/>
                    <a:pt x="457" y="1074"/>
                    <a:pt x="502" y="1097"/>
                  </a:cubicBezTo>
                  <a:cubicBezTo>
                    <a:pt x="548" y="1119"/>
                    <a:pt x="594" y="1142"/>
                    <a:pt x="639" y="1142"/>
                  </a:cubicBezTo>
                  <a:cubicBezTo>
                    <a:pt x="662" y="1142"/>
                    <a:pt x="708" y="1142"/>
                    <a:pt x="731" y="1165"/>
                  </a:cubicBezTo>
                  <a:lnTo>
                    <a:pt x="799" y="1165"/>
                  </a:lnTo>
                  <a:cubicBezTo>
                    <a:pt x="867" y="1165"/>
                    <a:pt x="913" y="1142"/>
                    <a:pt x="959" y="1142"/>
                  </a:cubicBezTo>
                  <a:cubicBezTo>
                    <a:pt x="1004" y="1142"/>
                    <a:pt x="1050" y="1119"/>
                    <a:pt x="1096" y="1097"/>
                  </a:cubicBezTo>
                  <a:cubicBezTo>
                    <a:pt x="1109" y="1097"/>
                    <a:pt x="1123" y="1095"/>
                    <a:pt x="1136" y="1091"/>
                  </a:cubicBezTo>
                  <a:lnTo>
                    <a:pt x="1136" y="1091"/>
                  </a:lnTo>
                  <a:lnTo>
                    <a:pt x="1187" y="1142"/>
                  </a:lnTo>
                  <a:cubicBezTo>
                    <a:pt x="1210" y="1165"/>
                    <a:pt x="1256" y="1211"/>
                    <a:pt x="1301" y="1233"/>
                  </a:cubicBezTo>
                  <a:lnTo>
                    <a:pt x="1438" y="1302"/>
                  </a:lnTo>
                  <a:cubicBezTo>
                    <a:pt x="1507" y="1325"/>
                    <a:pt x="1552" y="1325"/>
                    <a:pt x="1598" y="1348"/>
                  </a:cubicBezTo>
                  <a:cubicBezTo>
                    <a:pt x="1644" y="1370"/>
                    <a:pt x="1689" y="1370"/>
                    <a:pt x="1758" y="1370"/>
                  </a:cubicBezTo>
                  <a:lnTo>
                    <a:pt x="1895" y="1370"/>
                  </a:lnTo>
                  <a:cubicBezTo>
                    <a:pt x="1940" y="1370"/>
                    <a:pt x="2009" y="1370"/>
                    <a:pt x="2054" y="1348"/>
                  </a:cubicBezTo>
                  <a:cubicBezTo>
                    <a:pt x="2100" y="1348"/>
                    <a:pt x="2146" y="1348"/>
                    <a:pt x="2191" y="1325"/>
                  </a:cubicBezTo>
                  <a:lnTo>
                    <a:pt x="2305" y="1279"/>
                  </a:lnTo>
                  <a:cubicBezTo>
                    <a:pt x="2351" y="1256"/>
                    <a:pt x="2397" y="1233"/>
                    <a:pt x="2442" y="1211"/>
                  </a:cubicBezTo>
                  <a:cubicBezTo>
                    <a:pt x="2488" y="1211"/>
                    <a:pt x="2511" y="1188"/>
                    <a:pt x="2557" y="1165"/>
                  </a:cubicBezTo>
                  <a:cubicBezTo>
                    <a:pt x="2579" y="1142"/>
                    <a:pt x="2625" y="1097"/>
                    <a:pt x="2648" y="1074"/>
                  </a:cubicBezTo>
                  <a:cubicBezTo>
                    <a:pt x="2694" y="1051"/>
                    <a:pt x="2739" y="1028"/>
                    <a:pt x="2762" y="1005"/>
                  </a:cubicBezTo>
                  <a:cubicBezTo>
                    <a:pt x="2830" y="937"/>
                    <a:pt x="2876" y="868"/>
                    <a:pt x="2945" y="800"/>
                  </a:cubicBezTo>
                  <a:lnTo>
                    <a:pt x="2945" y="800"/>
                  </a:lnTo>
                  <a:cubicBezTo>
                    <a:pt x="2762" y="845"/>
                    <a:pt x="2602" y="891"/>
                    <a:pt x="2442" y="891"/>
                  </a:cubicBezTo>
                  <a:cubicBezTo>
                    <a:pt x="2374" y="914"/>
                    <a:pt x="2305" y="914"/>
                    <a:pt x="2237" y="937"/>
                  </a:cubicBezTo>
                  <a:lnTo>
                    <a:pt x="2009" y="937"/>
                  </a:lnTo>
                  <a:cubicBezTo>
                    <a:pt x="1986" y="937"/>
                    <a:pt x="1940" y="914"/>
                    <a:pt x="1917" y="914"/>
                  </a:cubicBezTo>
                  <a:cubicBezTo>
                    <a:pt x="1872" y="914"/>
                    <a:pt x="1849" y="914"/>
                    <a:pt x="1826" y="891"/>
                  </a:cubicBezTo>
                  <a:cubicBezTo>
                    <a:pt x="1803" y="891"/>
                    <a:pt x="1758" y="891"/>
                    <a:pt x="1735" y="868"/>
                  </a:cubicBezTo>
                  <a:cubicBezTo>
                    <a:pt x="1712" y="868"/>
                    <a:pt x="1689" y="845"/>
                    <a:pt x="1666" y="845"/>
                  </a:cubicBezTo>
                  <a:cubicBezTo>
                    <a:pt x="1644" y="823"/>
                    <a:pt x="1621" y="800"/>
                    <a:pt x="1575" y="800"/>
                  </a:cubicBezTo>
                  <a:cubicBezTo>
                    <a:pt x="1552" y="777"/>
                    <a:pt x="1552" y="754"/>
                    <a:pt x="1529" y="731"/>
                  </a:cubicBezTo>
                  <a:lnTo>
                    <a:pt x="1484" y="709"/>
                  </a:lnTo>
                  <a:lnTo>
                    <a:pt x="1461" y="663"/>
                  </a:lnTo>
                  <a:cubicBezTo>
                    <a:pt x="1438" y="640"/>
                    <a:pt x="1415" y="617"/>
                    <a:pt x="1392" y="594"/>
                  </a:cubicBezTo>
                  <a:lnTo>
                    <a:pt x="1210" y="389"/>
                  </a:lnTo>
                  <a:lnTo>
                    <a:pt x="1004" y="549"/>
                  </a:lnTo>
                  <a:cubicBezTo>
                    <a:pt x="1004" y="549"/>
                    <a:pt x="982" y="572"/>
                    <a:pt x="959" y="594"/>
                  </a:cubicBezTo>
                  <a:cubicBezTo>
                    <a:pt x="936" y="594"/>
                    <a:pt x="913" y="617"/>
                    <a:pt x="890" y="617"/>
                  </a:cubicBezTo>
                  <a:cubicBezTo>
                    <a:pt x="867" y="640"/>
                    <a:pt x="822" y="663"/>
                    <a:pt x="776" y="663"/>
                  </a:cubicBezTo>
                  <a:lnTo>
                    <a:pt x="708" y="663"/>
                  </a:lnTo>
                  <a:cubicBezTo>
                    <a:pt x="700" y="670"/>
                    <a:pt x="695" y="673"/>
                    <a:pt x="691" y="673"/>
                  </a:cubicBezTo>
                  <a:cubicBezTo>
                    <a:pt x="682" y="673"/>
                    <a:pt x="677" y="663"/>
                    <a:pt x="662" y="663"/>
                  </a:cubicBezTo>
                  <a:cubicBezTo>
                    <a:pt x="639" y="663"/>
                    <a:pt x="616" y="663"/>
                    <a:pt x="594" y="640"/>
                  </a:cubicBezTo>
                  <a:cubicBezTo>
                    <a:pt x="571" y="640"/>
                    <a:pt x="548" y="640"/>
                    <a:pt x="525" y="617"/>
                  </a:cubicBezTo>
                  <a:cubicBezTo>
                    <a:pt x="502" y="594"/>
                    <a:pt x="479" y="594"/>
                    <a:pt x="457" y="572"/>
                  </a:cubicBezTo>
                  <a:cubicBezTo>
                    <a:pt x="434" y="549"/>
                    <a:pt x="411" y="526"/>
                    <a:pt x="388" y="503"/>
                  </a:cubicBezTo>
                  <a:cubicBezTo>
                    <a:pt x="365" y="457"/>
                    <a:pt x="297" y="412"/>
                    <a:pt x="274" y="366"/>
                  </a:cubicBezTo>
                  <a:cubicBezTo>
                    <a:pt x="228" y="320"/>
                    <a:pt x="183" y="252"/>
                    <a:pt x="137" y="184"/>
                  </a:cubicBezTo>
                  <a:cubicBezTo>
                    <a:pt x="91" y="138"/>
                    <a:pt x="46" y="69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5"/>
            <p:cNvSpPr/>
            <p:nvPr/>
          </p:nvSpPr>
          <p:spPr>
            <a:xfrm>
              <a:off x="7939880" y="1129834"/>
              <a:ext cx="87065" cy="46302"/>
            </a:xfrm>
            <a:custGeom>
              <a:avLst/>
              <a:gdLst/>
              <a:ahLst/>
              <a:cxnLst/>
              <a:rect l="l" t="t" r="r" b="b"/>
              <a:pathLst>
                <a:path w="2877" h="1530" extrusionOk="0">
                  <a:moveTo>
                    <a:pt x="0" y="0"/>
                  </a:moveTo>
                  <a:cubicBezTo>
                    <a:pt x="0" y="69"/>
                    <a:pt x="0" y="160"/>
                    <a:pt x="0" y="229"/>
                  </a:cubicBezTo>
                  <a:cubicBezTo>
                    <a:pt x="0" y="297"/>
                    <a:pt x="23" y="388"/>
                    <a:pt x="23" y="457"/>
                  </a:cubicBezTo>
                  <a:cubicBezTo>
                    <a:pt x="23" y="503"/>
                    <a:pt x="46" y="525"/>
                    <a:pt x="46" y="571"/>
                  </a:cubicBezTo>
                  <a:lnTo>
                    <a:pt x="91" y="685"/>
                  </a:lnTo>
                  <a:cubicBezTo>
                    <a:pt x="91" y="731"/>
                    <a:pt x="114" y="754"/>
                    <a:pt x="137" y="799"/>
                  </a:cubicBezTo>
                  <a:cubicBezTo>
                    <a:pt x="160" y="845"/>
                    <a:pt x="183" y="868"/>
                    <a:pt x="206" y="913"/>
                  </a:cubicBezTo>
                  <a:cubicBezTo>
                    <a:pt x="228" y="936"/>
                    <a:pt x="251" y="982"/>
                    <a:pt x="297" y="1005"/>
                  </a:cubicBezTo>
                  <a:cubicBezTo>
                    <a:pt x="320" y="1050"/>
                    <a:pt x="365" y="1073"/>
                    <a:pt x="411" y="1096"/>
                  </a:cubicBezTo>
                  <a:cubicBezTo>
                    <a:pt x="457" y="1119"/>
                    <a:pt x="502" y="1142"/>
                    <a:pt x="548" y="1164"/>
                  </a:cubicBezTo>
                  <a:lnTo>
                    <a:pt x="616" y="1164"/>
                  </a:lnTo>
                  <a:lnTo>
                    <a:pt x="685" y="1187"/>
                  </a:lnTo>
                  <a:lnTo>
                    <a:pt x="822" y="1187"/>
                  </a:lnTo>
                  <a:cubicBezTo>
                    <a:pt x="868" y="1187"/>
                    <a:pt x="913" y="1164"/>
                    <a:pt x="959" y="1164"/>
                  </a:cubicBezTo>
                  <a:cubicBezTo>
                    <a:pt x="990" y="1149"/>
                    <a:pt x="1022" y="1144"/>
                    <a:pt x="1053" y="1135"/>
                  </a:cubicBezTo>
                  <a:lnTo>
                    <a:pt x="1053" y="1135"/>
                  </a:lnTo>
                  <a:lnTo>
                    <a:pt x="1073" y="1164"/>
                  </a:lnTo>
                  <a:lnTo>
                    <a:pt x="1119" y="1210"/>
                  </a:lnTo>
                  <a:cubicBezTo>
                    <a:pt x="1141" y="1256"/>
                    <a:pt x="1187" y="1301"/>
                    <a:pt x="1233" y="1324"/>
                  </a:cubicBezTo>
                  <a:lnTo>
                    <a:pt x="1347" y="1416"/>
                  </a:lnTo>
                  <a:cubicBezTo>
                    <a:pt x="1392" y="1438"/>
                    <a:pt x="1438" y="1438"/>
                    <a:pt x="1484" y="1461"/>
                  </a:cubicBezTo>
                  <a:cubicBezTo>
                    <a:pt x="1529" y="1484"/>
                    <a:pt x="1575" y="1507"/>
                    <a:pt x="1644" y="1507"/>
                  </a:cubicBezTo>
                  <a:cubicBezTo>
                    <a:pt x="1689" y="1507"/>
                    <a:pt x="1735" y="1530"/>
                    <a:pt x="1781" y="1530"/>
                  </a:cubicBezTo>
                  <a:lnTo>
                    <a:pt x="1917" y="1530"/>
                  </a:lnTo>
                  <a:cubicBezTo>
                    <a:pt x="1963" y="1530"/>
                    <a:pt x="2009" y="1530"/>
                    <a:pt x="2054" y="1507"/>
                  </a:cubicBezTo>
                  <a:lnTo>
                    <a:pt x="2191" y="1484"/>
                  </a:lnTo>
                  <a:cubicBezTo>
                    <a:pt x="2237" y="1484"/>
                    <a:pt x="2283" y="1461"/>
                    <a:pt x="2328" y="1461"/>
                  </a:cubicBezTo>
                  <a:cubicBezTo>
                    <a:pt x="2351" y="1438"/>
                    <a:pt x="2397" y="1416"/>
                    <a:pt x="2442" y="1393"/>
                  </a:cubicBezTo>
                  <a:cubicBezTo>
                    <a:pt x="2488" y="1393"/>
                    <a:pt x="2511" y="1370"/>
                    <a:pt x="2557" y="1347"/>
                  </a:cubicBezTo>
                  <a:cubicBezTo>
                    <a:pt x="2602" y="1324"/>
                    <a:pt x="2625" y="1301"/>
                    <a:pt x="2671" y="1279"/>
                  </a:cubicBezTo>
                  <a:cubicBezTo>
                    <a:pt x="2739" y="1233"/>
                    <a:pt x="2808" y="1187"/>
                    <a:pt x="2876" y="1119"/>
                  </a:cubicBezTo>
                  <a:lnTo>
                    <a:pt x="2876" y="1119"/>
                  </a:lnTo>
                  <a:cubicBezTo>
                    <a:pt x="2716" y="1164"/>
                    <a:pt x="2557" y="1187"/>
                    <a:pt x="2397" y="1210"/>
                  </a:cubicBezTo>
                  <a:lnTo>
                    <a:pt x="2260" y="1210"/>
                  </a:lnTo>
                  <a:cubicBezTo>
                    <a:pt x="2245" y="1210"/>
                    <a:pt x="2219" y="1220"/>
                    <a:pt x="2191" y="1220"/>
                  </a:cubicBezTo>
                  <a:cubicBezTo>
                    <a:pt x="2176" y="1220"/>
                    <a:pt x="2161" y="1218"/>
                    <a:pt x="2146" y="1210"/>
                  </a:cubicBezTo>
                  <a:lnTo>
                    <a:pt x="1940" y="1210"/>
                  </a:lnTo>
                  <a:cubicBezTo>
                    <a:pt x="1895" y="1210"/>
                    <a:pt x="1849" y="1187"/>
                    <a:pt x="1826" y="1187"/>
                  </a:cubicBezTo>
                  <a:cubicBezTo>
                    <a:pt x="1781" y="1187"/>
                    <a:pt x="1758" y="1164"/>
                    <a:pt x="1735" y="1164"/>
                  </a:cubicBezTo>
                  <a:cubicBezTo>
                    <a:pt x="1689" y="1142"/>
                    <a:pt x="1666" y="1142"/>
                    <a:pt x="1644" y="1119"/>
                  </a:cubicBezTo>
                  <a:cubicBezTo>
                    <a:pt x="1598" y="1096"/>
                    <a:pt x="1575" y="1096"/>
                    <a:pt x="1552" y="1073"/>
                  </a:cubicBezTo>
                  <a:lnTo>
                    <a:pt x="1461" y="1028"/>
                  </a:lnTo>
                  <a:cubicBezTo>
                    <a:pt x="1438" y="1005"/>
                    <a:pt x="1438" y="982"/>
                    <a:pt x="1392" y="959"/>
                  </a:cubicBezTo>
                  <a:lnTo>
                    <a:pt x="1370" y="913"/>
                  </a:lnTo>
                  <a:lnTo>
                    <a:pt x="1347" y="868"/>
                  </a:lnTo>
                  <a:lnTo>
                    <a:pt x="1278" y="799"/>
                  </a:lnTo>
                  <a:lnTo>
                    <a:pt x="1164" y="617"/>
                  </a:lnTo>
                  <a:lnTo>
                    <a:pt x="1004" y="731"/>
                  </a:lnTo>
                  <a:cubicBezTo>
                    <a:pt x="982" y="731"/>
                    <a:pt x="959" y="754"/>
                    <a:pt x="936" y="754"/>
                  </a:cubicBezTo>
                  <a:cubicBezTo>
                    <a:pt x="913" y="776"/>
                    <a:pt x="890" y="776"/>
                    <a:pt x="868" y="776"/>
                  </a:cubicBezTo>
                  <a:cubicBezTo>
                    <a:pt x="799" y="799"/>
                    <a:pt x="753" y="822"/>
                    <a:pt x="708" y="822"/>
                  </a:cubicBezTo>
                  <a:lnTo>
                    <a:pt x="662" y="822"/>
                  </a:lnTo>
                  <a:cubicBezTo>
                    <a:pt x="662" y="822"/>
                    <a:pt x="639" y="822"/>
                    <a:pt x="639" y="799"/>
                  </a:cubicBezTo>
                  <a:lnTo>
                    <a:pt x="571" y="799"/>
                  </a:lnTo>
                  <a:cubicBezTo>
                    <a:pt x="548" y="776"/>
                    <a:pt x="525" y="776"/>
                    <a:pt x="502" y="754"/>
                  </a:cubicBezTo>
                  <a:cubicBezTo>
                    <a:pt x="479" y="754"/>
                    <a:pt x="457" y="731"/>
                    <a:pt x="434" y="708"/>
                  </a:cubicBezTo>
                  <a:cubicBezTo>
                    <a:pt x="411" y="685"/>
                    <a:pt x="388" y="662"/>
                    <a:pt x="365" y="640"/>
                  </a:cubicBezTo>
                  <a:cubicBezTo>
                    <a:pt x="343" y="617"/>
                    <a:pt x="320" y="594"/>
                    <a:pt x="297" y="571"/>
                  </a:cubicBezTo>
                  <a:cubicBezTo>
                    <a:pt x="274" y="525"/>
                    <a:pt x="228" y="457"/>
                    <a:pt x="206" y="388"/>
                  </a:cubicBezTo>
                  <a:cubicBezTo>
                    <a:pt x="160" y="343"/>
                    <a:pt x="137" y="274"/>
                    <a:pt x="91" y="206"/>
                  </a:cubicBezTo>
                  <a:cubicBezTo>
                    <a:pt x="69" y="137"/>
                    <a:pt x="46" y="69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5"/>
            <p:cNvSpPr/>
            <p:nvPr/>
          </p:nvSpPr>
          <p:spPr>
            <a:xfrm>
              <a:off x="7929500" y="1180947"/>
              <a:ext cx="64278" cy="33864"/>
            </a:xfrm>
            <a:custGeom>
              <a:avLst/>
              <a:gdLst/>
              <a:ahLst/>
              <a:cxnLst/>
              <a:rect l="l" t="t" r="r" b="b"/>
              <a:pathLst>
                <a:path w="2124" h="1119" extrusionOk="0">
                  <a:moveTo>
                    <a:pt x="1" y="0"/>
                  </a:moveTo>
                  <a:cubicBezTo>
                    <a:pt x="1" y="46"/>
                    <a:pt x="1" y="92"/>
                    <a:pt x="1" y="160"/>
                  </a:cubicBezTo>
                  <a:cubicBezTo>
                    <a:pt x="1" y="206"/>
                    <a:pt x="24" y="274"/>
                    <a:pt x="24" y="320"/>
                  </a:cubicBezTo>
                  <a:cubicBezTo>
                    <a:pt x="24" y="389"/>
                    <a:pt x="46" y="434"/>
                    <a:pt x="69" y="503"/>
                  </a:cubicBezTo>
                  <a:cubicBezTo>
                    <a:pt x="92" y="525"/>
                    <a:pt x="92" y="548"/>
                    <a:pt x="115" y="571"/>
                  </a:cubicBezTo>
                  <a:cubicBezTo>
                    <a:pt x="115" y="594"/>
                    <a:pt x="138" y="640"/>
                    <a:pt x="161" y="662"/>
                  </a:cubicBezTo>
                  <a:cubicBezTo>
                    <a:pt x="183" y="685"/>
                    <a:pt x="206" y="708"/>
                    <a:pt x="229" y="731"/>
                  </a:cubicBezTo>
                  <a:cubicBezTo>
                    <a:pt x="252" y="754"/>
                    <a:pt x="275" y="777"/>
                    <a:pt x="298" y="799"/>
                  </a:cubicBezTo>
                  <a:cubicBezTo>
                    <a:pt x="343" y="799"/>
                    <a:pt x="366" y="822"/>
                    <a:pt x="412" y="822"/>
                  </a:cubicBezTo>
                  <a:cubicBezTo>
                    <a:pt x="434" y="845"/>
                    <a:pt x="480" y="845"/>
                    <a:pt x="503" y="845"/>
                  </a:cubicBezTo>
                  <a:cubicBezTo>
                    <a:pt x="523" y="852"/>
                    <a:pt x="543" y="854"/>
                    <a:pt x="563" y="854"/>
                  </a:cubicBezTo>
                  <a:cubicBezTo>
                    <a:pt x="612" y="854"/>
                    <a:pt x="660" y="838"/>
                    <a:pt x="708" y="822"/>
                  </a:cubicBezTo>
                  <a:cubicBezTo>
                    <a:pt x="723" y="822"/>
                    <a:pt x="748" y="822"/>
                    <a:pt x="770" y="816"/>
                  </a:cubicBezTo>
                  <a:lnTo>
                    <a:pt x="770" y="816"/>
                  </a:lnTo>
                  <a:cubicBezTo>
                    <a:pt x="788" y="834"/>
                    <a:pt x="805" y="856"/>
                    <a:pt x="822" y="891"/>
                  </a:cubicBezTo>
                  <a:cubicBezTo>
                    <a:pt x="868" y="913"/>
                    <a:pt x="891" y="936"/>
                    <a:pt x="914" y="959"/>
                  </a:cubicBezTo>
                  <a:lnTo>
                    <a:pt x="1005" y="1028"/>
                  </a:lnTo>
                  <a:cubicBezTo>
                    <a:pt x="1028" y="1028"/>
                    <a:pt x="1074" y="1050"/>
                    <a:pt x="1096" y="1050"/>
                  </a:cubicBezTo>
                  <a:cubicBezTo>
                    <a:pt x="1142" y="1073"/>
                    <a:pt x="1165" y="1073"/>
                    <a:pt x="1211" y="1096"/>
                  </a:cubicBezTo>
                  <a:lnTo>
                    <a:pt x="1325" y="1096"/>
                  </a:lnTo>
                  <a:cubicBezTo>
                    <a:pt x="1347" y="1096"/>
                    <a:pt x="1393" y="1119"/>
                    <a:pt x="1416" y="1119"/>
                  </a:cubicBezTo>
                  <a:lnTo>
                    <a:pt x="1507" y="1096"/>
                  </a:lnTo>
                  <a:lnTo>
                    <a:pt x="1621" y="1073"/>
                  </a:lnTo>
                  <a:cubicBezTo>
                    <a:pt x="1667" y="1073"/>
                    <a:pt x="1735" y="1050"/>
                    <a:pt x="1804" y="1028"/>
                  </a:cubicBezTo>
                  <a:cubicBezTo>
                    <a:pt x="1850" y="1005"/>
                    <a:pt x="1918" y="959"/>
                    <a:pt x="1964" y="936"/>
                  </a:cubicBezTo>
                  <a:cubicBezTo>
                    <a:pt x="2032" y="891"/>
                    <a:pt x="2078" y="868"/>
                    <a:pt x="2124" y="822"/>
                  </a:cubicBezTo>
                  <a:lnTo>
                    <a:pt x="2124" y="822"/>
                  </a:lnTo>
                  <a:cubicBezTo>
                    <a:pt x="2009" y="845"/>
                    <a:pt x="1872" y="868"/>
                    <a:pt x="1758" y="891"/>
                  </a:cubicBezTo>
                  <a:lnTo>
                    <a:pt x="1347" y="891"/>
                  </a:lnTo>
                  <a:cubicBezTo>
                    <a:pt x="1325" y="868"/>
                    <a:pt x="1302" y="868"/>
                    <a:pt x="1279" y="868"/>
                  </a:cubicBezTo>
                  <a:cubicBezTo>
                    <a:pt x="1256" y="845"/>
                    <a:pt x="1211" y="845"/>
                    <a:pt x="1211" y="822"/>
                  </a:cubicBezTo>
                  <a:cubicBezTo>
                    <a:pt x="1188" y="822"/>
                    <a:pt x="1165" y="799"/>
                    <a:pt x="1142" y="799"/>
                  </a:cubicBezTo>
                  <a:lnTo>
                    <a:pt x="1074" y="754"/>
                  </a:lnTo>
                  <a:cubicBezTo>
                    <a:pt x="1051" y="731"/>
                    <a:pt x="1051" y="708"/>
                    <a:pt x="1028" y="708"/>
                  </a:cubicBezTo>
                  <a:cubicBezTo>
                    <a:pt x="1005" y="685"/>
                    <a:pt x="982" y="662"/>
                    <a:pt x="982" y="640"/>
                  </a:cubicBezTo>
                  <a:lnTo>
                    <a:pt x="937" y="571"/>
                  </a:lnTo>
                  <a:lnTo>
                    <a:pt x="868" y="457"/>
                  </a:lnTo>
                  <a:lnTo>
                    <a:pt x="754" y="525"/>
                  </a:lnTo>
                  <a:cubicBezTo>
                    <a:pt x="731" y="548"/>
                    <a:pt x="708" y="548"/>
                    <a:pt x="686" y="571"/>
                  </a:cubicBezTo>
                  <a:cubicBezTo>
                    <a:pt x="686" y="571"/>
                    <a:pt x="663" y="571"/>
                    <a:pt x="640" y="594"/>
                  </a:cubicBezTo>
                  <a:cubicBezTo>
                    <a:pt x="594" y="594"/>
                    <a:pt x="549" y="617"/>
                    <a:pt x="526" y="617"/>
                  </a:cubicBezTo>
                  <a:cubicBezTo>
                    <a:pt x="503" y="617"/>
                    <a:pt x="480" y="617"/>
                    <a:pt x="457" y="594"/>
                  </a:cubicBezTo>
                  <a:lnTo>
                    <a:pt x="412" y="594"/>
                  </a:lnTo>
                  <a:cubicBezTo>
                    <a:pt x="389" y="571"/>
                    <a:pt x="366" y="571"/>
                    <a:pt x="366" y="548"/>
                  </a:cubicBezTo>
                  <a:cubicBezTo>
                    <a:pt x="343" y="548"/>
                    <a:pt x="320" y="525"/>
                    <a:pt x="298" y="525"/>
                  </a:cubicBezTo>
                  <a:cubicBezTo>
                    <a:pt x="298" y="503"/>
                    <a:pt x="275" y="503"/>
                    <a:pt x="252" y="480"/>
                  </a:cubicBezTo>
                  <a:cubicBezTo>
                    <a:pt x="252" y="457"/>
                    <a:pt x="229" y="434"/>
                    <a:pt x="206" y="411"/>
                  </a:cubicBezTo>
                  <a:cubicBezTo>
                    <a:pt x="183" y="366"/>
                    <a:pt x="161" y="343"/>
                    <a:pt x="138" y="297"/>
                  </a:cubicBezTo>
                  <a:cubicBezTo>
                    <a:pt x="115" y="229"/>
                    <a:pt x="92" y="183"/>
                    <a:pt x="69" y="137"/>
                  </a:cubicBezTo>
                  <a:cubicBezTo>
                    <a:pt x="46" y="92"/>
                    <a:pt x="24" y="4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5"/>
            <p:cNvSpPr/>
            <p:nvPr/>
          </p:nvSpPr>
          <p:spPr>
            <a:xfrm>
              <a:off x="7912250" y="1208577"/>
              <a:ext cx="62189" cy="38010"/>
            </a:xfrm>
            <a:custGeom>
              <a:avLst/>
              <a:gdLst/>
              <a:ahLst/>
              <a:cxnLst/>
              <a:rect l="l" t="t" r="r" b="b"/>
              <a:pathLst>
                <a:path w="2055" h="1256" extrusionOk="0">
                  <a:moveTo>
                    <a:pt x="23" y="0"/>
                  </a:moveTo>
                  <a:cubicBezTo>
                    <a:pt x="23" y="46"/>
                    <a:pt x="23" y="115"/>
                    <a:pt x="0" y="160"/>
                  </a:cubicBezTo>
                  <a:cubicBezTo>
                    <a:pt x="0" y="229"/>
                    <a:pt x="0" y="274"/>
                    <a:pt x="0" y="343"/>
                  </a:cubicBezTo>
                  <a:cubicBezTo>
                    <a:pt x="0" y="389"/>
                    <a:pt x="23" y="457"/>
                    <a:pt x="46" y="503"/>
                  </a:cubicBezTo>
                  <a:cubicBezTo>
                    <a:pt x="46" y="548"/>
                    <a:pt x="46" y="571"/>
                    <a:pt x="69" y="594"/>
                  </a:cubicBezTo>
                  <a:cubicBezTo>
                    <a:pt x="69" y="617"/>
                    <a:pt x="91" y="640"/>
                    <a:pt x="114" y="685"/>
                  </a:cubicBezTo>
                  <a:cubicBezTo>
                    <a:pt x="137" y="708"/>
                    <a:pt x="137" y="731"/>
                    <a:pt x="160" y="754"/>
                  </a:cubicBezTo>
                  <a:cubicBezTo>
                    <a:pt x="183" y="777"/>
                    <a:pt x="206" y="799"/>
                    <a:pt x="251" y="822"/>
                  </a:cubicBezTo>
                  <a:cubicBezTo>
                    <a:pt x="274" y="845"/>
                    <a:pt x="297" y="868"/>
                    <a:pt x="343" y="868"/>
                  </a:cubicBezTo>
                  <a:cubicBezTo>
                    <a:pt x="365" y="891"/>
                    <a:pt x="411" y="913"/>
                    <a:pt x="434" y="913"/>
                  </a:cubicBezTo>
                  <a:lnTo>
                    <a:pt x="639" y="913"/>
                  </a:lnTo>
                  <a:cubicBezTo>
                    <a:pt x="656" y="913"/>
                    <a:pt x="685" y="901"/>
                    <a:pt x="708" y="895"/>
                  </a:cubicBezTo>
                  <a:lnTo>
                    <a:pt x="708" y="895"/>
                  </a:lnTo>
                  <a:cubicBezTo>
                    <a:pt x="710" y="916"/>
                    <a:pt x="732" y="939"/>
                    <a:pt x="753" y="982"/>
                  </a:cubicBezTo>
                  <a:cubicBezTo>
                    <a:pt x="776" y="1005"/>
                    <a:pt x="799" y="1028"/>
                    <a:pt x="822" y="1050"/>
                  </a:cubicBezTo>
                  <a:lnTo>
                    <a:pt x="913" y="1119"/>
                  </a:lnTo>
                  <a:cubicBezTo>
                    <a:pt x="936" y="1142"/>
                    <a:pt x="982" y="1165"/>
                    <a:pt x="1004" y="1187"/>
                  </a:cubicBezTo>
                  <a:cubicBezTo>
                    <a:pt x="1050" y="1187"/>
                    <a:pt x="1073" y="1210"/>
                    <a:pt x="1119" y="1210"/>
                  </a:cubicBezTo>
                  <a:cubicBezTo>
                    <a:pt x="1141" y="1233"/>
                    <a:pt x="1187" y="1233"/>
                    <a:pt x="1210" y="1256"/>
                  </a:cubicBezTo>
                  <a:lnTo>
                    <a:pt x="1507" y="1256"/>
                  </a:lnTo>
                  <a:cubicBezTo>
                    <a:pt x="1575" y="1233"/>
                    <a:pt x="1644" y="1233"/>
                    <a:pt x="1712" y="1210"/>
                  </a:cubicBezTo>
                  <a:cubicBezTo>
                    <a:pt x="1758" y="1187"/>
                    <a:pt x="1826" y="1165"/>
                    <a:pt x="1872" y="1142"/>
                  </a:cubicBezTo>
                  <a:cubicBezTo>
                    <a:pt x="1940" y="1119"/>
                    <a:pt x="1986" y="1096"/>
                    <a:pt x="2054" y="1050"/>
                  </a:cubicBezTo>
                  <a:lnTo>
                    <a:pt x="2054" y="1050"/>
                  </a:lnTo>
                  <a:cubicBezTo>
                    <a:pt x="1917" y="1073"/>
                    <a:pt x="1803" y="1073"/>
                    <a:pt x="1689" y="1073"/>
                  </a:cubicBezTo>
                  <a:lnTo>
                    <a:pt x="1415" y="1073"/>
                  </a:lnTo>
                  <a:lnTo>
                    <a:pt x="1347" y="1050"/>
                  </a:lnTo>
                  <a:cubicBezTo>
                    <a:pt x="1324" y="1050"/>
                    <a:pt x="1301" y="1028"/>
                    <a:pt x="1278" y="1028"/>
                  </a:cubicBezTo>
                  <a:cubicBezTo>
                    <a:pt x="1233" y="1028"/>
                    <a:pt x="1210" y="1005"/>
                    <a:pt x="1187" y="1005"/>
                  </a:cubicBezTo>
                  <a:cubicBezTo>
                    <a:pt x="1164" y="982"/>
                    <a:pt x="1141" y="982"/>
                    <a:pt x="1119" y="959"/>
                  </a:cubicBezTo>
                  <a:cubicBezTo>
                    <a:pt x="1119" y="936"/>
                    <a:pt x="1096" y="936"/>
                    <a:pt x="1073" y="913"/>
                  </a:cubicBezTo>
                  <a:lnTo>
                    <a:pt x="1004" y="868"/>
                  </a:lnTo>
                  <a:cubicBezTo>
                    <a:pt x="1004" y="845"/>
                    <a:pt x="982" y="822"/>
                    <a:pt x="959" y="822"/>
                  </a:cubicBezTo>
                  <a:cubicBezTo>
                    <a:pt x="959" y="799"/>
                    <a:pt x="936" y="777"/>
                    <a:pt x="936" y="754"/>
                  </a:cubicBezTo>
                  <a:lnTo>
                    <a:pt x="890" y="685"/>
                  </a:lnTo>
                  <a:lnTo>
                    <a:pt x="822" y="571"/>
                  </a:lnTo>
                  <a:lnTo>
                    <a:pt x="708" y="617"/>
                  </a:lnTo>
                  <a:cubicBezTo>
                    <a:pt x="708" y="617"/>
                    <a:pt x="685" y="640"/>
                    <a:pt x="662" y="640"/>
                  </a:cubicBezTo>
                  <a:cubicBezTo>
                    <a:pt x="639" y="640"/>
                    <a:pt x="616" y="662"/>
                    <a:pt x="594" y="662"/>
                  </a:cubicBezTo>
                  <a:lnTo>
                    <a:pt x="411" y="662"/>
                  </a:lnTo>
                  <a:cubicBezTo>
                    <a:pt x="411" y="662"/>
                    <a:pt x="388" y="640"/>
                    <a:pt x="365" y="640"/>
                  </a:cubicBezTo>
                  <a:cubicBezTo>
                    <a:pt x="343" y="640"/>
                    <a:pt x="343" y="617"/>
                    <a:pt x="320" y="594"/>
                  </a:cubicBezTo>
                  <a:cubicBezTo>
                    <a:pt x="297" y="594"/>
                    <a:pt x="297" y="571"/>
                    <a:pt x="274" y="571"/>
                  </a:cubicBezTo>
                  <a:cubicBezTo>
                    <a:pt x="251" y="548"/>
                    <a:pt x="251" y="525"/>
                    <a:pt x="228" y="503"/>
                  </a:cubicBezTo>
                  <a:cubicBezTo>
                    <a:pt x="228" y="480"/>
                    <a:pt x="206" y="457"/>
                    <a:pt x="183" y="457"/>
                  </a:cubicBezTo>
                  <a:cubicBezTo>
                    <a:pt x="160" y="411"/>
                    <a:pt x="137" y="366"/>
                    <a:pt x="137" y="320"/>
                  </a:cubicBezTo>
                  <a:cubicBezTo>
                    <a:pt x="114" y="252"/>
                    <a:pt x="91" y="206"/>
                    <a:pt x="69" y="160"/>
                  </a:cubicBezTo>
                  <a:cubicBezTo>
                    <a:pt x="69" y="115"/>
                    <a:pt x="46" y="46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5"/>
            <p:cNvSpPr/>
            <p:nvPr/>
          </p:nvSpPr>
          <p:spPr>
            <a:xfrm>
              <a:off x="7897724" y="1238960"/>
              <a:ext cx="48390" cy="29052"/>
            </a:xfrm>
            <a:custGeom>
              <a:avLst/>
              <a:gdLst/>
              <a:ahLst/>
              <a:cxnLst/>
              <a:rect l="l" t="t" r="r" b="b"/>
              <a:pathLst>
                <a:path w="1599" h="960" extrusionOk="0">
                  <a:moveTo>
                    <a:pt x="1" y="1"/>
                  </a:moveTo>
                  <a:cubicBezTo>
                    <a:pt x="1" y="46"/>
                    <a:pt x="1" y="92"/>
                    <a:pt x="1" y="115"/>
                  </a:cubicBezTo>
                  <a:cubicBezTo>
                    <a:pt x="1" y="161"/>
                    <a:pt x="1" y="206"/>
                    <a:pt x="1" y="252"/>
                  </a:cubicBezTo>
                  <a:cubicBezTo>
                    <a:pt x="24" y="298"/>
                    <a:pt x="24" y="343"/>
                    <a:pt x="46" y="389"/>
                  </a:cubicBezTo>
                  <a:cubicBezTo>
                    <a:pt x="46" y="434"/>
                    <a:pt x="69" y="480"/>
                    <a:pt x="92" y="503"/>
                  </a:cubicBezTo>
                  <a:cubicBezTo>
                    <a:pt x="115" y="526"/>
                    <a:pt x="115" y="549"/>
                    <a:pt x="138" y="571"/>
                  </a:cubicBezTo>
                  <a:cubicBezTo>
                    <a:pt x="161" y="594"/>
                    <a:pt x="183" y="617"/>
                    <a:pt x="206" y="617"/>
                  </a:cubicBezTo>
                  <a:cubicBezTo>
                    <a:pt x="229" y="640"/>
                    <a:pt x="298" y="663"/>
                    <a:pt x="343" y="686"/>
                  </a:cubicBezTo>
                  <a:lnTo>
                    <a:pt x="480" y="686"/>
                  </a:lnTo>
                  <a:cubicBezTo>
                    <a:pt x="509" y="671"/>
                    <a:pt x="537" y="666"/>
                    <a:pt x="566" y="658"/>
                  </a:cubicBezTo>
                  <a:lnTo>
                    <a:pt x="566" y="658"/>
                  </a:lnTo>
                  <a:cubicBezTo>
                    <a:pt x="579" y="689"/>
                    <a:pt x="590" y="718"/>
                    <a:pt x="617" y="731"/>
                  </a:cubicBezTo>
                  <a:cubicBezTo>
                    <a:pt x="640" y="754"/>
                    <a:pt x="640" y="777"/>
                    <a:pt x="663" y="800"/>
                  </a:cubicBezTo>
                  <a:lnTo>
                    <a:pt x="731" y="845"/>
                  </a:lnTo>
                  <a:cubicBezTo>
                    <a:pt x="754" y="868"/>
                    <a:pt x="777" y="891"/>
                    <a:pt x="800" y="891"/>
                  </a:cubicBezTo>
                  <a:cubicBezTo>
                    <a:pt x="823" y="914"/>
                    <a:pt x="845" y="914"/>
                    <a:pt x="868" y="937"/>
                  </a:cubicBezTo>
                  <a:lnTo>
                    <a:pt x="959" y="937"/>
                  </a:lnTo>
                  <a:cubicBezTo>
                    <a:pt x="982" y="959"/>
                    <a:pt x="1005" y="959"/>
                    <a:pt x="1028" y="959"/>
                  </a:cubicBezTo>
                  <a:lnTo>
                    <a:pt x="1188" y="959"/>
                  </a:lnTo>
                  <a:cubicBezTo>
                    <a:pt x="1233" y="959"/>
                    <a:pt x="1279" y="937"/>
                    <a:pt x="1325" y="937"/>
                  </a:cubicBezTo>
                  <a:cubicBezTo>
                    <a:pt x="1370" y="914"/>
                    <a:pt x="1416" y="914"/>
                    <a:pt x="1462" y="891"/>
                  </a:cubicBezTo>
                  <a:cubicBezTo>
                    <a:pt x="1507" y="868"/>
                    <a:pt x="1553" y="845"/>
                    <a:pt x="1599" y="823"/>
                  </a:cubicBezTo>
                  <a:lnTo>
                    <a:pt x="1599" y="823"/>
                  </a:lnTo>
                  <a:cubicBezTo>
                    <a:pt x="1507" y="845"/>
                    <a:pt x="1416" y="868"/>
                    <a:pt x="1325" y="868"/>
                  </a:cubicBezTo>
                  <a:lnTo>
                    <a:pt x="1188" y="868"/>
                  </a:lnTo>
                  <a:cubicBezTo>
                    <a:pt x="1142" y="868"/>
                    <a:pt x="1096" y="868"/>
                    <a:pt x="1051" y="845"/>
                  </a:cubicBezTo>
                  <a:lnTo>
                    <a:pt x="982" y="845"/>
                  </a:lnTo>
                  <a:cubicBezTo>
                    <a:pt x="959" y="823"/>
                    <a:pt x="937" y="823"/>
                    <a:pt x="914" y="823"/>
                  </a:cubicBezTo>
                  <a:cubicBezTo>
                    <a:pt x="891" y="800"/>
                    <a:pt x="868" y="800"/>
                    <a:pt x="868" y="777"/>
                  </a:cubicBezTo>
                  <a:cubicBezTo>
                    <a:pt x="845" y="777"/>
                    <a:pt x="823" y="754"/>
                    <a:pt x="800" y="754"/>
                  </a:cubicBezTo>
                  <a:lnTo>
                    <a:pt x="754" y="708"/>
                  </a:lnTo>
                  <a:cubicBezTo>
                    <a:pt x="754" y="686"/>
                    <a:pt x="731" y="686"/>
                    <a:pt x="731" y="663"/>
                  </a:cubicBezTo>
                  <a:cubicBezTo>
                    <a:pt x="708" y="640"/>
                    <a:pt x="686" y="617"/>
                    <a:pt x="686" y="617"/>
                  </a:cubicBezTo>
                  <a:lnTo>
                    <a:pt x="663" y="549"/>
                  </a:lnTo>
                  <a:lnTo>
                    <a:pt x="617" y="480"/>
                  </a:lnTo>
                  <a:lnTo>
                    <a:pt x="571" y="526"/>
                  </a:lnTo>
                  <a:cubicBezTo>
                    <a:pt x="526" y="526"/>
                    <a:pt x="503" y="549"/>
                    <a:pt x="457" y="549"/>
                  </a:cubicBezTo>
                  <a:cubicBezTo>
                    <a:pt x="442" y="549"/>
                    <a:pt x="417" y="559"/>
                    <a:pt x="395" y="559"/>
                  </a:cubicBezTo>
                  <a:cubicBezTo>
                    <a:pt x="384" y="559"/>
                    <a:pt x="374" y="556"/>
                    <a:pt x="366" y="549"/>
                  </a:cubicBezTo>
                  <a:cubicBezTo>
                    <a:pt x="320" y="549"/>
                    <a:pt x="298" y="549"/>
                    <a:pt x="252" y="526"/>
                  </a:cubicBezTo>
                  <a:cubicBezTo>
                    <a:pt x="252" y="526"/>
                    <a:pt x="229" y="503"/>
                    <a:pt x="206" y="503"/>
                  </a:cubicBezTo>
                  <a:cubicBezTo>
                    <a:pt x="206" y="480"/>
                    <a:pt x="183" y="457"/>
                    <a:pt x="183" y="457"/>
                  </a:cubicBezTo>
                  <a:cubicBezTo>
                    <a:pt x="161" y="434"/>
                    <a:pt x="138" y="389"/>
                    <a:pt x="115" y="366"/>
                  </a:cubicBezTo>
                  <a:cubicBezTo>
                    <a:pt x="92" y="320"/>
                    <a:pt x="92" y="275"/>
                    <a:pt x="69" y="252"/>
                  </a:cubicBezTo>
                  <a:cubicBezTo>
                    <a:pt x="69" y="206"/>
                    <a:pt x="46" y="161"/>
                    <a:pt x="46" y="115"/>
                  </a:cubicBezTo>
                  <a:cubicBezTo>
                    <a:pt x="24" y="69"/>
                    <a:pt x="24" y="4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5"/>
            <p:cNvSpPr/>
            <p:nvPr/>
          </p:nvSpPr>
          <p:spPr>
            <a:xfrm>
              <a:off x="7873544" y="1261082"/>
              <a:ext cx="48390" cy="29022"/>
            </a:xfrm>
            <a:custGeom>
              <a:avLst/>
              <a:gdLst/>
              <a:ahLst/>
              <a:cxnLst/>
              <a:rect l="l" t="t" r="r" b="b"/>
              <a:pathLst>
                <a:path w="1599" h="959" extrusionOk="0">
                  <a:moveTo>
                    <a:pt x="1" y="0"/>
                  </a:moveTo>
                  <a:cubicBezTo>
                    <a:pt x="1" y="23"/>
                    <a:pt x="1" y="69"/>
                    <a:pt x="1" y="114"/>
                  </a:cubicBezTo>
                  <a:cubicBezTo>
                    <a:pt x="1" y="160"/>
                    <a:pt x="1" y="206"/>
                    <a:pt x="1" y="251"/>
                  </a:cubicBezTo>
                  <a:cubicBezTo>
                    <a:pt x="24" y="297"/>
                    <a:pt x="24" y="343"/>
                    <a:pt x="47" y="388"/>
                  </a:cubicBezTo>
                  <a:cubicBezTo>
                    <a:pt x="47" y="411"/>
                    <a:pt x="69" y="457"/>
                    <a:pt x="92" y="502"/>
                  </a:cubicBezTo>
                  <a:cubicBezTo>
                    <a:pt x="115" y="525"/>
                    <a:pt x="115" y="548"/>
                    <a:pt x="138" y="571"/>
                  </a:cubicBezTo>
                  <a:cubicBezTo>
                    <a:pt x="161" y="571"/>
                    <a:pt x="184" y="594"/>
                    <a:pt x="206" y="616"/>
                  </a:cubicBezTo>
                  <a:cubicBezTo>
                    <a:pt x="229" y="639"/>
                    <a:pt x="298" y="662"/>
                    <a:pt x="343" y="662"/>
                  </a:cubicBezTo>
                  <a:cubicBezTo>
                    <a:pt x="366" y="674"/>
                    <a:pt x="389" y="679"/>
                    <a:pt x="412" y="679"/>
                  </a:cubicBezTo>
                  <a:cubicBezTo>
                    <a:pt x="435" y="679"/>
                    <a:pt x="457" y="674"/>
                    <a:pt x="480" y="662"/>
                  </a:cubicBezTo>
                  <a:cubicBezTo>
                    <a:pt x="507" y="662"/>
                    <a:pt x="534" y="654"/>
                    <a:pt x="562" y="643"/>
                  </a:cubicBezTo>
                  <a:lnTo>
                    <a:pt x="562" y="643"/>
                  </a:lnTo>
                  <a:cubicBezTo>
                    <a:pt x="577" y="672"/>
                    <a:pt x="588" y="701"/>
                    <a:pt x="617" y="731"/>
                  </a:cubicBezTo>
                  <a:cubicBezTo>
                    <a:pt x="640" y="753"/>
                    <a:pt x="640" y="776"/>
                    <a:pt x="663" y="799"/>
                  </a:cubicBezTo>
                  <a:lnTo>
                    <a:pt x="731" y="845"/>
                  </a:lnTo>
                  <a:cubicBezTo>
                    <a:pt x="754" y="868"/>
                    <a:pt x="777" y="868"/>
                    <a:pt x="800" y="890"/>
                  </a:cubicBezTo>
                  <a:cubicBezTo>
                    <a:pt x="823" y="913"/>
                    <a:pt x="845" y="913"/>
                    <a:pt x="868" y="913"/>
                  </a:cubicBezTo>
                  <a:cubicBezTo>
                    <a:pt x="914" y="936"/>
                    <a:pt x="937" y="936"/>
                    <a:pt x="960" y="936"/>
                  </a:cubicBezTo>
                  <a:cubicBezTo>
                    <a:pt x="982" y="936"/>
                    <a:pt x="1005" y="959"/>
                    <a:pt x="1028" y="959"/>
                  </a:cubicBezTo>
                  <a:lnTo>
                    <a:pt x="1188" y="959"/>
                  </a:lnTo>
                  <a:cubicBezTo>
                    <a:pt x="1233" y="936"/>
                    <a:pt x="1279" y="936"/>
                    <a:pt x="1325" y="913"/>
                  </a:cubicBezTo>
                  <a:cubicBezTo>
                    <a:pt x="1370" y="913"/>
                    <a:pt x="1416" y="890"/>
                    <a:pt x="1462" y="868"/>
                  </a:cubicBezTo>
                  <a:cubicBezTo>
                    <a:pt x="1507" y="868"/>
                    <a:pt x="1553" y="845"/>
                    <a:pt x="1599" y="822"/>
                  </a:cubicBezTo>
                  <a:lnTo>
                    <a:pt x="1599" y="822"/>
                  </a:lnTo>
                  <a:cubicBezTo>
                    <a:pt x="1507" y="845"/>
                    <a:pt x="1416" y="845"/>
                    <a:pt x="1325" y="868"/>
                  </a:cubicBezTo>
                  <a:lnTo>
                    <a:pt x="1188" y="868"/>
                  </a:lnTo>
                  <a:cubicBezTo>
                    <a:pt x="1142" y="868"/>
                    <a:pt x="1097" y="845"/>
                    <a:pt x="1051" y="845"/>
                  </a:cubicBezTo>
                  <a:cubicBezTo>
                    <a:pt x="1028" y="845"/>
                    <a:pt x="1005" y="845"/>
                    <a:pt x="982" y="822"/>
                  </a:cubicBezTo>
                  <a:cubicBezTo>
                    <a:pt x="960" y="822"/>
                    <a:pt x="937" y="822"/>
                    <a:pt x="914" y="799"/>
                  </a:cubicBezTo>
                  <a:cubicBezTo>
                    <a:pt x="891" y="799"/>
                    <a:pt x="868" y="799"/>
                    <a:pt x="868" y="776"/>
                  </a:cubicBezTo>
                  <a:cubicBezTo>
                    <a:pt x="845" y="776"/>
                    <a:pt x="823" y="753"/>
                    <a:pt x="800" y="753"/>
                  </a:cubicBezTo>
                  <a:lnTo>
                    <a:pt x="754" y="708"/>
                  </a:lnTo>
                  <a:cubicBezTo>
                    <a:pt x="754" y="685"/>
                    <a:pt x="731" y="662"/>
                    <a:pt x="731" y="662"/>
                  </a:cubicBezTo>
                  <a:cubicBezTo>
                    <a:pt x="709" y="639"/>
                    <a:pt x="686" y="616"/>
                    <a:pt x="686" y="594"/>
                  </a:cubicBezTo>
                  <a:lnTo>
                    <a:pt x="663" y="548"/>
                  </a:lnTo>
                  <a:lnTo>
                    <a:pt x="617" y="480"/>
                  </a:lnTo>
                  <a:lnTo>
                    <a:pt x="572" y="502"/>
                  </a:lnTo>
                  <a:cubicBezTo>
                    <a:pt x="549" y="525"/>
                    <a:pt x="503" y="548"/>
                    <a:pt x="457" y="548"/>
                  </a:cubicBezTo>
                  <a:lnTo>
                    <a:pt x="366" y="548"/>
                  </a:lnTo>
                  <a:cubicBezTo>
                    <a:pt x="320" y="548"/>
                    <a:pt x="298" y="525"/>
                    <a:pt x="252" y="525"/>
                  </a:cubicBezTo>
                  <a:cubicBezTo>
                    <a:pt x="252" y="502"/>
                    <a:pt x="229" y="502"/>
                    <a:pt x="206" y="480"/>
                  </a:cubicBezTo>
                  <a:cubicBezTo>
                    <a:pt x="206" y="480"/>
                    <a:pt x="184" y="457"/>
                    <a:pt x="184" y="457"/>
                  </a:cubicBezTo>
                  <a:cubicBezTo>
                    <a:pt x="161" y="411"/>
                    <a:pt x="138" y="388"/>
                    <a:pt x="115" y="343"/>
                  </a:cubicBezTo>
                  <a:cubicBezTo>
                    <a:pt x="92" y="320"/>
                    <a:pt x="92" y="274"/>
                    <a:pt x="69" y="228"/>
                  </a:cubicBezTo>
                  <a:cubicBezTo>
                    <a:pt x="69" y="206"/>
                    <a:pt x="47" y="160"/>
                    <a:pt x="47" y="114"/>
                  </a:cubicBezTo>
                  <a:cubicBezTo>
                    <a:pt x="24" y="69"/>
                    <a:pt x="24" y="23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5"/>
            <p:cNvSpPr/>
            <p:nvPr/>
          </p:nvSpPr>
          <p:spPr>
            <a:xfrm>
              <a:off x="8341887" y="626962"/>
              <a:ext cx="167200" cy="679726"/>
            </a:xfrm>
            <a:custGeom>
              <a:avLst/>
              <a:gdLst/>
              <a:ahLst/>
              <a:cxnLst/>
              <a:rect l="l" t="t" r="r" b="b"/>
              <a:pathLst>
                <a:path w="5525" h="22461" extrusionOk="0">
                  <a:moveTo>
                    <a:pt x="5524" y="1"/>
                  </a:moveTo>
                  <a:cubicBezTo>
                    <a:pt x="5522" y="1"/>
                    <a:pt x="5431" y="1"/>
                    <a:pt x="5227" y="46"/>
                  </a:cubicBezTo>
                  <a:cubicBezTo>
                    <a:pt x="5045" y="69"/>
                    <a:pt x="4771" y="138"/>
                    <a:pt x="4429" y="275"/>
                  </a:cubicBezTo>
                  <a:cubicBezTo>
                    <a:pt x="4109" y="434"/>
                    <a:pt x="3721" y="640"/>
                    <a:pt x="3310" y="936"/>
                  </a:cubicBezTo>
                  <a:cubicBezTo>
                    <a:pt x="2899" y="1233"/>
                    <a:pt x="2488" y="1644"/>
                    <a:pt x="2100" y="2123"/>
                  </a:cubicBezTo>
                  <a:cubicBezTo>
                    <a:pt x="1735" y="2626"/>
                    <a:pt x="1393" y="3219"/>
                    <a:pt x="1096" y="3858"/>
                  </a:cubicBezTo>
                  <a:cubicBezTo>
                    <a:pt x="822" y="4520"/>
                    <a:pt x="571" y="5228"/>
                    <a:pt x="411" y="5981"/>
                  </a:cubicBezTo>
                  <a:cubicBezTo>
                    <a:pt x="389" y="6186"/>
                    <a:pt x="320" y="6369"/>
                    <a:pt x="297" y="6574"/>
                  </a:cubicBezTo>
                  <a:cubicBezTo>
                    <a:pt x="274" y="6757"/>
                    <a:pt x="229" y="6962"/>
                    <a:pt x="206" y="7145"/>
                  </a:cubicBezTo>
                  <a:cubicBezTo>
                    <a:pt x="160" y="7556"/>
                    <a:pt x="92" y="7944"/>
                    <a:pt x="69" y="8355"/>
                  </a:cubicBezTo>
                  <a:cubicBezTo>
                    <a:pt x="0" y="9176"/>
                    <a:pt x="0" y="9998"/>
                    <a:pt x="0" y="10820"/>
                  </a:cubicBezTo>
                  <a:lnTo>
                    <a:pt x="23" y="11436"/>
                  </a:lnTo>
                  <a:lnTo>
                    <a:pt x="46" y="11756"/>
                  </a:lnTo>
                  <a:lnTo>
                    <a:pt x="69" y="12052"/>
                  </a:lnTo>
                  <a:cubicBezTo>
                    <a:pt x="115" y="12463"/>
                    <a:pt x="183" y="12874"/>
                    <a:pt x="252" y="13262"/>
                  </a:cubicBezTo>
                  <a:cubicBezTo>
                    <a:pt x="389" y="14084"/>
                    <a:pt x="548" y="14860"/>
                    <a:pt x="731" y="15613"/>
                  </a:cubicBezTo>
                  <a:cubicBezTo>
                    <a:pt x="1119" y="17120"/>
                    <a:pt x="1621" y="18466"/>
                    <a:pt x="2215" y="19562"/>
                  </a:cubicBezTo>
                  <a:cubicBezTo>
                    <a:pt x="2511" y="20110"/>
                    <a:pt x="2854" y="20589"/>
                    <a:pt x="3173" y="20954"/>
                  </a:cubicBezTo>
                  <a:cubicBezTo>
                    <a:pt x="3333" y="21160"/>
                    <a:pt x="3493" y="21319"/>
                    <a:pt x="3653" y="21479"/>
                  </a:cubicBezTo>
                  <a:cubicBezTo>
                    <a:pt x="3812" y="21639"/>
                    <a:pt x="3949" y="21776"/>
                    <a:pt x="4086" y="21867"/>
                  </a:cubicBezTo>
                  <a:cubicBezTo>
                    <a:pt x="4178" y="21936"/>
                    <a:pt x="4246" y="21981"/>
                    <a:pt x="4292" y="22027"/>
                  </a:cubicBezTo>
                  <a:cubicBezTo>
                    <a:pt x="4360" y="22073"/>
                    <a:pt x="4429" y="22118"/>
                    <a:pt x="4497" y="22141"/>
                  </a:cubicBezTo>
                  <a:cubicBezTo>
                    <a:pt x="4543" y="22187"/>
                    <a:pt x="4611" y="22210"/>
                    <a:pt x="4657" y="22255"/>
                  </a:cubicBezTo>
                  <a:cubicBezTo>
                    <a:pt x="4702" y="22278"/>
                    <a:pt x="4771" y="22301"/>
                    <a:pt x="4794" y="22324"/>
                  </a:cubicBezTo>
                  <a:cubicBezTo>
                    <a:pt x="4976" y="22415"/>
                    <a:pt x="5068" y="22461"/>
                    <a:pt x="5068" y="22461"/>
                  </a:cubicBezTo>
                  <a:cubicBezTo>
                    <a:pt x="5068" y="22461"/>
                    <a:pt x="4976" y="22392"/>
                    <a:pt x="4817" y="22301"/>
                  </a:cubicBezTo>
                  <a:cubicBezTo>
                    <a:pt x="4771" y="22278"/>
                    <a:pt x="4725" y="22255"/>
                    <a:pt x="4680" y="22232"/>
                  </a:cubicBezTo>
                  <a:cubicBezTo>
                    <a:pt x="4611" y="22187"/>
                    <a:pt x="4566" y="22164"/>
                    <a:pt x="4520" y="22118"/>
                  </a:cubicBezTo>
                  <a:cubicBezTo>
                    <a:pt x="4451" y="22073"/>
                    <a:pt x="4383" y="22050"/>
                    <a:pt x="4314" y="22004"/>
                  </a:cubicBezTo>
                  <a:cubicBezTo>
                    <a:pt x="4269" y="21936"/>
                    <a:pt x="4200" y="21890"/>
                    <a:pt x="4132" y="21844"/>
                  </a:cubicBezTo>
                  <a:cubicBezTo>
                    <a:pt x="3995" y="21730"/>
                    <a:pt x="3858" y="21570"/>
                    <a:pt x="3698" y="21434"/>
                  </a:cubicBezTo>
                  <a:cubicBezTo>
                    <a:pt x="3561" y="21274"/>
                    <a:pt x="3401" y="21114"/>
                    <a:pt x="3242" y="20909"/>
                  </a:cubicBezTo>
                  <a:cubicBezTo>
                    <a:pt x="2945" y="20521"/>
                    <a:pt x="2648" y="20041"/>
                    <a:pt x="2351" y="19493"/>
                  </a:cubicBezTo>
                  <a:cubicBezTo>
                    <a:pt x="2078" y="18946"/>
                    <a:pt x="1804" y="18329"/>
                    <a:pt x="1575" y="17667"/>
                  </a:cubicBezTo>
                  <a:cubicBezTo>
                    <a:pt x="1347" y="17005"/>
                    <a:pt x="1142" y="16298"/>
                    <a:pt x="959" y="15545"/>
                  </a:cubicBezTo>
                  <a:cubicBezTo>
                    <a:pt x="777" y="14814"/>
                    <a:pt x="617" y="14038"/>
                    <a:pt x="503" y="13239"/>
                  </a:cubicBezTo>
                  <a:cubicBezTo>
                    <a:pt x="434" y="12828"/>
                    <a:pt x="389" y="12440"/>
                    <a:pt x="343" y="12030"/>
                  </a:cubicBezTo>
                  <a:lnTo>
                    <a:pt x="297" y="11733"/>
                  </a:lnTo>
                  <a:lnTo>
                    <a:pt x="297" y="11436"/>
                  </a:lnTo>
                  <a:lnTo>
                    <a:pt x="274" y="10820"/>
                  </a:lnTo>
                  <a:cubicBezTo>
                    <a:pt x="252" y="9998"/>
                    <a:pt x="252" y="9176"/>
                    <a:pt x="320" y="8377"/>
                  </a:cubicBezTo>
                  <a:cubicBezTo>
                    <a:pt x="343" y="7967"/>
                    <a:pt x="389" y="7579"/>
                    <a:pt x="434" y="7191"/>
                  </a:cubicBezTo>
                  <a:cubicBezTo>
                    <a:pt x="480" y="6985"/>
                    <a:pt x="503" y="6803"/>
                    <a:pt x="525" y="6597"/>
                  </a:cubicBezTo>
                  <a:cubicBezTo>
                    <a:pt x="548" y="6415"/>
                    <a:pt x="594" y="6232"/>
                    <a:pt x="640" y="6049"/>
                  </a:cubicBezTo>
                  <a:cubicBezTo>
                    <a:pt x="799" y="5296"/>
                    <a:pt x="1005" y="4588"/>
                    <a:pt x="1279" y="3927"/>
                  </a:cubicBezTo>
                  <a:cubicBezTo>
                    <a:pt x="1553" y="3287"/>
                    <a:pt x="1872" y="2717"/>
                    <a:pt x="2237" y="2215"/>
                  </a:cubicBezTo>
                  <a:cubicBezTo>
                    <a:pt x="2580" y="1735"/>
                    <a:pt x="2991" y="1324"/>
                    <a:pt x="3379" y="1005"/>
                  </a:cubicBezTo>
                  <a:cubicBezTo>
                    <a:pt x="3767" y="708"/>
                    <a:pt x="4132" y="480"/>
                    <a:pt x="4451" y="343"/>
                  </a:cubicBezTo>
                  <a:cubicBezTo>
                    <a:pt x="4794" y="183"/>
                    <a:pt x="5045" y="92"/>
                    <a:pt x="5250" y="46"/>
                  </a:cubicBezTo>
                  <a:cubicBezTo>
                    <a:pt x="5431" y="1"/>
                    <a:pt x="5522" y="1"/>
                    <a:pt x="5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5"/>
            <p:cNvSpPr/>
            <p:nvPr/>
          </p:nvSpPr>
          <p:spPr>
            <a:xfrm>
              <a:off x="8346033" y="689121"/>
              <a:ext cx="87065" cy="72569"/>
            </a:xfrm>
            <a:custGeom>
              <a:avLst/>
              <a:gdLst/>
              <a:ahLst/>
              <a:cxnLst/>
              <a:rect l="l" t="t" r="r" b="b"/>
              <a:pathLst>
                <a:path w="2877" h="2398" extrusionOk="0">
                  <a:moveTo>
                    <a:pt x="959" y="1"/>
                  </a:moveTo>
                  <a:cubicBezTo>
                    <a:pt x="913" y="1"/>
                    <a:pt x="868" y="1"/>
                    <a:pt x="822" y="24"/>
                  </a:cubicBezTo>
                  <a:cubicBezTo>
                    <a:pt x="776" y="24"/>
                    <a:pt x="708" y="24"/>
                    <a:pt x="662" y="47"/>
                  </a:cubicBezTo>
                  <a:cubicBezTo>
                    <a:pt x="640" y="47"/>
                    <a:pt x="594" y="69"/>
                    <a:pt x="548" y="92"/>
                  </a:cubicBezTo>
                  <a:cubicBezTo>
                    <a:pt x="503" y="92"/>
                    <a:pt x="457" y="115"/>
                    <a:pt x="411" y="138"/>
                  </a:cubicBezTo>
                  <a:cubicBezTo>
                    <a:pt x="343" y="183"/>
                    <a:pt x="252" y="229"/>
                    <a:pt x="183" y="275"/>
                  </a:cubicBezTo>
                  <a:cubicBezTo>
                    <a:pt x="115" y="320"/>
                    <a:pt x="46" y="389"/>
                    <a:pt x="0" y="435"/>
                  </a:cubicBezTo>
                  <a:cubicBezTo>
                    <a:pt x="69" y="435"/>
                    <a:pt x="160" y="412"/>
                    <a:pt x="252" y="412"/>
                  </a:cubicBezTo>
                  <a:cubicBezTo>
                    <a:pt x="274" y="389"/>
                    <a:pt x="320" y="389"/>
                    <a:pt x="366" y="389"/>
                  </a:cubicBezTo>
                  <a:lnTo>
                    <a:pt x="480" y="366"/>
                  </a:lnTo>
                  <a:lnTo>
                    <a:pt x="708" y="366"/>
                  </a:lnTo>
                  <a:cubicBezTo>
                    <a:pt x="754" y="389"/>
                    <a:pt x="776" y="389"/>
                    <a:pt x="822" y="389"/>
                  </a:cubicBezTo>
                  <a:cubicBezTo>
                    <a:pt x="845" y="389"/>
                    <a:pt x="891" y="389"/>
                    <a:pt x="913" y="412"/>
                  </a:cubicBezTo>
                  <a:cubicBezTo>
                    <a:pt x="936" y="412"/>
                    <a:pt x="959" y="435"/>
                    <a:pt x="982" y="435"/>
                  </a:cubicBezTo>
                  <a:cubicBezTo>
                    <a:pt x="1028" y="457"/>
                    <a:pt x="1050" y="457"/>
                    <a:pt x="1050" y="480"/>
                  </a:cubicBezTo>
                  <a:cubicBezTo>
                    <a:pt x="1073" y="503"/>
                    <a:pt x="1096" y="503"/>
                    <a:pt x="1119" y="526"/>
                  </a:cubicBezTo>
                  <a:cubicBezTo>
                    <a:pt x="1119" y="549"/>
                    <a:pt x="1142" y="549"/>
                    <a:pt x="1142" y="549"/>
                  </a:cubicBezTo>
                  <a:lnTo>
                    <a:pt x="1165" y="594"/>
                  </a:lnTo>
                  <a:cubicBezTo>
                    <a:pt x="1165" y="617"/>
                    <a:pt x="1187" y="640"/>
                    <a:pt x="1187" y="663"/>
                  </a:cubicBezTo>
                  <a:cubicBezTo>
                    <a:pt x="1210" y="686"/>
                    <a:pt x="1210" y="708"/>
                    <a:pt x="1233" y="731"/>
                  </a:cubicBezTo>
                  <a:cubicBezTo>
                    <a:pt x="1233" y="777"/>
                    <a:pt x="1233" y="800"/>
                    <a:pt x="1233" y="823"/>
                  </a:cubicBezTo>
                  <a:cubicBezTo>
                    <a:pt x="1256" y="845"/>
                    <a:pt x="1256" y="891"/>
                    <a:pt x="1256" y="914"/>
                  </a:cubicBezTo>
                  <a:lnTo>
                    <a:pt x="1256" y="1165"/>
                  </a:lnTo>
                  <a:lnTo>
                    <a:pt x="1758" y="1165"/>
                  </a:lnTo>
                  <a:cubicBezTo>
                    <a:pt x="1781" y="1188"/>
                    <a:pt x="1826" y="1188"/>
                    <a:pt x="1849" y="1188"/>
                  </a:cubicBezTo>
                  <a:cubicBezTo>
                    <a:pt x="1895" y="1211"/>
                    <a:pt x="1918" y="1211"/>
                    <a:pt x="1941" y="1233"/>
                  </a:cubicBezTo>
                  <a:cubicBezTo>
                    <a:pt x="1986" y="1233"/>
                    <a:pt x="2009" y="1256"/>
                    <a:pt x="2055" y="1279"/>
                  </a:cubicBezTo>
                  <a:cubicBezTo>
                    <a:pt x="2078" y="1279"/>
                    <a:pt x="2100" y="1302"/>
                    <a:pt x="2123" y="1325"/>
                  </a:cubicBezTo>
                  <a:cubicBezTo>
                    <a:pt x="2169" y="1348"/>
                    <a:pt x="2192" y="1370"/>
                    <a:pt x="2214" y="1393"/>
                  </a:cubicBezTo>
                  <a:cubicBezTo>
                    <a:pt x="2237" y="1416"/>
                    <a:pt x="2283" y="1439"/>
                    <a:pt x="2306" y="1485"/>
                  </a:cubicBezTo>
                  <a:lnTo>
                    <a:pt x="2397" y="1576"/>
                  </a:lnTo>
                  <a:lnTo>
                    <a:pt x="2466" y="1667"/>
                  </a:lnTo>
                  <a:cubicBezTo>
                    <a:pt x="2488" y="1713"/>
                    <a:pt x="2511" y="1736"/>
                    <a:pt x="2534" y="1781"/>
                  </a:cubicBezTo>
                  <a:cubicBezTo>
                    <a:pt x="2557" y="1827"/>
                    <a:pt x="2580" y="1850"/>
                    <a:pt x="2603" y="1895"/>
                  </a:cubicBezTo>
                  <a:cubicBezTo>
                    <a:pt x="2648" y="1964"/>
                    <a:pt x="2694" y="2055"/>
                    <a:pt x="2739" y="2146"/>
                  </a:cubicBezTo>
                  <a:cubicBezTo>
                    <a:pt x="2785" y="2215"/>
                    <a:pt x="2808" y="2306"/>
                    <a:pt x="2854" y="2398"/>
                  </a:cubicBezTo>
                  <a:cubicBezTo>
                    <a:pt x="2876" y="2306"/>
                    <a:pt x="2876" y="2192"/>
                    <a:pt x="2876" y="2101"/>
                  </a:cubicBezTo>
                  <a:cubicBezTo>
                    <a:pt x="2876" y="2055"/>
                    <a:pt x="2876" y="2010"/>
                    <a:pt x="2876" y="1964"/>
                  </a:cubicBezTo>
                  <a:cubicBezTo>
                    <a:pt x="2876" y="1895"/>
                    <a:pt x="2876" y="1850"/>
                    <a:pt x="2854" y="1804"/>
                  </a:cubicBezTo>
                  <a:cubicBezTo>
                    <a:pt x="2854" y="1758"/>
                    <a:pt x="2854" y="1713"/>
                    <a:pt x="2831" y="1667"/>
                  </a:cubicBezTo>
                  <a:cubicBezTo>
                    <a:pt x="2808" y="1599"/>
                    <a:pt x="2808" y="1553"/>
                    <a:pt x="2785" y="1507"/>
                  </a:cubicBezTo>
                  <a:lnTo>
                    <a:pt x="2739" y="1370"/>
                  </a:lnTo>
                  <a:cubicBezTo>
                    <a:pt x="2717" y="1325"/>
                    <a:pt x="2671" y="1279"/>
                    <a:pt x="2648" y="1233"/>
                  </a:cubicBezTo>
                  <a:cubicBezTo>
                    <a:pt x="2625" y="1188"/>
                    <a:pt x="2603" y="1142"/>
                    <a:pt x="2557" y="1096"/>
                  </a:cubicBezTo>
                  <a:cubicBezTo>
                    <a:pt x="2534" y="1051"/>
                    <a:pt x="2488" y="1005"/>
                    <a:pt x="2443" y="960"/>
                  </a:cubicBezTo>
                  <a:cubicBezTo>
                    <a:pt x="2397" y="937"/>
                    <a:pt x="2374" y="891"/>
                    <a:pt x="2329" y="845"/>
                  </a:cubicBezTo>
                  <a:cubicBezTo>
                    <a:pt x="2260" y="823"/>
                    <a:pt x="2214" y="777"/>
                    <a:pt x="2169" y="754"/>
                  </a:cubicBezTo>
                  <a:lnTo>
                    <a:pt x="2009" y="686"/>
                  </a:lnTo>
                  <a:cubicBezTo>
                    <a:pt x="1941" y="663"/>
                    <a:pt x="1895" y="663"/>
                    <a:pt x="1826" y="663"/>
                  </a:cubicBezTo>
                  <a:lnTo>
                    <a:pt x="1758" y="640"/>
                  </a:lnTo>
                  <a:lnTo>
                    <a:pt x="1731" y="640"/>
                  </a:lnTo>
                  <a:cubicBezTo>
                    <a:pt x="1726" y="620"/>
                    <a:pt x="1721" y="597"/>
                    <a:pt x="1712" y="572"/>
                  </a:cubicBezTo>
                  <a:cubicBezTo>
                    <a:pt x="1690" y="526"/>
                    <a:pt x="1667" y="480"/>
                    <a:pt x="1644" y="435"/>
                  </a:cubicBezTo>
                  <a:cubicBezTo>
                    <a:pt x="1621" y="389"/>
                    <a:pt x="1598" y="343"/>
                    <a:pt x="1553" y="298"/>
                  </a:cubicBezTo>
                  <a:lnTo>
                    <a:pt x="1484" y="229"/>
                  </a:lnTo>
                  <a:cubicBezTo>
                    <a:pt x="1484" y="206"/>
                    <a:pt x="1461" y="183"/>
                    <a:pt x="1438" y="183"/>
                  </a:cubicBezTo>
                  <a:cubicBezTo>
                    <a:pt x="1393" y="138"/>
                    <a:pt x="1324" y="115"/>
                    <a:pt x="1279" y="92"/>
                  </a:cubicBezTo>
                  <a:cubicBezTo>
                    <a:pt x="1233" y="47"/>
                    <a:pt x="1165" y="47"/>
                    <a:pt x="1119" y="24"/>
                  </a:cubicBezTo>
                  <a:cubicBezTo>
                    <a:pt x="1073" y="24"/>
                    <a:pt x="1028" y="24"/>
                    <a:pt x="9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5"/>
            <p:cNvSpPr/>
            <p:nvPr/>
          </p:nvSpPr>
          <p:spPr>
            <a:xfrm>
              <a:off x="8328753" y="734424"/>
              <a:ext cx="94661" cy="63884"/>
            </a:xfrm>
            <a:custGeom>
              <a:avLst/>
              <a:gdLst/>
              <a:ahLst/>
              <a:cxnLst/>
              <a:rect l="l" t="t" r="r" b="b"/>
              <a:pathLst>
                <a:path w="3128" h="2111" extrusionOk="0">
                  <a:moveTo>
                    <a:pt x="1027" y="0"/>
                  </a:moveTo>
                  <a:cubicBezTo>
                    <a:pt x="995" y="0"/>
                    <a:pt x="959" y="10"/>
                    <a:pt x="914" y="10"/>
                  </a:cubicBezTo>
                  <a:cubicBezTo>
                    <a:pt x="868" y="10"/>
                    <a:pt x="823" y="10"/>
                    <a:pt x="777" y="33"/>
                  </a:cubicBezTo>
                  <a:cubicBezTo>
                    <a:pt x="731" y="33"/>
                    <a:pt x="686" y="56"/>
                    <a:pt x="640" y="79"/>
                  </a:cubicBezTo>
                  <a:cubicBezTo>
                    <a:pt x="594" y="102"/>
                    <a:pt x="549" y="124"/>
                    <a:pt x="503" y="124"/>
                  </a:cubicBezTo>
                  <a:cubicBezTo>
                    <a:pt x="480" y="147"/>
                    <a:pt x="434" y="170"/>
                    <a:pt x="389" y="193"/>
                  </a:cubicBezTo>
                  <a:cubicBezTo>
                    <a:pt x="320" y="261"/>
                    <a:pt x="252" y="307"/>
                    <a:pt x="183" y="376"/>
                  </a:cubicBezTo>
                  <a:cubicBezTo>
                    <a:pt x="115" y="421"/>
                    <a:pt x="69" y="490"/>
                    <a:pt x="1" y="558"/>
                  </a:cubicBezTo>
                  <a:cubicBezTo>
                    <a:pt x="92" y="535"/>
                    <a:pt x="183" y="513"/>
                    <a:pt x="252" y="490"/>
                  </a:cubicBezTo>
                  <a:cubicBezTo>
                    <a:pt x="298" y="467"/>
                    <a:pt x="343" y="467"/>
                    <a:pt x="366" y="467"/>
                  </a:cubicBezTo>
                  <a:lnTo>
                    <a:pt x="480" y="421"/>
                  </a:lnTo>
                  <a:cubicBezTo>
                    <a:pt x="571" y="421"/>
                    <a:pt x="640" y="421"/>
                    <a:pt x="708" y="398"/>
                  </a:cubicBezTo>
                  <a:lnTo>
                    <a:pt x="914" y="398"/>
                  </a:lnTo>
                  <a:cubicBezTo>
                    <a:pt x="959" y="421"/>
                    <a:pt x="982" y="421"/>
                    <a:pt x="1005" y="421"/>
                  </a:cubicBezTo>
                  <a:cubicBezTo>
                    <a:pt x="1028" y="444"/>
                    <a:pt x="1051" y="444"/>
                    <a:pt x="1074" y="467"/>
                  </a:cubicBezTo>
                  <a:cubicBezTo>
                    <a:pt x="1096" y="467"/>
                    <a:pt x="1119" y="490"/>
                    <a:pt x="1142" y="513"/>
                  </a:cubicBezTo>
                  <a:cubicBezTo>
                    <a:pt x="1142" y="513"/>
                    <a:pt x="1165" y="513"/>
                    <a:pt x="1165" y="535"/>
                  </a:cubicBezTo>
                  <a:lnTo>
                    <a:pt x="1188" y="558"/>
                  </a:lnTo>
                  <a:cubicBezTo>
                    <a:pt x="1211" y="581"/>
                    <a:pt x="1211" y="604"/>
                    <a:pt x="1233" y="627"/>
                  </a:cubicBezTo>
                  <a:cubicBezTo>
                    <a:pt x="1256" y="649"/>
                    <a:pt x="1256" y="672"/>
                    <a:pt x="1279" y="695"/>
                  </a:cubicBezTo>
                  <a:cubicBezTo>
                    <a:pt x="1279" y="718"/>
                    <a:pt x="1302" y="741"/>
                    <a:pt x="1302" y="786"/>
                  </a:cubicBezTo>
                  <a:cubicBezTo>
                    <a:pt x="1302" y="809"/>
                    <a:pt x="1325" y="832"/>
                    <a:pt x="1325" y="855"/>
                  </a:cubicBezTo>
                  <a:lnTo>
                    <a:pt x="1370" y="1106"/>
                  </a:lnTo>
                  <a:lnTo>
                    <a:pt x="1644" y="1083"/>
                  </a:lnTo>
                  <a:cubicBezTo>
                    <a:pt x="1667" y="1060"/>
                    <a:pt x="1713" y="1060"/>
                    <a:pt x="1758" y="1060"/>
                  </a:cubicBezTo>
                  <a:lnTo>
                    <a:pt x="1964" y="1060"/>
                  </a:lnTo>
                  <a:cubicBezTo>
                    <a:pt x="1987" y="1060"/>
                    <a:pt x="2032" y="1083"/>
                    <a:pt x="2055" y="1083"/>
                  </a:cubicBezTo>
                  <a:cubicBezTo>
                    <a:pt x="2101" y="1083"/>
                    <a:pt x="2124" y="1106"/>
                    <a:pt x="2146" y="1106"/>
                  </a:cubicBezTo>
                  <a:cubicBezTo>
                    <a:pt x="2192" y="1129"/>
                    <a:pt x="2215" y="1152"/>
                    <a:pt x="2261" y="1152"/>
                  </a:cubicBezTo>
                  <a:cubicBezTo>
                    <a:pt x="2283" y="1174"/>
                    <a:pt x="2306" y="1197"/>
                    <a:pt x="2352" y="1220"/>
                  </a:cubicBezTo>
                  <a:cubicBezTo>
                    <a:pt x="2375" y="1243"/>
                    <a:pt x="2420" y="1266"/>
                    <a:pt x="2443" y="1289"/>
                  </a:cubicBezTo>
                  <a:lnTo>
                    <a:pt x="2534" y="1357"/>
                  </a:lnTo>
                  <a:lnTo>
                    <a:pt x="2626" y="1448"/>
                  </a:lnTo>
                  <a:cubicBezTo>
                    <a:pt x="2649" y="1494"/>
                    <a:pt x="2671" y="1517"/>
                    <a:pt x="2717" y="1562"/>
                  </a:cubicBezTo>
                  <a:cubicBezTo>
                    <a:pt x="2740" y="1585"/>
                    <a:pt x="2763" y="1631"/>
                    <a:pt x="2785" y="1654"/>
                  </a:cubicBezTo>
                  <a:cubicBezTo>
                    <a:pt x="2854" y="1722"/>
                    <a:pt x="2900" y="1814"/>
                    <a:pt x="2945" y="1882"/>
                  </a:cubicBezTo>
                  <a:cubicBezTo>
                    <a:pt x="3014" y="1950"/>
                    <a:pt x="3059" y="2042"/>
                    <a:pt x="3105" y="2110"/>
                  </a:cubicBezTo>
                  <a:cubicBezTo>
                    <a:pt x="3128" y="2019"/>
                    <a:pt x="3105" y="1928"/>
                    <a:pt x="3105" y="1836"/>
                  </a:cubicBezTo>
                  <a:cubicBezTo>
                    <a:pt x="3082" y="1768"/>
                    <a:pt x="3082" y="1722"/>
                    <a:pt x="3059" y="1677"/>
                  </a:cubicBezTo>
                  <a:cubicBezTo>
                    <a:pt x="3059" y="1631"/>
                    <a:pt x="3059" y="1585"/>
                    <a:pt x="3037" y="1540"/>
                  </a:cubicBezTo>
                  <a:cubicBezTo>
                    <a:pt x="3014" y="1494"/>
                    <a:pt x="3014" y="1448"/>
                    <a:pt x="2991" y="1403"/>
                  </a:cubicBezTo>
                  <a:cubicBezTo>
                    <a:pt x="2968" y="1357"/>
                    <a:pt x="2945" y="1311"/>
                    <a:pt x="2922" y="1243"/>
                  </a:cubicBezTo>
                  <a:lnTo>
                    <a:pt x="2854" y="1129"/>
                  </a:lnTo>
                  <a:cubicBezTo>
                    <a:pt x="2808" y="1083"/>
                    <a:pt x="2785" y="1037"/>
                    <a:pt x="2763" y="992"/>
                  </a:cubicBezTo>
                  <a:cubicBezTo>
                    <a:pt x="2717" y="946"/>
                    <a:pt x="2671" y="901"/>
                    <a:pt x="2649" y="878"/>
                  </a:cubicBezTo>
                  <a:cubicBezTo>
                    <a:pt x="2603" y="832"/>
                    <a:pt x="2557" y="786"/>
                    <a:pt x="2512" y="764"/>
                  </a:cubicBezTo>
                  <a:cubicBezTo>
                    <a:pt x="2466" y="718"/>
                    <a:pt x="2420" y="695"/>
                    <a:pt x="2375" y="672"/>
                  </a:cubicBezTo>
                  <a:cubicBezTo>
                    <a:pt x="2329" y="649"/>
                    <a:pt x="2261" y="604"/>
                    <a:pt x="2215" y="581"/>
                  </a:cubicBezTo>
                  <a:lnTo>
                    <a:pt x="2032" y="535"/>
                  </a:lnTo>
                  <a:lnTo>
                    <a:pt x="1768" y="535"/>
                  </a:lnTo>
                  <a:cubicBezTo>
                    <a:pt x="1758" y="511"/>
                    <a:pt x="1747" y="489"/>
                    <a:pt x="1736" y="467"/>
                  </a:cubicBezTo>
                  <a:cubicBezTo>
                    <a:pt x="1713" y="421"/>
                    <a:pt x="1690" y="376"/>
                    <a:pt x="1644" y="330"/>
                  </a:cubicBezTo>
                  <a:cubicBezTo>
                    <a:pt x="1621" y="284"/>
                    <a:pt x="1576" y="239"/>
                    <a:pt x="1530" y="216"/>
                  </a:cubicBezTo>
                  <a:lnTo>
                    <a:pt x="1484" y="147"/>
                  </a:lnTo>
                  <a:cubicBezTo>
                    <a:pt x="1462" y="147"/>
                    <a:pt x="1416" y="124"/>
                    <a:pt x="1393" y="102"/>
                  </a:cubicBezTo>
                  <a:cubicBezTo>
                    <a:pt x="1347" y="79"/>
                    <a:pt x="1302" y="56"/>
                    <a:pt x="1233" y="33"/>
                  </a:cubicBezTo>
                  <a:cubicBezTo>
                    <a:pt x="1188" y="10"/>
                    <a:pt x="1142" y="10"/>
                    <a:pt x="1074" y="10"/>
                  </a:cubicBezTo>
                  <a:cubicBezTo>
                    <a:pt x="1058" y="3"/>
                    <a:pt x="1043" y="0"/>
                    <a:pt x="10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5"/>
            <p:cNvSpPr/>
            <p:nvPr/>
          </p:nvSpPr>
          <p:spPr>
            <a:xfrm>
              <a:off x="8372270" y="651837"/>
              <a:ext cx="81557" cy="78773"/>
            </a:xfrm>
            <a:custGeom>
              <a:avLst/>
              <a:gdLst/>
              <a:ahLst/>
              <a:cxnLst/>
              <a:rect l="l" t="t" r="r" b="b"/>
              <a:pathLst>
                <a:path w="2695" h="2603" extrusionOk="0">
                  <a:moveTo>
                    <a:pt x="868" y="0"/>
                  </a:moveTo>
                  <a:cubicBezTo>
                    <a:pt x="823" y="0"/>
                    <a:pt x="777" y="0"/>
                    <a:pt x="731" y="23"/>
                  </a:cubicBezTo>
                  <a:cubicBezTo>
                    <a:pt x="686" y="23"/>
                    <a:pt x="640" y="23"/>
                    <a:pt x="594" y="46"/>
                  </a:cubicBezTo>
                  <a:cubicBezTo>
                    <a:pt x="549" y="46"/>
                    <a:pt x="503" y="69"/>
                    <a:pt x="457" y="92"/>
                  </a:cubicBezTo>
                  <a:cubicBezTo>
                    <a:pt x="389" y="114"/>
                    <a:pt x="298" y="137"/>
                    <a:pt x="229" y="183"/>
                  </a:cubicBezTo>
                  <a:cubicBezTo>
                    <a:pt x="138" y="229"/>
                    <a:pt x="69" y="274"/>
                    <a:pt x="1" y="320"/>
                  </a:cubicBezTo>
                  <a:lnTo>
                    <a:pt x="503" y="320"/>
                  </a:lnTo>
                  <a:cubicBezTo>
                    <a:pt x="571" y="320"/>
                    <a:pt x="663" y="343"/>
                    <a:pt x="731" y="343"/>
                  </a:cubicBezTo>
                  <a:cubicBezTo>
                    <a:pt x="754" y="366"/>
                    <a:pt x="800" y="366"/>
                    <a:pt x="823" y="366"/>
                  </a:cubicBezTo>
                  <a:cubicBezTo>
                    <a:pt x="868" y="388"/>
                    <a:pt x="891" y="388"/>
                    <a:pt x="914" y="411"/>
                  </a:cubicBezTo>
                  <a:cubicBezTo>
                    <a:pt x="959" y="411"/>
                    <a:pt x="982" y="434"/>
                    <a:pt x="1005" y="457"/>
                  </a:cubicBezTo>
                  <a:cubicBezTo>
                    <a:pt x="1028" y="457"/>
                    <a:pt x="1051" y="480"/>
                    <a:pt x="1051" y="502"/>
                  </a:cubicBezTo>
                  <a:cubicBezTo>
                    <a:pt x="1074" y="502"/>
                    <a:pt x="1096" y="525"/>
                    <a:pt x="1119" y="548"/>
                  </a:cubicBezTo>
                  <a:cubicBezTo>
                    <a:pt x="1119" y="571"/>
                    <a:pt x="1119" y="571"/>
                    <a:pt x="1142" y="571"/>
                  </a:cubicBezTo>
                  <a:lnTo>
                    <a:pt x="1142" y="617"/>
                  </a:lnTo>
                  <a:cubicBezTo>
                    <a:pt x="1165" y="639"/>
                    <a:pt x="1165" y="662"/>
                    <a:pt x="1165" y="685"/>
                  </a:cubicBezTo>
                  <a:cubicBezTo>
                    <a:pt x="1188" y="708"/>
                    <a:pt x="1188" y="754"/>
                    <a:pt x="1188" y="776"/>
                  </a:cubicBezTo>
                  <a:cubicBezTo>
                    <a:pt x="1188" y="799"/>
                    <a:pt x="1211" y="822"/>
                    <a:pt x="1211" y="868"/>
                  </a:cubicBezTo>
                  <a:cubicBezTo>
                    <a:pt x="1211" y="891"/>
                    <a:pt x="1211" y="936"/>
                    <a:pt x="1211" y="936"/>
                  </a:cubicBezTo>
                  <a:lnTo>
                    <a:pt x="1188" y="1187"/>
                  </a:lnTo>
                  <a:lnTo>
                    <a:pt x="1462" y="1233"/>
                  </a:lnTo>
                  <a:lnTo>
                    <a:pt x="1576" y="1233"/>
                  </a:lnTo>
                  <a:lnTo>
                    <a:pt x="1621" y="1256"/>
                  </a:lnTo>
                  <a:lnTo>
                    <a:pt x="1667" y="1256"/>
                  </a:lnTo>
                  <a:cubicBezTo>
                    <a:pt x="1690" y="1279"/>
                    <a:pt x="1736" y="1279"/>
                    <a:pt x="1758" y="1301"/>
                  </a:cubicBezTo>
                  <a:cubicBezTo>
                    <a:pt x="1804" y="1301"/>
                    <a:pt x="1827" y="1324"/>
                    <a:pt x="1850" y="1324"/>
                  </a:cubicBezTo>
                  <a:cubicBezTo>
                    <a:pt x="1895" y="1347"/>
                    <a:pt x="1918" y="1370"/>
                    <a:pt x="1941" y="1393"/>
                  </a:cubicBezTo>
                  <a:cubicBezTo>
                    <a:pt x="1987" y="1415"/>
                    <a:pt x="2009" y="1438"/>
                    <a:pt x="2032" y="1461"/>
                  </a:cubicBezTo>
                  <a:cubicBezTo>
                    <a:pt x="2055" y="1484"/>
                    <a:pt x="2078" y="1507"/>
                    <a:pt x="2101" y="1530"/>
                  </a:cubicBezTo>
                  <a:cubicBezTo>
                    <a:pt x="2124" y="1575"/>
                    <a:pt x="2169" y="1598"/>
                    <a:pt x="2192" y="1621"/>
                  </a:cubicBezTo>
                  <a:lnTo>
                    <a:pt x="2261" y="1735"/>
                  </a:lnTo>
                  <a:lnTo>
                    <a:pt x="2306" y="1849"/>
                  </a:lnTo>
                  <a:cubicBezTo>
                    <a:pt x="2329" y="1872"/>
                    <a:pt x="2352" y="1918"/>
                    <a:pt x="2375" y="1963"/>
                  </a:cubicBezTo>
                  <a:cubicBezTo>
                    <a:pt x="2397" y="1986"/>
                    <a:pt x="2420" y="2032"/>
                    <a:pt x="2420" y="2077"/>
                  </a:cubicBezTo>
                  <a:cubicBezTo>
                    <a:pt x="2466" y="2169"/>
                    <a:pt x="2512" y="2237"/>
                    <a:pt x="2534" y="2328"/>
                  </a:cubicBezTo>
                  <a:cubicBezTo>
                    <a:pt x="2557" y="2420"/>
                    <a:pt x="2603" y="2511"/>
                    <a:pt x="2626" y="2602"/>
                  </a:cubicBezTo>
                  <a:cubicBezTo>
                    <a:pt x="2649" y="2511"/>
                    <a:pt x="2671" y="2420"/>
                    <a:pt x="2694" y="2306"/>
                  </a:cubicBezTo>
                  <a:cubicBezTo>
                    <a:pt x="2694" y="2260"/>
                    <a:pt x="2694" y="2214"/>
                    <a:pt x="2694" y="2169"/>
                  </a:cubicBezTo>
                  <a:cubicBezTo>
                    <a:pt x="2694" y="2123"/>
                    <a:pt x="2694" y="2077"/>
                    <a:pt x="2694" y="2009"/>
                  </a:cubicBezTo>
                  <a:cubicBezTo>
                    <a:pt x="2694" y="1963"/>
                    <a:pt x="2694" y="1918"/>
                    <a:pt x="2671" y="1872"/>
                  </a:cubicBezTo>
                  <a:cubicBezTo>
                    <a:pt x="2671" y="1826"/>
                    <a:pt x="2671" y="1758"/>
                    <a:pt x="2649" y="1712"/>
                  </a:cubicBezTo>
                  <a:lnTo>
                    <a:pt x="2626" y="1575"/>
                  </a:lnTo>
                  <a:cubicBezTo>
                    <a:pt x="2603" y="1507"/>
                    <a:pt x="2580" y="1461"/>
                    <a:pt x="2557" y="1415"/>
                  </a:cubicBezTo>
                  <a:cubicBezTo>
                    <a:pt x="2534" y="1370"/>
                    <a:pt x="2512" y="1324"/>
                    <a:pt x="2489" y="1279"/>
                  </a:cubicBezTo>
                  <a:cubicBezTo>
                    <a:pt x="2466" y="1233"/>
                    <a:pt x="2420" y="1187"/>
                    <a:pt x="2375" y="1142"/>
                  </a:cubicBezTo>
                  <a:cubicBezTo>
                    <a:pt x="2352" y="1096"/>
                    <a:pt x="2306" y="1050"/>
                    <a:pt x="2261" y="1005"/>
                  </a:cubicBezTo>
                  <a:cubicBezTo>
                    <a:pt x="2215" y="982"/>
                    <a:pt x="2169" y="936"/>
                    <a:pt x="2124" y="891"/>
                  </a:cubicBezTo>
                  <a:lnTo>
                    <a:pt x="1964" y="822"/>
                  </a:lnTo>
                  <a:cubicBezTo>
                    <a:pt x="1918" y="776"/>
                    <a:pt x="1872" y="776"/>
                    <a:pt x="1804" y="754"/>
                  </a:cubicBezTo>
                  <a:lnTo>
                    <a:pt x="1736" y="731"/>
                  </a:lnTo>
                  <a:lnTo>
                    <a:pt x="1706" y="723"/>
                  </a:lnTo>
                  <a:lnTo>
                    <a:pt x="1706" y="723"/>
                  </a:lnTo>
                  <a:cubicBezTo>
                    <a:pt x="1702" y="705"/>
                    <a:pt x="1697" y="685"/>
                    <a:pt x="1690" y="662"/>
                  </a:cubicBezTo>
                  <a:cubicBezTo>
                    <a:pt x="1690" y="617"/>
                    <a:pt x="1667" y="571"/>
                    <a:pt x="1644" y="525"/>
                  </a:cubicBezTo>
                  <a:cubicBezTo>
                    <a:pt x="1621" y="457"/>
                    <a:pt x="1599" y="411"/>
                    <a:pt x="1576" y="366"/>
                  </a:cubicBezTo>
                  <a:lnTo>
                    <a:pt x="1530" y="297"/>
                  </a:lnTo>
                  <a:cubicBezTo>
                    <a:pt x="1507" y="274"/>
                    <a:pt x="1484" y="251"/>
                    <a:pt x="1462" y="229"/>
                  </a:cubicBezTo>
                  <a:cubicBezTo>
                    <a:pt x="1416" y="183"/>
                    <a:pt x="1370" y="160"/>
                    <a:pt x="1325" y="137"/>
                  </a:cubicBezTo>
                  <a:cubicBezTo>
                    <a:pt x="1279" y="92"/>
                    <a:pt x="1233" y="69"/>
                    <a:pt x="1165" y="46"/>
                  </a:cubicBezTo>
                  <a:cubicBezTo>
                    <a:pt x="1119" y="23"/>
                    <a:pt x="1074" y="23"/>
                    <a:pt x="1028" y="23"/>
                  </a:cubicBezTo>
                  <a:cubicBezTo>
                    <a:pt x="959" y="0"/>
                    <a:pt x="914" y="0"/>
                    <a:pt x="8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5"/>
            <p:cNvSpPr/>
            <p:nvPr/>
          </p:nvSpPr>
          <p:spPr>
            <a:xfrm>
              <a:off x="8400596" y="626266"/>
              <a:ext cx="73931" cy="83615"/>
            </a:xfrm>
            <a:custGeom>
              <a:avLst/>
              <a:gdLst/>
              <a:ahLst/>
              <a:cxnLst/>
              <a:rect l="l" t="t" r="r" b="b"/>
              <a:pathLst>
                <a:path w="2443" h="2763" extrusionOk="0">
                  <a:moveTo>
                    <a:pt x="617" y="1"/>
                  </a:moveTo>
                  <a:cubicBezTo>
                    <a:pt x="571" y="24"/>
                    <a:pt x="526" y="24"/>
                    <a:pt x="480" y="24"/>
                  </a:cubicBezTo>
                  <a:cubicBezTo>
                    <a:pt x="389" y="46"/>
                    <a:pt x="320" y="69"/>
                    <a:pt x="229" y="92"/>
                  </a:cubicBezTo>
                  <a:cubicBezTo>
                    <a:pt x="160" y="115"/>
                    <a:pt x="69" y="161"/>
                    <a:pt x="1" y="183"/>
                  </a:cubicBezTo>
                  <a:lnTo>
                    <a:pt x="252" y="183"/>
                  </a:lnTo>
                  <a:cubicBezTo>
                    <a:pt x="320" y="206"/>
                    <a:pt x="411" y="206"/>
                    <a:pt x="480" y="206"/>
                  </a:cubicBezTo>
                  <a:cubicBezTo>
                    <a:pt x="526" y="206"/>
                    <a:pt x="571" y="229"/>
                    <a:pt x="594" y="229"/>
                  </a:cubicBezTo>
                  <a:lnTo>
                    <a:pt x="708" y="252"/>
                  </a:lnTo>
                  <a:cubicBezTo>
                    <a:pt x="754" y="252"/>
                    <a:pt x="777" y="275"/>
                    <a:pt x="822" y="275"/>
                  </a:cubicBezTo>
                  <a:cubicBezTo>
                    <a:pt x="845" y="298"/>
                    <a:pt x="891" y="320"/>
                    <a:pt x="914" y="320"/>
                  </a:cubicBezTo>
                  <a:cubicBezTo>
                    <a:pt x="936" y="343"/>
                    <a:pt x="982" y="366"/>
                    <a:pt x="1005" y="366"/>
                  </a:cubicBezTo>
                  <a:cubicBezTo>
                    <a:pt x="1028" y="389"/>
                    <a:pt x="1051" y="412"/>
                    <a:pt x="1073" y="434"/>
                  </a:cubicBezTo>
                  <a:cubicBezTo>
                    <a:pt x="1073" y="457"/>
                    <a:pt x="1096" y="480"/>
                    <a:pt x="1119" y="503"/>
                  </a:cubicBezTo>
                  <a:cubicBezTo>
                    <a:pt x="1119" y="526"/>
                    <a:pt x="1119" y="526"/>
                    <a:pt x="1142" y="549"/>
                  </a:cubicBezTo>
                  <a:lnTo>
                    <a:pt x="1142" y="594"/>
                  </a:lnTo>
                  <a:cubicBezTo>
                    <a:pt x="1165" y="617"/>
                    <a:pt x="1165" y="640"/>
                    <a:pt x="1188" y="663"/>
                  </a:cubicBezTo>
                  <a:cubicBezTo>
                    <a:pt x="1188" y="708"/>
                    <a:pt x="1188" y="731"/>
                    <a:pt x="1188" y="754"/>
                  </a:cubicBezTo>
                  <a:cubicBezTo>
                    <a:pt x="1188" y="800"/>
                    <a:pt x="1188" y="822"/>
                    <a:pt x="1188" y="868"/>
                  </a:cubicBezTo>
                  <a:cubicBezTo>
                    <a:pt x="1188" y="891"/>
                    <a:pt x="1188" y="937"/>
                    <a:pt x="1165" y="959"/>
                  </a:cubicBezTo>
                  <a:lnTo>
                    <a:pt x="1142" y="1142"/>
                  </a:lnTo>
                  <a:lnTo>
                    <a:pt x="1347" y="1188"/>
                  </a:lnTo>
                  <a:lnTo>
                    <a:pt x="1461" y="1211"/>
                  </a:lnTo>
                  <a:lnTo>
                    <a:pt x="1507" y="1233"/>
                  </a:lnTo>
                  <a:lnTo>
                    <a:pt x="1553" y="1256"/>
                  </a:lnTo>
                  <a:cubicBezTo>
                    <a:pt x="1598" y="1279"/>
                    <a:pt x="1621" y="1279"/>
                    <a:pt x="1667" y="1302"/>
                  </a:cubicBezTo>
                  <a:lnTo>
                    <a:pt x="1758" y="1347"/>
                  </a:lnTo>
                  <a:cubicBezTo>
                    <a:pt x="1781" y="1370"/>
                    <a:pt x="1804" y="1416"/>
                    <a:pt x="1849" y="1439"/>
                  </a:cubicBezTo>
                  <a:cubicBezTo>
                    <a:pt x="1872" y="1462"/>
                    <a:pt x="1895" y="1484"/>
                    <a:pt x="1918" y="1507"/>
                  </a:cubicBezTo>
                  <a:cubicBezTo>
                    <a:pt x="1941" y="1553"/>
                    <a:pt x="1964" y="1576"/>
                    <a:pt x="1986" y="1621"/>
                  </a:cubicBezTo>
                  <a:cubicBezTo>
                    <a:pt x="2009" y="1644"/>
                    <a:pt x="2032" y="1690"/>
                    <a:pt x="2055" y="1713"/>
                  </a:cubicBezTo>
                  <a:lnTo>
                    <a:pt x="2101" y="1827"/>
                  </a:lnTo>
                  <a:lnTo>
                    <a:pt x="2146" y="1964"/>
                  </a:lnTo>
                  <a:cubicBezTo>
                    <a:pt x="2169" y="1987"/>
                    <a:pt x="2192" y="2032"/>
                    <a:pt x="2192" y="2078"/>
                  </a:cubicBezTo>
                  <a:cubicBezTo>
                    <a:pt x="2215" y="2124"/>
                    <a:pt x="2215" y="2169"/>
                    <a:pt x="2238" y="2215"/>
                  </a:cubicBezTo>
                  <a:cubicBezTo>
                    <a:pt x="2260" y="2306"/>
                    <a:pt x="2260" y="2397"/>
                    <a:pt x="2283" y="2489"/>
                  </a:cubicBezTo>
                  <a:cubicBezTo>
                    <a:pt x="2306" y="2580"/>
                    <a:pt x="2306" y="2671"/>
                    <a:pt x="2329" y="2763"/>
                  </a:cubicBezTo>
                  <a:cubicBezTo>
                    <a:pt x="2374" y="2671"/>
                    <a:pt x="2374" y="2580"/>
                    <a:pt x="2397" y="2489"/>
                  </a:cubicBezTo>
                  <a:cubicBezTo>
                    <a:pt x="2420" y="2420"/>
                    <a:pt x="2420" y="2375"/>
                    <a:pt x="2420" y="2329"/>
                  </a:cubicBezTo>
                  <a:cubicBezTo>
                    <a:pt x="2420" y="2283"/>
                    <a:pt x="2443" y="2238"/>
                    <a:pt x="2443" y="2192"/>
                  </a:cubicBezTo>
                  <a:cubicBezTo>
                    <a:pt x="2443" y="2146"/>
                    <a:pt x="2443" y="2101"/>
                    <a:pt x="2420" y="2032"/>
                  </a:cubicBezTo>
                  <a:cubicBezTo>
                    <a:pt x="2420" y="1987"/>
                    <a:pt x="2420" y="1941"/>
                    <a:pt x="2420" y="1895"/>
                  </a:cubicBezTo>
                  <a:lnTo>
                    <a:pt x="2397" y="1736"/>
                  </a:lnTo>
                  <a:cubicBezTo>
                    <a:pt x="2374" y="1690"/>
                    <a:pt x="2374" y="1644"/>
                    <a:pt x="2352" y="1599"/>
                  </a:cubicBezTo>
                  <a:cubicBezTo>
                    <a:pt x="2329" y="1553"/>
                    <a:pt x="2306" y="1507"/>
                    <a:pt x="2283" y="1439"/>
                  </a:cubicBezTo>
                  <a:cubicBezTo>
                    <a:pt x="2283" y="1393"/>
                    <a:pt x="2238" y="1347"/>
                    <a:pt x="2215" y="1302"/>
                  </a:cubicBezTo>
                  <a:cubicBezTo>
                    <a:pt x="2192" y="1256"/>
                    <a:pt x="2146" y="1211"/>
                    <a:pt x="2123" y="1188"/>
                  </a:cubicBezTo>
                  <a:cubicBezTo>
                    <a:pt x="2078" y="1142"/>
                    <a:pt x="2032" y="1096"/>
                    <a:pt x="2009" y="1051"/>
                  </a:cubicBezTo>
                  <a:lnTo>
                    <a:pt x="1872" y="959"/>
                  </a:lnTo>
                  <a:cubicBezTo>
                    <a:pt x="1804" y="937"/>
                    <a:pt x="1758" y="914"/>
                    <a:pt x="1713" y="891"/>
                  </a:cubicBezTo>
                  <a:lnTo>
                    <a:pt x="1644" y="845"/>
                  </a:lnTo>
                  <a:lnTo>
                    <a:pt x="1576" y="845"/>
                  </a:lnTo>
                  <a:cubicBezTo>
                    <a:pt x="1576" y="801"/>
                    <a:pt x="1576" y="766"/>
                    <a:pt x="1576" y="731"/>
                  </a:cubicBezTo>
                  <a:cubicBezTo>
                    <a:pt x="1576" y="686"/>
                    <a:pt x="1553" y="640"/>
                    <a:pt x="1553" y="594"/>
                  </a:cubicBezTo>
                  <a:cubicBezTo>
                    <a:pt x="1530" y="526"/>
                    <a:pt x="1507" y="480"/>
                    <a:pt x="1484" y="434"/>
                  </a:cubicBezTo>
                  <a:lnTo>
                    <a:pt x="1461" y="366"/>
                  </a:lnTo>
                  <a:lnTo>
                    <a:pt x="1416" y="298"/>
                  </a:lnTo>
                  <a:cubicBezTo>
                    <a:pt x="1370" y="252"/>
                    <a:pt x="1325" y="229"/>
                    <a:pt x="1302" y="183"/>
                  </a:cubicBezTo>
                  <a:cubicBezTo>
                    <a:pt x="1256" y="138"/>
                    <a:pt x="1210" y="138"/>
                    <a:pt x="1165" y="92"/>
                  </a:cubicBezTo>
                  <a:cubicBezTo>
                    <a:pt x="1119" y="69"/>
                    <a:pt x="1073" y="69"/>
                    <a:pt x="1028" y="46"/>
                  </a:cubicBezTo>
                  <a:cubicBezTo>
                    <a:pt x="982" y="24"/>
                    <a:pt x="936" y="24"/>
                    <a:pt x="891" y="24"/>
                  </a:cubicBezTo>
                  <a:cubicBezTo>
                    <a:pt x="845" y="1"/>
                    <a:pt x="800" y="1"/>
                    <a:pt x="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5"/>
            <p:cNvSpPr/>
            <p:nvPr/>
          </p:nvSpPr>
          <p:spPr>
            <a:xfrm>
              <a:off x="8427530" y="609682"/>
              <a:ext cx="72569" cy="82253"/>
            </a:xfrm>
            <a:custGeom>
              <a:avLst/>
              <a:gdLst/>
              <a:ahLst/>
              <a:cxnLst/>
              <a:rect l="l" t="t" r="r" b="b"/>
              <a:pathLst>
                <a:path w="2398" h="2718" extrusionOk="0">
                  <a:moveTo>
                    <a:pt x="617" y="1"/>
                  </a:moveTo>
                  <a:cubicBezTo>
                    <a:pt x="594" y="12"/>
                    <a:pt x="571" y="12"/>
                    <a:pt x="549" y="12"/>
                  </a:cubicBezTo>
                  <a:cubicBezTo>
                    <a:pt x="526" y="12"/>
                    <a:pt x="503" y="12"/>
                    <a:pt x="480" y="24"/>
                  </a:cubicBezTo>
                  <a:cubicBezTo>
                    <a:pt x="412" y="47"/>
                    <a:pt x="320" y="47"/>
                    <a:pt x="229" y="69"/>
                  </a:cubicBezTo>
                  <a:cubicBezTo>
                    <a:pt x="161" y="92"/>
                    <a:pt x="69" y="115"/>
                    <a:pt x="1" y="138"/>
                  </a:cubicBezTo>
                  <a:lnTo>
                    <a:pt x="480" y="138"/>
                  </a:lnTo>
                  <a:cubicBezTo>
                    <a:pt x="526" y="138"/>
                    <a:pt x="571" y="161"/>
                    <a:pt x="617" y="161"/>
                  </a:cubicBezTo>
                  <a:lnTo>
                    <a:pt x="731" y="161"/>
                  </a:lnTo>
                  <a:cubicBezTo>
                    <a:pt x="754" y="184"/>
                    <a:pt x="800" y="184"/>
                    <a:pt x="823" y="206"/>
                  </a:cubicBezTo>
                  <a:cubicBezTo>
                    <a:pt x="868" y="206"/>
                    <a:pt x="914" y="229"/>
                    <a:pt x="937" y="252"/>
                  </a:cubicBezTo>
                  <a:cubicBezTo>
                    <a:pt x="959" y="252"/>
                    <a:pt x="1005" y="275"/>
                    <a:pt x="1028" y="298"/>
                  </a:cubicBezTo>
                  <a:cubicBezTo>
                    <a:pt x="1051" y="321"/>
                    <a:pt x="1096" y="343"/>
                    <a:pt x="1096" y="366"/>
                  </a:cubicBezTo>
                  <a:cubicBezTo>
                    <a:pt x="1119" y="389"/>
                    <a:pt x="1142" y="412"/>
                    <a:pt x="1165" y="435"/>
                  </a:cubicBezTo>
                  <a:lnTo>
                    <a:pt x="1188" y="480"/>
                  </a:lnTo>
                  <a:lnTo>
                    <a:pt x="1211" y="526"/>
                  </a:lnTo>
                  <a:cubicBezTo>
                    <a:pt x="1233" y="549"/>
                    <a:pt x="1233" y="594"/>
                    <a:pt x="1233" y="617"/>
                  </a:cubicBezTo>
                  <a:cubicBezTo>
                    <a:pt x="1256" y="663"/>
                    <a:pt x="1256" y="686"/>
                    <a:pt x="1256" y="731"/>
                  </a:cubicBezTo>
                  <a:cubicBezTo>
                    <a:pt x="1256" y="754"/>
                    <a:pt x="1256" y="800"/>
                    <a:pt x="1256" y="823"/>
                  </a:cubicBezTo>
                  <a:cubicBezTo>
                    <a:pt x="1256" y="868"/>
                    <a:pt x="1256" y="914"/>
                    <a:pt x="1233" y="937"/>
                  </a:cubicBezTo>
                  <a:lnTo>
                    <a:pt x="1211" y="1051"/>
                  </a:lnTo>
                  <a:lnTo>
                    <a:pt x="1348" y="1097"/>
                  </a:lnTo>
                  <a:lnTo>
                    <a:pt x="1462" y="1119"/>
                  </a:lnTo>
                  <a:lnTo>
                    <a:pt x="1530" y="1142"/>
                  </a:lnTo>
                  <a:lnTo>
                    <a:pt x="1599" y="1165"/>
                  </a:lnTo>
                  <a:cubicBezTo>
                    <a:pt x="1621" y="1165"/>
                    <a:pt x="1667" y="1188"/>
                    <a:pt x="1690" y="1211"/>
                  </a:cubicBezTo>
                  <a:lnTo>
                    <a:pt x="1804" y="1279"/>
                  </a:lnTo>
                  <a:cubicBezTo>
                    <a:pt x="1827" y="1302"/>
                    <a:pt x="1850" y="1325"/>
                    <a:pt x="1895" y="1348"/>
                  </a:cubicBezTo>
                  <a:cubicBezTo>
                    <a:pt x="1918" y="1370"/>
                    <a:pt x="1941" y="1416"/>
                    <a:pt x="1964" y="1439"/>
                  </a:cubicBezTo>
                  <a:cubicBezTo>
                    <a:pt x="2009" y="1485"/>
                    <a:pt x="2032" y="1507"/>
                    <a:pt x="2055" y="1553"/>
                  </a:cubicBezTo>
                  <a:cubicBezTo>
                    <a:pt x="2055" y="1599"/>
                    <a:pt x="2101" y="1622"/>
                    <a:pt x="2101" y="1667"/>
                  </a:cubicBezTo>
                  <a:lnTo>
                    <a:pt x="2169" y="1781"/>
                  </a:lnTo>
                  <a:lnTo>
                    <a:pt x="2192" y="1918"/>
                  </a:lnTo>
                  <a:cubicBezTo>
                    <a:pt x="2215" y="1941"/>
                    <a:pt x="2215" y="1987"/>
                    <a:pt x="2238" y="2032"/>
                  </a:cubicBezTo>
                  <a:cubicBezTo>
                    <a:pt x="2261" y="2078"/>
                    <a:pt x="2261" y="2124"/>
                    <a:pt x="2261" y="2169"/>
                  </a:cubicBezTo>
                  <a:cubicBezTo>
                    <a:pt x="2283" y="2261"/>
                    <a:pt x="2306" y="2352"/>
                    <a:pt x="2306" y="2443"/>
                  </a:cubicBezTo>
                  <a:cubicBezTo>
                    <a:pt x="2329" y="2535"/>
                    <a:pt x="2329" y="2626"/>
                    <a:pt x="2329" y="2717"/>
                  </a:cubicBezTo>
                  <a:cubicBezTo>
                    <a:pt x="2352" y="2626"/>
                    <a:pt x="2375" y="2535"/>
                    <a:pt x="2375" y="2443"/>
                  </a:cubicBezTo>
                  <a:cubicBezTo>
                    <a:pt x="2397" y="2398"/>
                    <a:pt x="2397" y="2352"/>
                    <a:pt x="2397" y="2306"/>
                  </a:cubicBezTo>
                  <a:cubicBezTo>
                    <a:pt x="2397" y="2261"/>
                    <a:pt x="2397" y="2215"/>
                    <a:pt x="2397" y="2147"/>
                  </a:cubicBezTo>
                  <a:cubicBezTo>
                    <a:pt x="2397" y="2101"/>
                    <a:pt x="2397" y="2055"/>
                    <a:pt x="2397" y="2010"/>
                  </a:cubicBezTo>
                  <a:cubicBezTo>
                    <a:pt x="2397" y="1964"/>
                    <a:pt x="2375" y="1918"/>
                    <a:pt x="2375" y="1873"/>
                  </a:cubicBezTo>
                  <a:lnTo>
                    <a:pt x="2352" y="1713"/>
                  </a:lnTo>
                  <a:lnTo>
                    <a:pt x="2306" y="1576"/>
                  </a:lnTo>
                  <a:cubicBezTo>
                    <a:pt x="2283" y="1530"/>
                    <a:pt x="2261" y="1485"/>
                    <a:pt x="2238" y="1439"/>
                  </a:cubicBezTo>
                  <a:cubicBezTo>
                    <a:pt x="2215" y="1393"/>
                    <a:pt x="2192" y="1348"/>
                    <a:pt x="2169" y="1302"/>
                  </a:cubicBezTo>
                  <a:cubicBezTo>
                    <a:pt x="2146" y="1256"/>
                    <a:pt x="2101" y="1211"/>
                    <a:pt x="2078" y="1188"/>
                  </a:cubicBezTo>
                  <a:cubicBezTo>
                    <a:pt x="2032" y="1142"/>
                    <a:pt x="2009" y="1097"/>
                    <a:pt x="1964" y="1074"/>
                  </a:cubicBezTo>
                  <a:lnTo>
                    <a:pt x="1827" y="982"/>
                  </a:lnTo>
                  <a:cubicBezTo>
                    <a:pt x="1781" y="960"/>
                    <a:pt x="1736" y="937"/>
                    <a:pt x="1690" y="914"/>
                  </a:cubicBezTo>
                  <a:lnTo>
                    <a:pt x="1621" y="891"/>
                  </a:lnTo>
                  <a:lnTo>
                    <a:pt x="1553" y="868"/>
                  </a:lnTo>
                  <a:lnTo>
                    <a:pt x="1507" y="855"/>
                  </a:lnTo>
                  <a:lnTo>
                    <a:pt x="1507" y="855"/>
                  </a:lnTo>
                  <a:cubicBezTo>
                    <a:pt x="1507" y="852"/>
                    <a:pt x="1507" y="849"/>
                    <a:pt x="1507" y="846"/>
                  </a:cubicBezTo>
                  <a:cubicBezTo>
                    <a:pt x="1507" y="800"/>
                    <a:pt x="1507" y="754"/>
                    <a:pt x="1507" y="709"/>
                  </a:cubicBezTo>
                  <a:cubicBezTo>
                    <a:pt x="1507" y="663"/>
                    <a:pt x="1507" y="617"/>
                    <a:pt x="1484" y="572"/>
                  </a:cubicBezTo>
                  <a:cubicBezTo>
                    <a:pt x="1462" y="526"/>
                    <a:pt x="1462" y="480"/>
                    <a:pt x="1439" y="435"/>
                  </a:cubicBezTo>
                  <a:lnTo>
                    <a:pt x="1393" y="366"/>
                  </a:lnTo>
                  <a:lnTo>
                    <a:pt x="1370" y="298"/>
                  </a:lnTo>
                  <a:cubicBezTo>
                    <a:pt x="1325" y="252"/>
                    <a:pt x="1302" y="229"/>
                    <a:pt x="1256" y="184"/>
                  </a:cubicBezTo>
                  <a:cubicBezTo>
                    <a:pt x="1233" y="161"/>
                    <a:pt x="1188" y="138"/>
                    <a:pt x="1142" y="115"/>
                  </a:cubicBezTo>
                  <a:cubicBezTo>
                    <a:pt x="1096" y="92"/>
                    <a:pt x="1051" y="69"/>
                    <a:pt x="1005" y="47"/>
                  </a:cubicBezTo>
                  <a:cubicBezTo>
                    <a:pt x="959" y="47"/>
                    <a:pt x="914" y="24"/>
                    <a:pt x="868" y="24"/>
                  </a:cubicBezTo>
                  <a:cubicBezTo>
                    <a:pt x="823" y="24"/>
                    <a:pt x="777" y="24"/>
                    <a:pt x="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5"/>
            <p:cNvSpPr/>
            <p:nvPr/>
          </p:nvSpPr>
          <p:spPr>
            <a:xfrm>
              <a:off x="8460001" y="604870"/>
              <a:ext cx="60828" cy="69089"/>
            </a:xfrm>
            <a:custGeom>
              <a:avLst/>
              <a:gdLst/>
              <a:ahLst/>
              <a:cxnLst/>
              <a:rect l="l" t="t" r="r" b="b"/>
              <a:pathLst>
                <a:path w="2010" h="2283" extrusionOk="0">
                  <a:moveTo>
                    <a:pt x="411" y="0"/>
                  </a:moveTo>
                  <a:cubicBezTo>
                    <a:pt x="343" y="23"/>
                    <a:pt x="275" y="23"/>
                    <a:pt x="206" y="23"/>
                  </a:cubicBezTo>
                  <a:cubicBezTo>
                    <a:pt x="138" y="46"/>
                    <a:pt x="69" y="69"/>
                    <a:pt x="1" y="92"/>
                  </a:cubicBezTo>
                  <a:cubicBezTo>
                    <a:pt x="69" y="92"/>
                    <a:pt x="138" y="69"/>
                    <a:pt x="206" y="69"/>
                  </a:cubicBezTo>
                  <a:lnTo>
                    <a:pt x="617" y="69"/>
                  </a:lnTo>
                  <a:lnTo>
                    <a:pt x="708" y="92"/>
                  </a:lnTo>
                  <a:cubicBezTo>
                    <a:pt x="754" y="114"/>
                    <a:pt x="777" y="114"/>
                    <a:pt x="799" y="137"/>
                  </a:cubicBezTo>
                  <a:cubicBezTo>
                    <a:pt x="822" y="137"/>
                    <a:pt x="868" y="160"/>
                    <a:pt x="891" y="183"/>
                  </a:cubicBezTo>
                  <a:cubicBezTo>
                    <a:pt x="914" y="206"/>
                    <a:pt x="936" y="206"/>
                    <a:pt x="959" y="228"/>
                  </a:cubicBezTo>
                  <a:cubicBezTo>
                    <a:pt x="982" y="251"/>
                    <a:pt x="1005" y="274"/>
                    <a:pt x="1028" y="297"/>
                  </a:cubicBezTo>
                  <a:lnTo>
                    <a:pt x="1051" y="343"/>
                  </a:lnTo>
                  <a:lnTo>
                    <a:pt x="1073" y="388"/>
                  </a:lnTo>
                  <a:cubicBezTo>
                    <a:pt x="1096" y="457"/>
                    <a:pt x="1096" y="502"/>
                    <a:pt x="1096" y="571"/>
                  </a:cubicBezTo>
                  <a:cubicBezTo>
                    <a:pt x="1119" y="639"/>
                    <a:pt x="1096" y="708"/>
                    <a:pt x="1096" y="753"/>
                  </a:cubicBezTo>
                  <a:lnTo>
                    <a:pt x="1073" y="822"/>
                  </a:lnTo>
                  <a:lnTo>
                    <a:pt x="1142" y="845"/>
                  </a:lnTo>
                  <a:lnTo>
                    <a:pt x="1256" y="868"/>
                  </a:lnTo>
                  <a:lnTo>
                    <a:pt x="1324" y="890"/>
                  </a:lnTo>
                  <a:lnTo>
                    <a:pt x="1370" y="890"/>
                  </a:lnTo>
                  <a:cubicBezTo>
                    <a:pt x="1393" y="913"/>
                    <a:pt x="1439" y="936"/>
                    <a:pt x="1461" y="959"/>
                  </a:cubicBezTo>
                  <a:lnTo>
                    <a:pt x="1553" y="1005"/>
                  </a:lnTo>
                  <a:cubicBezTo>
                    <a:pt x="1576" y="1027"/>
                    <a:pt x="1598" y="1050"/>
                    <a:pt x="1644" y="1073"/>
                  </a:cubicBezTo>
                  <a:cubicBezTo>
                    <a:pt x="1667" y="1096"/>
                    <a:pt x="1690" y="1141"/>
                    <a:pt x="1713" y="1164"/>
                  </a:cubicBezTo>
                  <a:cubicBezTo>
                    <a:pt x="1735" y="1187"/>
                    <a:pt x="1758" y="1233"/>
                    <a:pt x="1758" y="1256"/>
                  </a:cubicBezTo>
                  <a:cubicBezTo>
                    <a:pt x="1781" y="1301"/>
                    <a:pt x="1804" y="1324"/>
                    <a:pt x="1827" y="1370"/>
                  </a:cubicBezTo>
                  <a:lnTo>
                    <a:pt x="1872" y="1461"/>
                  </a:lnTo>
                  <a:lnTo>
                    <a:pt x="1895" y="1575"/>
                  </a:lnTo>
                  <a:cubicBezTo>
                    <a:pt x="1918" y="1621"/>
                    <a:pt x="1918" y="1644"/>
                    <a:pt x="1918" y="1689"/>
                  </a:cubicBezTo>
                  <a:cubicBezTo>
                    <a:pt x="1941" y="1735"/>
                    <a:pt x="1941" y="1758"/>
                    <a:pt x="1941" y="1803"/>
                  </a:cubicBezTo>
                  <a:cubicBezTo>
                    <a:pt x="1964" y="1963"/>
                    <a:pt x="1986" y="2123"/>
                    <a:pt x="1986" y="2283"/>
                  </a:cubicBezTo>
                  <a:cubicBezTo>
                    <a:pt x="1986" y="2191"/>
                    <a:pt x="2009" y="2123"/>
                    <a:pt x="2009" y="2032"/>
                  </a:cubicBezTo>
                  <a:cubicBezTo>
                    <a:pt x="2009" y="1963"/>
                    <a:pt x="2009" y="1872"/>
                    <a:pt x="2009" y="1803"/>
                  </a:cubicBezTo>
                  <a:cubicBezTo>
                    <a:pt x="2009" y="1758"/>
                    <a:pt x="2009" y="1712"/>
                    <a:pt x="2009" y="1666"/>
                  </a:cubicBezTo>
                  <a:cubicBezTo>
                    <a:pt x="1986" y="1644"/>
                    <a:pt x="1986" y="1598"/>
                    <a:pt x="1986" y="1552"/>
                  </a:cubicBezTo>
                  <a:lnTo>
                    <a:pt x="1964" y="1438"/>
                  </a:lnTo>
                  <a:lnTo>
                    <a:pt x="1918" y="1324"/>
                  </a:lnTo>
                  <a:cubicBezTo>
                    <a:pt x="1918" y="1278"/>
                    <a:pt x="1895" y="1256"/>
                    <a:pt x="1872" y="1210"/>
                  </a:cubicBezTo>
                  <a:cubicBezTo>
                    <a:pt x="1849" y="1164"/>
                    <a:pt x="1827" y="1141"/>
                    <a:pt x="1804" y="1096"/>
                  </a:cubicBezTo>
                  <a:cubicBezTo>
                    <a:pt x="1781" y="1073"/>
                    <a:pt x="1758" y="1027"/>
                    <a:pt x="1735" y="1005"/>
                  </a:cubicBezTo>
                  <a:cubicBezTo>
                    <a:pt x="1690" y="959"/>
                    <a:pt x="1667" y="936"/>
                    <a:pt x="1644" y="913"/>
                  </a:cubicBezTo>
                  <a:lnTo>
                    <a:pt x="1530" y="845"/>
                  </a:lnTo>
                  <a:cubicBezTo>
                    <a:pt x="1484" y="822"/>
                    <a:pt x="1461" y="799"/>
                    <a:pt x="1416" y="776"/>
                  </a:cubicBezTo>
                  <a:lnTo>
                    <a:pt x="1347" y="753"/>
                  </a:lnTo>
                  <a:lnTo>
                    <a:pt x="1302" y="731"/>
                  </a:lnTo>
                  <a:lnTo>
                    <a:pt x="1233" y="719"/>
                  </a:lnTo>
                  <a:lnTo>
                    <a:pt x="1233" y="719"/>
                  </a:lnTo>
                  <a:cubicBezTo>
                    <a:pt x="1233" y="665"/>
                    <a:pt x="1233" y="618"/>
                    <a:pt x="1233" y="571"/>
                  </a:cubicBezTo>
                  <a:cubicBezTo>
                    <a:pt x="1233" y="480"/>
                    <a:pt x="1210" y="411"/>
                    <a:pt x="1165" y="343"/>
                  </a:cubicBezTo>
                  <a:lnTo>
                    <a:pt x="1142" y="297"/>
                  </a:lnTo>
                  <a:lnTo>
                    <a:pt x="1119" y="251"/>
                  </a:lnTo>
                  <a:cubicBezTo>
                    <a:pt x="1096" y="206"/>
                    <a:pt x="1073" y="183"/>
                    <a:pt x="1028" y="160"/>
                  </a:cubicBezTo>
                  <a:cubicBezTo>
                    <a:pt x="1005" y="114"/>
                    <a:pt x="982" y="114"/>
                    <a:pt x="936" y="92"/>
                  </a:cubicBezTo>
                  <a:cubicBezTo>
                    <a:pt x="914" y="69"/>
                    <a:pt x="868" y="46"/>
                    <a:pt x="845" y="46"/>
                  </a:cubicBezTo>
                  <a:cubicBezTo>
                    <a:pt x="799" y="23"/>
                    <a:pt x="777" y="23"/>
                    <a:pt x="731" y="23"/>
                  </a:cubicBezTo>
                  <a:lnTo>
                    <a:pt x="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5"/>
            <p:cNvSpPr/>
            <p:nvPr/>
          </p:nvSpPr>
          <p:spPr>
            <a:xfrm>
              <a:off x="8308053" y="791741"/>
              <a:ext cx="102257" cy="49388"/>
            </a:xfrm>
            <a:custGeom>
              <a:avLst/>
              <a:gdLst/>
              <a:ahLst/>
              <a:cxnLst/>
              <a:rect l="l" t="t" r="r" b="b"/>
              <a:pathLst>
                <a:path w="3379" h="1632" extrusionOk="0">
                  <a:moveTo>
                    <a:pt x="1033" y="1"/>
                  </a:moveTo>
                  <a:cubicBezTo>
                    <a:pt x="994" y="1"/>
                    <a:pt x="959" y="11"/>
                    <a:pt x="913" y="11"/>
                  </a:cubicBezTo>
                  <a:cubicBezTo>
                    <a:pt x="867" y="11"/>
                    <a:pt x="822" y="34"/>
                    <a:pt x="776" y="56"/>
                  </a:cubicBezTo>
                  <a:cubicBezTo>
                    <a:pt x="708" y="56"/>
                    <a:pt x="662" y="79"/>
                    <a:pt x="639" y="102"/>
                  </a:cubicBezTo>
                  <a:cubicBezTo>
                    <a:pt x="594" y="125"/>
                    <a:pt x="548" y="148"/>
                    <a:pt x="502" y="171"/>
                  </a:cubicBezTo>
                  <a:cubicBezTo>
                    <a:pt x="457" y="216"/>
                    <a:pt x="434" y="239"/>
                    <a:pt x="388" y="262"/>
                  </a:cubicBezTo>
                  <a:cubicBezTo>
                    <a:pt x="365" y="308"/>
                    <a:pt x="320" y="330"/>
                    <a:pt x="297" y="353"/>
                  </a:cubicBezTo>
                  <a:cubicBezTo>
                    <a:pt x="251" y="422"/>
                    <a:pt x="183" y="490"/>
                    <a:pt x="137" y="559"/>
                  </a:cubicBezTo>
                  <a:cubicBezTo>
                    <a:pt x="91" y="627"/>
                    <a:pt x="46" y="718"/>
                    <a:pt x="0" y="787"/>
                  </a:cubicBezTo>
                  <a:cubicBezTo>
                    <a:pt x="91" y="741"/>
                    <a:pt x="160" y="718"/>
                    <a:pt x="228" y="673"/>
                  </a:cubicBezTo>
                  <a:cubicBezTo>
                    <a:pt x="251" y="650"/>
                    <a:pt x="297" y="627"/>
                    <a:pt x="342" y="604"/>
                  </a:cubicBezTo>
                  <a:lnTo>
                    <a:pt x="434" y="559"/>
                  </a:lnTo>
                  <a:cubicBezTo>
                    <a:pt x="525" y="536"/>
                    <a:pt x="594" y="513"/>
                    <a:pt x="662" y="467"/>
                  </a:cubicBezTo>
                  <a:cubicBezTo>
                    <a:pt x="685" y="467"/>
                    <a:pt x="730" y="467"/>
                    <a:pt x="753" y="445"/>
                  </a:cubicBezTo>
                  <a:lnTo>
                    <a:pt x="936" y="445"/>
                  </a:lnTo>
                  <a:cubicBezTo>
                    <a:pt x="982" y="445"/>
                    <a:pt x="1004" y="445"/>
                    <a:pt x="1027" y="467"/>
                  </a:cubicBezTo>
                  <a:cubicBezTo>
                    <a:pt x="1050" y="467"/>
                    <a:pt x="1073" y="467"/>
                    <a:pt x="1096" y="490"/>
                  </a:cubicBezTo>
                  <a:cubicBezTo>
                    <a:pt x="1096" y="490"/>
                    <a:pt x="1118" y="490"/>
                    <a:pt x="1118" y="513"/>
                  </a:cubicBezTo>
                  <a:lnTo>
                    <a:pt x="1164" y="536"/>
                  </a:lnTo>
                  <a:cubicBezTo>
                    <a:pt x="1164" y="536"/>
                    <a:pt x="1187" y="559"/>
                    <a:pt x="1210" y="581"/>
                  </a:cubicBezTo>
                  <a:cubicBezTo>
                    <a:pt x="1233" y="604"/>
                    <a:pt x="1255" y="627"/>
                    <a:pt x="1255" y="650"/>
                  </a:cubicBezTo>
                  <a:cubicBezTo>
                    <a:pt x="1278" y="673"/>
                    <a:pt x="1301" y="696"/>
                    <a:pt x="1324" y="718"/>
                  </a:cubicBezTo>
                  <a:cubicBezTo>
                    <a:pt x="1324" y="741"/>
                    <a:pt x="1347" y="787"/>
                    <a:pt x="1347" y="787"/>
                  </a:cubicBezTo>
                  <a:lnTo>
                    <a:pt x="1438" y="1015"/>
                  </a:lnTo>
                  <a:lnTo>
                    <a:pt x="1712" y="924"/>
                  </a:lnTo>
                  <a:cubicBezTo>
                    <a:pt x="1735" y="924"/>
                    <a:pt x="1780" y="901"/>
                    <a:pt x="1803" y="901"/>
                  </a:cubicBezTo>
                  <a:lnTo>
                    <a:pt x="1872" y="878"/>
                  </a:lnTo>
                  <a:lnTo>
                    <a:pt x="1917" y="855"/>
                  </a:lnTo>
                  <a:lnTo>
                    <a:pt x="2009" y="855"/>
                  </a:lnTo>
                  <a:cubicBezTo>
                    <a:pt x="2054" y="855"/>
                    <a:pt x="2077" y="855"/>
                    <a:pt x="2123" y="833"/>
                  </a:cubicBezTo>
                  <a:cubicBezTo>
                    <a:pt x="2146" y="833"/>
                    <a:pt x="2191" y="855"/>
                    <a:pt x="2214" y="855"/>
                  </a:cubicBezTo>
                  <a:cubicBezTo>
                    <a:pt x="2260" y="855"/>
                    <a:pt x="2283" y="855"/>
                    <a:pt x="2328" y="878"/>
                  </a:cubicBezTo>
                  <a:cubicBezTo>
                    <a:pt x="2351" y="878"/>
                    <a:pt x="2397" y="901"/>
                    <a:pt x="2420" y="901"/>
                  </a:cubicBezTo>
                  <a:cubicBezTo>
                    <a:pt x="2465" y="924"/>
                    <a:pt x="2511" y="947"/>
                    <a:pt x="2534" y="947"/>
                  </a:cubicBezTo>
                  <a:lnTo>
                    <a:pt x="2648" y="1015"/>
                  </a:lnTo>
                  <a:lnTo>
                    <a:pt x="2762" y="1084"/>
                  </a:lnTo>
                  <a:cubicBezTo>
                    <a:pt x="2785" y="1106"/>
                    <a:pt x="2830" y="1129"/>
                    <a:pt x="2853" y="1152"/>
                  </a:cubicBezTo>
                  <a:cubicBezTo>
                    <a:pt x="2899" y="1175"/>
                    <a:pt x="2922" y="1221"/>
                    <a:pt x="2967" y="1243"/>
                  </a:cubicBezTo>
                  <a:cubicBezTo>
                    <a:pt x="3036" y="1289"/>
                    <a:pt x="3104" y="1358"/>
                    <a:pt x="3173" y="1426"/>
                  </a:cubicBezTo>
                  <a:cubicBezTo>
                    <a:pt x="3241" y="1494"/>
                    <a:pt x="3310" y="1563"/>
                    <a:pt x="3378" y="1631"/>
                  </a:cubicBezTo>
                  <a:cubicBezTo>
                    <a:pt x="3355" y="1517"/>
                    <a:pt x="3333" y="1426"/>
                    <a:pt x="3287" y="1335"/>
                  </a:cubicBezTo>
                  <a:cubicBezTo>
                    <a:pt x="3287" y="1289"/>
                    <a:pt x="3264" y="1243"/>
                    <a:pt x="3241" y="1198"/>
                  </a:cubicBezTo>
                  <a:cubicBezTo>
                    <a:pt x="3218" y="1152"/>
                    <a:pt x="3196" y="1106"/>
                    <a:pt x="3173" y="1061"/>
                  </a:cubicBezTo>
                  <a:cubicBezTo>
                    <a:pt x="3150" y="1038"/>
                    <a:pt x="3127" y="992"/>
                    <a:pt x="3081" y="947"/>
                  </a:cubicBezTo>
                  <a:cubicBezTo>
                    <a:pt x="3059" y="901"/>
                    <a:pt x="3036" y="855"/>
                    <a:pt x="2990" y="810"/>
                  </a:cubicBezTo>
                  <a:lnTo>
                    <a:pt x="2899" y="696"/>
                  </a:lnTo>
                  <a:cubicBezTo>
                    <a:pt x="2853" y="673"/>
                    <a:pt x="2808" y="627"/>
                    <a:pt x="2785" y="604"/>
                  </a:cubicBezTo>
                  <a:cubicBezTo>
                    <a:pt x="2739" y="559"/>
                    <a:pt x="2693" y="536"/>
                    <a:pt x="2648" y="513"/>
                  </a:cubicBezTo>
                  <a:cubicBezTo>
                    <a:pt x="2602" y="467"/>
                    <a:pt x="2534" y="445"/>
                    <a:pt x="2488" y="422"/>
                  </a:cubicBezTo>
                  <a:cubicBezTo>
                    <a:pt x="2442" y="399"/>
                    <a:pt x="2397" y="376"/>
                    <a:pt x="2328" y="376"/>
                  </a:cubicBezTo>
                  <a:cubicBezTo>
                    <a:pt x="2283" y="353"/>
                    <a:pt x="2214" y="330"/>
                    <a:pt x="2168" y="330"/>
                  </a:cubicBezTo>
                  <a:lnTo>
                    <a:pt x="1986" y="330"/>
                  </a:lnTo>
                  <a:cubicBezTo>
                    <a:pt x="1917" y="330"/>
                    <a:pt x="1872" y="330"/>
                    <a:pt x="1803" y="353"/>
                  </a:cubicBezTo>
                  <a:lnTo>
                    <a:pt x="1717" y="375"/>
                  </a:lnTo>
                  <a:lnTo>
                    <a:pt x="1717" y="375"/>
                  </a:lnTo>
                  <a:cubicBezTo>
                    <a:pt x="1704" y="357"/>
                    <a:pt x="1687" y="341"/>
                    <a:pt x="1666" y="330"/>
                  </a:cubicBezTo>
                  <a:cubicBezTo>
                    <a:pt x="1643" y="285"/>
                    <a:pt x="1598" y="239"/>
                    <a:pt x="1552" y="216"/>
                  </a:cubicBezTo>
                  <a:cubicBezTo>
                    <a:pt x="1507" y="171"/>
                    <a:pt x="1461" y="148"/>
                    <a:pt x="1415" y="102"/>
                  </a:cubicBezTo>
                  <a:lnTo>
                    <a:pt x="1347" y="79"/>
                  </a:lnTo>
                  <a:cubicBezTo>
                    <a:pt x="1324" y="56"/>
                    <a:pt x="1278" y="56"/>
                    <a:pt x="1255" y="34"/>
                  </a:cubicBezTo>
                  <a:cubicBezTo>
                    <a:pt x="1210" y="11"/>
                    <a:pt x="1141" y="11"/>
                    <a:pt x="1096" y="11"/>
                  </a:cubicBezTo>
                  <a:cubicBezTo>
                    <a:pt x="1073" y="3"/>
                    <a:pt x="1053" y="1"/>
                    <a:pt x="10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5"/>
            <p:cNvSpPr/>
            <p:nvPr/>
          </p:nvSpPr>
          <p:spPr>
            <a:xfrm>
              <a:off x="8300427" y="858046"/>
              <a:ext cx="102287" cy="48692"/>
            </a:xfrm>
            <a:custGeom>
              <a:avLst/>
              <a:gdLst/>
              <a:ahLst/>
              <a:cxnLst/>
              <a:rect l="l" t="t" r="r" b="b"/>
              <a:pathLst>
                <a:path w="3380" h="1609" extrusionOk="0">
                  <a:moveTo>
                    <a:pt x="1034" y="1"/>
                  </a:moveTo>
                  <a:cubicBezTo>
                    <a:pt x="995" y="1"/>
                    <a:pt x="960" y="11"/>
                    <a:pt x="914" y="11"/>
                  </a:cubicBezTo>
                  <a:cubicBezTo>
                    <a:pt x="868" y="11"/>
                    <a:pt x="823" y="34"/>
                    <a:pt x="777" y="34"/>
                  </a:cubicBezTo>
                  <a:cubicBezTo>
                    <a:pt x="709" y="57"/>
                    <a:pt x="663" y="80"/>
                    <a:pt x="617" y="102"/>
                  </a:cubicBezTo>
                  <a:cubicBezTo>
                    <a:pt x="594" y="125"/>
                    <a:pt x="549" y="148"/>
                    <a:pt x="503" y="171"/>
                  </a:cubicBezTo>
                  <a:cubicBezTo>
                    <a:pt x="457" y="194"/>
                    <a:pt x="435" y="239"/>
                    <a:pt x="389" y="262"/>
                  </a:cubicBezTo>
                  <a:cubicBezTo>
                    <a:pt x="366" y="285"/>
                    <a:pt x="321" y="308"/>
                    <a:pt x="298" y="353"/>
                  </a:cubicBezTo>
                  <a:cubicBezTo>
                    <a:pt x="252" y="422"/>
                    <a:pt x="184" y="490"/>
                    <a:pt x="138" y="559"/>
                  </a:cubicBezTo>
                  <a:cubicBezTo>
                    <a:pt x="92" y="627"/>
                    <a:pt x="47" y="696"/>
                    <a:pt x="1" y="787"/>
                  </a:cubicBezTo>
                  <a:cubicBezTo>
                    <a:pt x="69" y="741"/>
                    <a:pt x="161" y="696"/>
                    <a:pt x="229" y="650"/>
                  </a:cubicBezTo>
                  <a:cubicBezTo>
                    <a:pt x="252" y="627"/>
                    <a:pt x="298" y="627"/>
                    <a:pt x="343" y="605"/>
                  </a:cubicBezTo>
                  <a:lnTo>
                    <a:pt x="435" y="559"/>
                  </a:lnTo>
                  <a:cubicBezTo>
                    <a:pt x="503" y="513"/>
                    <a:pt x="594" y="490"/>
                    <a:pt x="663" y="468"/>
                  </a:cubicBezTo>
                  <a:cubicBezTo>
                    <a:pt x="686" y="468"/>
                    <a:pt x="731" y="445"/>
                    <a:pt x="754" y="445"/>
                  </a:cubicBezTo>
                  <a:lnTo>
                    <a:pt x="846" y="445"/>
                  </a:lnTo>
                  <a:cubicBezTo>
                    <a:pt x="868" y="433"/>
                    <a:pt x="885" y="428"/>
                    <a:pt x="900" y="428"/>
                  </a:cubicBezTo>
                  <a:cubicBezTo>
                    <a:pt x="914" y="428"/>
                    <a:pt x="925" y="433"/>
                    <a:pt x="937" y="445"/>
                  </a:cubicBezTo>
                  <a:lnTo>
                    <a:pt x="1028" y="445"/>
                  </a:lnTo>
                  <a:cubicBezTo>
                    <a:pt x="1051" y="468"/>
                    <a:pt x="1074" y="468"/>
                    <a:pt x="1097" y="468"/>
                  </a:cubicBezTo>
                  <a:cubicBezTo>
                    <a:pt x="1097" y="490"/>
                    <a:pt x="1119" y="490"/>
                    <a:pt x="1119" y="490"/>
                  </a:cubicBezTo>
                  <a:lnTo>
                    <a:pt x="1142" y="513"/>
                  </a:lnTo>
                  <a:cubicBezTo>
                    <a:pt x="1165" y="536"/>
                    <a:pt x="1188" y="559"/>
                    <a:pt x="1211" y="582"/>
                  </a:cubicBezTo>
                  <a:cubicBezTo>
                    <a:pt x="1234" y="582"/>
                    <a:pt x="1256" y="605"/>
                    <a:pt x="1256" y="627"/>
                  </a:cubicBezTo>
                  <a:cubicBezTo>
                    <a:pt x="1279" y="650"/>
                    <a:pt x="1302" y="696"/>
                    <a:pt x="1302" y="719"/>
                  </a:cubicBezTo>
                  <a:cubicBezTo>
                    <a:pt x="1325" y="741"/>
                    <a:pt x="1348" y="764"/>
                    <a:pt x="1348" y="787"/>
                  </a:cubicBezTo>
                  <a:lnTo>
                    <a:pt x="1439" y="1015"/>
                  </a:lnTo>
                  <a:lnTo>
                    <a:pt x="1713" y="924"/>
                  </a:lnTo>
                  <a:cubicBezTo>
                    <a:pt x="1736" y="901"/>
                    <a:pt x="1781" y="901"/>
                    <a:pt x="1804" y="878"/>
                  </a:cubicBezTo>
                  <a:lnTo>
                    <a:pt x="1850" y="856"/>
                  </a:lnTo>
                  <a:lnTo>
                    <a:pt x="1918" y="856"/>
                  </a:lnTo>
                  <a:cubicBezTo>
                    <a:pt x="1941" y="856"/>
                    <a:pt x="1987" y="833"/>
                    <a:pt x="2010" y="833"/>
                  </a:cubicBezTo>
                  <a:lnTo>
                    <a:pt x="2124" y="833"/>
                  </a:lnTo>
                  <a:cubicBezTo>
                    <a:pt x="2147" y="833"/>
                    <a:pt x="2192" y="833"/>
                    <a:pt x="2215" y="856"/>
                  </a:cubicBezTo>
                  <a:cubicBezTo>
                    <a:pt x="2261" y="856"/>
                    <a:pt x="2283" y="856"/>
                    <a:pt x="2329" y="878"/>
                  </a:cubicBezTo>
                  <a:cubicBezTo>
                    <a:pt x="2352" y="878"/>
                    <a:pt x="2398" y="878"/>
                    <a:pt x="2420" y="901"/>
                  </a:cubicBezTo>
                  <a:cubicBezTo>
                    <a:pt x="2466" y="924"/>
                    <a:pt x="2512" y="924"/>
                    <a:pt x="2535" y="947"/>
                  </a:cubicBezTo>
                  <a:lnTo>
                    <a:pt x="2649" y="1015"/>
                  </a:lnTo>
                  <a:lnTo>
                    <a:pt x="2740" y="1084"/>
                  </a:lnTo>
                  <a:cubicBezTo>
                    <a:pt x="2786" y="1107"/>
                    <a:pt x="2808" y="1130"/>
                    <a:pt x="2854" y="1152"/>
                  </a:cubicBezTo>
                  <a:cubicBezTo>
                    <a:pt x="2900" y="1175"/>
                    <a:pt x="2923" y="1198"/>
                    <a:pt x="2968" y="1244"/>
                  </a:cubicBezTo>
                  <a:cubicBezTo>
                    <a:pt x="3037" y="1289"/>
                    <a:pt x="3105" y="1358"/>
                    <a:pt x="3174" y="1403"/>
                  </a:cubicBezTo>
                  <a:cubicBezTo>
                    <a:pt x="3242" y="1472"/>
                    <a:pt x="3311" y="1540"/>
                    <a:pt x="3379" y="1609"/>
                  </a:cubicBezTo>
                  <a:cubicBezTo>
                    <a:pt x="3356" y="1518"/>
                    <a:pt x="3333" y="1426"/>
                    <a:pt x="3288" y="1335"/>
                  </a:cubicBezTo>
                  <a:cubicBezTo>
                    <a:pt x="3288" y="1289"/>
                    <a:pt x="3265" y="1244"/>
                    <a:pt x="3242" y="1198"/>
                  </a:cubicBezTo>
                  <a:cubicBezTo>
                    <a:pt x="3219" y="1152"/>
                    <a:pt x="3197" y="1107"/>
                    <a:pt x="3174" y="1061"/>
                  </a:cubicBezTo>
                  <a:cubicBezTo>
                    <a:pt x="3151" y="1015"/>
                    <a:pt x="3128" y="970"/>
                    <a:pt x="3082" y="924"/>
                  </a:cubicBezTo>
                  <a:cubicBezTo>
                    <a:pt x="3060" y="901"/>
                    <a:pt x="3037" y="856"/>
                    <a:pt x="2991" y="810"/>
                  </a:cubicBezTo>
                  <a:lnTo>
                    <a:pt x="2900" y="696"/>
                  </a:lnTo>
                  <a:cubicBezTo>
                    <a:pt x="2854" y="650"/>
                    <a:pt x="2808" y="627"/>
                    <a:pt x="2763" y="582"/>
                  </a:cubicBezTo>
                  <a:cubicBezTo>
                    <a:pt x="2740" y="559"/>
                    <a:pt x="2694" y="536"/>
                    <a:pt x="2649" y="490"/>
                  </a:cubicBezTo>
                  <a:cubicBezTo>
                    <a:pt x="2603" y="468"/>
                    <a:pt x="2535" y="445"/>
                    <a:pt x="2489" y="422"/>
                  </a:cubicBezTo>
                  <a:cubicBezTo>
                    <a:pt x="2443" y="399"/>
                    <a:pt x="2375" y="376"/>
                    <a:pt x="2329" y="353"/>
                  </a:cubicBezTo>
                  <a:cubicBezTo>
                    <a:pt x="2261" y="353"/>
                    <a:pt x="2215" y="331"/>
                    <a:pt x="2147" y="331"/>
                  </a:cubicBezTo>
                  <a:lnTo>
                    <a:pt x="1987" y="308"/>
                  </a:lnTo>
                  <a:cubicBezTo>
                    <a:pt x="1918" y="308"/>
                    <a:pt x="1873" y="331"/>
                    <a:pt x="1804" y="331"/>
                  </a:cubicBezTo>
                  <a:lnTo>
                    <a:pt x="1713" y="353"/>
                  </a:lnTo>
                  <a:lnTo>
                    <a:pt x="1699" y="358"/>
                  </a:lnTo>
                  <a:lnTo>
                    <a:pt x="1699" y="358"/>
                  </a:lnTo>
                  <a:cubicBezTo>
                    <a:pt x="1687" y="341"/>
                    <a:pt x="1676" y="325"/>
                    <a:pt x="1667" y="308"/>
                  </a:cubicBezTo>
                  <a:cubicBezTo>
                    <a:pt x="1622" y="285"/>
                    <a:pt x="1599" y="239"/>
                    <a:pt x="1553" y="194"/>
                  </a:cubicBezTo>
                  <a:cubicBezTo>
                    <a:pt x="1507" y="171"/>
                    <a:pt x="1462" y="125"/>
                    <a:pt x="1416" y="102"/>
                  </a:cubicBezTo>
                  <a:lnTo>
                    <a:pt x="1348" y="57"/>
                  </a:lnTo>
                  <a:cubicBezTo>
                    <a:pt x="1302" y="57"/>
                    <a:pt x="1279" y="34"/>
                    <a:pt x="1256" y="34"/>
                  </a:cubicBezTo>
                  <a:cubicBezTo>
                    <a:pt x="1211" y="11"/>
                    <a:pt x="1142" y="11"/>
                    <a:pt x="1097" y="11"/>
                  </a:cubicBezTo>
                  <a:cubicBezTo>
                    <a:pt x="1074" y="3"/>
                    <a:pt x="1053" y="1"/>
                    <a:pt x="1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5"/>
            <p:cNvSpPr/>
            <p:nvPr/>
          </p:nvSpPr>
          <p:spPr>
            <a:xfrm>
              <a:off x="8294223" y="926046"/>
              <a:ext cx="113999" cy="37344"/>
            </a:xfrm>
            <a:custGeom>
              <a:avLst/>
              <a:gdLst/>
              <a:ahLst/>
              <a:cxnLst/>
              <a:rect l="l" t="t" r="r" b="b"/>
              <a:pathLst>
                <a:path w="3767" h="1234" extrusionOk="0">
                  <a:moveTo>
                    <a:pt x="1005" y="1"/>
                  </a:moveTo>
                  <a:cubicBezTo>
                    <a:pt x="959" y="1"/>
                    <a:pt x="891" y="24"/>
                    <a:pt x="845" y="47"/>
                  </a:cubicBezTo>
                  <a:cubicBezTo>
                    <a:pt x="777" y="47"/>
                    <a:pt x="731" y="69"/>
                    <a:pt x="685" y="115"/>
                  </a:cubicBezTo>
                  <a:cubicBezTo>
                    <a:pt x="640" y="138"/>
                    <a:pt x="594" y="161"/>
                    <a:pt x="548" y="206"/>
                  </a:cubicBezTo>
                  <a:cubicBezTo>
                    <a:pt x="503" y="229"/>
                    <a:pt x="457" y="252"/>
                    <a:pt x="434" y="298"/>
                  </a:cubicBezTo>
                  <a:cubicBezTo>
                    <a:pt x="389" y="343"/>
                    <a:pt x="366" y="366"/>
                    <a:pt x="343" y="412"/>
                  </a:cubicBezTo>
                  <a:cubicBezTo>
                    <a:pt x="297" y="457"/>
                    <a:pt x="274" y="480"/>
                    <a:pt x="252" y="526"/>
                  </a:cubicBezTo>
                  <a:cubicBezTo>
                    <a:pt x="206" y="617"/>
                    <a:pt x="137" y="686"/>
                    <a:pt x="115" y="777"/>
                  </a:cubicBezTo>
                  <a:cubicBezTo>
                    <a:pt x="69" y="868"/>
                    <a:pt x="46" y="937"/>
                    <a:pt x="1" y="1028"/>
                  </a:cubicBezTo>
                  <a:cubicBezTo>
                    <a:pt x="92" y="982"/>
                    <a:pt x="160" y="914"/>
                    <a:pt x="206" y="868"/>
                  </a:cubicBezTo>
                  <a:cubicBezTo>
                    <a:pt x="252" y="823"/>
                    <a:pt x="297" y="800"/>
                    <a:pt x="320" y="777"/>
                  </a:cubicBezTo>
                  <a:lnTo>
                    <a:pt x="434" y="686"/>
                  </a:lnTo>
                  <a:cubicBezTo>
                    <a:pt x="503" y="640"/>
                    <a:pt x="571" y="594"/>
                    <a:pt x="640" y="549"/>
                  </a:cubicBezTo>
                  <a:cubicBezTo>
                    <a:pt x="662" y="549"/>
                    <a:pt x="708" y="526"/>
                    <a:pt x="731" y="503"/>
                  </a:cubicBezTo>
                  <a:cubicBezTo>
                    <a:pt x="777" y="503"/>
                    <a:pt x="799" y="480"/>
                    <a:pt x="845" y="480"/>
                  </a:cubicBezTo>
                  <a:cubicBezTo>
                    <a:pt x="868" y="457"/>
                    <a:pt x="914" y="457"/>
                    <a:pt x="936" y="457"/>
                  </a:cubicBezTo>
                  <a:lnTo>
                    <a:pt x="1028" y="457"/>
                  </a:lnTo>
                  <a:cubicBezTo>
                    <a:pt x="1051" y="457"/>
                    <a:pt x="1096" y="457"/>
                    <a:pt x="1119" y="480"/>
                  </a:cubicBezTo>
                  <a:lnTo>
                    <a:pt x="1142" y="480"/>
                  </a:lnTo>
                  <a:lnTo>
                    <a:pt x="1187" y="503"/>
                  </a:lnTo>
                  <a:cubicBezTo>
                    <a:pt x="1210" y="503"/>
                    <a:pt x="1233" y="526"/>
                    <a:pt x="1279" y="549"/>
                  </a:cubicBezTo>
                  <a:cubicBezTo>
                    <a:pt x="1302" y="572"/>
                    <a:pt x="1324" y="594"/>
                    <a:pt x="1347" y="617"/>
                  </a:cubicBezTo>
                  <a:cubicBezTo>
                    <a:pt x="1370" y="640"/>
                    <a:pt x="1393" y="663"/>
                    <a:pt x="1416" y="686"/>
                  </a:cubicBezTo>
                  <a:cubicBezTo>
                    <a:pt x="1439" y="709"/>
                    <a:pt x="1461" y="731"/>
                    <a:pt x="1461" y="754"/>
                  </a:cubicBezTo>
                  <a:lnTo>
                    <a:pt x="1598" y="960"/>
                  </a:lnTo>
                  <a:lnTo>
                    <a:pt x="1849" y="823"/>
                  </a:lnTo>
                  <a:cubicBezTo>
                    <a:pt x="1872" y="800"/>
                    <a:pt x="1918" y="777"/>
                    <a:pt x="1941" y="754"/>
                  </a:cubicBezTo>
                  <a:lnTo>
                    <a:pt x="2009" y="731"/>
                  </a:lnTo>
                  <a:lnTo>
                    <a:pt x="2055" y="709"/>
                  </a:lnTo>
                  <a:cubicBezTo>
                    <a:pt x="2100" y="709"/>
                    <a:pt x="2123" y="686"/>
                    <a:pt x="2169" y="663"/>
                  </a:cubicBezTo>
                  <a:cubicBezTo>
                    <a:pt x="2192" y="663"/>
                    <a:pt x="2237" y="663"/>
                    <a:pt x="2283" y="640"/>
                  </a:cubicBezTo>
                  <a:lnTo>
                    <a:pt x="2511" y="640"/>
                  </a:lnTo>
                  <a:cubicBezTo>
                    <a:pt x="2557" y="640"/>
                    <a:pt x="2580" y="640"/>
                    <a:pt x="2625" y="663"/>
                  </a:cubicBezTo>
                  <a:cubicBezTo>
                    <a:pt x="2671" y="663"/>
                    <a:pt x="2717" y="663"/>
                    <a:pt x="2762" y="686"/>
                  </a:cubicBezTo>
                  <a:lnTo>
                    <a:pt x="2877" y="731"/>
                  </a:lnTo>
                  <a:lnTo>
                    <a:pt x="3013" y="777"/>
                  </a:lnTo>
                  <a:cubicBezTo>
                    <a:pt x="3059" y="800"/>
                    <a:pt x="3105" y="823"/>
                    <a:pt x="3150" y="845"/>
                  </a:cubicBezTo>
                  <a:cubicBezTo>
                    <a:pt x="3173" y="868"/>
                    <a:pt x="3219" y="891"/>
                    <a:pt x="3265" y="914"/>
                  </a:cubicBezTo>
                  <a:cubicBezTo>
                    <a:pt x="3356" y="960"/>
                    <a:pt x="3447" y="1005"/>
                    <a:pt x="3516" y="1074"/>
                  </a:cubicBezTo>
                  <a:cubicBezTo>
                    <a:pt x="3607" y="1119"/>
                    <a:pt x="3698" y="1188"/>
                    <a:pt x="3767" y="1234"/>
                  </a:cubicBezTo>
                  <a:cubicBezTo>
                    <a:pt x="3744" y="1142"/>
                    <a:pt x="3698" y="1051"/>
                    <a:pt x="3630" y="960"/>
                  </a:cubicBezTo>
                  <a:cubicBezTo>
                    <a:pt x="3607" y="914"/>
                    <a:pt x="3584" y="868"/>
                    <a:pt x="3538" y="823"/>
                  </a:cubicBezTo>
                  <a:cubicBezTo>
                    <a:pt x="3516" y="800"/>
                    <a:pt x="3470" y="754"/>
                    <a:pt x="3447" y="709"/>
                  </a:cubicBezTo>
                  <a:cubicBezTo>
                    <a:pt x="3402" y="663"/>
                    <a:pt x="3379" y="617"/>
                    <a:pt x="3333" y="594"/>
                  </a:cubicBezTo>
                  <a:cubicBezTo>
                    <a:pt x="3287" y="549"/>
                    <a:pt x="3242" y="503"/>
                    <a:pt x="3196" y="480"/>
                  </a:cubicBezTo>
                  <a:lnTo>
                    <a:pt x="3082" y="389"/>
                  </a:lnTo>
                  <a:cubicBezTo>
                    <a:pt x="3013" y="343"/>
                    <a:pt x="2968" y="321"/>
                    <a:pt x="2922" y="298"/>
                  </a:cubicBezTo>
                  <a:cubicBezTo>
                    <a:pt x="2877" y="252"/>
                    <a:pt x="2808" y="252"/>
                    <a:pt x="2762" y="229"/>
                  </a:cubicBezTo>
                  <a:cubicBezTo>
                    <a:pt x="2717" y="206"/>
                    <a:pt x="2648" y="184"/>
                    <a:pt x="2580" y="161"/>
                  </a:cubicBezTo>
                  <a:cubicBezTo>
                    <a:pt x="2534" y="161"/>
                    <a:pt x="2466" y="138"/>
                    <a:pt x="2397" y="138"/>
                  </a:cubicBezTo>
                  <a:lnTo>
                    <a:pt x="2215" y="138"/>
                  </a:lnTo>
                  <a:lnTo>
                    <a:pt x="2032" y="161"/>
                  </a:lnTo>
                  <a:cubicBezTo>
                    <a:pt x="1964" y="184"/>
                    <a:pt x="1918" y="206"/>
                    <a:pt x="1849" y="229"/>
                  </a:cubicBezTo>
                  <a:lnTo>
                    <a:pt x="1758" y="252"/>
                  </a:lnTo>
                  <a:lnTo>
                    <a:pt x="1728" y="272"/>
                  </a:lnTo>
                  <a:lnTo>
                    <a:pt x="1728" y="272"/>
                  </a:lnTo>
                  <a:cubicBezTo>
                    <a:pt x="1708" y="254"/>
                    <a:pt x="1687" y="239"/>
                    <a:pt x="1667" y="229"/>
                  </a:cubicBezTo>
                  <a:cubicBezTo>
                    <a:pt x="1644" y="184"/>
                    <a:pt x="1575" y="138"/>
                    <a:pt x="1530" y="115"/>
                  </a:cubicBezTo>
                  <a:cubicBezTo>
                    <a:pt x="1484" y="92"/>
                    <a:pt x="1439" y="69"/>
                    <a:pt x="1370" y="47"/>
                  </a:cubicBezTo>
                  <a:lnTo>
                    <a:pt x="1279" y="24"/>
                  </a:lnTo>
                  <a:cubicBezTo>
                    <a:pt x="1256" y="24"/>
                    <a:pt x="1233" y="1"/>
                    <a:pt x="11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5"/>
            <p:cNvSpPr/>
            <p:nvPr/>
          </p:nvSpPr>
          <p:spPr>
            <a:xfrm>
              <a:off x="8284539" y="993047"/>
              <a:ext cx="114029" cy="34893"/>
            </a:xfrm>
            <a:custGeom>
              <a:avLst/>
              <a:gdLst/>
              <a:ahLst/>
              <a:cxnLst/>
              <a:rect l="l" t="t" r="r" b="b"/>
              <a:pathLst>
                <a:path w="3768" h="1153" extrusionOk="0">
                  <a:moveTo>
                    <a:pt x="3767" y="1"/>
                  </a:moveTo>
                  <a:lnTo>
                    <a:pt x="3767" y="1"/>
                  </a:lnTo>
                  <a:cubicBezTo>
                    <a:pt x="3699" y="69"/>
                    <a:pt x="3630" y="138"/>
                    <a:pt x="3585" y="206"/>
                  </a:cubicBezTo>
                  <a:cubicBezTo>
                    <a:pt x="3539" y="229"/>
                    <a:pt x="3516" y="252"/>
                    <a:pt x="3470" y="298"/>
                  </a:cubicBezTo>
                  <a:lnTo>
                    <a:pt x="3379" y="389"/>
                  </a:lnTo>
                  <a:cubicBezTo>
                    <a:pt x="3333" y="435"/>
                    <a:pt x="3265" y="480"/>
                    <a:pt x="3197" y="549"/>
                  </a:cubicBezTo>
                  <a:cubicBezTo>
                    <a:pt x="3151" y="549"/>
                    <a:pt x="3128" y="572"/>
                    <a:pt x="3105" y="594"/>
                  </a:cubicBezTo>
                  <a:cubicBezTo>
                    <a:pt x="3060" y="617"/>
                    <a:pt x="3037" y="640"/>
                    <a:pt x="2991" y="640"/>
                  </a:cubicBezTo>
                  <a:cubicBezTo>
                    <a:pt x="2968" y="663"/>
                    <a:pt x="2923" y="663"/>
                    <a:pt x="2900" y="663"/>
                  </a:cubicBezTo>
                  <a:cubicBezTo>
                    <a:pt x="2877" y="686"/>
                    <a:pt x="2831" y="686"/>
                    <a:pt x="2808" y="686"/>
                  </a:cubicBezTo>
                  <a:lnTo>
                    <a:pt x="2717" y="686"/>
                  </a:lnTo>
                  <a:cubicBezTo>
                    <a:pt x="2717" y="663"/>
                    <a:pt x="2694" y="663"/>
                    <a:pt x="2694" y="663"/>
                  </a:cubicBezTo>
                  <a:lnTo>
                    <a:pt x="2649" y="663"/>
                  </a:lnTo>
                  <a:cubicBezTo>
                    <a:pt x="2626" y="640"/>
                    <a:pt x="2580" y="640"/>
                    <a:pt x="2557" y="617"/>
                  </a:cubicBezTo>
                  <a:cubicBezTo>
                    <a:pt x="2535" y="594"/>
                    <a:pt x="2512" y="572"/>
                    <a:pt x="2489" y="572"/>
                  </a:cubicBezTo>
                  <a:cubicBezTo>
                    <a:pt x="2466" y="549"/>
                    <a:pt x="2443" y="526"/>
                    <a:pt x="2398" y="503"/>
                  </a:cubicBezTo>
                  <a:cubicBezTo>
                    <a:pt x="2375" y="480"/>
                    <a:pt x="2352" y="458"/>
                    <a:pt x="2352" y="435"/>
                  </a:cubicBezTo>
                  <a:lnTo>
                    <a:pt x="2192" y="229"/>
                  </a:lnTo>
                  <a:lnTo>
                    <a:pt x="1964" y="412"/>
                  </a:lnTo>
                  <a:cubicBezTo>
                    <a:pt x="1918" y="435"/>
                    <a:pt x="1895" y="458"/>
                    <a:pt x="1873" y="480"/>
                  </a:cubicBezTo>
                  <a:lnTo>
                    <a:pt x="1827" y="503"/>
                  </a:lnTo>
                  <a:lnTo>
                    <a:pt x="1759" y="549"/>
                  </a:lnTo>
                  <a:cubicBezTo>
                    <a:pt x="1736" y="549"/>
                    <a:pt x="1690" y="572"/>
                    <a:pt x="1667" y="594"/>
                  </a:cubicBezTo>
                  <a:cubicBezTo>
                    <a:pt x="1622" y="594"/>
                    <a:pt x="1599" y="617"/>
                    <a:pt x="1553" y="617"/>
                  </a:cubicBezTo>
                  <a:cubicBezTo>
                    <a:pt x="1507" y="640"/>
                    <a:pt x="1485" y="640"/>
                    <a:pt x="1439" y="640"/>
                  </a:cubicBezTo>
                  <a:cubicBezTo>
                    <a:pt x="1393" y="663"/>
                    <a:pt x="1371" y="663"/>
                    <a:pt x="1325" y="663"/>
                  </a:cubicBezTo>
                  <a:lnTo>
                    <a:pt x="1188" y="663"/>
                  </a:lnTo>
                  <a:cubicBezTo>
                    <a:pt x="1165" y="640"/>
                    <a:pt x="1119" y="640"/>
                    <a:pt x="1074" y="640"/>
                  </a:cubicBezTo>
                  <a:lnTo>
                    <a:pt x="937" y="617"/>
                  </a:lnTo>
                  <a:lnTo>
                    <a:pt x="800" y="572"/>
                  </a:lnTo>
                  <a:cubicBezTo>
                    <a:pt x="754" y="549"/>
                    <a:pt x="709" y="526"/>
                    <a:pt x="663" y="526"/>
                  </a:cubicBezTo>
                  <a:cubicBezTo>
                    <a:pt x="617" y="503"/>
                    <a:pt x="572" y="480"/>
                    <a:pt x="549" y="458"/>
                  </a:cubicBezTo>
                  <a:cubicBezTo>
                    <a:pt x="457" y="435"/>
                    <a:pt x="366" y="389"/>
                    <a:pt x="275" y="343"/>
                  </a:cubicBezTo>
                  <a:cubicBezTo>
                    <a:pt x="184" y="298"/>
                    <a:pt x="92" y="252"/>
                    <a:pt x="1" y="184"/>
                  </a:cubicBezTo>
                  <a:lnTo>
                    <a:pt x="1" y="184"/>
                  </a:lnTo>
                  <a:cubicBezTo>
                    <a:pt x="47" y="298"/>
                    <a:pt x="115" y="366"/>
                    <a:pt x="161" y="458"/>
                  </a:cubicBezTo>
                  <a:cubicBezTo>
                    <a:pt x="206" y="503"/>
                    <a:pt x="229" y="549"/>
                    <a:pt x="275" y="572"/>
                  </a:cubicBezTo>
                  <a:cubicBezTo>
                    <a:pt x="321" y="617"/>
                    <a:pt x="343" y="663"/>
                    <a:pt x="389" y="686"/>
                  </a:cubicBezTo>
                  <a:cubicBezTo>
                    <a:pt x="435" y="731"/>
                    <a:pt x="457" y="754"/>
                    <a:pt x="503" y="800"/>
                  </a:cubicBezTo>
                  <a:cubicBezTo>
                    <a:pt x="549" y="823"/>
                    <a:pt x="594" y="868"/>
                    <a:pt x="640" y="891"/>
                  </a:cubicBezTo>
                  <a:lnTo>
                    <a:pt x="800" y="982"/>
                  </a:lnTo>
                  <a:cubicBezTo>
                    <a:pt x="846" y="1005"/>
                    <a:pt x="891" y="1028"/>
                    <a:pt x="937" y="1051"/>
                  </a:cubicBezTo>
                  <a:cubicBezTo>
                    <a:pt x="1005" y="1074"/>
                    <a:pt x="1051" y="1097"/>
                    <a:pt x="1119" y="1097"/>
                  </a:cubicBezTo>
                  <a:cubicBezTo>
                    <a:pt x="1165" y="1119"/>
                    <a:pt x="1234" y="1119"/>
                    <a:pt x="1279" y="1142"/>
                  </a:cubicBezTo>
                  <a:lnTo>
                    <a:pt x="1485" y="1142"/>
                  </a:lnTo>
                  <a:cubicBezTo>
                    <a:pt x="1530" y="1142"/>
                    <a:pt x="1599" y="1142"/>
                    <a:pt x="1667" y="1119"/>
                  </a:cubicBezTo>
                  <a:lnTo>
                    <a:pt x="1850" y="1074"/>
                  </a:lnTo>
                  <a:cubicBezTo>
                    <a:pt x="1895" y="1051"/>
                    <a:pt x="1964" y="1028"/>
                    <a:pt x="2010" y="1005"/>
                  </a:cubicBezTo>
                  <a:lnTo>
                    <a:pt x="2101" y="960"/>
                  </a:lnTo>
                  <a:lnTo>
                    <a:pt x="2129" y="941"/>
                  </a:lnTo>
                  <a:lnTo>
                    <a:pt x="2129" y="941"/>
                  </a:lnTo>
                  <a:cubicBezTo>
                    <a:pt x="2150" y="957"/>
                    <a:pt x="2171" y="972"/>
                    <a:pt x="2192" y="982"/>
                  </a:cubicBezTo>
                  <a:cubicBezTo>
                    <a:pt x="2238" y="1028"/>
                    <a:pt x="2284" y="1051"/>
                    <a:pt x="2352" y="1074"/>
                  </a:cubicBezTo>
                  <a:cubicBezTo>
                    <a:pt x="2398" y="1097"/>
                    <a:pt x="2443" y="1119"/>
                    <a:pt x="2512" y="1119"/>
                  </a:cubicBezTo>
                  <a:lnTo>
                    <a:pt x="2603" y="1142"/>
                  </a:lnTo>
                  <a:lnTo>
                    <a:pt x="2694" y="1142"/>
                  </a:lnTo>
                  <a:cubicBezTo>
                    <a:pt x="2717" y="1150"/>
                    <a:pt x="2737" y="1152"/>
                    <a:pt x="2757" y="1152"/>
                  </a:cubicBezTo>
                  <a:cubicBezTo>
                    <a:pt x="2796" y="1152"/>
                    <a:pt x="2831" y="1142"/>
                    <a:pt x="2877" y="1142"/>
                  </a:cubicBezTo>
                  <a:cubicBezTo>
                    <a:pt x="2945" y="1119"/>
                    <a:pt x="2991" y="1097"/>
                    <a:pt x="3037" y="1074"/>
                  </a:cubicBezTo>
                  <a:cubicBezTo>
                    <a:pt x="3105" y="1051"/>
                    <a:pt x="3151" y="1028"/>
                    <a:pt x="3197" y="982"/>
                  </a:cubicBezTo>
                  <a:cubicBezTo>
                    <a:pt x="3242" y="960"/>
                    <a:pt x="3288" y="937"/>
                    <a:pt x="3311" y="891"/>
                  </a:cubicBezTo>
                  <a:cubicBezTo>
                    <a:pt x="3356" y="846"/>
                    <a:pt x="3379" y="823"/>
                    <a:pt x="3425" y="777"/>
                  </a:cubicBezTo>
                  <a:cubicBezTo>
                    <a:pt x="3448" y="731"/>
                    <a:pt x="3493" y="686"/>
                    <a:pt x="3516" y="663"/>
                  </a:cubicBezTo>
                  <a:cubicBezTo>
                    <a:pt x="3539" y="617"/>
                    <a:pt x="3562" y="572"/>
                    <a:pt x="3585" y="526"/>
                  </a:cubicBezTo>
                  <a:cubicBezTo>
                    <a:pt x="3630" y="435"/>
                    <a:pt x="3676" y="366"/>
                    <a:pt x="3699" y="275"/>
                  </a:cubicBezTo>
                  <a:cubicBezTo>
                    <a:pt x="3722" y="184"/>
                    <a:pt x="3744" y="92"/>
                    <a:pt x="3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5"/>
            <p:cNvSpPr/>
            <p:nvPr/>
          </p:nvSpPr>
          <p:spPr>
            <a:xfrm>
              <a:off x="8299761" y="1046945"/>
              <a:ext cx="102953" cy="31806"/>
            </a:xfrm>
            <a:custGeom>
              <a:avLst/>
              <a:gdLst/>
              <a:ahLst/>
              <a:cxnLst/>
              <a:rect l="l" t="t" r="r" b="b"/>
              <a:pathLst>
                <a:path w="3402" h="1051" extrusionOk="0">
                  <a:moveTo>
                    <a:pt x="3401" y="0"/>
                  </a:moveTo>
                  <a:lnTo>
                    <a:pt x="3401" y="0"/>
                  </a:lnTo>
                  <a:cubicBezTo>
                    <a:pt x="3333" y="46"/>
                    <a:pt x="3287" y="114"/>
                    <a:pt x="3219" y="160"/>
                  </a:cubicBezTo>
                  <a:cubicBezTo>
                    <a:pt x="3196" y="206"/>
                    <a:pt x="3173" y="229"/>
                    <a:pt x="3150" y="251"/>
                  </a:cubicBezTo>
                  <a:lnTo>
                    <a:pt x="3059" y="320"/>
                  </a:lnTo>
                  <a:cubicBezTo>
                    <a:pt x="2990" y="388"/>
                    <a:pt x="2945" y="411"/>
                    <a:pt x="2876" y="457"/>
                  </a:cubicBezTo>
                  <a:cubicBezTo>
                    <a:pt x="2853" y="480"/>
                    <a:pt x="2808" y="503"/>
                    <a:pt x="2785" y="525"/>
                  </a:cubicBezTo>
                  <a:cubicBezTo>
                    <a:pt x="2762" y="548"/>
                    <a:pt x="2739" y="548"/>
                    <a:pt x="2694" y="548"/>
                  </a:cubicBezTo>
                  <a:cubicBezTo>
                    <a:pt x="2671" y="571"/>
                    <a:pt x="2648" y="571"/>
                    <a:pt x="2625" y="571"/>
                  </a:cubicBezTo>
                  <a:cubicBezTo>
                    <a:pt x="2602" y="594"/>
                    <a:pt x="2579" y="594"/>
                    <a:pt x="2534" y="594"/>
                  </a:cubicBezTo>
                  <a:cubicBezTo>
                    <a:pt x="2511" y="594"/>
                    <a:pt x="2488" y="594"/>
                    <a:pt x="2465" y="571"/>
                  </a:cubicBezTo>
                  <a:lnTo>
                    <a:pt x="2397" y="571"/>
                  </a:lnTo>
                  <a:cubicBezTo>
                    <a:pt x="2374" y="548"/>
                    <a:pt x="2351" y="548"/>
                    <a:pt x="2328" y="525"/>
                  </a:cubicBezTo>
                  <a:cubicBezTo>
                    <a:pt x="2305" y="525"/>
                    <a:pt x="2283" y="503"/>
                    <a:pt x="2260" y="480"/>
                  </a:cubicBezTo>
                  <a:cubicBezTo>
                    <a:pt x="2237" y="457"/>
                    <a:pt x="2214" y="457"/>
                    <a:pt x="2191" y="434"/>
                  </a:cubicBezTo>
                  <a:cubicBezTo>
                    <a:pt x="2191" y="411"/>
                    <a:pt x="2146" y="388"/>
                    <a:pt x="2146" y="366"/>
                  </a:cubicBezTo>
                  <a:lnTo>
                    <a:pt x="1986" y="183"/>
                  </a:lnTo>
                  <a:lnTo>
                    <a:pt x="1758" y="343"/>
                  </a:lnTo>
                  <a:cubicBezTo>
                    <a:pt x="1735" y="366"/>
                    <a:pt x="1712" y="388"/>
                    <a:pt x="1689" y="411"/>
                  </a:cubicBezTo>
                  <a:lnTo>
                    <a:pt x="1644" y="434"/>
                  </a:lnTo>
                  <a:lnTo>
                    <a:pt x="1598" y="457"/>
                  </a:lnTo>
                  <a:cubicBezTo>
                    <a:pt x="1552" y="480"/>
                    <a:pt x="1529" y="503"/>
                    <a:pt x="1507" y="503"/>
                  </a:cubicBezTo>
                  <a:cubicBezTo>
                    <a:pt x="1484" y="525"/>
                    <a:pt x="1438" y="525"/>
                    <a:pt x="1415" y="525"/>
                  </a:cubicBezTo>
                  <a:cubicBezTo>
                    <a:pt x="1370" y="548"/>
                    <a:pt x="1347" y="548"/>
                    <a:pt x="1301" y="548"/>
                  </a:cubicBezTo>
                  <a:cubicBezTo>
                    <a:pt x="1278" y="571"/>
                    <a:pt x="1233" y="571"/>
                    <a:pt x="1210" y="571"/>
                  </a:cubicBezTo>
                  <a:lnTo>
                    <a:pt x="1096" y="571"/>
                  </a:lnTo>
                  <a:cubicBezTo>
                    <a:pt x="1050" y="548"/>
                    <a:pt x="1027" y="548"/>
                    <a:pt x="982" y="548"/>
                  </a:cubicBezTo>
                  <a:lnTo>
                    <a:pt x="868" y="525"/>
                  </a:lnTo>
                  <a:lnTo>
                    <a:pt x="753" y="503"/>
                  </a:lnTo>
                  <a:cubicBezTo>
                    <a:pt x="708" y="480"/>
                    <a:pt x="662" y="457"/>
                    <a:pt x="639" y="457"/>
                  </a:cubicBezTo>
                  <a:cubicBezTo>
                    <a:pt x="594" y="434"/>
                    <a:pt x="548" y="411"/>
                    <a:pt x="502" y="411"/>
                  </a:cubicBezTo>
                  <a:cubicBezTo>
                    <a:pt x="434" y="366"/>
                    <a:pt x="343" y="343"/>
                    <a:pt x="251" y="297"/>
                  </a:cubicBezTo>
                  <a:cubicBezTo>
                    <a:pt x="183" y="251"/>
                    <a:pt x="91" y="206"/>
                    <a:pt x="0" y="160"/>
                  </a:cubicBezTo>
                  <a:lnTo>
                    <a:pt x="0" y="160"/>
                  </a:lnTo>
                  <a:cubicBezTo>
                    <a:pt x="46" y="251"/>
                    <a:pt x="114" y="343"/>
                    <a:pt x="160" y="411"/>
                  </a:cubicBezTo>
                  <a:cubicBezTo>
                    <a:pt x="183" y="457"/>
                    <a:pt x="228" y="480"/>
                    <a:pt x="251" y="525"/>
                  </a:cubicBezTo>
                  <a:cubicBezTo>
                    <a:pt x="297" y="548"/>
                    <a:pt x="320" y="594"/>
                    <a:pt x="365" y="639"/>
                  </a:cubicBezTo>
                  <a:cubicBezTo>
                    <a:pt x="388" y="662"/>
                    <a:pt x="434" y="708"/>
                    <a:pt x="457" y="731"/>
                  </a:cubicBezTo>
                  <a:cubicBezTo>
                    <a:pt x="502" y="754"/>
                    <a:pt x="548" y="799"/>
                    <a:pt x="594" y="822"/>
                  </a:cubicBezTo>
                  <a:lnTo>
                    <a:pt x="708" y="891"/>
                  </a:lnTo>
                  <a:cubicBezTo>
                    <a:pt x="776" y="913"/>
                    <a:pt x="822" y="936"/>
                    <a:pt x="868" y="959"/>
                  </a:cubicBezTo>
                  <a:cubicBezTo>
                    <a:pt x="913" y="982"/>
                    <a:pt x="959" y="1005"/>
                    <a:pt x="1004" y="1005"/>
                  </a:cubicBezTo>
                  <a:cubicBezTo>
                    <a:pt x="1073" y="1028"/>
                    <a:pt x="1119" y="1028"/>
                    <a:pt x="1164" y="1050"/>
                  </a:cubicBezTo>
                  <a:lnTo>
                    <a:pt x="1347" y="1050"/>
                  </a:lnTo>
                  <a:cubicBezTo>
                    <a:pt x="1392" y="1050"/>
                    <a:pt x="1461" y="1050"/>
                    <a:pt x="1507" y="1028"/>
                  </a:cubicBezTo>
                  <a:lnTo>
                    <a:pt x="1689" y="982"/>
                  </a:lnTo>
                  <a:cubicBezTo>
                    <a:pt x="1735" y="982"/>
                    <a:pt x="1781" y="936"/>
                    <a:pt x="1849" y="913"/>
                  </a:cubicBezTo>
                  <a:lnTo>
                    <a:pt x="1917" y="891"/>
                  </a:lnTo>
                  <a:lnTo>
                    <a:pt x="1936" y="872"/>
                  </a:lnTo>
                  <a:lnTo>
                    <a:pt x="1936" y="872"/>
                  </a:lnTo>
                  <a:cubicBezTo>
                    <a:pt x="1953" y="883"/>
                    <a:pt x="1969" y="897"/>
                    <a:pt x="1986" y="913"/>
                  </a:cubicBezTo>
                  <a:cubicBezTo>
                    <a:pt x="2009" y="936"/>
                    <a:pt x="2054" y="959"/>
                    <a:pt x="2123" y="982"/>
                  </a:cubicBezTo>
                  <a:cubicBezTo>
                    <a:pt x="2169" y="1005"/>
                    <a:pt x="2214" y="1028"/>
                    <a:pt x="2283" y="1028"/>
                  </a:cubicBezTo>
                  <a:lnTo>
                    <a:pt x="2351" y="1050"/>
                  </a:lnTo>
                  <a:lnTo>
                    <a:pt x="2442" y="1050"/>
                  </a:lnTo>
                  <a:cubicBezTo>
                    <a:pt x="2488" y="1050"/>
                    <a:pt x="2557" y="1050"/>
                    <a:pt x="2602" y="1028"/>
                  </a:cubicBezTo>
                  <a:cubicBezTo>
                    <a:pt x="2671" y="1028"/>
                    <a:pt x="2716" y="1005"/>
                    <a:pt x="2762" y="982"/>
                  </a:cubicBezTo>
                  <a:cubicBezTo>
                    <a:pt x="2808" y="959"/>
                    <a:pt x="2853" y="936"/>
                    <a:pt x="2899" y="913"/>
                  </a:cubicBezTo>
                  <a:cubicBezTo>
                    <a:pt x="2945" y="868"/>
                    <a:pt x="2990" y="845"/>
                    <a:pt x="3013" y="822"/>
                  </a:cubicBezTo>
                  <a:cubicBezTo>
                    <a:pt x="3059" y="776"/>
                    <a:pt x="3082" y="754"/>
                    <a:pt x="3104" y="708"/>
                  </a:cubicBezTo>
                  <a:cubicBezTo>
                    <a:pt x="3127" y="662"/>
                    <a:pt x="3173" y="639"/>
                    <a:pt x="3196" y="594"/>
                  </a:cubicBezTo>
                  <a:cubicBezTo>
                    <a:pt x="3219" y="548"/>
                    <a:pt x="3241" y="525"/>
                    <a:pt x="3241" y="480"/>
                  </a:cubicBezTo>
                  <a:cubicBezTo>
                    <a:pt x="3287" y="388"/>
                    <a:pt x="3333" y="320"/>
                    <a:pt x="3355" y="251"/>
                  </a:cubicBezTo>
                  <a:cubicBezTo>
                    <a:pt x="3378" y="160"/>
                    <a:pt x="3401" y="69"/>
                    <a:pt x="3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5"/>
            <p:cNvSpPr/>
            <p:nvPr/>
          </p:nvSpPr>
          <p:spPr>
            <a:xfrm>
              <a:off x="8319795" y="1100116"/>
              <a:ext cx="89123" cy="41490"/>
            </a:xfrm>
            <a:custGeom>
              <a:avLst/>
              <a:gdLst/>
              <a:ahLst/>
              <a:cxnLst/>
              <a:rect l="l" t="t" r="r" b="b"/>
              <a:pathLst>
                <a:path w="2945" h="1371" extrusionOk="0">
                  <a:moveTo>
                    <a:pt x="2922" y="1"/>
                  </a:moveTo>
                  <a:cubicBezTo>
                    <a:pt x="2876" y="69"/>
                    <a:pt x="2853" y="115"/>
                    <a:pt x="2808" y="184"/>
                  </a:cubicBezTo>
                  <a:cubicBezTo>
                    <a:pt x="2762" y="252"/>
                    <a:pt x="2716" y="298"/>
                    <a:pt x="2671" y="343"/>
                  </a:cubicBezTo>
                  <a:cubicBezTo>
                    <a:pt x="2648" y="412"/>
                    <a:pt x="2579" y="457"/>
                    <a:pt x="2557" y="503"/>
                  </a:cubicBezTo>
                  <a:cubicBezTo>
                    <a:pt x="2534" y="526"/>
                    <a:pt x="2511" y="549"/>
                    <a:pt x="2488" y="572"/>
                  </a:cubicBezTo>
                  <a:cubicBezTo>
                    <a:pt x="2465" y="572"/>
                    <a:pt x="2442" y="594"/>
                    <a:pt x="2420" y="617"/>
                  </a:cubicBezTo>
                  <a:cubicBezTo>
                    <a:pt x="2397" y="617"/>
                    <a:pt x="2374" y="640"/>
                    <a:pt x="2351" y="640"/>
                  </a:cubicBezTo>
                  <a:cubicBezTo>
                    <a:pt x="2328" y="640"/>
                    <a:pt x="2305" y="663"/>
                    <a:pt x="2283" y="663"/>
                  </a:cubicBezTo>
                  <a:lnTo>
                    <a:pt x="2168" y="663"/>
                  </a:lnTo>
                  <a:cubicBezTo>
                    <a:pt x="2123" y="663"/>
                    <a:pt x="2077" y="640"/>
                    <a:pt x="2032" y="617"/>
                  </a:cubicBezTo>
                  <a:cubicBezTo>
                    <a:pt x="2009" y="594"/>
                    <a:pt x="2009" y="594"/>
                    <a:pt x="1986" y="572"/>
                  </a:cubicBezTo>
                  <a:cubicBezTo>
                    <a:pt x="1963" y="572"/>
                    <a:pt x="1940" y="549"/>
                    <a:pt x="1917" y="549"/>
                  </a:cubicBezTo>
                  <a:lnTo>
                    <a:pt x="1735" y="389"/>
                  </a:lnTo>
                  <a:lnTo>
                    <a:pt x="1552" y="594"/>
                  </a:lnTo>
                  <a:cubicBezTo>
                    <a:pt x="1529" y="617"/>
                    <a:pt x="1507" y="640"/>
                    <a:pt x="1484" y="663"/>
                  </a:cubicBezTo>
                  <a:lnTo>
                    <a:pt x="1461" y="708"/>
                  </a:lnTo>
                  <a:lnTo>
                    <a:pt x="1415" y="731"/>
                  </a:lnTo>
                  <a:cubicBezTo>
                    <a:pt x="1392" y="754"/>
                    <a:pt x="1370" y="754"/>
                    <a:pt x="1347" y="777"/>
                  </a:cubicBezTo>
                  <a:cubicBezTo>
                    <a:pt x="1324" y="800"/>
                    <a:pt x="1301" y="800"/>
                    <a:pt x="1278" y="823"/>
                  </a:cubicBezTo>
                  <a:cubicBezTo>
                    <a:pt x="1255" y="845"/>
                    <a:pt x="1233" y="845"/>
                    <a:pt x="1210" y="868"/>
                  </a:cubicBezTo>
                  <a:cubicBezTo>
                    <a:pt x="1187" y="868"/>
                    <a:pt x="1141" y="891"/>
                    <a:pt x="1119" y="891"/>
                  </a:cubicBezTo>
                  <a:cubicBezTo>
                    <a:pt x="1096" y="891"/>
                    <a:pt x="1050" y="914"/>
                    <a:pt x="1027" y="914"/>
                  </a:cubicBezTo>
                  <a:lnTo>
                    <a:pt x="708" y="914"/>
                  </a:lnTo>
                  <a:cubicBezTo>
                    <a:pt x="639" y="914"/>
                    <a:pt x="571" y="914"/>
                    <a:pt x="479" y="891"/>
                  </a:cubicBezTo>
                  <a:cubicBezTo>
                    <a:pt x="342" y="868"/>
                    <a:pt x="183" y="823"/>
                    <a:pt x="0" y="800"/>
                  </a:cubicBezTo>
                  <a:lnTo>
                    <a:pt x="0" y="800"/>
                  </a:lnTo>
                  <a:cubicBezTo>
                    <a:pt x="46" y="868"/>
                    <a:pt x="114" y="937"/>
                    <a:pt x="183" y="982"/>
                  </a:cubicBezTo>
                  <a:cubicBezTo>
                    <a:pt x="206" y="1005"/>
                    <a:pt x="251" y="1051"/>
                    <a:pt x="274" y="1074"/>
                  </a:cubicBezTo>
                  <a:cubicBezTo>
                    <a:pt x="320" y="1097"/>
                    <a:pt x="342" y="1119"/>
                    <a:pt x="388" y="1142"/>
                  </a:cubicBezTo>
                  <a:cubicBezTo>
                    <a:pt x="434" y="1165"/>
                    <a:pt x="457" y="1188"/>
                    <a:pt x="502" y="1211"/>
                  </a:cubicBezTo>
                  <a:cubicBezTo>
                    <a:pt x="548" y="1233"/>
                    <a:pt x="594" y="1256"/>
                    <a:pt x="639" y="1279"/>
                  </a:cubicBezTo>
                  <a:lnTo>
                    <a:pt x="753" y="1325"/>
                  </a:lnTo>
                  <a:cubicBezTo>
                    <a:pt x="799" y="1325"/>
                    <a:pt x="845" y="1348"/>
                    <a:pt x="890" y="1348"/>
                  </a:cubicBezTo>
                  <a:cubicBezTo>
                    <a:pt x="936" y="1370"/>
                    <a:pt x="982" y="1370"/>
                    <a:pt x="1050" y="1370"/>
                  </a:cubicBezTo>
                  <a:lnTo>
                    <a:pt x="1187" y="1370"/>
                  </a:lnTo>
                  <a:cubicBezTo>
                    <a:pt x="1233" y="1348"/>
                    <a:pt x="1301" y="1348"/>
                    <a:pt x="1347" y="1348"/>
                  </a:cubicBezTo>
                  <a:cubicBezTo>
                    <a:pt x="1392" y="1325"/>
                    <a:pt x="1438" y="1325"/>
                    <a:pt x="1484" y="1302"/>
                  </a:cubicBezTo>
                  <a:lnTo>
                    <a:pt x="1643" y="1211"/>
                  </a:lnTo>
                  <a:cubicBezTo>
                    <a:pt x="1689" y="1188"/>
                    <a:pt x="1712" y="1165"/>
                    <a:pt x="1758" y="1119"/>
                  </a:cubicBezTo>
                  <a:lnTo>
                    <a:pt x="1816" y="1080"/>
                  </a:lnTo>
                  <a:lnTo>
                    <a:pt x="1816" y="1080"/>
                  </a:lnTo>
                  <a:cubicBezTo>
                    <a:pt x="1827" y="1086"/>
                    <a:pt x="1838" y="1091"/>
                    <a:pt x="1849" y="1097"/>
                  </a:cubicBezTo>
                  <a:cubicBezTo>
                    <a:pt x="1895" y="1119"/>
                    <a:pt x="1940" y="1119"/>
                    <a:pt x="1986" y="1142"/>
                  </a:cubicBezTo>
                  <a:lnTo>
                    <a:pt x="2305" y="1142"/>
                  </a:lnTo>
                  <a:cubicBezTo>
                    <a:pt x="2351" y="1119"/>
                    <a:pt x="2397" y="1097"/>
                    <a:pt x="2442" y="1074"/>
                  </a:cubicBezTo>
                  <a:cubicBezTo>
                    <a:pt x="2488" y="1074"/>
                    <a:pt x="2534" y="1028"/>
                    <a:pt x="2579" y="1005"/>
                  </a:cubicBezTo>
                  <a:cubicBezTo>
                    <a:pt x="2625" y="982"/>
                    <a:pt x="2648" y="937"/>
                    <a:pt x="2671" y="914"/>
                  </a:cubicBezTo>
                  <a:cubicBezTo>
                    <a:pt x="2716" y="868"/>
                    <a:pt x="2739" y="845"/>
                    <a:pt x="2762" y="800"/>
                  </a:cubicBezTo>
                  <a:cubicBezTo>
                    <a:pt x="2785" y="754"/>
                    <a:pt x="2808" y="731"/>
                    <a:pt x="2830" y="686"/>
                  </a:cubicBezTo>
                  <a:cubicBezTo>
                    <a:pt x="2830" y="640"/>
                    <a:pt x="2853" y="617"/>
                    <a:pt x="2876" y="572"/>
                  </a:cubicBezTo>
                  <a:cubicBezTo>
                    <a:pt x="2876" y="526"/>
                    <a:pt x="2899" y="503"/>
                    <a:pt x="2899" y="457"/>
                  </a:cubicBezTo>
                  <a:cubicBezTo>
                    <a:pt x="2922" y="389"/>
                    <a:pt x="2945" y="298"/>
                    <a:pt x="2945" y="229"/>
                  </a:cubicBezTo>
                  <a:cubicBezTo>
                    <a:pt x="2945" y="161"/>
                    <a:pt x="2945" y="69"/>
                    <a:pt x="29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5"/>
            <p:cNvSpPr/>
            <p:nvPr/>
          </p:nvSpPr>
          <p:spPr>
            <a:xfrm>
              <a:off x="8337741" y="1145721"/>
              <a:ext cx="87065" cy="46302"/>
            </a:xfrm>
            <a:custGeom>
              <a:avLst/>
              <a:gdLst/>
              <a:ahLst/>
              <a:cxnLst/>
              <a:rect l="l" t="t" r="r" b="b"/>
              <a:pathLst>
                <a:path w="2877" h="1530" extrusionOk="0">
                  <a:moveTo>
                    <a:pt x="2877" y="0"/>
                  </a:moveTo>
                  <a:cubicBezTo>
                    <a:pt x="2831" y="69"/>
                    <a:pt x="2808" y="137"/>
                    <a:pt x="2785" y="206"/>
                  </a:cubicBezTo>
                  <a:cubicBezTo>
                    <a:pt x="2740" y="251"/>
                    <a:pt x="2717" y="320"/>
                    <a:pt x="2671" y="388"/>
                  </a:cubicBezTo>
                  <a:cubicBezTo>
                    <a:pt x="2648" y="457"/>
                    <a:pt x="2603" y="503"/>
                    <a:pt x="2580" y="571"/>
                  </a:cubicBezTo>
                  <a:cubicBezTo>
                    <a:pt x="2557" y="594"/>
                    <a:pt x="2534" y="617"/>
                    <a:pt x="2511" y="639"/>
                  </a:cubicBezTo>
                  <a:cubicBezTo>
                    <a:pt x="2488" y="662"/>
                    <a:pt x="2466" y="685"/>
                    <a:pt x="2443" y="708"/>
                  </a:cubicBezTo>
                  <a:cubicBezTo>
                    <a:pt x="2420" y="708"/>
                    <a:pt x="2397" y="731"/>
                    <a:pt x="2374" y="754"/>
                  </a:cubicBezTo>
                  <a:cubicBezTo>
                    <a:pt x="2352" y="754"/>
                    <a:pt x="2329" y="776"/>
                    <a:pt x="2306" y="776"/>
                  </a:cubicBezTo>
                  <a:cubicBezTo>
                    <a:pt x="2283" y="799"/>
                    <a:pt x="2260" y="799"/>
                    <a:pt x="2237" y="799"/>
                  </a:cubicBezTo>
                  <a:lnTo>
                    <a:pt x="2169" y="799"/>
                  </a:lnTo>
                  <a:cubicBezTo>
                    <a:pt x="2123" y="799"/>
                    <a:pt x="2078" y="799"/>
                    <a:pt x="2009" y="776"/>
                  </a:cubicBezTo>
                  <a:cubicBezTo>
                    <a:pt x="1986" y="776"/>
                    <a:pt x="1964" y="754"/>
                    <a:pt x="1941" y="754"/>
                  </a:cubicBezTo>
                  <a:cubicBezTo>
                    <a:pt x="1918" y="731"/>
                    <a:pt x="1872" y="708"/>
                    <a:pt x="1872" y="708"/>
                  </a:cubicBezTo>
                  <a:lnTo>
                    <a:pt x="1712" y="617"/>
                  </a:lnTo>
                  <a:lnTo>
                    <a:pt x="1598" y="776"/>
                  </a:lnTo>
                  <a:lnTo>
                    <a:pt x="1530" y="868"/>
                  </a:lnTo>
                  <a:lnTo>
                    <a:pt x="1507" y="913"/>
                  </a:lnTo>
                  <a:lnTo>
                    <a:pt x="1461" y="936"/>
                  </a:lnTo>
                  <a:cubicBezTo>
                    <a:pt x="1439" y="959"/>
                    <a:pt x="1416" y="982"/>
                    <a:pt x="1393" y="1005"/>
                  </a:cubicBezTo>
                  <a:lnTo>
                    <a:pt x="1324" y="1073"/>
                  </a:lnTo>
                  <a:cubicBezTo>
                    <a:pt x="1302" y="1096"/>
                    <a:pt x="1279" y="1096"/>
                    <a:pt x="1233" y="1119"/>
                  </a:cubicBezTo>
                  <a:cubicBezTo>
                    <a:pt x="1210" y="1142"/>
                    <a:pt x="1187" y="1142"/>
                    <a:pt x="1142" y="1142"/>
                  </a:cubicBezTo>
                  <a:cubicBezTo>
                    <a:pt x="1119" y="1164"/>
                    <a:pt x="1096" y="1164"/>
                    <a:pt x="1050" y="1187"/>
                  </a:cubicBezTo>
                  <a:lnTo>
                    <a:pt x="936" y="1187"/>
                  </a:lnTo>
                  <a:lnTo>
                    <a:pt x="845" y="1210"/>
                  </a:lnTo>
                  <a:lnTo>
                    <a:pt x="594" y="1210"/>
                  </a:lnTo>
                  <a:cubicBezTo>
                    <a:pt x="571" y="1210"/>
                    <a:pt x="526" y="1210"/>
                    <a:pt x="480" y="1187"/>
                  </a:cubicBezTo>
                  <a:cubicBezTo>
                    <a:pt x="320" y="1187"/>
                    <a:pt x="160" y="1142"/>
                    <a:pt x="1" y="1119"/>
                  </a:cubicBezTo>
                  <a:lnTo>
                    <a:pt x="1" y="1119"/>
                  </a:lnTo>
                  <a:cubicBezTo>
                    <a:pt x="69" y="1187"/>
                    <a:pt x="137" y="1233"/>
                    <a:pt x="206" y="1279"/>
                  </a:cubicBezTo>
                  <a:cubicBezTo>
                    <a:pt x="229" y="1301"/>
                    <a:pt x="274" y="1324"/>
                    <a:pt x="320" y="1347"/>
                  </a:cubicBezTo>
                  <a:cubicBezTo>
                    <a:pt x="343" y="1347"/>
                    <a:pt x="389" y="1370"/>
                    <a:pt x="434" y="1393"/>
                  </a:cubicBezTo>
                  <a:cubicBezTo>
                    <a:pt x="480" y="1416"/>
                    <a:pt x="503" y="1438"/>
                    <a:pt x="548" y="1438"/>
                  </a:cubicBezTo>
                  <a:cubicBezTo>
                    <a:pt x="594" y="1461"/>
                    <a:pt x="640" y="1461"/>
                    <a:pt x="685" y="1484"/>
                  </a:cubicBezTo>
                  <a:lnTo>
                    <a:pt x="822" y="1507"/>
                  </a:lnTo>
                  <a:cubicBezTo>
                    <a:pt x="868" y="1507"/>
                    <a:pt x="914" y="1507"/>
                    <a:pt x="959" y="1530"/>
                  </a:cubicBezTo>
                  <a:cubicBezTo>
                    <a:pt x="1005" y="1530"/>
                    <a:pt x="1050" y="1530"/>
                    <a:pt x="1096" y="1507"/>
                  </a:cubicBezTo>
                  <a:lnTo>
                    <a:pt x="1233" y="1507"/>
                  </a:lnTo>
                  <a:cubicBezTo>
                    <a:pt x="1279" y="1484"/>
                    <a:pt x="1347" y="1484"/>
                    <a:pt x="1393" y="1461"/>
                  </a:cubicBezTo>
                  <a:cubicBezTo>
                    <a:pt x="1439" y="1438"/>
                    <a:pt x="1484" y="1416"/>
                    <a:pt x="1530" y="1393"/>
                  </a:cubicBezTo>
                  <a:lnTo>
                    <a:pt x="1644" y="1324"/>
                  </a:lnTo>
                  <a:cubicBezTo>
                    <a:pt x="1690" y="1279"/>
                    <a:pt x="1712" y="1256"/>
                    <a:pt x="1758" y="1210"/>
                  </a:cubicBezTo>
                  <a:lnTo>
                    <a:pt x="1804" y="1164"/>
                  </a:lnTo>
                  <a:lnTo>
                    <a:pt x="1833" y="1121"/>
                  </a:lnTo>
                  <a:lnTo>
                    <a:pt x="1833" y="1121"/>
                  </a:lnTo>
                  <a:cubicBezTo>
                    <a:pt x="1861" y="1133"/>
                    <a:pt x="1890" y="1142"/>
                    <a:pt x="1918" y="1142"/>
                  </a:cubicBezTo>
                  <a:cubicBezTo>
                    <a:pt x="1964" y="1164"/>
                    <a:pt x="2009" y="1164"/>
                    <a:pt x="2055" y="1164"/>
                  </a:cubicBezTo>
                  <a:cubicBezTo>
                    <a:pt x="2085" y="1164"/>
                    <a:pt x="2116" y="1175"/>
                    <a:pt x="2146" y="1175"/>
                  </a:cubicBezTo>
                  <a:cubicBezTo>
                    <a:pt x="2161" y="1175"/>
                    <a:pt x="2177" y="1172"/>
                    <a:pt x="2192" y="1164"/>
                  </a:cubicBezTo>
                  <a:lnTo>
                    <a:pt x="2260" y="1164"/>
                  </a:lnTo>
                  <a:lnTo>
                    <a:pt x="2329" y="1142"/>
                  </a:lnTo>
                  <a:cubicBezTo>
                    <a:pt x="2374" y="1142"/>
                    <a:pt x="2420" y="1119"/>
                    <a:pt x="2466" y="1096"/>
                  </a:cubicBezTo>
                  <a:cubicBezTo>
                    <a:pt x="2511" y="1073"/>
                    <a:pt x="2534" y="1028"/>
                    <a:pt x="2580" y="1005"/>
                  </a:cubicBezTo>
                  <a:cubicBezTo>
                    <a:pt x="2625" y="982"/>
                    <a:pt x="2648" y="936"/>
                    <a:pt x="2671" y="891"/>
                  </a:cubicBezTo>
                  <a:cubicBezTo>
                    <a:pt x="2694" y="868"/>
                    <a:pt x="2717" y="822"/>
                    <a:pt x="2740" y="799"/>
                  </a:cubicBezTo>
                  <a:cubicBezTo>
                    <a:pt x="2762" y="754"/>
                    <a:pt x="2785" y="708"/>
                    <a:pt x="2785" y="685"/>
                  </a:cubicBezTo>
                  <a:lnTo>
                    <a:pt x="2831" y="571"/>
                  </a:lnTo>
                  <a:cubicBezTo>
                    <a:pt x="2831" y="525"/>
                    <a:pt x="2854" y="480"/>
                    <a:pt x="2854" y="457"/>
                  </a:cubicBezTo>
                  <a:cubicBezTo>
                    <a:pt x="2854" y="366"/>
                    <a:pt x="2877" y="297"/>
                    <a:pt x="2877" y="229"/>
                  </a:cubicBezTo>
                  <a:cubicBezTo>
                    <a:pt x="2877" y="137"/>
                    <a:pt x="2877" y="69"/>
                    <a:pt x="28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5"/>
            <p:cNvSpPr/>
            <p:nvPr/>
          </p:nvSpPr>
          <p:spPr>
            <a:xfrm>
              <a:off x="8370909" y="1196139"/>
              <a:ext cx="64247" cy="33894"/>
            </a:xfrm>
            <a:custGeom>
              <a:avLst/>
              <a:gdLst/>
              <a:ahLst/>
              <a:cxnLst/>
              <a:rect l="l" t="t" r="r" b="b"/>
              <a:pathLst>
                <a:path w="2123" h="1120" extrusionOk="0">
                  <a:moveTo>
                    <a:pt x="2123" y="1"/>
                  </a:moveTo>
                  <a:cubicBezTo>
                    <a:pt x="2100" y="46"/>
                    <a:pt x="2077" y="115"/>
                    <a:pt x="2054" y="160"/>
                  </a:cubicBezTo>
                  <a:cubicBezTo>
                    <a:pt x="2032" y="206"/>
                    <a:pt x="2009" y="252"/>
                    <a:pt x="1986" y="297"/>
                  </a:cubicBezTo>
                  <a:cubicBezTo>
                    <a:pt x="1963" y="343"/>
                    <a:pt x="1940" y="389"/>
                    <a:pt x="1917" y="434"/>
                  </a:cubicBezTo>
                  <a:cubicBezTo>
                    <a:pt x="1895" y="457"/>
                    <a:pt x="1872" y="457"/>
                    <a:pt x="1849" y="480"/>
                  </a:cubicBezTo>
                  <a:cubicBezTo>
                    <a:pt x="1849" y="503"/>
                    <a:pt x="1826" y="526"/>
                    <a:pt x="1803" y="526"/>
                  </a:cubicBezTo>
                  <a:cubicBezTo>
                    <a:pt x="1803" y="548"/>
                    <a:pt x="1781" y="571"/>
                    <a:pt x="1758" y="571"/>
                  </a:cubicBezTo>
                  <a:cubicBezTo>
                    <a:pt x="1735" y="571"/>
                    <a:pt x="1735" y="594"/>
                    <a:pt x="1712" y="594"/>
                  </a:cubicBezTo>
                  <a:cubicBezTo>
                    <a:pt x="1689" y="617"/>
                    <a:pt x="1666" y="617"/>
                    <a:pt x="1666" y="617"/>
                  </a:cubicBezTo>
                  <a:lnTo>
                    <a:pt x="1598" y="617"/>
                  </a:lnTo>
                  <a:cubicBezTo>
                    <a:pt x="1552" y="617"/>
                    <a:pt x="1529" y="617"/>
                    <a:pt x="1484" y="594"/>
                  </a:cubicBezTo>
                  <a:cubicBezTo>
                    <a:pt x="1461" y="594"/>
                    <a:pt x="1438" y="594"/>
                    <a:pt x="1415" y="571"/>
                  </a:cubicBezTo>
                  <a:cubicBezTo>
                    <a:pt x="1415" y="571"/>
                    <a:pt x="1392" y="548"/>
                    <a:pt x="1370" y="548"/>
                  </a:cubicBezTo>
                  <a:lnTo>
                    <a:pt x="1256" y="480"/>
                  </a:lnTo>
                  <a:lnTo>
                    <a:pt x="1187" y="594"/>
                  </a:lnTo>
                  <a:lnTo>
                    <a:pt x="1141" y="663"/>
                  </a:lnTo>
                  <a:cubicBezTo>
                    <a:pt x="1119" y="685"/>
                    <a:pt x="1119" y="708"/>
                    <a:pt x="1096" y="708"/>
                  </a:cubicBezTo>
                  <a:cubicBezTo>
                    <a:pt x="1073" y="731"/>
                    <a:pt x="1073" y="754"/>
                    <a:pt x="1050" y="777"/>
                  </a:cubicBezTo>
                  <a:lnTo>
                    <a:pt x="982" y="800"/>
                  </a:lnTo>
                  <a:cubicBezTo>
                    <a:pt x="959" y="822"/>
                    <a:pt x="936" y="822"/>
                    <a:pt x="913" y="845"/>
                  </a:cubicBezTo>
                  <a:cubicBezTo>
                    <a:pt x="890" y="868"/>
                    <a:pt x="868" y="868"/>
                    <a:pt x="845" y="868"/>
                  </a:cubicBezTo>
                  <a:cubicBezTo>
                    <a:pt x="822" y="891"/>
                    <a:pt x="799" y="891"/>
                    <a:pt x="776" y="891"/>
                  </a:cubicBezTo>
                  <a:cubicBezTo>
                    <a:pt x="753" y="891"/>
                    <a:pt x="731" y="914"/>
                    <a:pt x="708" y="914"/>
                  </a:cubicBezTo>
                  <a:lnTo>
                    <a:pt x="365" y="914"/>
                  </a:lnTo>
                  <a:cubicBezTo>
                    <a:pt x="228" y="891"/>
                    <a:pt x="114" y="868"/>
                    <a:pt x="0" y="845"/>
                  </a:cubicBezTo>
                  <a:lnTo>
                    <a:pt x="0" y="845"/>
                  </a:lnTo>
                  <a:cubicBezTo>
                    <a:pt x="46" y="868"/>
                    <a:pt x="91" y="914"/>
                    <a:pt x="160" y="936"/>
                  </a:cubicBezTo>
                  <a:cubicBezTo>
                    <a:pt x="206" y="982"/>
                    <a:pt x="251" y="1005"/>
                    <a:pt x="320" y="1028"/>
                  </a:cubicBezTo>
                  <a:cubicBezTo>
                    <a:pt x="388" y="1051"/>
                    <a:pt x="434" y="1073"/>
                    <a:pt x="502" y="1096"/>
                  </a:cubicBezTo>
                  <a:lnTo>
                    <a:pt x="594" y="1119"/>
                  </a:lnTo>
                  <a:lnTo>
                    <a:pt x="799" y="1119"/>
                  </a:lnTo>
                  <a:cubicBezTo>
                    <a:pt x="845" y="1119"/>
                    <a:pt x="868" y="1119"/>
                    <a:pt x="913" y="1096"/>
                  </a:cubicBezTo>
                  <a:cubicBezTo>
                    <a:pt x="936" y="1096"/>
                    <a:pt x="982" y="1096"/>
                    <a:pt x="1004" y="1073"/>
                  </a:cubicBezTo>
                  <a:cubicBezTo>
                    <a:pt x="1050" y="1051"/>
                    <a:pt x="1073" y="1051"/>
                    <a:pt x="1119" y="1028"/>
                  </a:cubicBezTo>
                  <a:lnTo>
                    <a:pt x="1210" y="959"/>
                  </a:lnTo>
                  <a:cubicBezTo>
                    <a:pt x="1233" y="936"/>
                    <a:pt x="1256" y="914"/>
                    <a:pt x="1278" y="891"/>
                  </a:cubicBezTo>
                  <a:cubicBezTo>
                    <a:pt x="1320" y="870"/>
                    <a:pt x="1343" y="849"/>
                    <a:pt x="1346" y="828"/>
                  </a:cubicBezTo>
                  <a:lnTo>
                    <a:pt x="1346" y="828"/>
                  </a:lnTo>
                  <a:cubicBezTo>
                    <a:pt x="1364" y="835"/>
                    <a:pt x="1384" y="845"/>
                    <a:pt x="1415" y="845"/>
                  </a:cubicBezTo>
                  <a:cubicBezTo>
                    <a:pt x="1484" y="868"/>
                    <a:pt x="1552" y="868"/>
                    <a:pt x="1621" y="868"/>
                  </a:cubicBezTo>
                  <a:cubicBezTo>
                    <a:pt x="1644" y="868"/>
                    <a:pt x="1689" y="845"/>
                    <a:pt x="1712" y="845"/>
                  </a:cubicBezTo>
                  <a:cubicBezTo>
                    <a:pt x="1758" y="845"/>
                    <a:pt x="1781" y="822"/>
                    <a:pt x="1803" y="800"/>
                  </a:cubicBezTo>
                  <a:cubicBezTo>
                    <a:pt x="1849" y="777"/>
                    <a:pt x="1872" y="754"/>
                    <a:pt x="1895" y="731"/>
                  </a:cubicBezTo>
                  <a:cubicBezTo>
                    <a:pt x="1917" y="731"/>
                    <a:pt x="1940" y="685"/>
                    <a:pt x="1963" y="663"/>
                  </a:cubicBezTo>
                  <a:cubicBezTo>
                    <a:pt x="1986" y="640"/>
                    <a:pt x="2009" y="617"/>
                    <a:pt x="2009" y="594"/>
                  </a:cubicBezTo>
                  <a:cubicBezTo>
                    <a:pt x="2032" y="571"/>
                    <a:pt x="2032" y="526"/>
                    <a:pt x="2054" y="503"/>
                  </a:cubicBezTo>
                  <a:cubicBezTo>
                    <a:pt x="2077" y="457"/>
                    <a:pt x="2100" y="389"/>
                    <a:pt x="2100" y="343"/>
                  </a:cubicBezTo>
                  <a:cubicBezTo>
                    <a:pt x="2100" y="275"/>
                    <a:pt x="2123" y="229"/>
                    <a:pt x="2123" y="183"/>
                  </a:cubicBezTo>
                  <a:cubicBezTo>
                    <a:pt x="2123" y="115"/>
                    <a:pt x="2123" y="69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5"/>
            <p:cNvSpPr/>
            <p:nvPr/>
          </p:nvSpPr>
          <p:spPr>
            <a:xfrm>
              <a:off x="8390246" y="1224464"/>
              <a:ext cx="62189" cy="38010"/>
            </a:xfrm>
            <a:custGeom>
              <a:avLst/>
              <a:gdLst/>
              <a:ahLst/>
              <a:cxnLst/>
              <a:rect l="l" t="t" r="r" b="b"/>
              <a:pathLst>
                <a:path w="2055" h="1256" extrusionOk="0">
                  <a:moveTo>
                    <a:pt x="2032" y="0"/>
                  </a:moveTo>
                  <a:cubicBezTo>
                    <a:pt x="2009" y="46"/>
                    <a:pt x="1986" y="92"/>
                    <a:pt x="1986" y="160"/>
                  </a:cubicBezTo>
                  <a:cubicBezTo>
                    <a:pt x="1963" y="206"/>
                    <a:pt x="1940" y="252"/>
                    <a:pt x="1918" y="297"/>
                  </a:cubicBezTo>
                  <a:cubicBezTo>
                    <a:pt x="1895" y="343"/>
                    <a:pt x="1872" y="388"/>
                    <a:pt x="1872" y="434"/>
                  </a:cubicBezTo>
                  <a:cubicBezTo>
                    <a:pt x="1849" y="457"/>
                    <a:pt x="1826" y="480"/>
                    <a:pt x="1826" y="503"/>
                  </a:cubicBezTo>
                  <a:cubicBezTo>
                    <a:pt x="1803" y="525"/>
                    <a:pt x="1803" y="525"/>
                    <a:pt x="1781" y="548"/>
                  </a:cubicBezTo>
                  <a:cubicBezTo>
                    <a:pt x="1758" y="571"/>
                    <a:pt x="1758" y="594"/>
                    <a:pt x="1735" y="594"/>
                  </a:cubicBezTo>
                  <a:cubicBezTo>
                    <a:pt x="1712" y="594"/>
                    <a:pt x="1712" y="617"/>
                    <a:pt x="1689" y="617"/>
                  </a:cubicBezTo>
                  <a:cubicBezTo>
                    <a:pt x="1667" y="640"/>
                    <a:pt x="1644" y="640"/>
                    <a:pt x="1621" y="640"/>
                  </a:cubicBezTo>
                  <a:cubicBezTo>
                    <a:pt x="1621" y="662"/>
                    <a:pt x="1598" y="662"/>
                    <a:pt x="1575" y="662"/>
                  </a:cubicBezTo>
                  <a:cubicBezTo>
                    <a:pt x="1530" y="662"/>
                    <a:pt x="1507" y="662"/>
                    <a:pt x="1461" y="640"/>
                  </a:cubicBezTo>
                  <a:lnTo>
                    <a:pt x="1393" y="640"/>
                  </a:lnTo>
                  <a:cubicBezTo>
                    <a:pt x="1370" y="617"/>
                    <a:pt x="1347" y="617"/>
                    <a:pt x="1347" y="617"/>
                  </a:cubicBezTo>
                  <a:lnTo>
                    <a:pt x="1233" y="548"/>
                  </a:lnTo>
                  <a:lnTo>
                    <a:pt x="1164" y="685"/>
                  </a:lnTo>
                  <a:lnTo>
                    <a:pt x="1119" y="731"/>
                  </a:lnTo>
                  <a:cubicBezTo>
                    <a:pt x="1119" y="777"/>
                    <a:pt x="1096" y="777"/>
                    <a:pt x="1073" y="799"/>
                  </a:cubicBezTo>
                  <a:cubicBezTo>
                    <a:pt x="1073" y="822"/>
                    <a:pt x="1050" y="845"/>
                    <a:pt x="1027" y="868"/>
                  </a:cubicBezTo>
                  <a:lnTo>
                    <a:pt x="982" y="913"/>
                  </a:lnTo>
                  <a:cubicBezTo>
                    <a:pt x="959" y="936"/>
                    <a:pt x="936" y="936"/>
                    <a:pt x="913" y="959"/>
                  </a:cubicBezTo>
                  <a:cubicBezTo>
                    <a:pt x="913" y="959"/>
                    <a:pt x="890" y="982"/>
                    <a:pt x="868" y="982"/>
                  </a:cubicBezTo>
                  <a:cubicBezTo>
                    <a:pt x="845" y="1005"/>
                    <a:pt x="822" y="1005"/>
                    <a:pt x="776" y="1005"/>
                  </a:cubicBezTo>
                  <a:cubicBezTo>
                    <a:pt x="753" y="1028"/>
                    <a:pt x="731" y="1028"/>
                    <a:pt x="708" y="1028"/>
                  </a:cubicBezTo>
                  <a:lnTo>
                    <a:pt x="617" y="1050"/>
                  </a:lnTo>
                  <a:lnTo>
                    <a:pt x="548" y="1073"/>
                  </a:lnTo>
                  <a:lnTo>
                    <a:pt x="365" y="1073"/>
                  </a:lnTo>
                  <a:cubicBezTo>
                    <a:pt x="251" y="1073"/>
                    <a:pt x="137" y="1050"/>
                    <a:pt x="0" y="1050"/>
                  </a:cubicBezTo>
                  <a:cubicBezTo>
                    <a:pt x="46" y="1073"/>
                    <a:pt x="114" y="1096"/>
                    <a:pt x="160" y="1142"/>
                  </a:cubicBezTo>
                  <a:cubicBezTo>
                    <a:pt x="229" y="1165"/>
                    <a:pt x="297" y="1187"/>
                    <a:pt x="343" y="1210"/>
                  </a:cubicBezTo>
                  <a:cubicBezTo>
                    <a:pt x="411" y="1210"/>
                    <a:pt x="480" y="1233"/>
                    <a:pt x="548" y="1233"/>
                  </a:cubicBezTo>
                  <a:lnTo>
                    <a:pt x="639" y="1256"/>
                  </a:lnTo>
                  <a:lnTo>
                    <a:pt x="731" y="1256"/>
                  </a:lnTo>
                  <a:cubicBezTo>
                    <a:pt x="776" y="1256"/>
                    <a:pt x="799" y="1233"/>
                    <a:pt x="845" y="1233"/>
                  </a:cubicBezTo>
                  <a:cubicBezTo>
                    <a:pt x="868" y="1233"/>
                    <a:pt x="913" y="1210"/>
                    <a:pt x="936" y="1210"/>
                  </a:cubicBezTo>
                  <a:cubicBezTo>
                    <a:pt x="982" y="1210"/>
                    <a:pt x="1005" y="1187"/>
                    <a:pt x="1050" y="1165"/>
                  </a:cubicBezTo>
                  <a:cubicBezTo>
                    <a:pt x="1073" y="1142"/>
                    <a:pt x="1119" y="1142"/>
                    <a:pt x="1142" y="1119"/>
                  </a:cubicBezTo>
                  <a:lnTo>
                    <a:pt x="1233" y="1050"/>
                  </a:lnTo>
                  <a:cubicBezTo>
                    <a:pt x="1256" y="1028"/>
                    <a:pt x="1278" y="982"/>
                    <a:pt x="1301" y="959"/>
                  </a:cubicBezTo>
                  <a:cubicBezTo>
                    <a:pt x="1320" y="941"/>
                    <a:pt x="1338" y="922"/>
                    <a:pt x="1345" y="891"/>
                  </a:cubicBezTo>
                  <a:lnTo>
                    <a:pt x="1345" y="891"/>
                  </a:lnTo>
                  <a:cubicBezTo>
                    <a:pt x="1362" y="893"/>
                    <a:pt x="1383" y="897"/>
                    <a:pt x="1415" y="913"/>
                  </a:cubicBezTo>
                  <a:cubicBezTo>
                    <a:pt x="1484" y="913"/>
                    <a:pt x="1552" y="913"/>
                    <a:pt x="1621" y="891"/>
                  </a:cubicBezTo>
                  <a:cubicBezTo>
                    <a:pt x="1644" y="891"/>
                    <a:pt x="1689" y="891"/>
                    <a:pt x="1712" y="868"/>
                  </a:cubicBezTo>
                  <a:cubicBezTo>
                    <a:pt x="1758" y="845"/>
                    <a:pt x="1781" y="845"/>
                    <a:pt x="1803" y="822"/>
                  </a:cubicBezTo>
                  <a:cubicBezTo>
                    <a:pt x="1826" y="799"/>
                    <a:pt x="1849" y="777"/>
                    <a:pt x="1872" y="754"/>
                  </a:cubicBezTo>
                  <a:cubicBezTo>
                    <a:pt x="1918" y="731"/>
                    <a:pt x="1918" y="685"/>
                    <a:pt x="1940" y="662"/>
                  </a:cubicBezTo>
                  <a:cubicBezTo>
                    <a:pt x="1963" y="640"/>
                    <a:pt x="1963" y="617"/>
                    <a:pt x="1986" y="594"/>
                  </a:cubicBezTo>
                  <a:cubicBezTo>
                    <a:pt x="1986" y="548"/>
                    <a:pt x="2009" y="525"/>
                    <a:pt x="2009" y="503"/>
                  </a:cubicBezTo>
                  <a:cubicBezTo>
                    <a:pt x="2032" y="434"/>
                    <a:pt x="2032" y="388"/>
                    <a:pt x="2055" y="320"/>
                  </a:cubicBezTo>
                  <a:cubicBezTo>
                    <a:pt x="2055" y="274"/>
                    <a:pt x="2055" y="206"/>
                    <a:pt x="2055" y="160"/>
                  </a:cubicBezTo>
                  <a:cubicBezTo>
                    <a:pt x="2032" y="92"/>
                    <a:pt x="2032" y="46"/>
                    <a:pt x="2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5"/>
            <p:cNvSpPr/>
            <p:nvPr/>
          </p:nvSpPr>
          <p:spPr>
            <a:xfrm>
              <a:off x="8418572" y="1254152"/>
              <a:ext cx="48359" cy="29748"/>
            </a:xfrm>
            <a:custGeom>
              <a:avLst/>
              <a:gdLst/>
              <a:ahLst/>
              <a:cxnLst/>
              <a:rect l="l" t="t" r="r" b="b"/>
              <a:pathLst>
                <a:path w="1598" h="983" extrusionOk="0">
                  <a:moveTo>
                    <a:pt x="1598" y="1"/>
                  </a:moveTo>
                  <a:cubicBezTo>
                    <a:pt x="1575" y="47"/>
                    <a:pt x="1575" y="92"/>
                    <a:pt x="1552" y="138"/>
                  </a:cubicBezTo>
                  <a:cubicBezTo>
                    <a:pt x="1552" y="184"/>
                    <a:pt x="1529" y="206"/>
                    <a:pt x="1529" y="252"/>
                  </a:cubicBezTo>
                  <a:cubicBezTo>
                    <a:pt x="1507" y="298"/>
                    <a:pt x="1507" y="343"/>
                    <a:pt x="1484" y="366"/>
                  </a:cubicBezTo>
                  <a:cubicBezTo>
                    <a:pt x="1461" y="412"/>
                    <a:pt x="1438" y="435"/>
                    <a:pt x="1415" y="457"/>
                  </a:cubicBezTo>
                  <a:cubicBezTo>
                    <a:pt x="1415" y="480"/>
                    <a:pt x="1392" y="503"/>
                    <a:pt x="1370" y="503"/>
                  </a:cubicBezTo>
                  <a:cubicBezTo>
                    <a:pt x="1370" y="526"/>
                    <a:pt x="1347" y="526"/>
                    <a:pt x="1347" y="549"/>
                  </a:cubicBezTo>
                  <a:cubicBezTo>
                    <a:pt x="1301" y="549"/>
                    <a:pt x="1278" y="572"/>
                    <a:pt x="1233" y="572"/>
                  </a:cubicBezTo>
                  <a:lnTo>
                    <a:pt x="1141" y="572"/>
                  </a:lnTo>
                  <a:cubicBezTo>
                    <a:pt x="1096" y="549"/>
                    <a:pt x="1050" y="549"/>
                    <a:pt x="1027" y="526"/>
                  </a:cubicBezTo>
                  <a:lnTo>
                    <a:pt x="982" y="503"/>
                  </a:lnTo>
                  <a:lnTo>
                    <a:pt x="936" y="572"/>
                  </a:lnTo>
                  <a:lnTo>
                    <a:pt x="913" y="617"/>
                  </a:lnTo>
                  <a:cubicBezTo>
                    <a:pt x="890" y="640"/>
                    <a:pt x="890" y="663"/>
                    <a:pt x="867" y="663"/>
                  </a:cubicBezTo>
                  <a:cubicBezTo>
                    <a:pt x="867" y="686"/>
                    <a:pt x="845" y="709"/>
                    <a:pt x="845" y="731"/>
                  </a:cubicBezTo>
                  <a:lnTo>
                    <a:pt x="776" y="754"/>
                  </a:lnTo>
                  <a:cubicBezTo>
                    <a:pt x="776" y="777"/>
                    <a:pt x="753" y="777"/>
                    <a:pt x="731" y="800"/>
                  </a:cubicBezTo>
                  <a:cubicBezTo>
                    <a:pt x="708" y="823"/>
                    <a:pt x="708" y="823"/>
                    <a:pt x="685" y="823"/>
                  </a:cubicBezTo>
                  <a:cubicBezTo>
                    <a:pt x="662" y="845"/>
                    <a:pt x="639" y="845"/>
                    <a:pt x="616" y="845"/>
                  </a:cubicBezTo>
                  <a:cubicBezTo>
                    <a:pt x="594" y="845"/>
                    <a:pt x="571" y="868"/>
                    <a:pt x="548" y="868"/>
                  </a:cubicBezTo>
                  <a:cubicBezTo>
                    <a:pt x="502" y="868"/>
                    <a:pt x="457" y="868"/>
                    <a:pt x="411" y="891"/>
                  </a:cubicBezTo>
                  <a:cubicBezTo>
                    <a:pt x="365" y="891"/>
                    <a:pt x="320" y="891"/>
                    <a:pt x="274" y="868"/>
                  </a:cubicBezTo>
                  <a:cubicBezTo>
                    <a:pt x="183" y="868"/>
                    <a:pt x="91" y="868"/>
                    <a:pt x="0" y="845"/>
                  </a:cubicBezTo>
                  <a:lnTo>
                    <a:pt x="0" y="845"/>
                  </a:lnTo>
                  <a:cubicBezTo>
                    <a:pt x="23" y="868"/>
                    <a:pt x="69" y="891"/>
                    <a:pt x="114" y="891"/>
                  </a:cubicBezTo>
                  <a:cubicBezTo>
                    <a:pt x="160" y="914"/>
                    <a:pt x="206" y="937"/>
                    <a:pt x="274" y="937"/>
                  </a:cubicBezTo>
                  <a:cubicBezTo>
                    <a:pt x="320" y="960"/>
                    <a:pt x="365" y="960"/>
                    <a:pt x="411" y="982"/>
                  </a:cubicBezTo>
                  <a:lnTo>
                    <a:pt x="571" y="982"/>
                  </a:lnTo>
                  <a:cubicBezTo>
                    <a:pt x="594" y="982"/>
                    <a:pt x="616" y="960"/>
                    <a:pt x="639" y="960"/>
                  </a:cubicBezTo>
                  <a:cubicBezTo>
                    <a:pt x="662" y="960"/>
                    <a:pt x="685" y="937"/>
                    <a:pt x="731" y="937"/>
                  </a:cubicBezTo>
                  <a:cubicBezTo>
                    <a:pt x="753" y="937"/>
                    <a:pt x="776" y="914"/>
                    <a:pt x="799" y="914"/>
                  </a:cubicBezTo>
                  <a:cubicBezTo>
                    <a:pt x="822" y="891"/>
                    <a:pt x="845" y="891"/>
                    <a:pt x="867" y="868"/>
                  </a:cubicBezTo>
                  <a:lnTo>
                    <a:pt x="936" y="823"/>
                  </a:lnTo>
                  <a:cubicBezTo>
                    <a:pt x="936" y="800"/>
                    <a:pt x="959" y="777"/>
                    <a:pt x="982" y="754"/>
                  </a:cubicBezTo>
                  <a:cubicBezTo>
                    <a:pt x="1011" y="725"/>
                    <a:pt x="1021" y="695"/>
                    <a:pt x="1031" y="666"/>
                  </a:cubicBezTo>
                  <a:lnTo>
                    <a:pt x="1031" y="666"/>
                  </a:lnTo>
                  <a:cubicBezTo>
                    <a:pt x="1064" y="677"/>
                    <a:pt x="1091" y="686"/>
                    <a:pt x="1119" y="686"/>
                  </a:cubicBezTo>
                  <a:cubicBezTo>
                    <a:pt x="1141" y="697"/>
                    <a:pt x="1164" y="703"/>
                    <a:pt x="1187" y="703"/>
                  </a:cubicBezTo>
                  <a:cubicBezTo>
                    <a:pt x="1210" y="703"/>
                    <a:pt x="1233" y="697"/>
                    <a:pt x="1255" y="686"/>
                  </a:cubicBezTo>
                  <a:cubicBezTo>
                    <a:pt x="1301" y="686"/>
                    <a:pt x="1347" y="663"/>
                    <a:pt x="1392" y="640"/>
                  </a:cubicBezTo>
                  <a:cubicBezTo>
                    <a:pt x="1415" y="617"/>
                    <a:pt x="1438" y="594"/>
                    <a:pt x="1461" y="594"/>
                  </a:cubicBezTo>
                  <a:cubicBezTo>
                    <a:pt x="1461" y="572"/>
                    <a:pt x="1484" y="549"/>
                    <a:pt x="1507" y="526"/>
                  </a:cubicBezTo>
                  <a:cubicBezTo>
                    <a:pt x="1529" y="480"/>
                    <a:pt x="1529" y="435"/>
                    <a:pt x="1552" y="412"/>
                  </a:cubicBezTo>
                  <a:cubicBezTo>
                    <a:pt x="1575" y="366"/>
                    <a:pt x="1575" y="321"/>
                    <a:pt x="1575" y="275"/>
                  </a:cubicBezTo>
                  <a:cubicBezTo>
                    <a:pt x="1598" y="229"/>
                    <a:pt x="1598" y="184"/>
                    <a:pt x="1598" y="138"/>
                  </a:cubicBezTo>
                  <a:cubicBezTo>
                    <a:pt x="1598" y="92"/>
                    <a:pt x="1598" y="47"/>
                    <a:pt x="15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5"/>
            <p:cNvSpPr/>
            <p:nvPr/>
          </p:nvSpPr>
          <p:spPr>
            <a:xfrm>
              <a:off x="8442722" y="1276274"/>
              <a:ext cx="48390" cy="29052"/>
            </a:xfrm>
            <a:custGeom>
              <a:avLst/>
              <a:gdLst/>
              <a:ahLst/>
              <a:cxnLst/>
              <a:rect l="l" t="t" r="r" b="b"/>
              <a:pathLst>
                <a:path w="1599" h="960" extrusionOk="0">
                  <a:moveTo>
                    <a:pt x="1599" y="0"/>
                  </a:moveTo>
                  <a:cubicBezTo>
                    <a:pt x="1576" y="46"/>
                    <a:pt x="1576" y="92"/>
                    <a:pt x="1553" y="137"/>
                  </a:cubicBezTo>
                  <a:cubicBezTo>
                    <a:pt x="1553" y="160"/>
                    <a:pt x="1530" y="206"/>
                    <a:pt x="1530" y="251"/>
                  </a:cubicBezTo>
                  <a:cubicBezTo>
                    <a:pt x="1507" y="297"/>
                    <a:pt x="1485" y="320"/>
                    <a:pt x="1485" y="366"/>
                  </a:cubicBezTo>
                  <a:cubicBezTo>
                    <a:pt x="1462" y="388"/>
                    <a:pt x="1439" y="434"/>
                    <a:pt x="1416" y="457"/>
                  </a:cubicBezTo>
                  <a:cubicBezTo>
                    <a:pt x="1416" y="480"/>
                    <a:pt x="1393" y="480"/>
                    <a:pt x="1370" y="503"/>
                  </a:cubicBezTo>
                  <a:cubicBezTo>
                    <a:pt x="1370" y="503"/>
                    <a:pt x="1348" y="525"/>
                    <a:pt x="1348" y="525"/>
                  </a:cubicBezTo>
                  <a:cubicBezTo>
                    <a:pt x="1302" y="548"/>
                    <a:pt x="1279" y="571"/>
                    <a:pt x="1234" y="571"/>
                  </a:cubicBezTo>
                  <a:cubicBezTo>
                    <a:pt x="1211" y="571"/>
                    <a:pt x="1165" y="571"/>
                    <a:pt x="1142" y="548"/>
                  </a:cubicBezTo>
                  <a:cubicBezTo>
                    <a:pt x="1097" y="548"/>
                    <a:pt x="1051" y="548"/>
                    <a:pt x="1028" y="525"/>
                  </a:cubicBezTo>
                  <a:lnTo>
                    <a:pt x="982" y="503"/>
                  </a:lnTo>
                  <a:lnTo>
                    <a:pt x="937" y="548"/>
                  </a:lnTo>
                  <a:lnTo>
                    <a:pt x="914" y="617"/>
                  </a:lnTo>
                  <a:cubicBezTo>
                    <a:pt x="891" y="639"/>
                    <a:pt x="891" y="662"/>
                    <a:pt x="868" y="662"/>
                  </a:cubicBezTo>
                  <a:cubicBezTo>
                    <a:pt x="868" y="685"/>
                    <a:pt x="846" y="708"/>
                    <a:pt x="846" y="708"/>
                  </a:cubicBezTo>
                  <a:lnTo>
                    <a:pt x="777" y="754"/>
                  </a:lnTo>
                  <a:cubicBezTo>
                    <a:pt x="777" y="776"/>
                    <a:pt x="754" y="776"/>
                    <a:pt x="731" y="799"/>
                  </a:cubicBezTo>
                  <a:cubicBezTo>
                    <a:pt x="709" y="799"/>
                    <a:pt x="709" y="822"/>
                    <a:pt x="686" y="822"/>
                  </a:cubicBezTo>
                  <a:cubicBezTo>
                    <a:pt x="663" y="822"/>
                    <a:pt x="640" y="845"/>
                    <a:pt x="617" y="845"/>
                  </a:cubicBezTo>
                  <a:cubicBezTo>
                    <a:pt x="594" y="845"/>
                    <a:pt x="572" y="845"/>
                    <a:pt x="549" y="868"/>
                  </a:cubicBezTo>
                  <a:lnTo>
                    <a:pt x="275" y="868"/>
                  </a:lnTo>
                  <a:cubicBezTo>
                    <a:pt x="184" y="868"/>
                    <a:pt x="92" y="845"/>
                    <a:pt x="1" y="822"/>
                  </a:cubicBezTo>
                  <a:lnTo>
                    <a:pt x="1" y="822"/>
                  </a:lnTo>
                  <a:cubicBezTo>
                    <a:pt x="24" y="845"/>
                    <a:pt x="69" y="868"/>
                    <a:pt x="115" y="891"/>
                  </a:cubicBezTo>
                  <a:cubicBezTo>
                    <a:pt x="161" y="913"/>
                    <a:pt x="206" y="936"/>
                    <a:pt x="275" y="936"/>
                  </a:cubicBezTo>
                  <a:cubicBezTo>
                    <a:pt x="321" y="959"/>
                    <a:pt x="366" y="959"/>
                    <a:pt x="412" y="959"/>
                  </a:cubicBezTo>
                  <a:lnTo>
                    <a:pt x="640" y="959"/>
                  </a:lnTo>
                  <a:cubicBezTo>
                    <a:pt x="663" y="959"/>
                    <a:pt x="686" y="936"/>
                    <a:pt x="709" y="936"/>
                  </a:cubicBezTo>
                  <a:cubicBezTo>
                    <a:pt x="754" y="913"/>
                    <a:pt x="777" y="913"/>
                    <a:pt x="800" y="891"/>
                  </a:cubicBezTo>
                  <a:cubicBezTo>
                    <a:pt x="823" y="891"/>
                    <a:pt x="846" y="868"/>
                    <a:pt x="868" y="868"/>
                  </a:cubicBezTo>
                  <a:lnTo>
                    <a:pt x="937" y="799"/>
                  </a:lnTo>
                  <a:cubicBezTo>
                    <a:pt x="937" y="799"/>
                    <a:pt x="960" y="776"/>
                    <a:pt x="982" y="754"/>
                  </a:cubicBezTo>
                  <a:cubicBezTo>
                    <a:pt x="1011" y="725"/>
                    <a:pt x="1022" y="696"/>
                    <a:pt x="1031" y="668"/>
                  </a:cubicBezTo>
                  <a:lnTo>
                    <a:pt x="1031" y="668"/>
                  </a:lnTo>
                  <a:cubicBezTo>
                    <a:pt x="1057" y="678"/>
                    <a:pt x="1081" y="685"/>
                    <a:pt x="1119" y="685"/>
                  </a:cubicBezTo>
                  <a:lnTo>
                    <a:pt x="1256" y="685"/>
                  </a:lnTo>
                  <a:cubicBezTo>
                    <a:pt x="1302" y="685"/>
                    <a:pt x="1348" y="662"/>
                    <a:pt x="1393" y="617"/>
                  </a:cubicBezTo>
                  <a:cubicBezTo>
                    <a:pt x="1416" y="617"/>
                    <a:pt x="1439" y="594"/>
                    <a:pt x="1462" y="571"/>
                  </a:cubicBezTo>
                  <a:cubicBezTo>
                    <a:pt x="1462" y="571"/>
                    <a:pt x="1485" y="548"/>
                    <a:pt x="1507" y="525"/>
                  </a:cubicBezTo>
                  <a:cubicBezTo>
                    <a:pt x="1530" y="480"/>
                    <a:pt x="1530" y="434"/>
                    <a:pt x="1553" y="388"/>
                  </a:cubicBezTo>
                  <a:cubicBezTo>
                    <a:pt x="1576" y="343"/>
                    <a:pt x="1576" y="297"/>
                    <a:pt x="1576" y="251"/>
                  </a:cubicBezTo>
                  <a:cubicBezTo>
                    <a:pt x="1599" y="229"/>
                    <a:pt x="1599" y="183"/>
                    <a:pt x="1599" y="137"/>
                  </a:cubicBezTo>
                  <a:cubicBezTo>
                    <a:pt x="1599" y="92"/>
                    <a:pt x="1599" y="46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1" name="Google Shape;761;p15"/>
          <p:cNvGrpSpPr/>
          <p:nvPr/>
        </p:nvGrpSpPr>
        <p:grpSpPr>
          <a:xfrm rot="10800000">
            <a:off x="289825" y="-4"/>
            <a:ext cx="2321630" cy="909561"/>
            <a:chOff x="6822358" y="4233937"/>
            <a:chExt cx="2321630" cy="909561"/>
          </a:xfrm>
        </p:grpSpPr>
        <p:sp>
          <p:nvSpPr>
            <p:cNvPr id="762" name="Google Shape;762;p15"/>
            <p:cNvSpPr/>
            <p:nvPr/>
          </p:nvSpPr>
          <p:spPr>
            <a:xfrm rot="5400000">
              <a:off x="7610916" y="3748415"/>
              <a:ext cx="744954" cy="2045212"/>
            </a:xfrm>
            <a:custGeom>
              <a:avLst/>
              <a:gdLst/>
              <a:ahLst/>
              <a:cxnLst/>
              <a:rect l="l" t="t" r="r" b="b"/>
              <a:pathLst>
                <a:path w="23258" h="63853" extrusionOk="0">
                  <a:moveTo>
                    <a:pt x="23257" y="0"/>
                  </a:moveTo>
                  <a:cubicBezTo>
                    <a:pt x="22205" y="589"/>
                    <a:pt x="21125" y="1231"/>
                    <a:pt x="20010" y="1838"/>
                  </a:cubicBezTo>
                  <a:cubicBezTo>
                    <a:pt x="19939" y="1873"/>
                    <a:pt x="19859" y="1918"/>
                    <a:pt x="19787" y="1963"/>
                  </a:cubicBezTo>
                  <a:lnTo>
                    <a:pt x="19778" y="1963"/>
                  </a:lnTo>
                  <a:cubicBezTo>
                    <a:pt x="17548" y="3149"/>
                    <a:pt x="15416" y="4532"/>
                    <a:pt x="13426" y="6075"/>
                  </a:cubicBezTo>
                  <a:cubicBezTo>
                    <a:pt x="13275" y="6191"/>
                    <a:pt x="13132" y="6298"/>
                    <a:pt x="12998" y="6414"/>
                  </a:cubicBezTo>
                  <a:cubicBezTo>
                    <a:pt x="10759" y="8189"/>
                    <a:pt x="8689" y="10179"/>
                    <a:pt x="6834" y="12347"/>
                  </a:cubicBezTo>
                  <a:cubicBezTo>
                    <a:pt x="6762" y="12436"/>
                    <a:pt x="6682" y="12534"/>
                    <a:pt x="6602" y="12623"/>
                  </a:cubicBezTo>
                  <a:cubicBezTo>
                    <a:pt x="6441" y="12819"/>
                    <a:pt x="6281" y="13016"/>
                    <a:pt x="6120" y="13212"/>
                  </a:cubicBezTo>
                  <a:cubicBezTo>
                    <a:pt x="6049" y="13292"/>
                    <a:pt x="5986" y="13373"/>
                    <a:pt x="5924" y="13453"/>
                  </a:cubicBezTo>
                  <a:cubicBezTo>
                    <a:pt x="5460" y="14042"/>
                    <a:pt x="5005" y="14630"/>
                    <a:pt x="4577" y="15237"/>
                  </a:cubicBezTo>
                  <a:cubicBezTo>
                    <a:pt x="3444" y="16816"/>
                    <a:pt x="2409" y="18484"/>
                    <a:pt x="1615" y="20251"/>
                  </a:cubicBezTo>
                  <a:cubicBezTo>
                    <a:pt x="1579" y="20340"/>
                    <a:pt x="1544" y="20420"/>
                    <a:pt x="1508" y="20500"/>
                  </a:cubicBezTo>
                  <a:cubicBezTo>
                    <a:pt x="1017" y="21633"/>
                    <a:pt x="634" y="22793"/>
                    <a:pt x="375" y="23989"/>
                  </a:cubicBezTo>
                  <a:cubicBezTo>
                    <a:pt x="330" y="24221"/>
                    <a:pt x="286" y="24452"/>
                    <a:pt x="250" y="24693"/>
                  </a:cubicBezTo>
                  <a:cubicBezTo>
                    <a:pt x="9" y="26165"/>
                    <a:pt x="0" y="27691"/>
                    <a:pt x="250" y="29163"/>
                  </a:cubicBezTo>
                  <a:cubicBezTo>
                    <a:pt x="509" y="30670"/>
                    <a:pt x="1044" y="32116"/>
                    <a:pt x="1900" y="33391"/>
                  </a:cubicBezTo>
                  <a:cubicBezTo>
                    <a:pt x="2124" y="33721"/>
                    <a:pt x="2373" y="34043"/>
                    <a:pt x="2632" y="34346"/>
                  </a:cubicBezTo>
                  <a:cubicBezTo>
                    <a:pt x="2703" y="34426"/>
                    <a:pt x="2775" y="34515"/>
                    <a:pt x="2846" y="34596"/>
                  </a:cubicBezTo>
                  <a:cubicBezTo>
                    <a:pt x="3961" y="35845"/>
                    <a:pt x="5317" y="36888"/>
                    <a:pt x="6602" y="37995"/>
                  </a:cubicBezTo>
                  <a:cubicBezTo>
                    <a:pt x="6682" y="38066"/>
                    <a:pt x="6762" y="38137"/>
                    <a:pt x="6834" y="38200"/>
                  </a:cubicBezTo>
                  <a:cubicBezTo>
                    <a:pt x="7316" y="38619"/>
                    <a:pt x="7788" y="39056"/>
                    <a:pt x="8234" y="39511"/>
                  </a:cubicBezTo>
                  <a:cubicBezTo>
                    <a:pt x="8796" y="40100"/>
                    <a:pt x="9314" y="40724"/>
                    <a:pt x="9787" y="41393"/>
                  </a:cubicBezTo>
                  <a:cubicBezTo>
                    <a:pt x="9849" y="41474"/>
                    <a:pt x="9903" y="41554"/>
                    <a:pt x="9956" y="41643"/>
                  </a:cubicBezTo>
                  <a:cubicBezTo>
                    <a:pt x="11330" y="43668"/>
                    <a:pt x="12240" y="46006"/>
                    <a:pt x="12597" y="48441"/>
                  </a:cubicBezTo>
                  <a:cubicBezTo>
                    <a:pt x="12606" y="48521"/>
                    <a:pt x="12615" y="48602"/>
                    <a:pt x="12624" y="48682"/>
                  </a:cubicBezTo>
                  <a:cubicBezTo>
                    <a:pt x="12668" y="49003"/>
                    <a:pt x="12704" y="49324"/>
                    <a:pt x="12722" y="49645"/>
                  </a:cubicBezTo>
                  <a:cubicBezTo>
                    <a:pt x="12847" y="51554"/>
                    <a:pt x="12650" y="53562"/>
                    <a:pt x="12713" y="55480"/>
                  </a:cubicBezTo>
                  <a:cubicBezTo>
                    <a:pt x="12713" y="55560"/>
                    <a:pt x="12713" y="55640"/>
                    <a:pt x="12722" y="55729"/>
                  </a:cubicBezTo>
                  <a:cubicBezTo>
                    <a:pt x="12757" y="56782"/>
                    <a:pt x="12891" y="57799"/>
                    <a:pt x="13195" y="58763"/>
                  </a:cubicBezTo>
                  <a:cubicBezTo>
                    <a:pt x="13257" y="58986"/>
                    <a:pt x="13337" y="59200"/>
                    <a:pt x="13426" y="59405"/>
                  </a:cubicBezTo>
                  <a:cubicBezTo>
                    <a:pt x="13587" y="59797"/>
                    <a:pt x="13774" y="60181"/>
                    <a:pt x="14015" y="60547"/>
                  </a:cubicBezTo>
                  <a:cubicBezTo>
                    <a:pt x="14542" y="61368"/>
                    <a:pt x="15229" y="62028"/>
                    <a:pt x="16022" y="62527"/>
                  </a:cubicBezTo>
                  <a:cubicBezTo>
                    <a:pt x="16156" y="62616"/>
                    <a:pt x="16299" y="62697"/>
                    <a:pt x="16442" y="62777"/>
                  </a:cubicBezTo>
                  <a:cubicBezTo>
                    <a:pt x="17441" y="63330"/>
                    <a:pt x="18592" y="63660"/>
                    <a:pt x="19778" y="63794"/>
                  </a:cubicBezTo>
                  <a:cubicBezTo>
                    <a:pt x="19859" y="63803"/>
                    <a:pt x="19930" y="63812"/>
                    <a:pt x="20010" y="63812"/>
                  </a:cubicBezTo>
                  <a:cubicBezTo>
                    <a:pt x="20313" y="63839"/>
                    <a:pt x="20619" y="63853"/>
                    <a:pt x="20925" y="63853"/>
                  </a:cubicBezTo>
                  <a:cubicBezTo>
                    <a:pt x="21708" y="63853"/>
                    <a:pt x="22494" y="63765"/>
                    <a:pt x="23257" y="63598"/>
                  </a:cubicBezTo>
                  <a:lnTo>
                    <a:pt x="232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5"/>
            <p:cNvSpPr/>
            <p:nvPr/>
          </p:nvSpPr>
          <p:spPr>
            <a:xfrm rot="5400000">
              <a:off x="7534400" y="3521894"/>
              <a:ext cx="897545" cy="2321630"/>
            </a:xfrm>
            <a:custGeom>
              <a:avLst/>
              <a:gdLst/>
              <a:ahLst/>
              <a:cxnLst/>
              <a:rect l="l" t="t" r="r" b="b"/>
              <a:pathLst>
                <a:path w="28022" h="72483" extrusionOk="0">
                  <a:moveTo>
                    <a:pt x="27538" y="0"/>
                  </a:moveTo>
                  <a:cubicBezTo>
                    <a:pt x="27497" y="0"/>
                    <a:pt x="27455" y="9"/>
                    <a:pt x="27415" y="26"/>
                  </a:cubicBezTo>
                  <a:lnTo>
                    <a:pt x="26246" y="579"/>
                  </a:lnTo>
                  <a:cubicBezTo>
                    <a:pt x="26104" y="650"/>
                    <a:pt x="26041" y="820"/>
                    <a:pt x="26113" y="954"/>
                  </a:cubicBezTo>
                  <a:cubicBezTo>
                    <a:pt x="26157" y="1061"/>
                    <a:pt x="26264" y="1114"/>
                    <a:pt x="26362" y="1114"/>
                  </a:cubicBezTo>
                  <a:cubicBezTo>
                    <a:pt x="26407" y="1114"/>
                    <a:pt x="26452" y="1105"/>
                    <a:pt x="26487" y="1088"/>
                  </a:cubicBezTo>
                  <a:lnTo>
                    <a:pt x="27656" y="534"/>
                  </a:lnTo>
                  <a:cubicBezTo>
                    <a:pt x="27799" y="472"/>
                    <a:pt x="27861" y="302"/>
                    <a:pt x="27790" y="160"/>
                  </a:cubicBezTo>
                  <a:cubicBezTo>
                    <a:pt x="27745" y="57"/>
                    <a:pt x="27644" y="0"/>
                    <a:pt x="27538" y="0"/>
                  </a:cubicBezTo>
                  <a:close/>
                  <a:moveTo>
                    <a:pt x="24360" y="1500"/>
                  </a:moveTo>
                  <a:cubicBezTo>
                    <a:pt x="24322" y="1500"/>
                    <a:pt x="24284" y="1508"/>
                    <a:pt x="24248" y="1525"/>
                  </a:cubicBezTo>
                  <a:lnTo>
                    <a:pt x="22294" y="2452"/>
                  </a:lnTo>
                  <a:lnTo>
                    <a:pt x="22232" y="2488"/>
                  </a:lnTo>
                  <a:cubicBezTo>
                    <a:pt x="22098" y="2559"/>
                    <a:pt x="22045" y="2729"/>
                    <a:pt x="22116" y="2863"/>
                  </a:cubicBezTo>
                  <a:cubicBezTo>
                    <a:pt x="22170" y="2961"/>
                    <a:pt x="22268" y="3014"/>
                    <a:pt x="22366" y="3014"/>
                  </a:cubicBezTo>
                  <a:cubicBezTo>
                    <a:pt x="22410" y="3014"/>
                    <a:pt x="22455" y="3006"/>
                    <a:pt x="22500" y="2979"/>
                  </a:cubicBezTo>
                  <a:lnTo>
                    <a:pt x="24489" y="2042"/>
                  </a:lnTo>
                  <a:cubicBezTo>
                    <a:pt x="24632" y="1971"/>
                    <a:pt x="24685" y="1801"/>
                    <a:pt x="24623" y="1658"/>
                  </a:cubicBezTo>
                  <a:cubicBezTo>
                    <a:pt x="24570" y="1560"/>
                    <a:pt x="24465" y="1500"/>
                    <a:pt x="24360" y="1500"/>
                  </a:cubicBezTo>
                  <a:close/>
                  <a:moveTo>
                    <a:pt x="20439" y="3537"/>
                  </a:moveTo>
                  <a:cubicBezTo>
                    <a:pt x="20391" y="3537"/>
                    <a:pt x="20341" y="3549"/>
                    <a:pt x="20296" y="3576"/>
                  </a:cubicBezTo>
                  <a:cubicBezTo>
                    <a:pt x="19663" y="3951"/>
                    <a:pt x="19029" y="4353"/>
                    <a:pt x="18405" y="4754"/>
                  </a:cubicBezTo>
                  <a:cubicBezTo>
                    <a:pt x="18280" y="4843"/>
                    <a:pt x="18244" y="5013"/>
                    <a:pt x="18325" y="5147"/>
                  </a:cubicBezTo>
                  <a:cubicBezTo>
                    <a:pt x="18378" y="5227"/>
                    <a:pt x="18467" y="5271"/>
                    <a:pt x="18565" y="5271"/>
                  </a:cubicBezTo>
                  <a:cubicBezTo>
                    <a:pt x="18619" y="5271"/>
                    <a:pt x="18673" y="5254"/>
                    <a:pt x="18717" y="5227"/>
                  </a:cubicBezTo>
                  <a:cubicBezTo>
                    <a:pt x="19324" y="4825"/>
                    <a:pt x="19957" y="4433"/>
                    <a:pt x="20582" y="4058"/>
                  </a:cubicBezTo>
                  <a:cubicBezTo>
                    <a:pt x="20715" y="3987"/>
                    <a:pt x="20760" y="3808"/>
                    <a:pt x="20680" y="3675"/>
                  </a:cubicBezTo>
                  <a:cubicBezTo>
                    <a:pt x="20627" y="3586"/>
                    <a:pt x="20534" y="3537"/>
                    <a:pt x="20439" y="3537"/>
                  </a:cubicBezTo>
                  <a:close/>
                  <a:moveTo>
                    <a:pt x="16741" y="5959"/>
                  </a:moveTo>
                  <a:cubicBezTo>
                    <a:pt x="16684" y="5959"/>
                    <a:pt x="16626" y="5977"/>
                    <a:pt x="16576" y="6012"/>
                  </a:cubicBezTo>
                  <a:cubicBezTo>
                    <a:pt x="15969" y="6440"/>
                    <a:pt x="15372" y="6895"/>
                    <a:pt x="14792" y="7350"/>
                  </a:cubicBezTo>
                  <a:cubicBezTo>
                    <a:pt x="14676" y="7448"/>
                    <a:pt x="14649" y="7627"/>
                    <a:pt x="14747" y="7743"/>
                  </a:cubicBezTo>
                  <a:cubicBezTo>
                    <a:pt x="14801" y="7814"/>
                    <a:pt x="14881" y="7850"/>
                    <a:pt x="14970" y="7850"/>
                  </a:cubicBezTo>
                  <a:cubicBezTo>
                    <a:pt x="15033" y="7850"/>
                    <a:pt x="15095" y="7832"/>
                    <a:pt x="15140" y="7796"/>
                  </a:cubicBezTo>
                  <a:cubicBezTo>
                    <a:pt x="15720" y="7341"/>
                    <a:pt x="16308" y="6895"/>
                    <a:pt x="16897" y="6467"/>
                  </a:cubicBezTo>
                  <a:cubicBezTo>
                    <a:pt x="17031" y="6378"/>
                    <a:pt x="17058" y="6199"/>
                    <a:pt x="16969" y="6074"/>
                  </a:cubicBezTo>
                  <a:cubicBezTo>
                    <a:pt x="16915" y="5999"/>
                    <a:pt x="16828" y="5959"/>
                    <a:pt x="16741" y="5959"/>
                  </a:cubicBezTo>
                  <a:close/>
                  <a:moveTo>
                    <a:pt x="13255" y="8696"/>
                  </a:moveTo>
                  <a:cubicBezTo>
                    <a:pt x="13193" y="8696"/>
                    <a:pt x="13130" y="8717"/>
                    <a:pt x="13079" y="8760"/>
                  </a:cubicBezTo>
                  <a:cubicBezTo>
                    <a:pt x="12517" y="9250"/>
                    <a:pt x="11964" y="9750"/>
                    <a:pt x="11420" y="10249"/>
                  </a:cubicBezTo>
                  <a:cubicBezTo>
                    <a:pt x="11313" y="10356"/>
                    <a:pt x="11304" y="10535"/>
                    <a:pt x="11411" y="10651"/>
                  </a:cubicBezTo>
                  <a:cubicBezTo>
                    <a:pt x="11464" y="10713"/>
                    <a:pt x="11545" y="10740"/>
                    <a:pt x="11616" y="10740"/>
                  </a:cubicBezTo>
                  <a:cubicBezTo>
                    <a:pt x="11687" y="10740"/>
                    <a:pt x="11759" y="10713"/>
                    <a:pt x="11812" y="10660"/>
                  </a:cubicBezTo>
                  <a:cubicBezTo>
                    <a:pt x="12339" y="10160"/>
                    <a:pt x="12892" y="9670"/>
                    <a:pt x="13445" y="9188"/>
                  </a:cubicBezTo>
                  <a:cubicBezTo>
                    <a:pt x="13561" y="9090"/>
                    <a:pt x="13579" y="8911"/>
                    <a:pt x="13472" y="8795"/>
                  </a:cubicBezTo>
                  <a:cubicBezTo>
                    <a:pt x="13416" y="8730"/>
                    <a:pt x="13336" y="8696"/>
                    <a:pt x="13255" y="8696"/>
                  </a:cubicBezTo>
                  <a:close/>
                  <a:moveTo>
                    <a:pt x="10040" y="11727"/>
                  </a:moveTo>
                  <a:cubicBezTo>
                    <a:pt x="9966" y="11727"/>
                    <a:pt x="9891" y="11756"/>
                    <a:pt x="9832" y="11811"/>
                  </a:cubicBezTo>
                  <a:cubicBezTo>
                    <a:pt x="9323" y="12346"/>
                    <a:pt x="8815" y="12890"/>
                    <a:pt x="8324" y="13443"/>
                  </a:cubicBezTo>
                  <a:cubicBezTo>
                    <a:pt x="8217" y="13559"/>
                    <a:pt x="8226" y="13738"/>
                    <a:pt x="8342" y="13836"/>
                  </a:cubicBezTo>
                  <a:cubicBezTo>
                    <a:pt x="8395" y="13889"/>
                    <a:pt x="8467" y="13907"/>
                    <a:pt x="8529" y="13907"/>
                  </a:cubicBezTo>
                  <a:cubicBezTo>
                    <a:pt x="8610" y="13907"/>
                    <a:pt x="8690" y="13880"/>
                    <a:pt x="8743" y="13818"/>
                  </a:cubicBezTo>
                  <a:cubicBezTo>
                    <a:pt x="9225" y="13274"/>
                    <a:pt x="9734" y="12729"/>
                    <a:pt x="10242" y="12203"/>
                  </a:cubicBezTo>
                  <a:cubicBezTo>
                    <a:pt x="10349" y="12096"/>
                    <a:pt x="10349" y="11918"/>
                    <a:pt x="10233" y="11811"/>
                  </a:cubicBezTo>
                  <a:cubicBezTo>
                    <a:pt x="10181" y="11754"/>
                    <a:pt x="10111" y="11727"/>
                    <a:pt x="10040" y="11727"/>
                  </a:cubicBezTo>
                  <a:close/>
                  <a:moveTo>
                    <a:pt x="7098" y="15031"/>
                  </a:moveTo>
                  <a:cubicBezTo>
                    <a:pt x="7017" y="15031"/>
                    <a:pt x="6935" y="15067"/>
                    <a:pt x="6879" y="15138"/>
                  </a:cubicBezTo>
                  <a:cubicBezTo>
                    <a:pt x="6415" y="15709"/>
                    <a:pt x="5951" y="16307"/>
                    <a:pt x="5514" y="16896"/>
                  </a:cubicBezTo>
                  <a:cubicBezTo>
                    <a:pt x="5425" y="17020"/>
                    <a:pt x="5452" y="17199"/>
                    <a:pt x="5576" y="17288"/>
                  </a:cubicBezTo>
                  <a:cubicBezTo>
                    <a:pt x="5630" y="17324"/>
                    <a:pt x="5683" y="17342"/>
                    <a:pt x="5746" y="17342"/>
                  </a:cubicBezTo>
                  <a:cubicBezTo>
                    <a:pt x="5826" y="17342"/>
                    <a:pt x="5915" y="17306"/>
                    <a:pt x="5969" y="17235"/>
                  </a:cubicBezTo>
                  <a:cubicBezTo>
                    <a:pt x="6406" y="16646"/>
                    <a:pt x="6852" y="16057"/>
                    <a:pt x="7316" y="15495"/>
                  </a:cubicBezTo>
                  <a:cubicBezTo>
                    <a:pt x="7414" y="15370"/>
                    <a:pt x="7396" y="15192"/>
                    <a:pt x="7271" y="15094"/>
                  </a:cubicBezTo>
                  <a:cubicBezTo>
                    <a:pt x="7222" y="15051"/>
                    <a:pt x="7160" y="15031"/>
                    <a:pt x="7098" y="15031"/>
                  </a:cubicBezTo>
                  <a:close/>
                  <a:moveTo>
                    <a:pt x="4468" y="18595"/>
                  </a:moveTo>
                  <a:cubicBezTo>
                    <a:pt x="4376" y="18595"/>
                    <a:pt x="4288" y="18638"/>
                    <a:pt x="4238" y="18715"/>
                  </a:cubicBezTo>
                  <a:cubicBezTo>
                    <a:pt x="3810" y="19358"/>
                    <a:pt x="3418" y="20000"/>
                    <a:pt x="3061" y="20616"/>
                  </a:cubicBezTo>
                  <a:cubicBezTo>
                    <a:pt x="2980" y="20749"/>
                    <a:pt x="3025" y="20919"/>
                    <a:pt x="3159" y="20999"/>
                  </a:cubicBezTo>
                  <a:cubicBezTo>
                    <a:pt x="3203" y="21026"/>
                    <a:pt x="3257" y="21035"/>
                    <a:pt x="3302" y="21035"/>
                  </a:cubicBezTo>
                  <a:cubicBezTo>
                    <a:pt x="3400" y="21035"/>
                    <a:pt x="3498" y="20981"/>
                    <a:pt x="3551" y="20892"/>
                  </a:cubicBezTo>
                  <a:cubicBezTo>
                    <a:pt x="3899" y="20286"/>
                    <a:pt x="4292" y="19661"/>
                    <a:pt x="4702" y="19028"/>
                  </a:cubicBezTo>
                  <a:cubicBezTo>
                    <a:pt x="4791" y="18903"/>
                    <a:pt x="4756" y="18724"/>
                    <a:pt x="4631" y="18644"/>
                  </a:cubicBezTo>
                  <a:cubicBezTo>
                    <a:pt x="4580" y="18610"/>
                    <a:pt x="4523" y="18595"/>
                    <a:pt x="4468" y="18595"/>
                  </a:cubicBezTo>
                  <a:close/>
                  <a:moveTo>
                    <a:pt x="2269" y="22428"/>
                  </a:moveTo>
                  <a:cubicBezTo>
                    <a:pt x="2163" y="22428"/>
                    <a:pt x="2062" y="22484"/>
                    <a:pt x="2017" y="22587"/>
                  </a:cubicBezTo>
                  <a:cubicBezTo>
                    <a:pt x="1687" y="23283"/>
                    <a:pt x="1392" y="23970"/>
                    <a:pt x="1143" y="24648"/>
                  </a:cubicBezTo>
                  <a:cubicBezTo>
                    <a:pt x="1089" y="24800"/>
                    <a:pt x="1169" y="24960"/>
                    <a:pt x="1312" y="25014"/>
                  </a:cubicBezTo>
                  <a:cubicBezTo>
                    <a:pt x="1348" y="25023"/>
                    <a:pt x="1375" y="25031"/>
                    <a:pt x="1410" y="25031"/>
                  </a:cubicBezTo>
                  <a:cubicBezTo>
                    <a:pt x="1526" y="25031"/>
                    <a:pt x="1633" y="24960"/>
                    <a:pt x="1678" y="24844"/>
                  </a:cubicBezTo>
                  <a:cubicBezTo>
                    <a:pt x="1919" y="24184"/>
                    <a:pt x="2204" y="23506"/>
                    <a:pt x="2525" y="22828"/>
                  </a:cubicBezTo>
                  <a:cubicBezTo>
                    <a:pt x="2588" y="22694"/>
                    <a:pt x="2534" y="22525"/>
                    <a:pt x="2392" y="22453"/>
                  </a:cubicBezTo>
                  <a:cubicBezTo>
                    <a:pt x="2352" y="22436"/>
                    <a:pt x="2310" y="22428"/>
                    <a:pt x="2269" y="22428"/>
                  </a:cubicBezTo>
                  <a:close/>
                  <a:moveTo>
                    <a:pt x="756" y="26582"/>
                  </a:moveTo>
                  <a:cubicBezTo>
                    <a:pt x="632" y="26582"/>
                    <a:pt x="521" y="26671"/>
                    <a:pt x="491" y="26798"/>
                  </a:cubicBezTo>
                  <a:cubicBezTo>
                    <a:pt x="438" y="26994"/>
                    <a:pt x="393" y="27190"/>
                    <a:pt x="358" y="27387"/>
                  </a:cubicBezTo>
                  <a:cubicBezTo>
                    <a:pt x="242" y="27922"/>
                    <a:pt x="152" y="28466"/>
                    <a:pt x="99" y="29010"/>
                  </a:cubicBezTo>
                  <a:cubicBezTo>
                    <a:pt x="81" y="29162"/>
                    <a:pt x="188" y="29305"/>
                    <a:pt x="349" y="29322"/>
                  </a:cubicBezTo>
                  <a:lnTo>
                    <a:pt x="375" y="29322"/>
                  </a:lnTo>
                  <a:cubicBezTo>
                    <a:pt x="518" y="29322"/>
                    <a:pt x="643" y="29215"/>
                    <a:pt x="661" y="29073"/>
                  </a:cubicBezTo>
                  <a:cubicBezTo>
                    <a:pt x="714" y="28546"/>
                    <a:pt x="795" y="28020"/>
                    <a:pt x="911" y="27503"/>
                  </a:cubicBezTo>
                  <a:cubicBezTo>
                    <a:pt x="946" y="27306"/>
                    <a:pt x="991" y="27119"/>
                    <a:pt x="1036" y="26932"/>
                  </a:cubicBezTo>
                  <a:cubicBezTo>
                    <a:pt x="1071" y="26780"/>
                    <a:pt x="982" y="26628"/>
                    <a:pt x="830" y="26593"/>
                  </a:cubicBezTo>
                  <a:cubicBezTo>
                    <a:pt x="805" y="26585"/>
                    <a:pt x="780" y="26582"/>
                    <a:pt x="756" y="26582"/>
                  </a:cubicBezTo>
                  <a:close/>
                  <a:moveTo>
                    <a:pt x="277" y="30964"/>
                  </a:moveTo>
                  <a:cubicBezTo>
                    <a:pt x="126" y="30973"/>
                    <a:pt x="1" y="31107"/>
                    <a:pt x="10" y="31258"/>
                  </a:cubicBezTo>
                  <a:cubicBezTo>
                    <a:pt x="28" y="32017"/>
                    <a:pt x="108" y="32775"/>
                    <a:pt x="242" y="33498"/>
                  </a:cubicBezTo>
                  <a:cubicBezTo>
                    <a:pt x="268" y="33631"/>
                    <a:pt x="393" y="33729"/>
                    <a:pt x="518" y="33729"/>
                  </a:cubicBezTo>
                  <a:cubicBezTo>
                    <a:pt x="536" y="33729"/>
                    <a:pt x="554" y="33729"/>
                    <a:pt x="572" y="33721"/>
                  </a:cubicBezTo>
                  <a:cubicBezTo>
                    <a:pt x="723" y="33694"/>
                    <a:pt x="830" y="33551"/>
                    <a:pt x="804" y="33399"/>
                  </a:cubicBezTo>
                  <a:cubicBezTo>
                    <a:pt x="670" y="32704"/>
                    <a:pt x="590" y="31972"/>
                    <a:pt x="572" y="31241"/>
                  </a:cubicBezTo>
                  <a:cubicBezTo>
                    <a:pt x="563" y="31089"/>
                    <a:pt x="438" y="30964"/>
                    <a:pt x="277" y="30964"/>
                  </a:cubicBezTo>
                  <a:close/>
                  <a:moveTo>
                    <a:pt x="1108" y="35300"/>
                  </a:moveTo>
                  <a:cubicBezTo>
                    <a:pt x="1074" y="35300"/>
                    <a:pt x="1041" y="35305"/>
                    <a:pt x="1009" y="35317"/>
                  </a:cubicBezTo>
                  <a:cubicBezTo>
                    <a:pt x="866" y="35371"/>
                    <a:pt x="786" y="35532"/>
                    <a:pt x="839" y="35674"/>
                  </a:cubicBezTo>
                  <a:cubicBezTo>
                    <a:pt x="1107" y="36397"/>
                    <a:pt x="1437" y="37084"/>
                    <a:pt x="1830" y="37717"/>
                  </a:cubicBezTo>
                  <a:cubicBezTo>
                    <a:pt x="1883" y="37806"/>
                    <a:pt x="1972" y="37851"/>
                    <a:pt x="2070" y="37851"/>
                  </a:cubicBezTo>
                  <a:cubicBezTo>
                    <a:pt x="2115" y="37851"/>
                    <a:pt x="2169" y="37833"/>
                    <a:pt x="2213" y="37806"/>
                  </a:cubicBezTo>
                  <a:cubicBezTo>
                    <a:pt x="2347" y="37726"/>
                    <a:pt x="2392" y="37557"/>
                    <a:pt x="2311" y="37423"/>
                  </a:cubicBezTo>
                  <a:cubicBezTo>
                    <a:pt x="1946" y="36816"/>
                    <a:pt x="1624" y="36165"/>
                    <a:pt x="1375" y="35478"/>
                  </a:cubicBezTo>
                  <a:cubicBezTo>
                    <a:pt x="1333" y="35367"/>
                    <a:pt x="1222" y="35300"/>
                    <a:pt x="1108" y="35300"/>
                  </a:cubicBezTo>
                  <a:close/>
                  <a:moveTo>
                    <a:pt x="3391" y="39053"/>
                  </a:moveTo>
                  <a:cubicBezTo>
                    <a:pt x="3324" y="39053"/>
                    <a:pt x="3257" y="39077"/>
                    <a:pt x="3203" y="39127"/>
                  </a:cubicBezTo>
                  <a:cubicBezTo>
                    <a:pt x="3087" y="39234"/>
                    <a:pt x="3079" y="39412"/>
                    <a:pt x="3186" y="39528"/>
                  </a:cubicBezTo>
                  <a:cubicBezTo>
                    <a:pt x="3623" y="40028"/>
                    <a:pt x="4149" y="40545"/>
                    <a:pt x="4774" y="41107"/>
                  </a:cubicBezTo>
                  <a:cubicBezTo>
                    <a:pt x="4827" y="41152"/>
                    <a:pt x="4890" y="41178"/>
                    <a:pt x="4961" y="41178"/>
                  </a:cubicBezTo>
                  <a:cubicBezTo>
                    <a:pt x="5041" y="41178"/>
                    <a:pt x="5113" y="41143"/>
                    <a:pt x="5166" y="41080"/>
                  </a:cubicBezTo>
                  <a:cubicBezTo>
                    <a:pt x="5273" y="40973"/>
                    <a:pt x="5264" y="40795"/>
                    <a:pt x="5148" y="40688"/>
                  </a:cubicBezTo>
                  <a:cubicBezTo>
                    <a:pt x="4542" y="40135"/>
                    <a:pt x="4033" y="39635"/>
                    <a:pt x="3605" y="39153"/>
                  </a:cubicBezTo>
                  <a:cubicBezTo>
                    <a:pt x="3547" y="39086"/>
                    <a:pt x="3469" y="39053"/>
                    <a:pt x="3391" y="39053"/>
                  </a:cubicBezTo>
                  <a:close/>
                  <a:moveTo>
                    <a:pt x="6816" y="42124"/>
                  </a:moveTo>
                  <a:lnTo>
                    <a:pt x="6460" y="42561"/>
                  </a:lnTo>
                  <a:cubicBezTo>
                    <a:pt x="7013" y="43025"/>
                    <a:pt x="7584" y="43507"/>
                    <a:pt x="8128" y="43989"/>
                  </a:cubicBezTo>
                  <a:cubicBezTo>
                    <a:pt x="8181" y="44042"/>
                    <a:pt x="8253" y="44060"/>
                    <a:pt x="8315" y="44060"/>
                  </a:cubicBezTo>
                  <a:cubicBezTo>
                    <a:pt x="8395" y="44060"/>
                    <a:pt x="8467" y="44033"/>
                    <a:pt x="8529" y="43971"/>
                  </a:cubicBezTo>
                  <a:cubicBezTo>
                    <a:pt x="8627" y="43855"/>
                    <a:pt x="8619" y="43676"/>
                    <a:pt x="8503" y="43569"/>
                  </a:cubicBezTo>
                  <a:cubicBezTo>
                    <a:pt x="7958" y="43079"/>
                    <a:pt x="7378" y="42597"/>
                    <a:pt x="6816" y="42124"/>
                  </a:cubicBezTo>
                  <a:close/>
                  <a:moveTo>
                    <a:pt x="9889" y="45055"/>
                  </a:moveTo>
                  <a:cubicBezTo>
                    <a:pt x="9821" y="45055"/>
                    <a:pt x="9752" y="45080"/>
                    <a:pt x="9698" y="45130"/>
                  </a:cubicBezTo>
                  <a:cubicBezTo>
                    <a:pt x="9582" y="45238"/>
                    <a:pt x="9573" y="45416"/>
                    <a:pt x="9680" y="45523"/>
                  </a:cubicBezTo>
                  <a:cubicBezTo>
                    <a:pt x="10162" y="46067"/>
                    <a:pt x="10617" y="46638"/>
                    <a:pt x="11027" y="47236"/>
                  </a:cubicBezTo>
                  <a:cubicBezTo>
                    <a:pt x="11081" y="47316"/>
                    <a:pt x="11170" y="47352"/>
                    <a:pt x="11259" y="47352"/>
                  </a:cubicBezTo>
                  <a:cubicBezTo>
                    <a:pt x="11313" y="47352"/>
                    <a:pt x="11375" y="47334"/>
                    <a:pt x="11420" y="47307"/>
                  </a:cubicBezTo>
                  <a:cubicBezTo>
                    <a:pt x="11545" y="47218"/>
                    <a:pt x="11580" y="47040"/>
                    <a:pt x="11491" y="46915"/>
                  </a:cubicBezTo>
                  <a:cubicBezTo>
                    <a:pt x="11063" y="46299"/>
                    <a:pt x="10590" y="45701"/>
                    <a:pt x="10099" y="45148"/>
                  </a:cubicBezTo>
                  <a:cubicBezTo>
                    <a:pt x="10043" y="45087"/>
                    <a:pt x="9966" y="45055"/>
                    <a:pt x="9889" y="45055"/>
                  </a:cubicBezTo>
                  <a:close/>
                  <a:moveTo>
                    <a:pt x="12408" y="48676"/>
                  </a:moveTo>
                  <a:cubicBezTo>
                    <a:pt x="12364" y="48676"/>
                    <a:pt x="12319" y="48687"/>
                    <a:pt x="12276" y="48708"/>
                  </a:cubicBezTo>
                  <a:cubicBezTo>
                    <a:pt x="12142" y="48788"/>
                    <a:pt x="12089" y="48958"/>
                    <a:pt x="12160" y="49091"/>
                  </a:cubicBezTo>
                  <a:cubicBezTo>
                    <a:pt x="12499" y="49734"/>
                    <a:pt x="12802" y="50403"/>
                    <a:pt x="13061" y="51072"/>
                  </a:cubicBezTo>
                  <a:cubicBezTo>
                    <a:pt x="13106" y="51188"/>
                    <a:pt x="13213" y="51259"/>
                    <a:pt x="13329" y="51259"/>
                  </a:cubicBezTo>
                  <a:cubicBezTo>
                    <a:pt x="13356" y="51259"/>
                    <a:pt x="13391" y="51250"/>
                    <a:pt x="13427" y="51241"/>
                  </a:cubicBezTo>
                  <a:cubicBezTo>
                    <a:pt x="13570" y="51179"/>
                    <a:pt x="13641" y="51018"/>
                    <a:pt x="13588" y="50876"/>
                  </a:cubicBezTo>
                  <a:cubicBezTo>
                    <a:pt x="13320" y="50180"/>
                    <a:pt x="13008" y="49493"/>
                    <a:pt x="12660" y="48833"/>
                  </a:cubicBezTo>
                  <a:cubicBezTo>
                    <a:pt x="12610" y="48733"/>
                    <a:pt x="12511" y="48676"/>
                    <a:pt x="12408" y="48676"/>
                  </a:cubicBezTo>
                  <a:close/>
                  <a:moveTo>
                    <a:pt x="14001" y="52801"/>
                  </a:moveTo>
                  <a:cubicBezTo>
                    <a:pt x="13976" y="52801"/>
                    <a:pt x="13952" y="52804"/>
                    <a:pt x="13927" y="52811"/>
                  </a:cubicBezTo>
                  <a:cubicBezTo>
                    <a:pt x="13775" y="52847"/>
                    <a:pt x="13686" y="52999"/>
                    <a:pt x="13721" y="53150"/>
                  </a:cubicBezTo>
                  <a:cubicBezTo>
                    <a:pt x="13900" y="53855"/>
                    <a:pt x="14034" y="54578"/>
                    <a:pt x="14123" y="55292"/>
                  </a:cubicBezTo>
                  <a:cubicBezTo>
                    <a:pt x="14141" y="55434"/>
                    <a:pt x="14257" y="55541"/>
                    <a:pt x="14399" y="55541"/>
                  </a:cubicBezTo>
                  <a:cubicBezTo>
                    <a:pt x="14408" y="55541"/>
                    <a:pt x="14417" y="55541"/>
                    <a:pt x="14435" y="55532"/>
                  </a:cubicBezTo>
                  <a:cubicBezTo>
                    <a:pt x="14587" y="55515"/>
                    <a:pt x="14694" y="55381"/>
                    <a:pt x="14676" y="55220"/>
                  </a:cubicBezTo>
                  <a:cubicBezTo>
                    <a:pt x="14587" y="54489"/>
                    <a:pt x="14453" y="53739"/>
                    <a:pt x="14266" y="53017"/>
                  </a:cubicBezTo>
                  <a:cubicBezTo>
                    <a:pt x="14236" y="52890"/>
                    <a:pt x="14125" y="52801"/>
                    <a:pt x="14001" y="52801"/>
                  </a:cubicBezTo>
                  <a:close/>
                  <a:moveTo>
                    <a:pt x="14533" y="57183"/>
                  </a:moveTo>
                  <a:cubicBezTo>
                    <a:pt x="14382" y="57183"/>
                    <a:pt x="14257" y="57308"/>
                    <a:pt x="14257" y="57468"/>
                  </a:cubicBezTo>
                  <a:cubicBezTo>
                    <a:pt x="14257" y="57611"/>
                    <a:pt x="14257" y="57754"/>
                    <a:pt x="14257" y="57896"/>
                  </a:cubicBezTo>
                  <a:cubicBezTo>
                    <a:pt x="14257" y="58494"/>
                    <a:pt x="14248" y="59101"/>
                    <a:pt x="14230" y="59672"/>
                  </a:cubicBezTo>
                  <a:cubicBezTo>
                    <a:pt x="14221" y="59823"/>
                    <a:pt x="14346" y="59957"/>
                    <a:pt x="14506" y="59957"/>
                  </a:cubicBezTo>
                  <a:cubicBezTo>
                    <a:pt x="14658" y="59957"/>
                    <a:pt x="14792" y="59841"/>
                    <a:pt x="14792" y="59681"/>
                  </a:cubicBezTo>
                  <a:cubicBezTo>
                    <a:pt x="14810" y="59110"/>
                    <a:pt x="14819" y="58503"/>
                    <a:pt x="14819" y="57896"/>
                  </a:cubicBezTo>
                  <a:cubicBezTo>
                    <a:pt x="14819" y="57745"/>
                    <a:pt x="14819" y="57602"/>
                    <a:pt x="14819" y="57459"/>
                  </a:cubicBezTo>
                  <a:cubicBezTo>
                    <a:pt x="14819" y="57308"/>
                    <a:pt x="14694" y="57183"/>
                    <a:pt x="14533" y="57183"/>
                  </a:cubicBezTo>
                  <a:close/>
                  <a:moveTo>
                    <a:pt x="14462" y="61608"/>
                  </a:moveTo>
                  <a:cubicBezTo>
                    <a:pt x="14310" y="61608"/>
                    <a:pt x="14185" y="61732"/>
                    <a:pt x="14185" y="61893"/>
                  </a:cubicBezTo>
                  <a:lnTo>
                    <a:pt x="14185" y="61938"/>
                  </a:lnTo>
                  <a:cubicBezTo>
                    <a:pt x="14185" y="62785"/>
                    <a:pt x="14212" y="63481"/>
                    <a:pt x="14274" y="64123"/>
                  </a:cubicBezTo>
                  <a:cubicBezTo>
                    <a:pt x="14292" y="64275"/>
                    <a:pt x="14408" y="64382"/>
                    <a:pt x="14560" y="64382"/>
                  </a:cubicBezTo>
                  <a:lnTo>
                    <a:pt x="14587" y="64382"/>
                  </a:lnTo>
                  <a:cubicBezTo>
                    <a:pt x="14738" y="64364"/>
                    <a:pt x="14854" y="64230"/>
                    <a:pt x="14836" y="64070"/>
                  </a:cubicBezTo>
                  <a:cubicBezTo>
                    <a:pt x="14774" y="63445"/>
                    <a:pt x="14747" y="62767"/>
                    <a:pt x="14747" y="61938"/>
                  </a:cubicBezTo>
                  <a:lnTo>
                    <a:pt x="14747" y="61893"/>
                  </a:lnTo>
                  <a:cubicBezTo>
                    <a:pt x="14747" y="61732"/>
                    <a:pt x="14622" y="61608"/>
                    <a:pt x="14462" y="61608"/>
                  </a:cubicBezTo>
                  <a:close/>
                  <a:moveTo>
                    <a:pt x="14956" y="65993"/>
                  </a:moveTo>
                  <a:cubicBezTo>
                    <a:pt x="14929" y="65993"/>
                    <a:pt x="14900" y="65997"/>
                    <a:pt x="14872" y="66006"/>
                  </a:cubicBezTo>
                  <a:cubicBezTo>
                    <a:pt x="14721" y="66041"/>
                    <a:pt x="14640" y="66202"/>
                    <a:pt x="14685" y="66354"/>
                  </a:cubicBezTo>
                  <a:cubicBezTo>
                    <a:pt x="14899" y="67121"/>
                    <a:pt x="15193" y="67808"/>
                    <a:pt x="15586" y="68441"/>
                  </a:cubicBezTo>
                  <a:cubicBezTo>
                    <a:pt x="15630" y="68530"/>
                    <a:pt x="15729" y="68584"/>
                    <a:pt x="15827" y="68584"/>
                  </a:cubicBezTo>
                  <a:cubicBezTo>
                    <a:pt x="15871" y="68584"/>
                    <a:pt x="15925" y="68566"/>
                    <a:pt x="15969" y="68539"/>
                  </a:cubicBezTo>
                  <a:cubicBezTo>
                    <a:pt x="16103" y="68459"/>
                    <a:pt x="16148" y="68289"/>
                    <a:pt x="16068" y="68156"/>
                  </a:cubicBezTo>
                  <a:cubicBezTo>
                    <a:pt x="15702" y="67558"/>
                    <a:pt x="15425" y="66916"/>
                    <a:pt x="15220" y="66193"/>
                  </a:cubicBezTo>
                  <a:cubicBezTo>
                    <a:pt x="15184" y="66070"/>
                    <a:pt x="15077" y="65993"/>
                    <a:pt x="14956" y="65993"/>
                  </a:cubicBezTo>
                  <a:close/>
                  <a:moveTo>
                    <a:pt x="17238" y="69712"/>
                  </a:moveTo>
                  <a:cubicBezTo>
                    <a:pt x="17159" y="69712"/>
                    <a:pt x="17080" y="69743"/>
                    <a:pt x="17022" y="69806"/>
                  </a:cubicBezTo>
                  <a:cubicBezTo>
                    <a:pt x="16915" y="69922"/>
                    <a:pt x="16933" y="70100"/>
                    <a:pt x="17049" y="70207"/>
                  </a:cubicBezTo>
                  <a:cubicBezTo>
                    <a:pt x="17602" y="70698"/>
                    <a:pt x="18244" y="71117"/>
                    <a:pt x="18949" y="71465"/>
                  </a:cubicBezTo>
                  <a:cubicBezTo>
                    <a:pt x="18994" y="71483"/>
                    <a:pt x="19029" y="71492"/>
                    <a:pt x="19074" y="71492"/>
                  </a:cubicBezTo>
                  <a:cubicBezTo>
                    <a:pt x="19181" y="71492"/>
                    <a:pt x="19279" y="71430"/>
                    <a:pt x="19324" y="71331"/>
                  </a:cubicBezTo>
                  <a:cubicBezTo>
                    <a:pt x="19395" y="71189"/>
                    <a:pt x="19333" y="71019"/>
                    <a:pt x="19199" y="70957"/>
                  </a:cubicBezTo>
                  <a:cubicBezTo>
                    <a:pt x="18539" y="70636"/>
                    <a:pt x="17941" y="70243"/>
                    <a:pt x="17424" y="69779"/>
                  </a:cubicBezTo>
                  <a:cubicBezTo>
                    <a:pt x="17370" y="69734"/>
                    <a:pt x="17304" y="69712"/>
                    <a:pt x="17238" y="69712"/>
                  </a:cubicBezTo>
                  <a:close/>
                  <a:moveTo>
                    <a:pt x="27703" y="71252"/>
                  </a:moveTo>
                  <a:cubicBezTo>
                    <a:pt x="27673" y="71252"/>
                    <a:pt x="27642" y="71258"/>
                    <a:pt x="27611" y="71269"/>
                  </a:cubicBezTo>
                  <a:cubicBezTo>
                    <a:pt x="26942" y="71501"/>
                    <a:pt x="26238" y="71679"/>
                    <a:pt x="25515" y="71786"/>
                  </a:cubicBezTo>
                  <a:cubicBezTo>
                    <a:pt x="25363" y="71813"/>
                    <a:pt x="25256" y="71956"/>
                    <a:pt x="25283" y="72108"/>
                  </a:cubicBezTo>
                  <a:cubicBezTo>
                    <a:pt x="25301" y="72250"/>
                    <a:pt x="25417" y="72348"/>
                    <a:pt x="25560" y="72348"/>
                  </a:cubicBezTo>
                  <a:lnTo>
                    <a:pt x="25604" y="72348"/>
                  </a:lnTo>
                  <a:cubicBezTo>
                    <a:pt x="26354" y="72232"/>
                    <a:pt x="27094" y="72045"/>
                    <a:pt x="27799" y="71804"/>
                  </a:cubicBezTo>
                  <a:cubicBezTo>
                    <a:pt x="27941" y="71751"/>
                    <a:pt x="28022" y="71590"/>
                    <a:pt x="27968" y="71439"/>
                  </a:cubicBezTo>
                  <a:cubicBezTo>
                    <a:pt x="27926" y="71326"/>
                    <a:pt x="27817" y="71252"/>
                    <a:pt x="27703" y="71252"/>
                  </a:cubicBezTo>
                  <a:close/>
                  <a:moveTo>
                    <a:pt x="21161" y="71645"/>
                  </a:moveTo>
                  <a:cubicBezTo>
                    <a:pt x="21032" y="71645"/>
                    <a:pt x="20916" y="71736"/>
                    <a:pt x="20885" y="71867"/>
                  </a:cubicBezTo>
                  <a:cubicBezTo>
                    <a:pt x="20849" y="72018"/>
                    <a:pt x="20947" y="72170"/>
                    <a:pt x="21099" y="72206"/>
                  </a:cubicBezTo>
                  <a:cubicBezTo>
                    <a:pt x="21822" y="72366"/>
                    <a:pt x="22571" y="72464"/>
                    <a:pt x="23347" y="72482"/>
                  </a:cubicBezTo>
                  <a:lnTo>
                    <a:pt x="23356" y="72482"/>
                  </a:lnTo>
                  <a:cubicBezTo>
                    <a:pt x="23508" y="72482"/>
                    <a:pt x="23633" y="72366"/>
                    <a:pt x="23633" y="72215"/>
                  </a:cubicBezTo>
                  <a:cubicBezTo>
                    <a:pt x="23642" y="72054"/>
                    <a:pt x="23517" y="71929"/>
                    <a:pt x="23356" y="71920"/>
                  </a:cubicBezTo>
                  <a:cubicBezTo>
                    <a:pt x="22625" y="71902"/>
                    <a:pt x="21911" y="71813"/>
                    <a:pt x="21224" y="71653"/>
                  </a:cubicBezTo>
                  <a:cubicBezTo>
                    <a:pt x="21203" y="71648"/>
                    <a:pt x="21182" y="71645"/>
                    <a:pt x="21161" y="716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" name="Google Shape;764;p15"/>
          <p:cNvGrpSpPr/>
          <p:nvPr/>
        </p:nvGrpSpPr>
        <p:grpSpPr>
          <a:xfrm rot="10800000">
            <a:off x="7484218" y="4569824"/>
            <a:ext cx="1464416" cy="573674"/>
            <a:chOff x="485179" y="-4"/>
            <a:chExt cx="1464416" cy="573674"/>
          </a:xfrm>
        </p:grpSpPr>
        <p:sp>
          <p:nvSpPr>
            <p:cNvPr id="765" name="Google Shape;765;p15"/>
            <p:cNvSpPr/>
            <p:nvPr/>
          </p:nvSpPr>
          <p:spPr>
            <a:xfrm rot="5400000">
              <a:off x="982367" y="-410074"/>
              <a:ext cx="469906" cy="1290046"/>
            </a:xfrm>
            <a:custGeom>
              <a:avLst/>
              <a:gdLst/>
              <a:ahLst/>
              <a:cxnLst/>
              <a:rect l="l" t="t" r="r" b="b"/>
              <a:pathLst>
                <a:path w="17611" h="48348" extrusionOk="0">
                  <a:moveTo>
                    <a:pt x="1752" y="1"/>
                  </a:moveTo>
                  <a:cubicBezTo>
                    <a:pt x="1165" y="1"/>
                    <a:pt x="573" y="64"/>
                    <a:pt x="0" y="192"/>
                  </a:cubicBezTo>
                  <a:lnTo>
                    <a:pt x="0" y="48347"/>
                  </a:lnTo>
                  <a:cubicBezTo>
                    <a:pt x="794" y="47910"/>
                    <a:pt x="1615" y="47420"/>
                    <a:pt x="2453" y="46965"/>
                  </a:cubicBezTo>
                  <a:cubicBezTo>
                    <a:pt x="2516" y="46929"/>
                    <a:pt x="2569" y="46902"/>
                    <a:pt x="2632" y="46866"/>
                  </a:cubicBezTo>
                  <a:cubicBezTo>
                    <a:pt x="4327" y="45965"/>
                    <a:pt x="5932" y="44922"/>
                    <a:pt x="7449" y="43753"/>
                  </a:cubicBezTo>
                  <a:cubicBezTo>
                    <a:pt x="7556" y="43664"/>
                    <a:pt x="7663" y="43584"/>
                    <a:pt x="7770" y="43494"/>
                  </a:cubicBezTo>
                  <a:cubicBezTo>
                    <a:pt x="9465" y="42156"/>
                    <a:pt x="11035" y="40649"/>
                    <a:pt x="12436" y="38998"/>
                  </a:cubicBezTo>
                  <a:cubicBezTo>
                    <a:pt x="12489" y="38936"/>
                    <a:pt x="12552" y="38864"/>
                    <a:pt x="12614" y="38793"/>
                  </a:cubicBezTo>
                  <a:cubicBezTo>
                    <a:pt x="12730" y="38650"/>
                    <a:pt x="12855" y="38499"/>
                    <a:pt x="12980" y="38347"/>
                  </a:cubicBezTo>
                  <a:cubicBezTo>
                    <a:pt x="13025" y="38293"/>
                    <a:pt x="13078" y="38222"/>
                    <a:pt x="13123" y="38160"/>
                  </a:cubicBezTo>
                  <a:cubicBezTo>
                    <a:pt x="13480" y="37722"/>
                    <a:pt x="13819" y="37276"/>
                    <a:pt x="14149" y="36821"/>
                  </a:cubicBezTo>
                  <a:cubicBezTo>
                    <a:pt x="15005" y="35626"/>
                    <a:pt x="15790" y="34359"/>
                    <a:pt x="16388" y="33021"/>
                  </a:cubicBezTo>
                  <a:cubicBezTo>
                    <a:pt x="16415" y="32950"/>
                    <a:pt x="16441" y="32887"/>
                    <a:pt x="16468" y="32825"/>
                  </a:cubicBezTo>
                  <a:cubicBezTo>
                    <a:pt x="16843" y="31977"/>
                    <a:pt x="17137" y="31094"/>
                    <a:pt x="17325" y="30184"/>
                  </a:cubicBezTo>
                  <a:cubicBezTo>
                    <a:pt x="17360" y="30015"/>
                    <a:pt x="17396" y="29836"/>
                    <a:pt x="17423" y="29658"/>
                  </a:cubicBezTo>
                  <a:cubicBezTo>
                    <a:pt x="17601" y="28543"/>
                    <a:pt x="17610" y="27383"/>
                    <a:pt x="17423" y="26277"/>
                  </a:cubicBezTo>
                  <a:cubicBezTo>
                    <a:pt x="17227" y="25126"/>
                    <a:pt x="16825" y="24029"/>
                    <a:pt x="16174" y="23074"/>
                  </a:cubicBezTo>
                  <a:cubicBezTo>
                    <a:pt x="16004" y="22815"/>
                    <a:pt x="15817" y="22575"/>
                    <a:pt x="15621" y="22343"/>
                  </a:cubicBezTo>
                  <a:cubicBezTo>
                    <a:pt x="15567" y="22280"/>
                    <a:pt x="15514" y="22218"/>
                    <a:pt x="15460" y="22155"/>
                  </a:cubicBezTo>
                  <a:cubicBezTo>
                    <a:pt x="14613" y="21210"/>
                    <a:pt x="13587" y="20416"/>
                    <a:pt x="12614" y="19577"/>
                  </a:cubicBezTo>
                  <a:cubicBezTo>
                    <a:pt x="12552" y="19533"/>
                    <a:pt x="12489" y="19479"/>
                    <a:pt x="12436" y="19425"/>
                  </a:cubicBezTo>
                  <a:cubicBezTo>
                    <a:pt x="12070" y="19104"/>
                    <a:pt x="11713" y="18783"/>
                    <a:pt x="11383" y="18435"/>
                  </a:cubicBezTo>
                  <a:cubicBezTo>
                    <a:pt x="10946" y="17989"/>
                    <a:pt x="10554" y="17516"/>
                    <a:pt x="10206" y="17008"/>
                  </a:cubicBezTo>
                  <a:cubicBezTo>
                    <a:pt x="10152" y="16945"/>
                    <a:pt x="10116" y="16883"/>
                    <a:pt x="10072" y="16821"/>
                  </a:cubicBezTo>
                  <a:cubicBezTo>
                    <a:pt x="9028" y="15286"/>
                    <a:pt x="8341" y="13511"/>
                    <a:pt x="8074" y="11673"/>
                  </a:cubicBezTo>
                  <a:cubicBezTo>
                    <a:pt x="8065" y="11611"/>
                    <a:pt x="8056" y="11548"/>
                    <a:pt x="8047" y="11486"/>
                  </a:cubicBezTo>
                  <a:cubicBezTo>
                    <a:pt x="8020" y="11245"/>
                    <a:pt x="7993" y="11004"/>
                    <a:pt x="7975" y="10763"/>
                  </a:cubicBezTo>
                  <a:cubicBezTo>
                    <a:pt x="7886" y="9318"/>
                    <a:pt x="8029" y="7801"/>
                    <a:pt x="7984" y="6338"/>
                  </a:cubicBezTo>
                  <a:cubicBezTo>
                    <a:pt x="7984" y="6276"/>
                    <a:pt x="7984" y="6222"/>
                    <a:pt x="7984" y="6151"/>
                  </a:cubicBezTo>
                  <a:cubicBezTo>
                    <a:pt x="7949" y="5357"/>
                    <a:pt x="7851" y="4590"/>
                    <a:pt x="7619" y="3858"/>
                  </a:cubicBezTo>
                  <a:cubicBezTo>
                    <a:pt x="7574" y="3689"/>
                    <a:pt x="7512" y="3528"/>
                    <a:pt x="7449" y="3368"/>
                  </a:cubicBezTo>
                  <a:cubicBezTo>
                    <a:pt x="7324" y="3073"/>
                    <a:pt x="7181" y="2788"/>
                    <a:pt x="7003" y="2502"/>
                  </a:cubicBezTo>
                  <a:cubicBezTo>
                    <a:pt x="6602" y="1887"/>
                    <a:pt x="6075" y="1387"/>
                    <a:pt x="5478" y="1004"/>
                  </a:cubicBezTo>
                  <a:cubicBezTo>
                    <a:pt x="5370" y="941"/>
                    <a:pt x="5272" y="879"/>
                    <a:pt x="5165" y="816"/>
                  </a:cubicBezTo>
                  <a:cubicBezTo>
                    <a:pt x="4398" y="397"/>
                    <a:pt x="3533" y="147"/>
                    <a:pt x="2632" y="49"/>
                  </a:cubicBezTo>
                  <a:cubicBezTo>
                    <a:pt x="2578" y="40"/>
                    <a:pt x="2516" y="40"/>
                    <a:pt x="2453" y="31"/>
                  </a:cubicBezTo>
                  <a:cubicBezTo>
                    <a:pt x="2221" y="11"/>
                    <a:pt x="1987" y="1"/>
                    <a:pt x="1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5"/>
            <p:cNvSpPr/>
            <p:nvPr/>
          </p:nvSpPr>
          <p:spPr>
            <a:xfrm rot="5400000">
              <a:off x="934352" y="-441573"/>
              <a:ext cx="566069" cy="1464416"/>
            </a:xfrm>
            <a:custGeom>
              <a:avLst/>
              <a:gdLst/>
              <a:ahLst/>
              <a:cxnLst/>
              <a:rect l="l" t="t" r="r" b="b"/>
              <a:pathLst>
                <a:path w="21215" h="54883" extrusionOk="0">
                  <a:moveTo>
                    <a:pt x="3533" y="0"/>
                  </a:moveTo>
                  <a:cubicBezTo>
                    <a:pt x="3417" y="0"/>
                    <a:pt x="3328" y="90"/>
                    <a:pt x="3319" y="206"/>
                  </a:cubicBezTo>
                  <a:cubicBezTo>
                    <a:pt x="3319" y="322"/>
                    <a:pt x="3408" y="420"/>
                    <a:pt x="3524" y="429"/>
                  </a:cubicBezTo>
                  <a:cubicBezTo>
                    <a:pt x="4086" y="438"/>
                    <a:pt x="4630" y="509"/>
                    <a:pt x="5148" y="625"/>
                  </a:cubicBezTo>
                  <a:cubicBezTo>
                    <a:pt x="5166" y="634"/>
                    <a:pt x="5184" y="634"/>
                    <a:pt x="5193" y="634"/>
                  </a:cubicBezTo>
                  <a:cubicBezTo>
                    <a:pt x="5291" y="634"/>
                    <a:pt x="5380" y="562"/>
                    <a:pt x="5407" y="464"/>
                  </a:cubicBezTo>
                  <a:cubicBezTo>
                    <a:pt x="5433" y="348"/>
                    <a:pt x="5353" y="232"/>
                    <a:pt x="5246" y="206"/>
                  </a:cubicBezTo>
                  <a:cubicBezTo>
                    <a:pt x="4693" y="90"/>
                    <a:pt x="4122" y="18"/>
                    <a:pt x="3542" y="0"/>
                  </a:cubicBezTo>
                  <a:close/>
                  <a:moveTo>
                    <a:pt x="1862" y="105"/>
                  </a:moveTo>
                  <a:cubicBezTo>
                    <a:pt x="1851" y="105"/>
                    <a:pt x="1840" y="106"/>
                    <a:pt x="1829" y="108"/>
                  </a:cubicBezTo>
                  <a:cubicBezTo>
                    <a:pt x="1258" y="188"/>
                    <a:pt x="705" y="331"/>
                    <a:pt x="170" y="518"/>
                  </a:cubicBezTo>
                  <a:cubicBezTo>
                    <a:pt x="54" y="554"/>
                    <a:pt x="0" y="678"/>
                    <a:pt x="36" y="786"/>
                  </a:cubicBezTo>
                  <a:cubicBezTo>
                    <a:pt x="72" y="875"/>
                    <a:pt x="152" y="928"/>
                    <a:pt x="241" y="928"/>
                  </a:cubicBezTo>
                  <a:cubicBezTo>
                    <a:pt x="259" y="928"/>
                    <a:pt x="286" y="928"/>
                    <a:pt x="313" y="919"/>
                  </a:cubicBezTo>
                  <a:cubicBezTo>
                    <a:pt x="821" y="741"/>
                    <a:pt x="1348" y="607"/>
                    <a:pt x="1901" y="527"/>
                  </a:cubicBezTo>
                  <a:cubicBezTo>
                    <a:pt x="2017" y="509"/>
                    <a:pt x="2097" y="402"/>
                    <a:pt x="2079" y="286"/>
                  </a:cubicBezTo>
                  <a:cubicBezTo>
                    <a:pt x="2063" y="181"/>
                    <a:pt x="1966" y="105"/>
                    <a:pt x="1862" y="105"/>
                  </a:cubicBezTo>
                  <a:close/>
                  <a:moveTo>
                    <a:pt x="6775" y="754"/>
                  </a:moveTo>
                  <a:cubicBezTo>
                    <a:pt x="6697" y="754"/>
                    <a:pt x="6622" y="798"/>
                    <a:pt x="6584" y="875"/>
                  </a:cubicBezTo>
                  <a:cubicBezTo>
                    <a:pt x="6531" y="982"/>
                    <a:pt x="6575" y="1107"/>
                    <a:pt x="6682" y="1160"/>
                  </a:cubicBezTo>
                  <a:cubicBezTo>
                    <a:pt x="7182" y="1401"/>
                    <a:pt x="7637" y="1695"/>
                    <a:pt x="8029" y="2043"/>
                  </a:cubicBezTo>
                  <a:cubicBezTo>
                    <a:pt x="8065" y="2079"/>
                    <a:pt x="8119" y="2097"/>
                    <a:pt x="8172" y="2097"/>
                  </a:cubicBezTo>
                  <a:cubicBezTo>
                    <a:pt x="8226" y="2097"/>
                    <a:pt x="8288" y="2079"/>
                    <a:pt x="8324" y="2026"/>
                  </a:cubicBezTo>
                  <a:cubicBezTo>
                    <a:pt x="8404" y="1936"/>
                    <a:pt x="8395" y="1803"/>
                    <a:pt x="8306" y="1722"/>
                  </a:cubicBezTo>
                  <a:cubicBezTo>
                    <a:pt x="7887" y="1356"/>
                    <a:pt x="7405" y="1035"/>
                    <a:pt x="6870" y="777"/>
                  </a:cubicBezTo>
                  <a:cubicBezTo>
                    <a:pt x="6839" y="761"/>
                    <a:pt x="6807" y="754"/>
                    <a:pt x="6775" y="754"/>
                  </a:cubicBezTo>
                  <a:close/>
                  <a:moveTo>
                    <a:pt x="9240" y="2956"/>
                  </a:moveTo>
                  <a:cubicBezTo>
                    <a:pt x="9201" y="2956"/>
                    <a:pt x="9162" y="2967"/>
                    <a:pt x="9127" y="2989"/>
                  </a:cubicBezTo>
                  <a:cubicBezTo>
                    <a:pt x="9029" y="3043"/>
                    <a:pt x="8993" y="3176"/>
                    <a:pt x="9055" y="3274"/>
                  </a:cubicBezTo>
                  <a:cubicBezTo>
                    <a:pt x="9323" y="3729"/>
                    <a:pt x="9537" y="4211"/>
                    <a:pt x="9689" y="4764"/>
                  </a:cubicBezTo>
                  <a:cubicBezTo>
                    <a:pt x="9715" y="4853"/>
                    <a:pt x="9805" y="4916"/>
                    <a:pt x="9894" y="4916"/>
                  </a:cubicBezTo>
                  <a:cubicBezTo>
                    <a:pt x="9912" y="4916"/>
                    <a:pt x="9939" y="4916"/>
                    <a:pt x="9956" y="4907"/>
                  </a:cubicBezTo>
                  <a:cubicBezTo>
                    <a:pt x="10072" y="4871"/>
                    <a:pt x="10135" y="4755"/>
                    <a:pt x="10099" y="4639"/>
                  </a:cubicBezTo>
                  <a:cubicBezTo>
                    <a:pt x="9930" y="4060"/>
                    <a:pt x="9707" y="3542"/>
                    <a:pt x="9421" y="3060"/>
                  </a:cubicBezTo>
                  <a:cubicBezTo>
                    <a:pt x="9381" y="2991"/>
                    <a:pt x="9311" y="2956"/>
                    <a:pt x="9240" y="2956"/>
                  </a:cubicBezTo>
                  <a:close/>
                  <a:moveTo>
                    <a:pt x="10202" y="6136"/>
                  </a:moveTo>
                  <a:cubicBezTo>
                    <a:pt x="10192" y="6136"/>
                    <a:pt x="10181" y="6137"/>
                    <a:pt x="10170" y="6138"/>
                  </a:cubicBezTo>
                  <a:cubicBezTo>
                    <a:pt x="10054" y="6147"/>
                    <a:pt x="9974" y="6254"/>
                    <a:pt x="9983" y="6370"/>
                  </a:cubicBezTo>
                  <a:cubicBezTo>
                    <a:pt x="10028" y="6843"/>
                    <a:pt x="10046" y="7360"/>
                    <a:pt x="10046" y="7985"/>
                  </a:cubicBezTo>
                  <a:lnTo>
                    <a:pt x="10046" y="8020"/>
                  </a:lnTo>
                  <a:cubicBezTo>
                    <a:pt x="10046" y="8136"/>
                    <a:pt x="10144" y="8235"/>
                    <a:pt x="10260" y="8235"/>
                  </a:cubicBezTo>
                  <a:cubicBezTo>
                    <a:pt x="10385" y="8235"/>
                    <a:pt x="10474" y="8136"/>
                    <a:pt x="10474" y="8020"/>
                  </a:cubicBezTo>
                  <a:lnTo>
                    <a:pt x="10474" y="7985"/>
                  </a:lnTo>
                  <a:cubicBezTo>
                    <a:pt x="10474" y="7342"/>
                    <a:pt x="10456" y="6816"/>
                    <a:pt x="10411" y="6325"/>
                  </a:cubicBezTo>
                  <a:cubicBezTo>
                    <a:pt x="10395" y="6219"/>
                    <a:pt x="10312" y="6136"/>
                    <a:pt x="10202" y="6136"/>
                  </a:cubicBezTo>
                  <a:close/>
                  <a:moveTo>
                    <a:pt x="10233" y="9483"/>
                  </a:moveTo>
                  <a:cubicBezTo>
                    <a:pt x="10117" y="9483"/>
                    <a:pt x="10019" y="9573"/>
                    <a:pt x="10019" y="9689"/>
                  </a:cubicBezTo>
                  <a:cubicBezTo>
                    <a:pt x="10001" y="10126"/>
                    <a:pt x="9992" y="10590"/>
                    <a:pt x="9992" y="11045"/>
                  </a:cubicBezTo>
                  <a:cubicBezTo>
                    <a:pt x="9992" y="11161"/>
                    <a:pt x="9992" y="11268"/>
                    <a:pt x="9992" y="11375"/>
                  </a:cubicBezTo>
                  <a:cubicBezTo>
                    <a:pt x="10001" y="11491"/>
                    <a:pt x="10090" y="11589"/>
                    <a:pt x="10206" y="11589"/>
                  </a:cubicBezTo>
                  <a:lnTo>
                    <a:pt x="10215" y="11589"/>
                  </a:lnTo>
                  <a:cubicBezTo>
                    <a:pt x="10331" y="11580"/>
                    <a:pt x="10420" y="11491"/>
                    <a:pt x="10420" y="11366"/>
                  </a:cubicBezTo>
                  <a:cubicBezTo>
                    <a:pt x="10420" y="11259"/>
                    <a:pt x="10420" y="11152"/>
                    <a:pt x="10420" y="11045"/>
                  </a:cubicBezTo>
                  <a:cubicBezTo>
                    <a:pt x="10420" y="10599"/>
                    <a:pt x="10429" y="10135"/>
                    <a:pt x="10447" y="9707"/>
                  </a:cubicBezTo>
                  <a:cubicBezTo>
                    <a:pt x="10447" y="9582"/>
                    <a:pt x="10358" y="9483"/>
                    <a:pt x="10233" y="9483"/>
                  </a:cubicBezTo>
                  <a:close/>
                  <a:moveTo>
                    <a:pt x="10304" y="12828"/>
                  </a:moveTo>
                  <a:cubicBezTo>
                    <a:pt x="10298" y="12828"/>
                    <a:pt x="10292" y="12828"/>
                    <a:pt x="10286" y="12829"/>
                  </a:cubicBezTo>
                  <a:cubicBezTo>
                    <a:pt x="10170" y="12847"/>
                    <a:pt x="10090" y="12954"/>
                    <a:pt x="10099" y="13070"/>
                  </a:cubicBezTo>
                  <a:cubicBezTo>
                    <a:pt x="10170" y="13632"/>
                    <a:pt x="10278" y="14194"/>
                    <a:pt x="10411" y="14738"/>
                  </a:cubicBezTo>
                  <a:cubicBezTo>
                    <a:pt x="10438" y="14836"/>
                    <a:pt x="10527" y="14907"/>
                    <a:pt x="10625" y="14907"/>
                  </a:cubicBezTo>
                  <a:cubicBezTo>
                    <a:pt x="10634" y="14907"/>
                    <a:pt x="10652" y="14899"/>
                    <a:pt x="10670" y="14899"/>
                  </a:cubicBezTo>
                  <a:cubicBezTo>
                    <a:pt x="10786" y="14872"/>
                    <a:pt x="10857" y="14756"/>
                    <a:pt x="10831" y="14640"/>
                  </a:cubicBezTo>
                  <a:cubicBezTo>
                    <a:pt x="10697" y="14105"/>
                    <a:pt x="10590" y="13560"/>
                    <a:pt x="10527" y="13016"/>
                  </a:cubicBezTo>
                  <a:cubicBezTo>
                    <a:pt x="10510" y="12906"/>
                    <a:pt x="10413" y="12828"/>
                    <a:pt x="10304" y="12828"/>
                  </a:cubicBezTo>
                  <a:close/>
                  <a:moveTo>
                    <a:pt x="11122" y="16074"/>
                  </a:moveTo>
                  <a:cubicBezTo>
                    <a:pt x="11099" y="16074"/>
                    <a:pt x="11076" y="16078"/>
                    <a:pt x="11054" y="16085"/>
                  </a:cubicBezTo>
                  <a:cubicBezTo>
                    <a:pt x="10938" y="16130"/>
                    <a:pt x="10884" y="16255"/>
                    <a:pt x="10929" y="16362"/>
                  </a:cubicBezTo>
                  <a:cubicBezTo>
                    <a:pt x="11134" y="16888"/>
                    <a:pt x="11366" y="17414"/>
                    <a:pt x="11634" y="17914"/>
                  </a:cubicBezTo>
                  <a:cubicBezTo>
                    <a:pt x="11669" y="17985"/>
                    <a:pt x="11741" y="18021"/>
                    <a:pt x="11821" y="18021"/>
                  </a:cubicBezTo>
                  <a:cubicBezTo>
                    <a:pt x="11857" y="18021"/>
                    <a:pt x="11892" y="18021"/>
                    <a:pt x="11919" y="18003"/>
                  </a:cubicBezTo>
                  <a:cubicBezTo>
                    <a:pt x="12026" y="17941"/>
                    <a:pt x="12062" y="17816"/>
                    <a:pt x="12008" y="17709"/>
                  </a:cubicBezTo>
                  <a:cubicBezTo>
                    <a:pt x="11749" y="17227"/>
                    <a:pt x="11526" y="16718"/>
                    <a:pt x="11330" y="16210"/>
                  </a:cubicBezTo>
                  <a:cubicBezTo>
                    <a:pt x="11295" y="16125"/>
                    <a:pt x="11209" y="16074"/>
                    <a:pt x="11122" y="16074"/>
                  </a:cubicBezTo>
                  <a:close/>
                  <a:moveTo>
                    <a:pt x="12695" y="19028"/>
                  </a:moveTo>
                  <a:cubicBezTo>
                    <a:pt x="12652" y="19028"/>
                    <a:pt x="12608" y="19040"/>
                    <a:pt x="12570" y="19065"/>
                  </a:cubicBezTo>
                  <a:cubicBezTo>
                    <a:pt x="12472" y="19136"/>
                    <a:pt x="12445" y="19270"/>
                    <a:pt x="12517" y="19359"/>
                  </a:cubicBezTo>
                  <a:cubicBezTo>
                    <a:pt x="12838" y="19832"/>
                    <a:pt x="13195" y="20278"/>
                    <a:pt x="13569" y="20697"/>
                  </a:cubicBezTo>
                  <a:cubicBezTo>
                    <a:pt x="13614" y="20742"/>
                    <a:pt x="13676" y="20769"/>
                    <a:pt x="13730" y="20769"/>
                  </a:cubicBezTo>
                  <a:cubicBezTo>
                    <a:pt x="13783" y="20769"/>
                    <a:pt x="13837" y="20751"/>
                    <a:pt x="13873" y="20715"/>
                  </a:cubicBezTo>
                  <a:cubicBezTo>
                    <a:pt x="13962" y="20635"/>
                    <a:pt x="13971" y="20501"/>
                    <a:pt x="13891" y="20412"/>
                  </a:cubicBezTo>
                  <a:cubicBezTo>
                    <a:pt x="13525" y="20001"/>
                    <a:pt x="13177" y="19573"/>
                    <a:pt x="12865" y="19118"/>
                  </a:cubicBezTo>
                  <a:cubicBezTo>
                    <a:pt x="12826" y="19058"/>
                    <a:pt x="12762" y="19028"/>
                    <a:pt x="12695" y="19028"/>
                  </a:cubicBezTo>
                  <a:close/>
                  <a:moveTo>
                    <a:pt x="14925" y="21516"/>
                  </a:moveTo>
                  <a:cubicBezTo>
                    <a:pt x="14867" y="21516"/>
                    <a:pt x="14808" y="21541"/>
                    <a:pt x="14765" y="21589"/>
                  </a:cubicBezTo>
                  <a:cubicBezTo>
                    <a:pt x="14685" y="21678"/>
                    <a:pt x="14693" y="21812"/>
                    <a:pt x="14774" y="21893"/>
                  </a:cubicBezTo>
                  <a:cubicBezTo>
                    <a:pt x="15193" y="22267"/>
                    <a:pt x="15630" y="22633"/>
                    <a:pt x="16049" y="22990"/>
                  </a:cubicBezTo>
                  <a:lnTo>
                    <a:pt x="16326" y="22660"/>
                  </a:lnTo>
                  <a:cubicBezTo>
                    <a:pt x="15907" y="22312"/>
                    <a:pt x="15478" y="21946"/>
                    <a:pt x="15059" y="21571"/>
                  </a:cubicBezTo>
                  <a:cubicBezTo>
                    <a:pt x="15022" y="21534"/>
                    <a:pt x="14974" y="21516"/>
                    <a:pt x="14925" y="21516"/>
                  </a:cubicBezTo>
                  <a:close/>
                  <a:moveTo>
                    <a:pt x="17460" y="23702"/>
                  </a:moveTo>
                  <a:cubicBezTo>
                    <a:pt x="17401" y="23702"/>
                    <a:pt x="17342" y="23727"/>
                    <a:pt x="17298" y="23775"/>
                  </a:cubicBezTo>
                  <a:cubicBezTo>
                    <a:pt x="17227" y="23864"/>
                    <a:pt x="17227" y="23998"/>
                    <a:pt x="17316" y="24078"/>
                  </a:cubicBezTo>
                  <a:cubicBezTo>
                    <a:pt x="17780" y="24489"/>
                    <a:pt x="18164" y="24872"/>
                    <a:pt x="18494" y="25238"/>
                  </a:cubicBezTo>
                  <a:cubicBezTo>
                    <a:pt x="18529" y="25291"/>
                    <a:pt x="18592" y="25309"/>
                    <a:pt x="18645" y="25309"/>
                  </a:cubicBezTo>
                  <a:cubicBezTo>
                    <a:pt x="18699" y="25309"/>
                    <a:pt x="18753" y="25291"/>
                    <a:pt x="18788" y="25256"/>
                  </a:cubicBezTo>
                  <a:cubicBezTo>
                    <a:pt x="18877" y="25176"/>
                    <a:pt x="18886" y="25042"/>
                    <a:pt x="18806" y="24952"/>
                  </a:cubicBezTo>
                  <a:cubicBezTo>
                    <a:pt x="18467" y="24578"/>
                    <a:pt x="18075" y="24185"/>
                    <a:pt x="17602" y="23757"/>
                  </a:cubicBezTo>
                  <a:cubicBezTo>
                    <a:pt x="17561" y="23720"/>
                    <a:pt x="17510" y="23702"/>
                    <a:pt x="17460" y="23702"/>
                  </a:cubicBezTo>
                  <a:close/>
                  <a:moveTo>
                    <a:pt x="19649" y="26224"/>
                  </a:moveTo>
                  <a:cubicBezTo>
                    <a:pt x="19612" y="26224"/>
                    <a:pt x="19574" y="26234"/>
                    <a:pt x="19538" y="26255"/>
                  </a:cubicBezTo>
                  <a:cubicBezTo>
                    <a:pt x="19439" y="26317"/>
                    <a:pt x="19404" y="26451"/>
                    <a:pt x="19466" y="26549"/>
                  </a:cubicBezTo>
                  <a:cubicBezTo>
                    <a:pt x="19752" y="27004"/>
                    <a:pt x="19984" y="27504"/>
                    <a:pt x="20180" y="28021"/>
                  </a:cubicBezTo>
                  <a:cubicBezTo>
                    <a:pt x="20207" y="28102"/>
                    <a:pt x="20296" y="28155"/>
                    <a:pt x="20376" y="28155"/>
                  </a:cubicBezTo>
                  <a:cubicBezTo>
                    <a:pt x="20403" y="28155"/>
                    <a:pt x="20430" y="28155"/>
                    <a:pt x="20456" y="28146"/>
                  </a:cubicBezTo>
                  <a:cubicBezTo>
                    <a:pt x="20563" y="28102"/>
                    <a:pt x="20617" y="27977"/>
                    <a:pt x="20581" y="27870"/>
                  </a:cubicBezTo>
                  <a:cubicBezTo>
                    <a:pt x="20376" y="27325"/>
                    <a:pt x="20126" y="26808"/>
                    <a:pt x="19832" y="26326"/>
                  </a:cubicBezTo>
                  <a:cubicBezTo>
                    <a:pt x="19791" y="26261"/>
                    <a:pt x="19722" y="26224"/>
                    <a:pt x="19649" y="26224"/>
                  </a:cubicBezTo>
                  <a:close/>
                  <a:moveTo>
                    <a:pt x="20831" y="29345"/>
                  </a:moveTo>
                  <a:cubicBezTo>
                    <a:pt x="20817" y="29345"/>
                    <a:pt x="20802" y="29347"/>
                    <a:pt x="20787" y="29351"/>
                  </a:cubicBezTo>
                  <a:cubicBezTo>
                    <a:pt x="20671" y="29368"/>
                    <a:pt x="20590" y="29484"/>
                    <a:pt x="20608" y="29600"/>
                  </a:cubicBezTo>
                  <a:cubicBezTo>
                    <a:pt x="20706" y="30127"/>
                    <a:pt x="20769" y="30671"/>
                    <a:pt x="20787" y="31233"/>
                  </a:cubicBezTo>
                  <a:cubicBezTo>
                    <a:pt x="20787" y="31349"/>
                    <a:pt x="20885" y="31438"/>
                    <a:pt x="21001" y="31438"/>
                  </a:cubicBezTo>
                  <a:lnTo>
                    <a:pt x="21010" y="31438"/>
                  </a:lnTo>
                  <a:cubicBezTo>
                    <a:pt x="21126" y="31429"/>
                    <a:pt x="21215" y="31331"/>
                    <a:pt x="21215" y="31215"/>
                  </a:cubicBezTo>
                  <a:cubicBezTo>
                    <a:pt x="21197" y="30635"/>
                    <a:pt x="21134" y="30064"/>
                    <a:pt x="21027" y="29520"/>
                  </a:cubicBezTo>
                  <a:cubicBezTo>
                    <a:pt x="21012" y="29419"/>
                    <a:pt x="20929" y="29345"/>
                    <a:pt x="20831" y="29345"/>
                  </a:cubicBezTo>
                  <a:close/>
                  <a:moveTo>
                    <a:pt x="20926" y="32685"/>
                  </a:moveTo>
                  <a:cubicBezTo>
                    <a:pt x="20822" y="32685"/>
                    <a:pt x="20732" y="32768"/>
                    <a:pt x="20724" y="32874"/>
                  </a:cubicBezTo>
                  <a:cubicBezTo>
                    <a:pt x="20679" y="33267"/>
                    <a:pt x="20617" y="33668"/>
                    <a:pt x="20528" y="34061"/>
                  </a:cubicBezTo>
                  <a:cubicBezTo>
                    <a:pt x="20501" y="34204"/>
                    <a:pt x="20465" y="34346"/>
                    <a:pt x="20430" y="34498"/>
                  </a:cubicBezTo>
                  <a:cubicBezTo>
                    <a:pt x="20403" y="34605"/>
                    <a:pt x="20474" y="34721"/>
                    <a:pt x="20590" y="34748"/>
                  </a:cubicBezTo>
                  <a:cubicBezTo>
                    <a:pt x="20608" y="34757"/>
                    <a:pt x="20626" y="34757"/>
                    <a:pt x="20644" y="34757"/>
                  </a:cubicBezTo>
                  <a:cubicBezTo>
                    <a:pt x="20733" y="34757"/>
                    <a:pt x="20822" y="34694"/>
                    <a:pt x="20849" y="34596"/>
                  </a:cubicBezTo>
                  <a:cubicBezTo>
                    <a:pt x="20885" y="34444"/>
                    <a:pt x="20920" y="34302"/>
                    <a:pt x="20947" y="34150"/>
                  </a:cubicBezTo>
                  <a:cubicBezTo>
                    <a:pt x="21036" y="33740"/>
                    <a:pt x="21099" y="33329"/>
                    <a:pt x="21143" y="32919"/>
                  </a:cubicBezTo>
                  <a:cubicBezTo>
                    <a:pt x="21161" y="32803"/>
                    <a:pt x="21072" y="32696"/>
                    <a:pt x="20956" y="32687"/>
                  </a:cubicBezTo>
                  <a:cubicBezTo>
                    <a:pt x="20946" y="32685"/>
                    <a:pt x="20936" y="32685"/>
                    <a:pt x="20926" y="32685"/>
                  </a:cubicBezTo>
                  <a:close/>
                  <a:moveTo>
                    <a:pt x="20153" y="35932"/>
                  </a:moveTo>
                  <a:cubicBezTo>
                    <a:pt x="20063" y="35932"/>
                    <a:pt x="19983" y="35983"/>
                    <a:pt x="19948" y="36068"/>
                  </a:cubicBezTo>
                  <a:cubicBezTo>
                    <a:pt x="19770" y="36577"/>
                    <a:pt x="19546" y="37085"/>
                    <a:pt x="19306" y="37594"/>
                  </a:cubicBezTo>
                  <a:cubicBezTo>
                    <a:pt x="19252" y="37701"/>
                    <a:pt x="19297" y="37834"/>
                    <a:pt x="19404" y="37879"/>
                  </a:cubicBezTo>
                  <a:cubicBezTo>
                    <a:pt x="19439" y="37897"/>
                    <a:pt x="19466" y="37906"/>
                    <a:pt x="19502" y="37906"/>
                  </a:cubicBezTo>
                  <a:cubicBezTo>
                    <a:pt x="19582" y="37906"/>
                    <a:pt x="19654" y="37861"/>
                    <a:pt x="19689" y="37781"/>
                  </a:cubicBezTo>
                  <a:cubicBezTo>
                    <a:pt x="19939" y="37255"/>
                    <a:pt x="20162" y="36728"/>
                    <a:pt x="20349" y="36220"/>
                  </a:cubicBezTo>
                  <a:cubicBezTo>
                    <a:pt x="20394" y="36113"/>
                    <a:pt x="20332" y="35988"/>
                    <a:pt x="20224" y="35943"/>
                  </a:cubicBezTo>
                  <a:cubicBezTo>
                    <a:pt x="20200" y="35936"/>
                    <a:pt x="20176" y="35932"/>
                    <a:pt x="20153" y="35932"/>
                  </a:cubicBezTo>
                  <a:close/>
                  <a:moveTo>
                    <a:pt x="18714" y="38954"/>
                  </a:moveTo>
                  <a:cubicBezTo>
                    <a:pt x="18641" y="38954"/>
                    <a:pt x="18571" y="38994"/>
                    <a:pt x="18529" y="39065"/>
                  </a:cubicBezTo>
                  <a:cubicBezTo>
                    <a:pt x="18262" y="39520"/>
                    <a:pt x="17967" y="39993"/>
                    <a:pt x="17655" y="40475"/>
                  </a:cubicBezTo>
                  <a:cubicBezTo>
                    <a:pt x="17593" y="40573"/>
                    <a:pt x="17620" y="40707"/>
                    <a:pt x="17718" y="40769"/>
                  </a:cubicBezTo>
                  <a:cubicBezTo>
                    <a:pt x="17753" y="40796"/>
                    <a:pt x="17789" y="40805"/>
                    <a:pt x="17834" y="40805"/>
                  </a:cubicBezTo>
                  <a:cubicBezTo>
                    <a:pt x="17896" y="40805"/>
                    <a:pt x="17967" y="40769"/>
                    <a:pt x="18012" y="40707"/>
                  </a:cubicBezTo>
                  <a:cubicBezTo>
                    <a:pt x="18333" y="40225"/>
                    <a:pt x="18628" y="39743"/>
                    <a:pt x="18904" y="39280"/>
                  </a:cubicBezTo>
                  <a:cubicBezTo>
                    <a:pt x="18958" y="39173"/>
                    <a:pt x="18922" y="39048"/>
                    <a:pt x="18824" y="38985"/>
                  </a:cubicBezTo>
                  <a:cubicBezTo>
                    <a:pt x="18788" y="38964"/>
                    <a:pt x="18751" y="38954"/>
                    <a:pt x="18714" y="38954"/>
                  </a:cubicBezTo>
                  <a:close/>
                  <a:moveTo>
                    <a:pt x="16864" y="41752"/>
                  </a:moveTo>
                  <a:cubicBezTo>
                    <a:pt x="16800" y="41752"/>
                    <a:pt x="16738" y="41782"/>
                    <a:pt x="16701" y="41840"/>
                  </a:cubicBezTo>
                  <a:cubicBezTo>
                    <a:pt x="16371" y="42286"/>
                    <a:pt x="16023" y="42723"/>
                    <a:pt x="15675" y="43151"/>
                  </a:cubicBezTo>
                  <a:cubicBezTo>
                    <a:pt x="15603" y="43249"/>
                    <a:pt x="15612" y="43383"/>
                    <a:pt x="15710" y="43455"/>
                  </a:cubicBezTo>
                  <a:cubicBezTo>
                    <a:pt x="15746" y="43490"/>
                    <a:pt x="15800" y="43499"/>
                    <a:pt x="15844" y="43499"/>
                  </a:cubicBezTo>
                  <a:cubicBezTo>
                    <a:pt x="15907" y="43499"/>
                    <a:pt x="15969" y="43472"/>
                    <a:pt x="16005" y="43419"/>
                  </a:cubicBezTo>
                  <a:cubicBezTo>
                    <a:pt x="16362" y="42991"/>
                    <a:pt x="16710" y="42545"/>
                    <a:pt x="17040" y="42090"/>
                  </a:cubicBezTo>
                  <a:cubicBezTo>
                    <a:pt x="17111" y="41992"/>
                    <a:pt x="17093" y="41867"/>
                    <a:pt x="16995" y="41795"/>
                  </a:cubicBezTo>
                  <a:cubicBezTo>
                    <a:pt x="16955" y="41766"/>
                    <a:pt x="16909" y="41752"/>
                    <a:pt x="16864" y="41752"/>
                  </a:cubicBezTo>
                  <a:close/>
                  <a:moveTo>
                    <a:pt x="14757" y="44354"/>
                  </a:moveTo>
                  <a:cubicBezTo>
                    <a:pt x="14697" y="44354"/>
                    <a:pt x="14639" y="44379"/>
                    <a:pt x="14595" y="44427"/>
                  </a:cubicBezTo>
                  <a:cubicBezTo>
                    <a:pt x="14230" y="44837"/>
                    <a:pt x="13846" y="45248"/>
                    <a:pt x="13462" y="45640"/>
                  </a:cubicBezTo>
                  <a:cubicBezTo>
                    <a:pt x="13382" y="45729"/>
                    <a:pt x="13382" y="45863"/>
                    <a:pt x="13471" y="45944"/>
                  </a:cubicBezTo>
                  <a:cubicBezTo>
                    <a:pt x="13507" y="45988"/>
                    <a:pt x="13560" y="46006"/>
                    <a:pt x="13614" y="46006"/>
                  </a:cubicBezTo>
                  <a:cubicBezTo>
                    <a:pt x="13676" y="46006"/>
                    <a:pt x="13730" y="45988"/>
                    <a:pt x="13766" y="45944"/>
                  </a:cubicBezTo>
                  <a:cubicBezTo>
                    <a:pt x="14158" y="45542"/>
                    <a:pt x="14551" y="45123"/>
                    <a:pt x="14916" y="44704"/>
                  </a:cubicBezTo>
                  <a:cubicBezTo>
                    <a:pt x="14997" y="44623"/>
                    <a:pt x="14988" y="44481"/>
                    <a:pt x="14899" y="44409"/>
                  </a:cubicBezTo>
                  <a:cubicBezTo>
                    <a:pt x="14858" y="44372"/>
                    <a:pt x="14807" y="44354"/>
                    <a:pt x="14757" y="44354"/>
                  </a:cubicBezTo>
                  <a:close/>
                  <a:moveTo>
                    <a:pt x="12422" y="46753"/>
                  </a:moveTo>
                  <a:cubicBezTo>
                    <a:pt x="12370" y="46753"/>
                    <a:pt x="12318" y="46771"/>
                    <a:pt x="12276" y="46809"/>
                  </a:cubicBezTo>
                  <a:cubicBezTo>
                    <a:pt x="11874" y="47193"/>
                    <a:pt x="11455" y="47567"/>
                    <a:pt x="11036" y="47924"/>
                  </a:cubicBezTo>
                  <a:cubicBezTo>
                    <a:pt x="10947" y="48004"/>
                    <a:pt x="10938" y="48138"/>
                    <a:pt x="11018" y="48227"/>
                  </a:cubicBezTo>
                  <a:cubicBezTo>
                    <a:pt x="11054" y="48272"/>
                    <a:pt x="11116" y="48299"/>
                    <a:pt x="11179" y="48299"/>
                  </a:cubicBezTo>
                  <a:cubicBezTo>
                    <a:pt x="11223" y="48299"/>
                    <a:pt x="11277" y="48281"/>
                    <a:pt x="11312" y="48245"/>
                  </a:cubicBezTo>
                  <a:cubicBezTo>
                    <a:pt x="11741" y="47888"/>
                    <a:pt x="12160" y="47505"/>
                    <a:pt x="12570" y="47121"/>
                  </a:cubicBezTo>
                  <a:cubicBezTo>
                    <a:pt x="12651" y="47041"/>
                    <a:pt x="12659" y="46907"/>
                    <a:pt x="12579" y="46818"/>
                  </a:cubicBezTo>
                  <a:cubicBezTo>
                    <a:pt x="12537" y="46775"/>
                    <a:pt x="12480" y="46753"/>
                    <a:pt x="12422" y="46753"/>
                  </a:cubicBezTo>
                  <a:close/>
                  <a:moveTo>
                    <a:pt x="9885" y="48939"/>
                  </a:moveTo>
                  <a:cubicBezTo>
                    <a:pt x="9837" y="48939"/>
                    <a:pt x="9790" y="48955"/>
                    <a:pt x="9751" y="48986"/>
                  </a:cubicBezTo>
                  <a:cubicBezTo>
                    <a:pt x="9314" y="49325"/>
                    <a:pt x="8868" y="49664"/>
                    <a:pt x="8422" y="49985"/>
                  </a:cubicBezTo>
                  <a:cubicBezTo>
                    <a:pt x="8324" y="50056"/>
                    <a:pt x="8306" y="50190"/>
                    <a:pt x="8368" y="50288"/>
                  </a:cubicBezTo>
                  <a:cubicBezTo>
                    <a:pt x="8413" y="50342"/>
                    <a:pt x="8475" y="50377"/>
                    <a:pt x="8547" y="50377"/>
                  </a:cubicBezTo>
                  <a:cubicBezTo>
                    <a:pt x="8591" y="50377"/>
                    <a:pt x="8627" y="50359"/>
                    <a:pt x="8672" y="50333"/>
                  </a:cubicBezTo>
                  <a:cubicBezTo>
                    <a:pt x="9118" y="50003"/>
                    <a:pt x="9573" y="49664"/>
                    <a:pt x="10019" y="49316"/>
                  </a:cubicBezTo>
                  <a:cubicBezTo>
                    <a:pt x="10108" y="49244"/>
                    <a:pt x="10126" y="49111"/>
                    <a:pt x="10054" y="49021"/>
                  </a:cubicBezTo>
                  <a:cubicBezTo>
                    <a:pt x="10009" y="48966"/>
                    <a:pt x="9946" y="48939"/>
                    <a:pt x="9885" y="48939"/>
                  </a:cubicBezTo>
                  <a:close/>
                  <a:moveTo>
                    <a:pt x="7164" y="50897"/>
                  </a:moveTo>
                  <a:cubicBezTo>
                    <a:pt x="7124" y="50897"/>
                    <a:pt x="7084" y="50908"/>
                    <a:pt x="7048" y="50930"/>
                  </a:cubicBezTo>
                  <a:cubicBezTo>
                    <a:pt x="6584" y="51234"/>
                    <a:pt x="6102" y="51528"/>
                    <a:pt x="5630" y="51814"/>
                  </a:cubicBezTo>
                  <a:cubicBezTo>
                    <a:pt x="5532" y="51867"/>
                    <a:pt x="5496" y="52001"/>
                    <a:pt x="5558" y="52099"/>
                  </a:cubicBezTo>
                  <a:cubicBezTo>
                    <a:pt x="5594" y="52170"/>
                    <a:pt x="5665" y="52206"/>
                    <a:pt x="5737" y="52206"/>
                  </a:cubicBezTo>
                  <a:cubicBezTo>
                    <a:pt x="5781" y="52206"/>
                    <a:pt x="5817" y="52197"/>
                    <a:pt x="5853" y="52179"/>
                  </a:cubicBezTo>
                  <a:cubicBezTo>
                    <a:pt x="6325" y="51894"/>
                    <a:pt x="6807" y="51591"/>
                    <a:pt x="7280" y="51287"/>
                  </a:cubicBezTo>
                  <a:cubicBezTo>
                    <a:pt x="7378" y="51225"/>
                    <a:pt x="7405" y="51091"/>
                    <a:pt x="7342" y="50993"/>
                  </a:cubicBezTo>
                  <a:cubicBezTo>
                    <a:pt x="7303" y="50930"/>
                    <a:pt x="7234" y="50897"/>
                    <a:pt x="7164" y="50897"/>
                  </a:cubicBezTo>
                  <a:close/>
                  <a:moveTo>
                    <a:pt x="4279" y="52601"/>
                  </a:moveTo>
                  <a:cubicBezTo>
                    <a:pt x="4244" y="52601"/>
                    <a:pt x="4209" y="52609"/>
                    <a:pt x="4176" y="52625"/>
                  </a:cubicBezTo>
                  <a:lnTo>
                    <a:pt x="2677" y="53339"/>
                  </a:lnTo>
                  <a:cubicBezTo>
                    <a:pt x="2570" y="53393"/>
                    <a:pt x="2525" y="53518"/>
                    <a:pt x="2570" y="53625"/>
                  </a:cubicBezTo>
                  <a:cubicBezTo>
                    <a:pt x="2614" y="53705"/>
                    <a:pt x="2686" y="53749"/>
                    <a:pt x="2766" y="53749"/>
                  </a:cubicBezTo>
                  <a:cubicBezTo>
                    <a:pt x="2802" y="53749"/>
                    <a:pt x="2828" y="53741"/>
                    <a:pt x="2855" y="53732"/>
                  </a:cubicBezTo>
                  <a:lnTo>
                    <a:pt x="4336" y="53027"/>
                  </a:lnTo>
                  <a:lnTo>
                    <a:pt x="4381" y="53000"/>
                  </a:lnTo>
                  <a:cubicBezTo>
                    <a:pt x="4488" y="52947"/>
                    <a:pt x="4523" y="52822"/>
                    <a:pt x="4470" y="52715"/>
                  </a:cubicBezTo>
                  <a:cubicBezTo>
                    <a:pt x="4433" y="52641"/>
                    <a:pt x="4358" y="52601"/>
                    <a:pt x="4279" y="52601"/>
                  </a:cubicBezTo>
                  <a:close/>
                  <a:moveTo>
                    <a:pt x="1255" y="54039"/>
                  </a:moveTo>
                  <a:cubicBezTo>
                    <a:pt x="1223" y="54039"/>
                    <a:pt x="1191" y="54046"/>
                    <a:pt x="1160" y="54062"/>
                  </a:cubicBezTo>
                  <a:lnTo>
                    <a:pt x="277" y="54481"/>
                  </a:lnTo>
                  <a:cubicBezTo>
                    <a:pt x="170" y="54526"/>
                    <a:pt x="125" y="54659"/>
                    <a:pt x="170" y="54766"/>
                  </a:cubicBezTo>
                  <a:cubicBezTo>
                    <a:pt x="215" y="54838"/>
                    <a:pt x="286" y="54882"/>
                    <a:pt x="366" y="54882"/>
                  </a:cubicBezTo>
                  <a:cubicBezTo>
                    <a:pt x="393" y="54882"/>
                    <a:pt x="429" y="54882"/>
                    <a:pt x="455" y="54865"/>
                  </a:cubicBezTo>
                  <a:lnTo>
                    <a:pt x="1348" y="54445"/>
                  </a:lnTo>
                  <a:cubicBezTo>
                    <a:pt x="1455" y="54392"/>
                    <a:pt x="1499" y="54267"/>
                    <a:pt x="1446" y="54160"/>
                  </a:cubicBezTo>
                  <a:cubicBezTo>
                    <a:pt x="1408" y="54084"/>
                    <a:pt x="1333" y="54039"/>
                    <a:pt x="1255" y="540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15"/>
          <p:cNvGrpSpPr/>
          <p:nvPr/>
        </p:nvGrpSpPr>
        <p:grpSpPr>
          <a:xfrm rot="10800000">
            <a:off x="8637488" y="2193919"/>
            <a:ext cx="246700" cy="377825"/>
            <a:chOff x="416825" y="4233925"/>
            <a:chExt cx="246700" cy="377825"/>
          </a:xfrm>
        </p:grpSpPr>
        <p:sp>
          <p:nvSpPr>
            <p:cNvPr id="768" name="Google Shape;768;p15"/>
            <p:cNvSpPr/>
            <p:nvPr/>
          </p:nvSpPr>
          <p:spPr>
            <a:xfrm>
              <a:off x="430200" y="4233925"/>
              <a:ext cx="225075" cy="225050"/>
            </a:xfrm>
            <a:custGeom>
              <a:avLst/>
              <a:gdLst/>
              <a:ahLst/>
              <a:cxnLst/>
              <a:rect l="l" t="t" r="r" b="b"/>
              <a:pathLst>
                <a:path w="9003" h="9002" extrusionOk="0">
                  <a:moveTo>
                    <a:pt x="4506" y="1"/>
                  </a:moveTo>
                  <a:lnTo>
                    <a:pt x="1" y="4506"/>
                  </a:lnTo>
                  <a:lnTo>
                    <a:pt x="4506" y="9002"/>
                  </a:lnTo>
                  <a:lnTo>
                    <a:pt x="9002" y="4506"/>
                  </a:lnTo>
                  <a:lnTo>
                    <a:pt x="45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576750" y="4444250"/>
              <a:ext cx="86775" cy="86775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31" y="0"/>
                  </a:moveTo>
                  <a:lnTo>
                    <a:pt x="0" y="1740"/>
                  </a:lnTo>
                  <a:lnTo>
                    <a:pt x="1731" y="3470"/>
                  </a:lnTo>
                  <a:lnTo>
                    <a:pt x="3470" y="1740"/>
                  </a:lnTo>
                  <a:lnTo>
                    <a:pt x="17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5"/>
            <p:cNvSpPr/>
            <p:nvPr/>
          </p:nvSpPr>
          <p:spPr>
            <a:xfrm>
              <a:off x="416825" y="4477025"/>
              <a:ext cx="134950" cy="134725"/>
            </a:xfrm>
            <a:custGeom>
              <a:avLst/>
              <a:gdLst/>
              <a:ahLst/>
              <a:cxnLst/>
              <a:rect l="l" t="t" r="r" b="b"/>
              <a:pathLst>
                <a:path w="5398" h="5389" extrusionOk="0">
                  <a:moveTo>
                    <a:pt x="2704" y="1"/>
                  </a:moveTo>
                  <a:lnTo>
                    <a:pt x="1" y="2695"/>
                  </a:lnTo>
                  <a:lnTo>
                    <a:pt x="2704" y="5389"/>
                  </a:lnTo>
                  <a:lnTo>
                    <a:pt x="5398" y="2695"/>
                  </a:lnTo>
                  <a:lnTo>
                    <a:pt x="27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1" name="Google Shape;771;p15"/>
          <p:cNvSpPr/>
          <p:nvPr/>
        </p:nvSpPr>
        <p:spPr>
          <a:xfrm rot="10800000">
            <a:off x="6234778" y="4851396"/>
            <a:ext cx="474485" cy="469788"/>
          </a:xfrm>
          <a:custGeom>
            <a:avLst/>
            <a:gdLst/>
            <a:ahLst/>
            <a:cxnLst/>
            <a:rect l="l" t="t" r="r" b="b"/>
            <a:pathLst>
              <a:path w="14444" h="14301" extrusionOk="0">
                <a:moveTo>
                  <a:pt x="7218" y="0"/>
                </a:moveTo>
                <a:lnTo>
                  <a:pt x="6192" y="3800"/>
                </a:lnTo>
                <a:lnTo>
                  <a:pt x="3275" y="1160"/>
                </a:lnTo>
                <a:lnTo>
                  <a:pt x="4461" y="4907"/>
                </a:lnTo>
                <a:lnTo>
                  <a:pt x="589" y="4264"/>
                </a:lnTo>
                <a:lnTo>
                  <a:pt x="3614" y="6780"/>
                </a:lnTo>
                <a:lnTo>
                  <a:pt x="1" y="8332"/>
                </a:lnTo>
                <a:lnTo>
                  <a:pt x="3908" y="8814"/>
                </a:lnTo>
                <a:lnTo>
                  <a:pt x="1705" y="12070"/>
                </a:lnTo>
                <a:lnTo>
                  <a:pt x="5246" y="10366"/>
                </a:lnTo>
                <a:lnTo>
                  <a:pt x="5166" y="14300"/>
                </a:lnTo>
                <a:lnTo>
                  <a:pt x="7218" y="10946"/>
                </a:lnTo>
                <a:lnTo>
                  <a:pt x="9279" y="14300"/>
                </a:lnTo>
                <a:lnTo>
                  <a:pt x="9189" y="10366"/>
                </a:lnTo>
                <a:lnTo>
                  <a:pt x="12731" y="12070"/>
                </a:lnTo>
                <a:lnTo>
                  <a:pt x="10536" y="8814"/>
                </a:lnTo>
                <a:lnTo>
                  <a:pt x="14444" y="8332"/>
                </a:lnTo>
                <a:lnTo>
                  <a:pt x="10831" y="6780"/>
                </a:lnTo>
                <a:lnTo>
                  <a:pt x="13855" y="4264"/>
                </a:lnTo>
                <a:lnTo>
                  <a:pt x="9974" y="4907"/>
                </a:lnTo>
                <a:lnTo>
                  <a:pt x="9974" y="4907"/>
                </a:lnTo>
                <a:lnTo>
                  <a:pt x="11161" y="1160"/>
                </a:lnTo>
                <a:lnTo>
                  <a:pt x="8253" y="3800"/>
                </a:lnTo>
                <a:lnTo>
                  <a:pt x="721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5"/>
          <p:cNvSpPr/>
          <p:nvPr/>
        </p:nvSpPr>
        <p:spPr>
          <a:xfrm rot="10800000">
            <a:off x="2136953" y="4468556"/>
            <a:ext cx="474485" cy="469788"/>
          </a:xfrm>
          <a:custGeom>
            <a:avLst/>
            <a:gdLst/>
            <a:ahLst/>
            <a:cxnLst/>
            <a:rect l="l" t="t" r="r" b="b"/>
            <a:pathLst>
              <a:path w="14444" h="14301" extrusionOk="0">
                <a:moveTo>
                  <a:pt x="7218" y="0"/>
                </a:moveTo>
                <a:lnTo>
                  <a:pt x="6192" y="3800"/>
                </a:lnTo>
                <a:lnTo>
                  <a:pt x="3275" y="1160"/>
                </a:lnTo>
                <a:lnTo>
                  <a:pt x="4461" y="4907"/>
                </a:lnTo>
                <a:lnTo>
                  <a:pt x="589" y="4264"/>
                </a:lnTo>
                <a:lnTo>
                  <a:pt x="3614" y="6780"/>
                </a:lnTo>
                <a:lnTo>
                  <a:pt x="1" y="8332"/>
                </a:lnTo>
                <a:lnTo>
                  <a:pt x="3908" y="8814"/>
                </a:lnTo>
                <a:lnTo>
                  <a:pt x="1705" y="12070"/>
                </a:lnTo>
                <a:lnTo>
                  <a:pt x="5246" y="10366"/>
                </a:lnTo>
                <a:lnTo>
                  <a:pt x="5166" y="14300"/>
                </a:lnTo>
                <a:lnTo>
                  <a:pt x="7218" y="10946"/>
                </a:lnTo>
                <a:lnTo>
                  <a:pt x="9279" y="14300"/>
                </a:lnTo>
                <a:lnTo>
                  <a:pt x="9189" y="10366"/>
                </a:lnTo>
                <a:lnTo>
                  <a:pt x="12731" y="12070"/>
                </a:lnTo>
                <a:lnTo>
                  <a:pt x="10536" y="8814"/>
                </a:lnTo>
                <a:lnTo>
                  <a:pt x="14444" y="8332"/>
                </a:lnTo>
                <a:lnTo>
                  <a:pt x="10831" y="6780"/>
                </a:lnTo>
                <a:lnTo>
                  <a:pt x="13855" y="4264"/>
                </a:lnTo>
                <a:lnTo>
                  <a:pt x="9974" y="4907"/>
                </a:lnTo>
                <a:lnTo>
                  <a:pt x="9974" y="4907"/>
                </a:lnTo>
                <a:lnTo>
                  <a:pt x="11161" y="1160"/>
                </a:lnTo>
                <a:lnTo>
                  <a:pt x="8253" y="3800"/>
                </a:lnTo>
                <a:lnTo>
                  <a:pt x="721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3" name="Google Shape;773;p15"/>
          <p:cNvGrpSpPr/>
          <p:nvPr/>
        </p:nvGrpSpPr>
        <p:grpSpPr>
          <a:xfrm rot="10800000">
            <a:off x="388738" y="2193919"/>
            <a:ext cx="246700" cy="377825"/>
            <a:chOff x="416825" y="4233925"/>
            <a:chExt cx="246700" cy="377825"/>
          </a:xfrm>
        </p:grpSpPr>
        <p:sp>
          <p:nvSpPr>
            <p:cNvPr id="774" name="Google Shape;774;p15"/>
            <p:cNvSpPr/>
            <p:nvPr/>
          </p:nvSpPr>
          <p:spPr>
            <a:xfrm>
              <a:off x="430200" y="4233925"/>
              <a:ext cx="225075" cy="225050"/>
            </a:xfrm>
            <a:custGeom>
              <a:avLst/>
              <a:gdLst/>
              <a:ahLst/>
              <a:cxnLst/>
              <a:rect l="l" t="t" r="r" b="b"/>
              <a:pathLst>
                <a:path w="9003" h="9002" extrusionOk="0">
                  <a:moveTo>
                    <a:pt x="4506" y="1"/>
                  </a:moveTo>
                  <a:lnTo>
                    <a:pt x="1" y="4506"/>
                  </a:lnTo>
                  <a:lnTo>
                    <a:pt x="4506" y="9002"/>
                  </a:lnTo>
                  <a:lnTo>
                    <a:pt x="9002" y="4506"/>
                  </a:lnTo>
                  <a:lnTo>
                    <a:pt x="45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5"/>
            <p:cNvSpPr/>
            <p:nvPr/>
          </p:nvSpPr>
          <p:spPr>
            <a:xfrm>
              <a:off x="576750" y="4444250"/>
              <a:ext cx="86775" cy="86775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31" y="0"/>
                  </a:moveTo>
                  <a:lnTo>
                    <a:pt x="0" y="1740"/>
                  </a:lnTo>
                  <a:lnTo>
                    <a:pt x="1731" y="3470"/>
                  </a:lnTo>
                  <a:lnTo>
                    <a:pt x="3470" y="1740"/>
                  </a:lnTo>
                  <a:lnTo>
                    <a:pt x="17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5"/>
            <p:cNvSpPr/>
            <p:nvPr/>
          </p:nvSpPr>
          <p:spPr>
            <a:xfrm>
              <a:off x="416825" y="4477025"/>
              <a:ext cx="134950" cy="134725"/>
            </a:xfrm>
            <a:custGeom>
              <a:avLst/>
              <a:gdLst/>
              <a:ahLst/>
              <a:cxnLst/>
              <a:rect l="l" t="t" r="r" b="b"/>
              <a:pathLst>
                <a:path w="5398" h="5389" extrusionOk="0">
                  <a:moveTo>
                    <a:pt x="2704" y="1"/>
                  </a:moveTo>
                  <a:lnTo>
                    <a:pt x="1" y="2695"/>
                  </a:lnTo>
                  <a:lnTo>
                    <a:pt x="2704" y="5389"/>
                  </a:lnTo>
                  <a:lnTo>
                    <a:pt x="5398" y="2695"/>
                  </a:lnTo>
                  <a:lnTo>
                    <a:pt x="27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7" name="Google Shape;777;p15"/>
          <p:cNvGrpSpPr/>
          <p:nvPr/>
        </p:nvGrpSpPr>
        <p:grpSpPr>
          <a:xfrm rot="10800000">
            <a:off x="822488" y="1315319"/>
            <a:ext cx="198175" cy="198700"/>
            <a:chOff x="5372750" y="3475650"/>
            <a:chExt cx="198175" cy="198700"/>
          </a:xfrm>
        </p:grpSpPr>
        <p:sp>
          <p:nvSpPr>
            <p:cNvPr id="778" name="Google Shape;778;p15"/>
            <p:cNvSpPr/>
            <p:nvPr/>
          </p:nvSpPr>
          <p:spPr>
            <a:xfrm>
              <a:off x="5372750" y="3475650"/>
              <a:ext cx="198175" cy="198700"/>
            </a:xfrm>
            <a:custGeom>
              <a:avLst/>
              <a:gdLst/>
              <a:ahLst/>
              <a:cxnLst/>
              <a:rect l="l" t="t" r="r" b="b"/>
              <a:pathLst>
                <a:path w="7927" h="7948" extrusionOk="0">
                  <a:moveTo>
                    <a:pt x="3963" y="1"/>
                  </a:moveTo>
                  <a:cubicBezTo>
                    <a:pt x="1773" y="1"/>
                    <a:pt x="0" y="1794"/>
                    <a:pt x="0" y="3984"/>
                  </a:cubicBezTo>
                  <a:cubicBezTo>
                    <a:pt x="0" y="4902"/>
                    <a:pt x="313" y="5757"/>
                    <a:pt x="835" y="6425"/>
                  </a:cubicBezTo>
                  <a:cubicBezTo>
                    <a:pt x="1565" y="7363"/>
                    <a:pt x="2691" y="7947"/>
                    <a:pt x="3963" y="7947"/>
                  </a:cubicBezTo>
                  <a:cubicBezTo>
                    <a:pt x="6153" y="7947"/>
                    <a:pt x="7926" y="6174"/>
                    <a:pt x="7926" y="3984"/>
                  </a:cubicBezTo>
                  <a:cubicBezTo>
                    <a:pt x="7926" y="1857"/>
                    <a:pt x="6279" y="126"/>
                    <a:pt x="4193" y="21"/>
                  </a:cubicBezTo>
                  <a:cubicBezTo>
                    <a:pt x="4109" y="1"/>
                    <a:pt x="4047" y="1"/>
                    <a:pt x="3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5"/>
            <p:cNvSpPr/>
            <p:nvPr/>
          </p:nvSpPr>
          <p:spPr>
            <a:xfrm>
              <a:off x="5393600" y="3476175"/>
              <a:ext cx="177325" cy="198175"/>
            </a:xfrm>
            <a:custGeom>
              <a:avLst/>
              <a:gdLst/>
              <a:ahLst/>
              <a:cxnLst/>
              <a:rect l="l" t="t" r="r" b="b"/>
              <a:pathLst>
                <a:path w="7093" h="7927" extrusionOk="0">
                  <a:moveTo>
                    <a:pt x="3359" y="0"/>
                  </a:moveTo>
                  <a:cubicBezTo>
                    <a:pt x="3505" y="126"/>
                    <a:pt x="3651" y="272"/>
                    <a:pt x="3776" y="397"/>
                  </a:cubicBezTo>
                  <a:cubicBezTo>
                    <a:pt x="4339" y="1022"/>
                    <a:pt x="4673" y="1898"/>
                    <a:pt x="4652" y="2754"/>
                  </a:cubicBezTo>
                  <a:cubicBezTo>
                    <a:pt x="4610" y="4235"/>
                    <a:pt x="3505" y="5611"/>
                    <a:pt x="2066" y="5966"/>
                  </a:cubicBezTo>
                  <a:cubicBezTo>
                    <a:pt x="1565" y="6091"/>
                    <a:pt x="1064" y="6091"/>
                    <a:pt x="564" y="6216"/>
                  </a:cubicBezTo>
                  <a:cubicBezTo>
                    <a:pt x="376" y="6258"/>
                    <a:pt x="188" y="6320"/>
                    <a:pt x="1" y="6404"/>
                  </a:cubicBezTo>
                  <a:cubicBezTo>
                    <a:pt x="731" y="7342"/>
                    <a:pt x="1857" y="7926"/>
                    <a:pt x="3129" y="7926"/>
                  </a:cubicBezTo>
                  <a:cubicBezTo>
                    <a:pt x="5319" y="7926"/>
                    <a:pt x="7092" y="6153"/>
                    <a:pt x="7092" y="3963"/>
                  </a:cubicBezTo>
                  <a:cubicBezTo>
                    <a:pt x="7092" y="1836"/>
                    <a:pt x="5445" y="105"/>
                    <a:pt x="3359" y="0"/>
                  </a:cubicBez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5"/>
            <p:cNvSpPr/>
            <p:nvPr/>
          </p:nvSpPr>
          <p:spPr>
            <a:xfrm>
              <a:off x="5391525" y="3532475"/>
              <a:ext cx="29750" cy="81750"/>
            </a:xfrm>
            <a:custGeom>
              <a:avLst/>
              <a:gdLst/>
              <a:ahLst/>
              <a:cxnLst/>
              <a:rect l="l" t="t" r="r" b="b"/>
              <a:pathLst>
                <a:path w="1190" h="3270" extrusionOk="0">
                  <a:moveTo>
                    <a:pt x="742" y="0"/>
                  </a:moveTo>
                  <a:cubicBezTo>
                    <a:pt x="652" y="0"/>
                    <a:pt x="433" y="285"/>
                    <a:pt x="271" y="648"/>
                  </a:cubicBezTo>
                  <a:cubicBezTo>
                    <a:pt x="105" y="1044"/>
                    <a:pt x="0" y="1545"/>
                    <a:pt x="42" y="1816"/>
                  </a:cubicBezTo>
                  <a:cubicBezTo>
                    <a:pt x="42" y="2066"/>
                    <a:pt x="188" y="2567"/>
                    <a:pt x="459" y="2879"/>
                  </a:cubicBezTo>
                  <a:cubicBezTo>
                    <a:pt x="668" y="3136"/>
                    <a:pt x="926" y="3270"/>
                    <a:pt x="1053" y="3270"/>
                  </a:cubicBezTo>
                  <a:cubicBezTo>
                    <a:pt x="1091" y="3270"/>
                    <a:pt x="1117" y="3258"/>
                    <a:pt x="1127" y="3234"/>
                  </a:cubicBezTo>
                  <a:cubicBezTo>
                    <a:pt x="1189" y="3151"/>
                    <a:pt x="1001" y="2921"/>
                    <a:pt x="918" y="2608"/>
                  </a:cubicBezTo>
                  <a:cubicBezTo>
                    <a:pt x="814" y="2316"/>
                    <a:pt x="793" y="1962"/>
                    <a:pt x="772" y="1774"/>
                  </a:cubicBezTo>
                  <a:cubicBezTo>
                    <a:pt x="772" y="1586"/>
                    <a:pt x="751" y="1169"/>
                    <a:pt x="793" y="773"/>
                  </a:cubicBezTo>
                  <a:cubicBezTo>
                    <a:pt x="814" y="397"/>
                    <a:pt x="855" y="43"/>
                    <a:pt x="751" y="1"/>
                  </a:cubicBezTo>
                  <a:cubicBezTo>
                    <a:pt x="748" y="0"/>
                    <a:pt x="745" y="0"/>
                    <a:pt x="7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" name="Google Shape;781;p15"/>
          <p:cNvGrpSpPr/>
          <p:nvPr/>
        </p:nvGrpSpPr>
        <p:grpSpPr>
          <a:xfrm rot="10800000">
            <a:off x="8811213" y="3622456"/>
            <a:ext cx="198175" cy="198700"/>
            <a:chOff x="5372750" y="3475650"/>
            <a:chExt cx="198175" cy="198700"/>
          </a:xfrm>
        </p:grpSpPr>
        <p:sp>
          <p:nvSpPr>
            <p:cNvPr id="782" name="Google Shape;782;p15"/>
            <p:cNvSpPr/>
            <p:nvPr/>
          </p:nvSpPr>
          <p:spPr>
            <a:xfrm>
              <a:off x="5372750" y="3475650"/>
              <a:ext cx="198175" cy="198700"/>
            </a:xfrm>
            <a:custGeom>
              <a:avLst/>
              <a:gdLst/>
              <a:ahLst/>
              <a:cxnLst/>
              <a:rect l="l" t="t" r="r" b="b"/>
              <a:pathLst>
                <a:path w="7927" h="7948" extrusionOk="0">
                  <a:moveTo>
                    <a:pt x="3963" y="1"/>
                  </a:moveTo>
                  <a:cubicBezTo>
                    <a:pt x="1773" y="1"/>
                    <a:pt x="0" y="1794"/>
                    <a:pt x="0" y="3984"/>
                  </a:cubicBezTo>
                  <a:cubicBezTo>
                    <a:pt x="0" y="4902"/>
                    <a:pt x="313" y="5757"/>
                    <a:pt x="835" y="6425"/>
                  </a:cubicBezTo>
                  <a:cubicBezTo>
                    <a:pt x="1565" y="7363"/>
                    <a:pt x="2691" y="7947"/>
                    <a:pt x="3963" y="7947"/>
                  </a:cubicBezTo>
                  <a:cubicBezTo>
                    <a:pt x="6153" y="7947"/>
                    <a:pt x="7926" y="6174"/>
                    <a:pt x="7926" y="3984"/>
                  </a:cubicBezTo>
                  <a:cubicBezTo>
                    <a:pt x="7926" y="1857"/>
                    <a:pt x="6279" y="126"/>
                    <a:pt x="4193" y="21"/>
                  </a:cubicBezTo>
                  <a:cubicBezTo>
                    <a:pt x="4109" y="1"/>
                    <a:pt x="4047" y="1"/>
                    <a:pt x="3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5"/>
            <p:cNvSpPr/>
            <p:nvPr/>
          </p:nvSpPr>
          <p:spPr>
            <a:xfrm>
              <a:off x="5393600" y="3476175"/>
              <a:ext cx="177325" cy="198175"/>
            </a:xfrm>
            <a:custGeom>
              <a:avLst/>
              <a:gdLst/>
              <a:ahLst/>
              <a:cxnLst/>
              <a:rect l="l" t="t" r="r" b="b"/>
              <a:pathLst>
                <a:path w="7093" h="7927" extrusionOk="0">
                  <a:moveTo>
                    <a:pt x="3359" y="0"/>
                  </a:moveTo>
                  <a:cubicBezTo>
                    <a:pt x="3505" y="126"/>
                    <a:pt x="3651" y="272"/>
                    <a:pt x="3776" y="397"/>
                  </a:cubicBezTo>
                  <a:cubicBezTo>
                    <a:pt x="4339" y="1022"/>
                    <a:pt x="4673" y="1898"/>
                    <a:pt x="4652" y="2754"/>
                  </a:cubicBezTo>
                  <a:cubicBezTo>
                    <a:pt x="4610" y="4235"/>
                    <a:pt x="3505" y="5611"/>
                    <a:pt x="2066" y="5966"/>
                  </a:cubicBezTo>
                  <a:cubicBezTo>
                    <a:pt x="1565" y="6091"/>
                    <a:pt x="1064" y="6091"/>
                    <a:pt x="564" y="6216"/>
                  </a:cubicBezTo>
                  <a:cubicBezTo>
                    <a:pt x="376" y="6258"/>
                    <a:pt x="188" y="6320"/>
                    <a:pt x="1" y="6404"/>
                  </a:cubicBezTo>
                  <a:cubicBezTo>
                    <a:pt x="731" y="7342"/>
                    <a:pt x="1857" y="7926"/>
                    <a:pt x="3129" y="7926"/>
                  </a:cubicBezTo>
                  <a:cubicBezTo>
                    <a:pt x="5319" y="7926"/>
                    <a:pt x="7092" y="6153"/>
                    <a:pt x="7092" y="3963"/>
                  </a:cubicBezTo>
                  <a:cubicBezTo>
                    <a:pt x="7092" y="1836"/>
                    <a:pt x="5445" y="105"/>
                    <a:pt x="3359" y="0"/>
                  </a:cubicBez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5"/>
            <p:cNvSpPr/>
            <p:nvPr/>
          </p:nvSpPr>
          <p:spPr>
            <a:xfrm>
              <a:off x="5391525" y="3532475"/>
              <a:ext cx="29750" cy="81750"/>
            </a:xfrm>
            <a:custGeom>
              <a:avLst/>
              <a:gdLst/>
              <a:ahLst/>
              <a:cxnLst/>
              <a:rect l="l" t="t" r="r" b="b"/>
              <a:pathLst>
                <a:path w="1190" h="3270" extrusionOk="0">
                  <a:moveTo>
                    <a:pt x="742" y="0"/>
                  </a:moveTo>
                  <a:cubicBezTo>
                    <a:pt x="652" y="0"/>
                    <a:pt x="433" y="285"/>
                    <a:pt x="271" y="648"/>
                  </a:cubicBezTo>
                  <a:cubicBezTo>
                    <a:pt x="105" y="1044"/>
                    <a:pt x="0" y="1545"/>
                    <a:pt x="42" y="1816"/>
                  </a:cubicBezTo>
                  <a:cubicBezTo>
                    <a:pt x="42" y="2066"/>
                    <a:pt x="188" y="2567"/>
                    <a:pt x="459" y="2879"/>
                  </a:cubicBezTo>
                  <a:cubicBezTo>
                    <a:pt x="668" y="3136"/>
                    <a:pt x="926" y="3270"/>
                    <a:pt x="1053" y="3270"/>
                  </a:cubicBezTo>
                  <a:cubicBezTo>
                    <a:pt x="1091" y="3270"/>
                    <a:pt x="1117" y="3258"/>
                    <a:pt x="1127" y="3234"/>
                  </a:cubicBezTo>
                  <a:cubicBezTo>
                    <a:pt x="1189" y="3151"/>
                    <a:pt x="1001" y="2921"/>
                    <a:pt x="918" y="2608"/>
                  </a:cubicBezTo>
                  <a:cubicBezTo>
                    <a:pt x="814" y="2316"/>
                    <a:pt x="793" y="1962"/>
                    <a:pt x="772" y="1774"/>
                  </a:cubicBezTo>
                  <a:cubicBezTo>
                    <a:pt x="772" y="1586"/>
                    <a:pt x="751" y="1169"/>
                    <a:pt x="793" y="773"/>
                  </a:cubicBezTo>
                  <a:cubicBezTo>
                    <a:pt x="814" y="397"/>
                    <a:pt x="855" y="43"/>
                    <a:pt x="751" y="1"/>
                  </a:cubicBezTo>
                  <a:cubicBezTo>
                    <a:pt x="748" y="0"/>
                    <a:pt x="745" y="0"/>
                    <a:pt x="7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15"/>
          <p:cNvGrpSpPr/>
          <p:nvPr/>
        </p:nvGrpSpPr>
        <p:grpSpPr>
          <a:xfrm rot="10800000" flipH="1">
            <a:off x="6935863" y="361431"/>
            <a:ext cx="198175" cy="198700"/>
            <a:chOff x="5372750" y="3475650"/>
            <a:chExt cx="198175" cy="198700"/>
          </a:xfrm>
        </p:grpSpPr>
        <p:sp>
          <p:nvSpPr>
            <p:cNvPr id="786" name="Google Shape;786;p15"/>
            <p:cNvSpPr/>
            <p:nvPr/>
          </p:nvSpPr>
          <p:spPr>
            <a:xfrm>
              <a:off x="5372750" y="3475650"/>
              <a:ext cx="198175" cy="198700"/>
            </a:xfrm>
            <a:custGeom>
              <a:avLst/>
              <a:gdLst/>
              <a:ahLst/>
              <a:cxnLst/>
              <a:rect l="l" t="t" r="r" b="b"/>
              <a:pathLst>
                <a:path w="7927" h="7948" extrusionOk="0">
                  <a:moveTo>
                    <a:pt x="3963" y="1"/>
                  </a:moveTo>
                  <a:cubicBezTo>
                    <a:pt x="1773" y="1"/>
                    <a:pt x="0" y="1794"/>
                    <a:pt x="0" y="3984"/>
                  </a:cubicBezTo>
                  <a:cubicBezTo>
                    <a:pt x="0" y="4902"/>
                    <a:pt x="313" y="5757"/>
                    <a:pt x="835" y="6425"/>
                  </a:cubicBezTo>
                  <a:cubicBezTo>
                    <a:pt x="1565" y="7363"/>
                    <a:pt x="2691" y="7947"/>
                    <a:pt x="3963" y="7947"/>
                  </a:cubicBezTo>
                  <a:cubicBezTo>
                    <a:pt x="6153" y="7947"/>
                    <a:pt x="7926" y="6174"/>
                    <a:pt x="7926" y="3984"/>
                  </a:cubicBezTo>
                  <a:cubicBezTo>
                    <a:pt x="7926" y="1857"/>
                    <a:pt x="6279" y="126"/>
                    <a:pt x="4193" y="21"/>
                  </a:cubicBezTo>
                  <a:cubicBezTo>
                    <a:pt x="4109" y="1"/>
                    <a:pt x="4047" y="1"/>
                    <a:pt x="3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5393600" y="3476175"/>
              <a:ext cx="177325" cy="198175"/>
            </a:xfrm>
            <a:custGeom>
              <a:avLst/>
              <a:gdLst/>
              <a:ahLst/>
              <a:cxnLst/>
              <a:rect l="l" t="t" r="r" b="b"/>
              <a:pathLst>
                <a:path w="7093" h="7927" extrusionOk="0">
                  <a:moveTo>
                    <a:pt x="3359" y="0"/>
                  </a:moveTo>
                  <a:cubicBezTo>
                    <a:pt x="3505" y="126"/>
                    <a:pt x="3651" y="272"/>
                    <a:pt x="3776" y="397"/>
                  </a:cubicBezTo>
                  <a:cubicBezTo>
                    <a:pt x="4339" y="1022"/>
                    <a:pt x="4673" y="1898"/>
                    <a:pt x="4652" y="2754"/>
                  </a:cubicBezTo>
                  <a:cubicBezTo>
                    <a:pt x="4610" y="4235"/>
                    <a:pt x="3505" y="5611"/>
                    <a:pt x="2066" y="5966"/>
                  </a:cubicBezTo>
                  <a:cubicBezTo>
                    <a:pt x="1565" y="6091"/>
                    <a:pt x="1064" y="6091"/>
                    <a:pt x="564" y="6216"/>
                  </a:cubicBezTo>
                  <a:cubicBezTo>
                    <a:pt x="376" y="6258"/>
                    <a:pt x="188" y="6320"/>
                    <a:pt x="1" y="6404"/>
                  </a:cubicBezTo>
                  <a:cubicBezTo>
                    <a:pt x="731" y="7342"/>
                    <a:pt x="1857" y="7926"/>
                    <a:pt x="3129" y="7926"/>
                  </a:cubicBezTo>
                  <a:cubicBezTo>
                    <a:pt x="5319" y="7926"/>
                    <a:pt x="7092" y="6153"/>
                    <a:pt x="7092" y="3963"/>
                  </a:cubicBezTo>
                  <a:cubicBezTo>
                    <a:pt x="7092" y="1836"/>
                    <a:pt x="5445" y="105"/>
                    <a:pt x="3359" y="0"/>
                  </a:cubicBez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5391525" y="3532475"/>
              <a:ext cx="29750" cy="81750"/>
            </a:xfrm>
            <a:custGeom>
              <a:avLst/>
              <a:gdLst/>
              <a:ahLst/>
              <a:cxnLst/>
              <a:rect l="l" t="t" r="r" b="b"/>
              <a:pathLst>
                <a:path w="1190" h="3270" extrusionOk="0">
                  <a:moveTo>
                    <a:pt x="742" y="0"/>
                  </a:moveTo>
                  <a:cubicBezTo>
                    <a:pt x="652" y="0"/>
                    <a:pt x="433" y="285"/>
                    <a:pt x="271" y="648"/>
                  </a:cubicBezTo>
                  <a:cubicBezTo>
                    <a:pt x="105" y="1044"/>
                    <a:pt x="0" y="1545"/>
                    <a:pt x="42" y="1816"/>
                  </a:cubicBezTo>
                  <a:cubicBezTo>
                    <a:pt x="42" y="2066"/>
                    <a:pt x="188" y="2567"/>
                    <a:pt x="459" y="2879"/>
                  </a:cubicBezTo>
                  <a:cubicBezTo>
                    <a:pt x="668" y="3136"/>
                    <a:pt x="926" y="3270"/>
                    <a:pt x="1053" y="3270"/>
                  </a:cubicBezTo>
                  <a:cubicBezTo>
                    <a:pt x="1091" y="3270"/>
                    <a:pt x="1117" y="3258"/>
                    <a:pt x="1127" y="3234"/>
                  </a:cubicBezTo>
                  <a:cubicBezTo>
                    <a:pt x="1189" y="3151"/>
                    <a:pt x="1001" y="2921"/>
                    <a:pt x="918" y="2608"/>
                  </a:cubicBezTo>
                  <a:cubicBezTo>
                    <a:pt x="814" y="2316"/>
                    <a:pt x="793" y="1962"/>
                    <a:pt x="772" y="1774"/>
                  </a:cubicBezTo>
                  <a:cubicBezTo>
                    <a:pt x="772" y="1586"/>
                    <a:pt x="751" y="1169"/>
                    <a:pt x="793" y="773"/>
                  </a:cubicBezTo>
                  <a:cubicBezTo>
                    <a:pt x="814" y="397"/>
                    <a:pt x="855" y="43"/>
                    <a:pt x="751" y="1"/>
                  </a:cubicBezTo>
                  <a:cubicBezTo>
                    <a:pt x="748" y="0"/>
                    <a:pt x="745" y="0"/>
                    <a:pt x="7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" name="Google Shape;789;p15"/>
          <p:cNvGrpSpPr/>
          <p:nvPr/>
        </p:nvGrpSpPr>
        <p:grpSpPr>
          <a:xfrm flipH="1">
            <a:off x="4571996" y="75755"/>
            <a:ext cx="829150" cy="1149252"/>
            <a:chOff x="4129467" y="241905"/>
            <a:chExt cx="829150" cy="1149252"/>
          </a:xfrm>
        </p:grpSpPr>
        <p:sp>
          <p:nvSpPr>
            <p:cNvPr id="790" name="Google Shape;790;p15"/>
            <p:cNvSpPr/>
            <p:nvPr/>
          </p:nvSpPr>
          <p:spPr>
            <a:xfrm rot="1537308">
              <a:off x="4343847" y="275250"/>
              <a:ext cx="400390" cy="1082562"/>
            </a:xfrm>
            <a:custGeom>
              <a:avLst/>
              <a:gdLst/>
              <a:ahLst/>
              <a:cxnLst/>
              <a:rect l="l" t="t" r="r" b="b"/>
              <a:pathLst>
                <a:path w="19586" h="52956" extrusionOk="0">
                  <a:moveTo>
                    <a:pt x="3037" y="1"/>
                  </a:moveTo>
                  <a:cubicBezTo>
                    <a:pt x="1348" y="1"/>
                    <a:pt x="1" y="1347"/>
                    <a:pt x="1" y="3014"/>
                  </a:cubicBezTo>
                  <a:lnTo>
                    <a:pt x="1" y="4360"/>
                  </a:lnTo>
                  <a:cubicBezTo>
                    <a:pt x="1" y="4406"/>
                    <a:pt x="1" y="4474"/>
                    <a:pt x="1" y="4520"/>
                  </a:cubicBezTo>
                  <a:lnTo>
                    <a:pt x="2831" y="44327"/>
                  </a:lnTo>
                  <a:lnTo>
                    <a:pt x="2831" y="48504"/>
                  </a:lnTo>
                  <a:cubicBezTo>
                    <a:pt x="2489" y="48984"/>
                    <a:pt x="2283" y="49554"/>
                    <a:pt x="2283" y="50171"/>
                  </a:cubicBezTo>
                  <a:cubicBezTo>
                    <a:pt x="2283" y="51700"/>
                    <a:pt x="3539" y="52955"/>
                    <a:pt x="5068" y="52955"/>
                  </a:cubicBezTo>
                  <a:lnTo>
                    <a:pt x="14541" y="52955"/>
                  </a:lnTo>
                  <a:cubicBezTo>
                    <a:pt x="16070" y="52955"/>
                    <a:pt x="17303" y="51700"/>
                    <a:pt x="17303" y="50171"/>
                  </a:cubicBezTo>
                  <a:cubicBezTo>
                    <a:pt x="17303" y="49554"/>
                    <a:pt x="17097" y="48984"/>
                    <a:pt x="16755" y="48504"/>
                  </a:cubicBezTo>
                  <a:lnTo>
                    <a:pt x="16755" y="44327"/>
                  </a:lnTo>
                  <a:lnTo>
                    <a:pt x="19585" y="4520"/>
                  </a:lnTo>
                  <a:cubicBezTo>
                    <a:pt x="19585" y="4474"/>
                    <a:pt x="19585" y="4406"/>
                    <a:pt x="19585" y="4360"/>
                  </a:cubicBezTo>
                  <a:lnTo>
                    <a:pt x="19585" y="3014"/>
                  </a:lnTo>
                  <a:cubicBezTo>
                    <a:pt x="19585" y="1347"/>
                    <a:pt x="18238" y="1"/>
                    <a:pt x="16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540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5"/>
            <p:cNvSpPr/>
            <p:nvPr/>
          </p:nvSpPr>
          <p:spPr>
            <a:xfrm rot="1537308">
              <a:off x="4409687" y="368739"/>
              <a:ext cx="307049" cy="815642"/>
            </a:xfrm>
            <a:custGeom>
              <a:avLst/>
              <a:gdLst/>
              <a:ahLst/>
              <a:cxnLst/>
              <a:rect l="l" t="t" r="r" b="b"/>
              <a:pathLst>
                <a:path w="15020" h="39899" extrusionOk="0">
                  <a:moveTo>
                    <a:pt x="0" y="0"/>
                  </a:moveTo>
                  <a:lnTo>
                    <a:pt x="2831" y="39899"/>
                  </a:lnTo>
                  <a:lnTo>
                    <a:pt x="12189" y="39899"/>
                  </a:lnTo>
                  <a:lnTo>
                    <a:pt x="150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5"/>
            <p:cNvSpPr/>
            <p:nvPr/>
          </p:nvSpPr>
          <p:spPr>
            <a:xfrm rot="1537308">
              <a:off x="4497472" y="931782"/>
              <a:ext cx="67215" cy="196924"/>
            </a:xfrm>
            <a:custGeom>
              <a:avLst/>
              <a:gdLst/>
              <a:ahLst/>
              <a:cxnLst/>
              <a:rect l="l" t="t" r="r" b="b"/>
              <a:pathLst>
                <a:path w="3288" h="9633" extrusionOk="0">
                  <a:moveTo>
                    <a:pt x="3287" y="1"/>
                  </a:moveTo>
                  <a:lnTo>
                    <a:pt x="2580" y="1028"/>
                  </a:lnTo>
                  <a:cubicBezTo>
                    <a:pt x="2123" y="1713"/>
                    <a:pt x="1461" y="2238"/>
                    <a:pt x="708" y="2534"/>
                  </a:cubicBezTo>
                  <a:lnTo>
                    <a:pt x="343" y="2694"/>
                  </a:lnTo>
                  <a:cubicBezTo>
                    <a:pt x="0" y="2831"/>
                    <a:pt x="46" y="3310"/>
                    <a:pt x="411" y="3379"/>
                  </a:cubicBezTo>
                  <a:lnTo>
                    <a:pt x="708" y="3447"/>
                  </a:lnTo>
                  <a:cubicBezTo>
                    <a:pt x="1598" y="3607"/>
                    <a:pt x="2283" y="4360"/>
                    <a:pt x="2329" y="5250"/>
                  </a:cubicBezTo>
                  <a:lnTo>
                    <a:pt x="2602" y="9633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5"/>
            <p:cNvSpPr/>
            <p:nvPr/>
          </p:nvSpPr>
          <p:spPr>
            <a:xfrm rot="1537308">
              <a:off x="4415560" y="342913"/>
              <a:ext cx="187602" cy="815642"/>
            </a:xfrm>
            <a:custGeom>
              <a:avLst/>
              <a:gdLst/>
              <a:ahLst/>
              <a:cxnLst/>
              <a:rect l="l" t="t" r="r" b="b"/>
              <a:pathLst>
                <a:path w="9177" h="39899" extrusionOk="0">
                  <a:moveTo>
                    <a:pt x="0" y="0"/>
                  </a:moveTo>
                  <a:lnTo>
                    <a:pt x="2831" y="39899"/>
                  </a:lnTo>
                  <a:lnTo>
                    <a:pt x="5730" y="39899"/>
                  </a:lnTo>
                  <a:lnTo>
                    <a:pt x="3150" y="9907"/>
                  </a:lnTo>
                  <a:cubicBezTo>
                    <a:pt x="2991" y="7852"/>
                    <a:pt x="4086" y="5889"/>
                    <a:pt x="5935" y="4953"/>
                  </a:cubicBezTo>
                  <a:lnTo>
                    <a:pt x="8514" y="3675"/>
                  </a:lnTo>
                  <a:cubicBezTo>
                    <a:pt x="9176" y="3333"/>
                    <a:pt x="8971" y="2306"/>
                    <a:pt x="8195" y="2283"/>
                  </a:cubicBezTo>
                  <a:lnTo>
                    <a:pt x="5273" y="2192"/>
                  </a:lnTo>
                  <a:cubicBezTo>
                    <a:pt x="3310" y="2146"/>
                    <a:pt x="1438" y="1370"/>
                    <a:pt x="0" y="0"/>
                  </a:cubicBez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5"/>
            <p:cNvSpPr/>
            <p:nvPr/>
          </p:nvSpPr>
          <p:spPr>
            <a:xfrm rot="1537308">
              <a:off x="4267279" y="1138822"/>
              <a:ext cx="191343" cy="110615"/>
            </a:xfrm>
            <a:custGeom>
              <a:avLst/>
              <a:gdLst/>
              <a:ahLst/>
              <a:cxnLst/>
              <a:rect l="l" t="t" r="r" b="b"/>
              <a:pathLst>
                <a:path w="9360" h="5411" extrusionOk="0">
                  <a:moveTo>
                    <a:pt x="1" y="1"/>
                  </a:moveTo>
                  <a:lnTo>
                    <a:pt x="1" y="5410"/>
                  </a:lnTo>
                  <a:lnTo>
                    <a:pt x="9359" y="5410"/>
                  </a:lnTo>
                  <a:lnTo>
                    <a:pt x="93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5"/>
            <p:cNvSpPr/>
            <p:nvPr/>
          </p:nvSpPr>
          <p:spPr>
            <a:xfrm rot="1537308">
              <a:off x="4274988" y="1104921"/>
              <a:ext cx="34548" cy="110615"/>
            </a:xfrm>
            <a:custGeom>
              <a:avLst/>
              <a:gdLst/>
              <a:ahLst/>
              <a:cxnLst/>
              <a:rect l="l" t="t" r="r" b="b"/>
              <a:pathLst>
                <a:path w="1690" h="5411" extrusionOk="0">
                  <a:moveTo>
                    <a:pt x="1" y="1"/>
                  </a:moveTo>
                  <a:lnTo>
                    <a:pt x="1" y="5410"/>
                  </a:lnTo>
                  <a:lnTo>
                    <a:pt x="1690" y="5410"/>
                  </a:lnTo>
                  <a:lnTo>
                    <a:pt x="1690" y="1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5"/>
            <p:cNvSpPr/>
            <p:nvPr/>
          </p:nvSpPr>
          <p:spPr>
            <a:xfrm rot="1537308">
              <a:off x="4227727" y="1242966"/>
              <a:ext cx="213728" cy="20545"/>
            </a:xfrm>
            <a:custGeom>
              <a:avLst/>
              <a:gdLst/>
              <a:ahLst/>
              <a:cxnLst/>
              <a:rect l="l" t="t" r="r" b="b"/>
              <a:pathLst>
                <a:path w="10455" h="1005" extrusionOk="0">
                  <a:moveTo>
                    <a:pt x="503" y="0"/>
                  </a:moveTo>
                  <a:cubicBezTo>
                    <a:pt x="229" y="0"/>
                    <a:pt x="1" y="229"/>
                    <a:pt x="1" y="503"/>
                  </a:cubicBezTo>
                  <a:cubicBezTo>
                    <a:pt x="1" y="777"/>
                    <a:pt x="229" y="1005"/>
                    <a:pt x="503" y="1005"/>
                  </a:cubicBezTo>
                  <a:lnTo>
                    <a:pt x="9976" y="1005"/>
                  </a:lnTo>
                  <a:cubicBezTo>
                    <a:pt x="10250" y="1005"/>
                    <a:pt x="10455" y="777"/>
                    <a:pt x="10455" y="503"/>
                  </a:cubicBezTo>
                  <a:cubicBezTo>
                    <a:pt x="10455" y="229"/>
                    <a:pt x="10250" y="0"/>
                    <a:pt x="9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5"/>
            <p:cNvSpPr/>
            <p:nvPr/>
          </p:nvSpPr>
          <p:spPr>
            <a:xfrm rot="1537308">
              <a:off x="4341149" y="1142250"/>
              <a:ext cx="73287" cy="42950"/>
            </a:xfrm>
            <a:custGeom>
              <a:avLst/>
              <a:gdLst/>
              <a:ahLst/>
              <a:cxnLst/>
              <a:rect l="l" t="t" r="r" b="b"/>
              <a:pathLst>
                <a:path w="3585" h="2101" extrusionOk="0">
                  <a:moveTo>
                    <a:pt x="1" y="1"/>
                  </a:moveTo>
                  <a:lnTo>
                    <a:pt x="1" y="298"/>
                  </a:lnTo>
                  <a:cubicBezTo>
                    <a:pt x="1" y="1302"/>
                    <a:pt x="799" y="2101"/>
                    <a:pt x="1781" y="2101"/>
                  </a:cubicBezTo>
                  <a:cubicBezTo>
                    <a:pt x="2785" y="2101"/>
                    <a:pt x="3584" y="1302"/>
                    <a:pt x="3584" y="298"/>
                  </a:cubicBezTo>
                  <a:lnTo>
                    <a:pt x="3584" y="1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5"/>
            <p:cNvSpPr/>
            <p:nvPr/>
          </p:nvSpPr>
          <p:spPr>
            <a:xfrm rot="1537308">
              <a:off x="4595217" y="368468"/>
              <a:ext cx="307049" cy="42480"/>
            </a:xfrm>
            <a:custGeom>
              <a:avLst/>
              <a:gdLst/>
              <a:ahLst/>
              <a:cxnLst/>
              <a:rect l="l" t="t" r="r" b="b"/>
              <a:pathLst>
                <a:path w="15020" h="2078" extrusionOk="0">
                  <a:moveTo>
                    <a:pt x="1233" y="0"/>
                  </a:moveTo>
                  <a:cubicBezTo>
                    <a:pt x="548" y="0"/>
                    <a:pt x="0" y="548"/>
                    <a:pt x="0" y="1233"/>
                  </a:cubicBezTo>
                  <a:lnTo>
                    <a:pt x="0" y="2077"/>
                  </a:lnTo>
                  <a:lnTo>
                    <a:pt x="15020" y="2077"/>
                  </a:lnTo>
                  <a:lnTo>
                    <a:pt x="15020" y="1233"/>
                  </a:lnTo>
                  <a:cubicBezTo>
                    <a:pt x="15020" y="548"/>
                    <a:pt x="14472" y="0"/>
                    <a:pt x="137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5"/>
            <p:cNvSpPr/>
            <p:nvPr/>
          </p:nvSpPr>
          <p:spPr>
            <a:xfrm rot="1537308">
              <a:off x="4620036" y="311387"/>
              <a:ext cx="5622" cy="36408"/>
            </a:xfrm>
            <a:custGeom>
              <a:avLst/>
              <a:gdLst/>
              <a:ahLst/>
              <a:cxnLst/>
              <a:rect l="l" t="t" r="r" b="b"/>
              <a:pathLst>
                <a:path w="275" h="1781" extrusionOk="0">
                  <a:moveTo>
                    <a:pt x="0" y="0"/>
                  </a:moveTo>
                  <a:lnTo>
                    <a:pt x="0" y="1780"/>
                  </a:lnTo>
                  <a:lnTo>
                    <a:pt x="274" y="178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5"/>
            <p:cNvSpPr/>
            <p:nvPr/>
          </p:nvSpPr>
          <p:spPr>
            <a:xfrm rot="1537308">
              <a:off x="4617935" y="310379"/>
              <a:ext cx="5622" cy="36408"/>
            </a:xfrm>
            <a:custGeom>
              <a:avLst/>
              <a:gdLst/>
              <a:ahLst/>
              <a:cxnLst/>
              <a:rect l="l" t="t" r="r" b="b"/>
              <a:pathLst>
                <a:path w="275" h="1781" extrusionOk="0">
                  <a:moveTo>
                    <a:pt x="0" y="0"/>
                  </a:moveTo>
                  <a:lnTo>
                    <a:pt x="0" y="1780"/>
                  </a:lnTo>
                  <a:lnTo>
                    <a:pt x="274" y="178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5"/>
            <p:cNvSpPr/>
            <p:nvPr/>
          </p:nvSpPr>
          <p:spPr>
            <a:xfrm rot="1537308">
              <a:off x="4633893" y="318145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1" y="0"/>
                  </a:moveTo>
                  <a:lnTo>
                    <a:pt x="1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5"/>
            <p:cNvSpPr/>
            <p:nvPr/>
          </p:nvSpPr>
          <p:spPr>
            <a:xfrm rot="1537308">
              <a:off x="4631791" y="317137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0" y="0"/>
                  </a:moveTo>
                  <a:lnTo>
                    <a:pt x="0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5"/>
            <p:cNvSpPr/>
            <p:nvPr/>
          </p:nvSpPr>
          <p:spPr>
            <a:xfrm rot="1537308">
              <a:off x="4648219" y="324903"/>
              <a:ext cx="5622" cy="36408"/>
            </a:xfrm>
            <a:custGeom>
              <a:avLst/>
              <a:gdLst/>
              <a:ahLst/>
              <a:cxnLst/>
              <a:rect l="l" t="t" r="r" b="b"/>
              <a:pathLst>
                <a:path w="275" h="1781" extrusionOk="0">
                  <a:moveTo>
                    <a:pt x="1" y="0"/>
                  </a:moveTo>
                  <a:lnTo>
                    <a:pt x="1" y="1780"/>
                  </a:lnTo>
                  <a:lnTo>
                    <a:pt x="274" y="178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5"/>
            <p:cNvSpPr/>
            <p:nvPr/>
          </p:nvSpPr>
          <p:spPr>
            <a:xfrm rot="1537308">
              <a:off x="4646118" y="323895"/>
              <a:ext cx="5622" cy="36408"/>
            </a:xfrm>
            <a:custGeom>
              <a:avLst/>
              <a:gdLst/>
              <a:ahLst/>
              <a:cxnLst/>
              <a:rect l="l" t="t" r="r" b="b"/>
              <a:pathLst>
                <a:path w="275" h="1781" extrusionOk="0">
                  <a:moveTo>
                    <a:pt x="0" y="0"/>
                  </a:moveTo>
                  <a:lnTo>
                    <a:pt x="0" y="1780"/>
                  </a:lnTo>
                  <a:lnTo>
                    <a:pt x="274" y="178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5"/>
            <p:cNvSpPr/>
            <p:nvPr/>
          </p:nvSpPr>
          <p:spPr>
            <a:xfrm rot="1537308">
              <a:off x="4662076" y="331661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1" y="0"/>
                  </a:moveTo>
                  <a:lnTo>
                    <a:pt x="1" y="1780"/>
                  </a:lnTo>
                  <a:lnTo>
                    <a:pt x="298" y="178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5"/>
            <p:cNvSpPr/>
            <p:nvPr/>
          </p:nvSpPr>
          <p:spPr>
            <a:xfrm rot="1537308">
              <a:off x="4659975" y="330654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1" y="0"/>
                  </a:moveTo>
                  <a:lnTo>
                    <a:pt x="1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5"/>
            <p:cNvSpPr/>
            <p:nvPr/>
          </p:nvSpPr>
          <p:spPr>
            <a:xfrm rot="1537308">
              <a:off x="4676379" y="338521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1" y="0"/>
                  </a:moveTo>
                  <a:lnTo>
                    <a:pt x="1" y="1780"/>
                  </a:lnTo>
                  <a:lnTo>
                    <a:pt x="298" y="178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5"/>
            <p:cNvSpPr/>
            <p:nvPr/>
          </p:nvSpPr>
          <p:spPr>
            <a:xfrm rot="1537308">
              <a:off x="4674278" y="337513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1" y="0"/>
                  </a:moveTo>
                  <a:lnTo>
                    <a:pt x="1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5"/>
            <p:cNvSpPr/>
            <p:nvPr/>
          </p:nvSpPr>
          <p:spPr>
            <a:xfrm rot="1537308">
              <a:off x="4690279" y="345182"/>
              <a:ext cx="6071" cy="36408"/>
            </a:xfrm>
            <a:custGeom>
              <a:avLst/>
              <a:gdLst/>
              <a:ahLst/>
              <a:cxnLst/>
              <a:rect l="l" t="t" r="r" b="b"/>
              <a:pathLst>
                <a:path w="297" h="1781" extrusionOk="0">
                  <a:moveTo>
                    <a:pt x="0" y="0"/>
                  </a:moveTo>
                  <a:lnTo>
                    <a:pt x="0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5"/>
            <p:cNvSpPr/>
            <p:nvPr/>
          </p:nvSpPr>
          <p:spPr>
            <a:xfrm rot="1537308">
              <a:off x="4688158" y="344170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1" y="0"/>
                  </a:moveTo>
                  <a:lnTo>
                    <a:pt x="1" y="1780"/>
                  </a:lnTo>
                  <a:lnTo>
                    <a:pt x="298" y="178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5"/>
            <p:cNvSpPr/>
            <p:nvPr/>
          </p:nvSpPr>
          <p:spPr>
            <a:xfrm rot="1537308">
              <a:off x="4704582" y="352042"/>
              <a:ext cx="6071" cy="36408"/>
            </a:xfrm>
            <a:custGeom>
              <a:avLst/>
              <a:gdLst/>
              <a:ahLst/>
              <a:cxnLst/>
              <a:rect l="l" t="t" r="r" b="b"/>
              <a:pathLst>
                <a:path w="297" h="1781" extrusionOk="0">
                  <a:moveTo>
                    <a:pt x="0" y="0"/>
                  </a:moveTo>
                  <a:lnTo>
                    <a:pt x="0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5"/>
            <p:cNvSpPr/>
            <p:nvPr/>
          </p:nvSpPr>
          <p:spPr>
            <a:xfrm rot="1537308">
              <a:off x="4702481" y="351034"/>
              <a:ext cx="6071" cy="36408"/>
            </a:xfrm>
            <a:custGeom>
              <a:avLst/>
              <a:gdLst/>
              <a:ahLst/>
              <a:cxnLst/>
              <a:rect l="l" t="t" r="r" b="b"/>
              <a:pathLst>
                <a:path w="297" h="1781" extrusionOk="0">
                  <a:moveTo>
                    <a:pt x="0" y="0"/>
                  </a:moveTo>
                  <a:lnTo>
                    <a:pt x="0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5"/>
            <p:cNvSpPr/>
            <p:nvPr/>
          </p:nvSpPr>
          <p:spPr>
            <a:xfrm rot="1537308">
              <a:off x="4718461" y="358703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0" y="0"/>
                  </a:moveTo>
                  <a:lnTo>
                    <a:pt x="0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5"/>
            <p:cNvSpPr/>
            <p:nvPr/>
          </p:nvSpPr>
          <p:spPr>
            <a:xfrm rot="1537308">
              <a:off x="4716361" y="357691"/>
              <a:ext cx="6071" cy="36408"/>
            </a:xfrm>
            <a:custGeom>
              <a:avLst/>
              <a:gdLst/>
              <a:ahLst/>
              <a:cxnLst/>
              <a:rect l="l" t="t" r="r" b="b"/>
              <a:pathLst>
                <a:path w="297" h="1781" extrusionOk="0">
                  <a:moveTo>
                    <a:pt x="0" y="0"/>
                  </a:moveTo>
                  <a:lnTo>
                    <a:pt x="0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5"/>
            <p:cNvSpPr/>
            <p:nvPr/>
          </p:nvSpPr>
          <p:spPr>
            <a:xfrm rot="1537308">
              <a:off x="4732764" y="365563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0" y="0"/>
                  </a:moveTo>
                  <a:lnTo>
                    <a:pt x="0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5"/>
            <p:cNvSpPr/>
            <p:nvPr/>
          </p:nvSpPr>
          <p:spPr>
            <a:xfrm rot="1537308">
              <a:off x="4746644" y="372219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1" y="0"/>
                  </a:moveTo>
                  <a:lnTo>
                    <a:pt x="1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5"/>
            <p:cNvSpPr/>
            <p:nvPr/>
          </p:nvSpPr>
          <p:spPr>
            <a:xfrm rot="1537308">
              <a:off x="4744543" y="371212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1" y="0"/>
                  </a:moveTo>
                  <a:lnTo>
                    <a:pt x="1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5"/>
            <p:cNvSpPr/>
            <p:nvPr/>
          </p:nvSpPr>
          <p:spPr>
            <a:xfrm rot="1537308">
              <a:off x="4760948" y="379079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1" y="0"/>
                  </a:moveTo>
                  <a:lnTo>
                    <a:pt x="1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5"/>
            <p:cNvSpPr/>
            <p:nvPr/>
          </p:nvSpPr>
          <p:spPr>
            <a:xfrm rot="1537308">
              <a:off x="4758846" y="378071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1" y="0"/>
                  </a:moveTo>
                  <a:lnTo>
                    <a:pt x="1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5"/>
            <p:cNvSpPr/>
            <p:nvPr/>
          </p:nvSpPr>
          <p:spPr>
            <a:xfrm rot="1537308">
              <a:off x="4774827" y="385736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1" y="0"/>
                  </a:moveTo>
                  <a:lnTo>
                    <a:pt x="1" y="1780"/>
                  </a:lnTo>
                  <a:lnTo>
                    <a:pt x="298" y="178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5"/>
            <p:cNvSpPr/>
            <p:nvPr/>
          </p:nvSpPr>
          <p:spPr>
            <a:xfrm rot="1537308">
              <a:off x="4772726" y="384728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1" y="0"/>
                  </a:moveTo>
                  <a:lnTo>
                    <a:pt x="1" y="1780"/>
                  </a:lnTo>
                  <a:lnTo>
                    <a:pt x="298" y="178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5"/>
            <p:cNvSpPr/>
            <p:nvPr/>
          </p:nvSpPr>
          <p:spPr>
            <a:xfrm rot="1537308">
              <a:off x="4789151" y="392600"/>
              <a:ext cx="6071" cy="36408"/>
            </a:xfrm>
            <a:custGeom>
              <a:avLst/>
              <a:gdLst/>
              <a:ahLst/>
              <a:cxnLst/>
              <a:rect l="l" t="t" r="r" b="b"/>
              <a:pathLst>
                <a:path w="297" h="1781" extrusionOk="0">
                  <a:moveTo>
                    <a:pt x="0" y="0"/>
                  </a:moveTo>
                  <a:lnTo>
                    <a:pt x="0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5"/>
            <p:cNvSpPr/>
            <p:nvPr/>
          </p:nvSpPr>
          <p:spPr>
            <a:xfrm rot="1537308">
              <a:off x="4787030" y="391588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1" y="0"/>
                  </a:moveTo>
                  <a:lnTo>
                    <a:pt x="1" y="1780"/>
                  </a:lnTo>
                  <a:lnTo>
                    <a:pt x="298" y="178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5"/>
            <p:cNvSpPr/>
            <p:nvPr/>
          </p:nvSpPr>
          <p:spPr>
            <a:xfrm rot="1537308">
              <a:off x="4803030" y="399256"/>
              <a:ext cx="6071" cy="36408"/>
            </a:xfrm>
            <a:custGeom>
              <a:avLst/>
              <a:gdLst/>
              <a:ahLst/>
              <a:cxnLst/>
              <a:rect l="l" t="t" r="r" b="b"/>
              <a:pathLst>
                <a:path w="297" h="1781" extrusionOk="0">
                  <a:moveTo>
                    <a:pt x="0" y="0"/>
                  </a:moveTo>
                  <a:lnTo>
                    <a:pt x="0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5"/>
            <p:cNvSpPr/>
            <p:nvPr/>
          </p:nvSpPr>
          <p:spPr>
            <a:xfrm rot="1537308">
              <a:off x="4800929" y="398249"/>
              <a:ext cx="6071" cy="36408"/>
            </a:xfrm>
            <a:custGeom>
              <a:avLst/>
              <a:gdLst/>
              <a:ahLst/>
              <a:cxnLst/>
              <a:rect l="l" t="t" r="r" b="b"/>
              <a:pathLst>
                <a:path w="297" h="1781" extrusionOk="0">
                  <a:moveTo>
                    <a:pt x="0" y="0"/>
                  </a:moveTo>
                  <a:lnTo>
                    <a:pt x="0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5"/>
            <p:cNvSpPr/>
            <p:nvPr/>
          </p:nvSpPr>
          <p:spPr>
            <a:xfrm rot="1537308">
              <a:off x="4817333" y="406121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0" y="0"/>
                  </a:moveTo>
                  <a:lnTo>
                    <a:pt x="0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5"/>
            <p:cNvSpPr/>
            <p:nvPr/>
          </p:nvSpPr>
          <p:spPr>
            <a:xfrm rot="1537308">
              <a:off x="4815232" y="405108"/>
              <a:ext cx="6071" cy="36408"/>
            </a:xfrm>
            <a:custGeom>
              <a:avLst/>
              <a:gdLst/>
              <a:ahLst/>
              <a:cxnLst/>
              <a:rect l="l" t="t" r="r" b="b"/>
              <a:pathLst>
                <a:path w="297" h="1781" extrusionOk="0">
                  <a:moveTo>
                    <a:pt x="0" y="0"/>
                  </a:moveTo>
                  <a:lnTo>
                    <a:pt x="0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5"/>
            <p:cNvSpPr/>
            <p:nvPr/>
          </p:nvSpPr>
          <p:spPr>
            <a:xfrm rot="1537308">
              <a:off x="4831212" y="412777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1" y="0"/>
                  </a:moveTo>
                  <a:lnTo>
                    <a:pt x="1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5"/>
            <p:cNvSpPr/>
            <p:nvPr/>
          </p:nvSpPr>
          <p:spPr>
            <a:xfrm rot="1537308">
              <a:off x="4829111" y="411769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0" y="0"/>
                  </a:moveTo>
                  <a:lnTo>
                    <a:pt x="0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5"/>
            <p:cNvSpPr/>
            <p:nvPr/>
          </p:nvSpPr>
          <p:spPr>
            <a:xfrm rot="1537308">
              <a:off x="4845516" y="419637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1" y="0"/>
                  </a:moveTo>
                  <a:lnTo>
                    <a:pt x="1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5"/>
            <p:cNvSpPr/>
            <p:nvPr/>
          </p:nvSpPr>
          <p:spPr>
            <a:xfrm rot="1537308">
              <a:off x="4843415" y="418629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1" y="0"/>
                  </a:moveTo>
                  <a:lnTo>
                    <a:pt x="1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5"/>
            <p:cNvSpPr/>
            <p:nvPr/>
          </p:nvSpPr>
          <p:spPr>
            <a:xfrm rot="1537308">
              <a:off x="4859396" y="426294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1" y="0"/>
                  </a:moveTo>
                  <a:lnTo>
                    <a:pt x="1" y="1780"/>
                  </a:lnTo>
                  <a:lnTo>
                    <a:pt x="298" y="178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5"/>
            <p:cNvSpPr/>
            <p:nvPr/>
          </p:nvSpPr>
          <p:spPr>
            <a:xfrm rot="1537308">
              <a:off x="4857294" y="425286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1" y="0"/>
                  </a:moveTo>
                  <a:lnTo>
                    <a:pt x="1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5"/>
            <p:cNvSpPr/>
            <p:nvPr/>
          </p:nvSpPr>
          <p:spPr>
            <a:xfrm rot="1537308">
              <a:off x="4873699" y="433153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1" y="0"/>
                  </a:moveTo>
                  <a:lnTo>
                    <a:pt x="1" y="1780"/>
                  </a:lnTo>
                  <a:lnTo>
                    <a:pt x="298" y="178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5"/>
            <p:cNvSpPr/>
            <p:nvPr/>
          </p:nvSpPr>
          <p:spPr>
            <a:xfrm rot="1537308">
              <a:off x="4871598" y="432146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1" y="0"/>
                  </a:moveTo>
                  <a:lnTo>
                    <a:pt x="1" y="1780"/>
                  </a:lnTo>
                  <a:lnTo>
                    <a:pt x="298" y="178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5"/>
            <p:cNvSpPr/>
            <p:nvPr/>
          </p:nvSpPr>
          <p:spPr>
            <a:xfrm rot="1537308">
              <a:off x="4476002" y="550879"/>
              <a:ext cx="146533" cy="520286"/>
            </a:xfrm>
            <a:custGeom>
              <a:avLst/>
              <a:gdLst/>
              <a:ahLst/>
              <a:cxnLst/>
              <a:rect l="l" t="t" r="r" b="b"/>
              <a:pathLst>
                <a:path w="7168" h="25451" extrusionOk="0">
                  <a:moveTo>
                    <a:pt x="3584" y="0"/>
                  </a:moveTo>
                  <a:cubicBezTo>
                    <a:pt x="1621" y="0"/>
                    <a:pt x="1" y="1621"/>
                    <a:pt x="1" y="3584"/>
                  </a:cubicBezTo>
                  <a:lnTo>
                    <a:pt x="1" y="21867"/>
                  </a:lnTo>
                  <a:cubicBezTo>
                    <a:pt x="1" y="23830"/>
                    <a:pt x="1621" y="25450"/>
                    <a:pt x="3584" y="25450"/>
                  </a:cubicBezTo>
                  <a:cubicBezTo>
                    <a:pt x="5570" y="25450"/>
                    <a:pt x="7168" y="23830"/>
                    <a:pt x="7168" y="21867"/>
                  </a:cubicBezTo>
                  <a:lnTo>
                    <a:pt x="7168" y="3584"/>
                  </a:lnTo>
                  <a:cubicBezTo>
                    <a:pt x="7168" y="1621"/>
                    <a:pt x="5570" y="0"/>
                    <a:pt x="3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5"/>
            <p:cNvSpPr/>
            <p:nvPr/>
          </p:nvSpPr>
          <p:spPr>
            <a:xfrm rot="1537308">
              <a:off x="4485775" y="560774"/>
              <a:ext cx="127419" cy="500682"/>
            </a:xfrm>
            <a:custGeom>
              <a:avLst/>
              <a:gdLst/>
              <a:ahLst/>
              <a:cxnLst/>
              <a:rect l="l" t="t" r="r" b="b"/>
              <a:pathLst>
                <a:path w="6233" h="24492" extrusionOk="0">
                  <a:moveTo>
                    <a:pt x="3105" y="0"/>
                  </a:moveTo>
                  <a:cubicBezTo>
                    <a:pt x="1393" y="0"/>
                    <a:pt x="1" y="1393"/>
                    <a:pt x="1" y="3105"/>
                  </a:cubicBezTo>
                  <a:lnTo>
                    <a:pt x="1" y="21388"/>
                  </a:lnTo>
                  <a:cubicBezTo>
                    <a:pt x="1" y="23100"/>
                    <a:pt x="1393" y="24492"/>
                    <a:pt x="3105" y="24492"/>
                  </a:cubicBezTo>
                  <a:cubicBezTo>
                    <a:pt x="4817" y="24492"/>
                    <a:pt x="6232" y="23100"/>
                    <a:pt x="6232" y="21388"/>
                  </a:cubicBezTo>
                  <a:lnTo>
                    <a:pt x="6232" y="3105"/>
                  </a:lnTo>
                  <a:cubicBezTo>
                    <a:pt x="6232" y="1393"/>
                    <a:pt x="4817" y="0"/>
                    <a:pt x="3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5"/>
            <p:cNvSpPr/>
            <p:nvPr/>
          </p:nvSpPr>
          <p:spPr>
            <a:xfrm rot="1537308">
              <a:off x="4730661" y="365553"/>
              <a:ext cx="6071" cy="36408"/>
            </a:xfrm>
            <a:custGeom>
              <a:avLst/>
              <a:gdLst/>
              <a:ahLst/>
              <a:cxnLst/>
              <a:rect l="l" t="t" r="r" b="b"/>
              <a:pathLst>
                <a:path w="297" h="1781" extrusionOk="0">
                  <a:moveTo>
                    <a:pt x="0" y="0"/>
                  </a:moveTo>
                  <a:lnTo>
                    <a:pt x="0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2" name="Google Shape;1692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3" name="Google Shape;1693;p26"/>
          <p:cNvSpPr txBox="1">
            <a:spLocks noGrp="1"/>
          </p:cNvSpPr>
          <p:nvPr>
            <p:ph type="title" hasCustomPrompt="1"/>
          </p:nvPr>
        </p:nvSpPr>
        <p:spPr>
          <a:xfrm>
            <a:off x="1989300" y="1238263"/>
            <a:ext cx="51654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94" name="Google Shape;1694;p26"/>
          <p:cNvSpPr txBox="1">
            <a:spLocks noGrp="1"/>
          </p:cNvSpPr>
          <p:nvPr>
            <p:ph type="subTitle" idx="1"/>
          </p:nvPr>
        </p:nvSpPr>
        <p:spPr>
          <a:xfrm>
            <a:off x="1989300" y="2157209"/>
            <a:ext cx="5165400" cy="3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695" name="Google Shape;1695;p26"/>
          <p:cNvSpPr txBox="1">
            <a:spLocks noGrp="1"/>
          </p:cNvSpPr>
          <p:nvPr>
            <p:ph type="title" idx="2" hasCustomPrompt="1"/>
          </p:nvPr>
        </p:nvSpPr>
        <p:spPr>
          <a:xfrm>
            <a:off x="1989300" y="2636318"/>
            <a:ext cx="51654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96" name="Google Shape;1696;p26"/>
          <p:cNvSpPr txBox="1">
            <a:spLocks noGrp="1"/>
          </p:cNvSpPr>
          <p:nvPr>
            <p:ph type="subTitle" idx="3"/>
          </p:nvPr>
        </p:nvSpPr>
        <p:spPr>
          <a:xfrm>
            <a:off x="1989300" y="3555138"/>
            <a:ext cx="5165400" cy="3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grpSp>
        <p:nvGrpSpPr>
          <p:cNvPr id="1697" name="Google Shape;1697;p26"/>
          <p:cNvGrpSpPr/>
          <p:nvPr/>
        </p:nvGrpSpPr>
        <p:grpSpPr>
          <a:xfrm rot="10800000">
            <a:off x="1804812" y="-4"/>
            <a:ext cx="2321630" cy="909561"/>
            <a:chOff x="6822358" y="4233937"/>
            <a:chExt cx="2321630" cy="909561"/>
          </a:xfrm>
        </p:grpSpPr>
        <p:sp>
          <p:nvSpPr>
            <p:cNvPr id="1698" name="Google Shape;1698;p26"/>
            <p:cNvSpPr/>
            <p:nvPr/>
          </p:nvSpPr>
          <p:spPr>
            <a:xfrm rot="5400000">
              <a:off x="7610916" y="3748415"/>
              <a:ext cx="744954" cy="2045212"/>
            </a:xfrm>
            <a:custGeom>
              <a:avLst/>
              <a:gdLst/>
              <a:ahLst/>
              <a:cxnLst/>
              <a:rect l="l" t="t" r="r" b="b"/>
              <a:pathLst>
                <a:path w="23258" h="63853" extrusionOk="0">
                  <a:moveTo>
                    <a:pt x="23257" y="0"/>
                  </a:moveTo>
                  <a:cubicBezTo>
                    <a:pt x="22205" y="589"/>
                    <a:pt x="21125" y="1231"/>
                    <a:pt x="20010" y="1838"/>
                  </a:cubicBezTo>
                  <a:cubicBezTo>
                    <a:pt x="19939" y="1873"/>
                    <a:pt x="19859" y="1918"/>
                    <a:pt x="19787" y="1963"/>
                  </a:cubicBezTo>
                  <a:lnTo>
                    <a:pt x="19778" y="1963"/>
                  </a:lnTo>
                  <a:cubicBezTo>
                    <a:pt x="17548" y="3149"/>
                    <a:pt x="15416" y="4532"/>
                    <a:pt x="13426" y="6075"/>
                  </a:cubicBezTo>
                  <a:cubicBezTo>
                    <a:pt x="13275" y="6191"/>
                    <a:pt x="13132" y="6298"/>
                    <a:pt x="12998" y="6414"/>
                  </a:cubicBezTo>
                  <a:cubicBezTo>
                    <a:pt x="10759" y="8189"/>
                    <a:pt x="8689" y="10179"/>
                    <a:pt x="6834" y="12347"/>
                  </a:cubicBezTo>
                  <a:cubicBezTo>
                    <a:pt x="6762" y="12436"/>
                    <a:pt x="6682" y="12534"/>
                    <a:pt x="6602" y="12623"/>
                  </a:cubicBezTo>
                  <a:cubicBezTo>
                    <a:pt x="6441" y="12819"/>
                    <a:pt x="6281" y="13016"/>
                    <a:pt x="6120" y="13212"/>
                  </a:cubicBezTo>
                  <a:cubicBezTo>
                    <a:pt x="6049" y="13292"/>
                    <a:pt x="5986" y="13373"/>
                    <a:pt x="5924" y="13453"/>
                  </a:cubicBezTo>
                  <a:cubicBezTo>
                    <a:pt x="5460" y="14042"/>
                    <a:pt x="5005" y="14630"/>
                    <a:pt x="4577" y="15237"/>
                  </a:cubicBezTo>
                  <a:cubicBezTo>
                    <a:pt x="3444" y="16816"/>
                    <a:pt x="2409" y="18484"/>
                    <a:pt x="1615" y="20251"/>
                  </a:cubicBezTo>
                  <a:cubicBezTo>
                    <a:pt x="1579" y="20340"/>
                    <a:pt x="1544" y="20420"/>
                    <a:pt x="1508" y="20500"/>
                  </a:cubicBezTo>
                  <a:cubicBezTo>
                    <a:pt x="1017" y="21633"/>
                    <a:pt x="634" y="22793"/>
                    <a:pt x="375" y="23989"/>
                  </a:cubicBezTo>
                  <a:cubicBezTo>
                    <a:pt x="330" y="24221"/>
                    <a:pt x="286" y="24452"/>
                    <a:pt x="250" y="24693"/>
                  </a:cubicBezTo>
                  <a:cubicBezTo>
                    <a:pt x="9" y="26165"/>
                    <a:pt x="0" y="27691"/>
                    <a:pt x="250" y="29163"/>
                  </a:cubicBezTo>
                  <a:cubicBezTo>
                    <a:pt x="509" y="30670"/>
                    <a:pt x="1044" y="32116"/>
                    <a:pt x="1900" y="33391"/>
                  </a:cubicBezTo>
                  <a:cubicBezTo>
                    <a:pt x="2124" y="33721"/>
                    <a:pt x="2373" y="34043"/>
                    <a:pt x="2632" y="34346"/>
                  </a:cubicBezTo>
                  <a:cubicBezTo>
                    <a:pt x="2703" y="34426"/>
                    <a:pt x="2775" y="34515"/>
                    <a:pt x="2846" y="34596"/>
                  </a:cubicBezTo>
                  <a:cubicBezTo>
                    <a:pt x="3961" y="35845"/>
                    <a:pt x="5317" y="36888"/>
                    <a:pt x="6602" y="37995"/>
                  </a:cubicBezTo>
                  <a:cubicBezTo>
                    <a:pt x="6682" y="38066"/>
                    <a:pt x="6762" y="38137"/>
                    <a:pt x="6834" y="38200"/>
                  </a:cubicBezTo>
                  <a:cubicBezTo>
                    <a:pt x="7316" y="38619"/>
                    <a:pt x="7788" y="39056"/>
                    <a:pt x="8234" y="39511"/>
                  </a:cubicBezTo>
                  <a:cubicBezTo>
                    <a:pt x="8796" y="40100"/>
                    <a:pt x="9314" y="40724"/>
                    <a:pt x="9787" y="41393"/>
                  </a:cubicBezTo>
                  <a:cubicBezTo>
                    <a:pt x="9849" y="41474"/>
                    <a:pt x="9903" y="41554"/>
                    <a:pt x="9956" y="41643"/>
                  </a:cubicBezTo>
                  <a:cubicBezTo>
                    <a:pt x="11330" y="43668"/>
                    <a:pt x="12240" y="46006"/>
                    <a:pt x="12597" y="48441"/>
                  </a:cubicBezTo>
                  <a:cubicBezTo>
                    <a:pt x="12606" y="48521"/>
                    <a:pt x="12615" y="48602"/>
                    <a:pt x="12624" y="48682"/>
                  </a:cubicBezTo>
                  <a:cubicBezTo>
                    <a:pt x="12668" y="49003"/>
                    <a:pt x="12704" y="49324"/>
                    <a:pt x="12722" y="49645"/>
                  </a:cubicBezTo>
                  <a:cubicBezTo>
                    <a:pt x="12847" y="51554"/>
                    <a:pt x="12650" y="53562"/>
                    <a:pt x="12713" y="55480"/>
                  </a:cubicBezTo>
                  <a:cubicBezTo>
                    <a:pt x="12713" y="55560"/>
                    <a:pt x="12713" y="55640"/>
                    <a:pt x="12722" y="55729"/>
                  </a:cubicBezTo>
                  <a:cubicBezTo>
                    <a:pt x="12757" y="56782"/>
                    <a:pt x="12891" y="57799"/>
                    <a:pt x="13195" y="58763"/>
                  </a:cubicBezTo>
                  <a:cubicBezTo>
                    <a:pt x="13257" y="58986"/>
                    <a:pt x="13337" y="59200"/>
                    <a:pt x="13426" y="59405"/>
                  </a:cubicBezTo>
                  <a:cubicBezTo>
                    <a:pt x="13587" y="59797"/>
                    <a:pt x="13774" y="60181"/>
                    <a:pt x="14015" y="60547"/>
                  </a:cubicBezTo>
                  <a:cubicBezTo>
                    <a:pt x="14542" y="61368"/>
                    <a:pt x="15229" y="62028"/>
                    <a:pt x="16022" y="62527"/>
                  </a:cubicBezTo>
                  <a:cubicBezTo>
                    <a:pt x="16156" y="62616"/>
                    <a:pt x="16299" y="62697"/>
                    <a:pt x="16442" y="62777"/>
                  </a:cubicBezTo>
                  <a:cubicBezTo>
                    <a:pt x="17441" y="63330"/>
                    <a:pt x="18592" y="63660"/>
                    <a:pt x="19778" y="63794"/>
                  </a:cubicBezTo>
                  <a:cubicBezTo>
                    <a:pt x="19859" y="63803"/>
                    <a:pt x="19930" y="63812"/>
                    <a:pt x="20010" y="63812"/>
                  </a:cubicBezTo>
                  <a:cubicBezTo>
                    <a:pt x="20313" y="63839"/>
                    <a:pt x="20619" y="63853"/>
                    <a:pt x="20925" y="63853"/>
                  </a:cubicBezTo>
                  <a:cubicBezTo>
                    <a:pt x="21708" y="63853"/>
                    <a:pt x="22494" y="63765"/>
                    <a:pt x="23257" y="63598"/>
                  </a:cubicBezTo>
                  <a:lnTo>
                    <a:pt x="232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6"/>
            <p:cNvSpPr/>
            <p:nvPr/>
          </p:nvSpPr>
          <p:spPr>
            <a:xfrm rot="5400000">
              <a:off x="7534400" y="3521894"/>
              <a:ext cx="897545" cy="2321630"/>
            </a:xfrm>
            <a:custGeom>
              <a:avLst/>
              <a:gdLst/>
              <a:ahLst/>
              <a:cxnLst/>
              <a:rect l="l" t="t" r="r" b="b"/>
              <a:pathLst>
                <a:path w="28022" h="72483" extrusionOk="0">
                  <a:moveTo>
                    <a:pt x="27538" y="0"/>
                  </a:moveTo>
                  <a:cubicBezTo>
                    <a:pt x="27497" y="0"/>
                    <a:pt x="27455" y="9"/>
                    <a:pt x="27415" y="26"/>
                  </a:cubicBezTo>
                  <a:lnTo>
                    <a:pt x="26246" y="579"/>
                  </a:lnTo>
                  <a:cubicBezTo>
                    <a:pt x="26104" y="650"/>
                    <a:pt x="26041" y="820"/>
                    <a:pt x="26113" y="954"/>
                  </a:cubicBezTo>
                  <a:cubicBezTo>
                    <a:pt x="26157" y="1061"/>
                    <a:pt x="26264" y="1114"/>
                    <a:pt x="26362" y="1114"/>
                  </a:cubicBezTo>
                  <a:cubicBezTo>
                    <a:pt x="26407" y="1114"/>
                    <a:pt x="26452" y="1105"/>
                    <a:pt x="26487" y="1088"/>
                  </a:cubicBezTo>
                  <a:lnTo>
                    <a:pt x="27656" y="534"/>
                  </a:lnTo>
                  <a:cubicBezTo>
                    <a:pt x="27799" y="472"/>
                    <a:pt x="27861" y="302"/>
                    <a:pt x="27790" y="160"/>
                  </a:cubicBezTo>
                  <a:cubicBezTo>
                    <a:pt x="27745" y="57"/>
                    <a:pt x="27644" y="0"/>
                    <a:pt x="27538" y="0"/>
                  </a:cubicBezTo>
                  <a:close/>
                  <a:moveTo>
                    <a:pt x="24360" y="1500"/>
                  </a:moveTo>
                  <a:cubicBezTo>
                    <a:pt x="24322" y="1500"/>
                    <a:pt x="24284" y="1508"/>
                    <a:pt x="24248" y="1525"/>
                  </a:cubicBezTo>
                  <a:lnTo>
                    <a:pt x="22294" y="2452"/>
                  </a:lnTo>
                  <a:lnTo>
                    <a:pt x="22232" y="2488"/>
                  </a:lnTo>
                  <a:cubicBezTo>
                    <a:pt x="22098" y="2559"/>
                    <a:pt x="22045" y="2729"/>
                    <a:pt x="22116" y="2863"/>
                  </a:cubicBezTo>
                  <a:cubicBezTo>
                    <a:pt x="22170" y="2961"/>
                    <a:pt x="22268" y="3014"/>
                    <a:pt x="22366" y="3014"/>
                  </a:cubicBezTo>
                  <a:cubicBezTo>
                    <a:pt x="22410" y="3014"/>
                    <a:pt x="22455" y="3006"/>
                    <a:pt x="22500" y="2979"/>
                  </a:cubicBezTo>
                  <a:lnTo>
                    <a:pt x="24489" y="2042"/>
                  </a:lnTo>
                  <a:cubicBezTo>
                    <a:pt x="24632" y="1971"/>
                    <a:pt x="24685" y="1801"/>
                    <a:pt x="24623" y="1658"/>
                  </a:cubicBezTo>
                  <a:cubicBezTo>
                    <a:pt x="24570" y="1560"/>
                    <a:pt x="24465" y="1500"/>
                    <a:pt x="24360" y="1500"/>
                  </a:cubicBezTo>
                  <a:close/>
                  <a:moveTo>
                    <a:pt x="20439" y="3537"/>
                  </a:moveTo>
                  <a:cubicBezTo>
                    <a:pt x="20391" y="3537"/>
                    <a:pt x="20341" y="3549"/>
                    <a:pt x="20296" y="3576"/>
                  </a:cubicBezTo>
                  <a:cubicBezTo>
                    <a:pt x="19663" y="3951"/>
                    <a:pt x="19029" y="4353"/>
                    <a:pt x="18405" y="4754"/>
                  </a:cubicBezTo>
                  <a:cubicBezTo>
                    <a:pt x="18280" y="4843"/>
                    <a:pt x="18244" y="5013"/>
                    <a:pt x="18325" y="5147"/>
                  </a:cubicBezTo>
                  <a:cubicBezTo>
                    <a:pt x="18378" y="5227"/>
                    <a:pt x="18467" y="5271"/>
                    <a:pt x="18565" y="5271"/>
                  </a:cubicBezTo>
                  <a:cubicBezTo>
                    <a:pt x="18619" y="5271"/>
                    <a:pt x="18673" y="5254"/>
                    <a:pt x="18717" y="5227"/>
                  </a:cubicBezTo>
                  <a:cubicBezTo>
                    <a:pt x="19324" y="4825"/>
                    <a:pt x="19957" y="4433"/>
                    <a:pt x="20582" y="4058"/>
                  </a:cubicBezTo>
                  <a:cubicBezTo>
                    <a:pt x="20715" y="3987"/>
                    <a:pt x="20760" y="3808"/>
                    <a:pt x="20680" y="3675"/>
                  </a:cubicBezTo>
                  <a:cubicBezTo>
                    <a:pt x="20627" y="3586"/>
                    <a:pt x="20534" y="3537"/>
                    <a:pt x="20439" y="3537"/>
                  </a:cubicBezTo>
                  <a:close/>
                  <a:moveTo>
                    <a:pt x="16741" y="5959"/>
                  </a:moveTo>
                  <a:cubicBezTo>
                    <a:pt x="16684" y="5959"/>
                    <a:pt x="16626" y="5977"/>
                    <a:pt x="16576" y="6012"/>
                  </a:cubicBezTo>
                  <a:cubicBezTo>
                    <a:pt x="15969" y="6440"/>
                    <a:pt x="15372" y="6895"/>
                    <a:pt x="14792" y="7350"/>
                  </a:cubicBezTo>
                  <a:cubicBezTo>
                    <a:pt x="14676" y="7448"/>
                    <a:pt x="14649" y="7627"/>
                    <a:pt x="14747" y="7743"/>
                  </a:cubicBezTo>
                  <a:cubicBezTo>
                    <a:pt x="14801" y="7814"/>
                    <a:pt x="14881" y="7850"/>
                    <a:pt x="14970" y="7850"/>
                  </a:cubicBezTo>
                  <a:cubicBezTo>
                    <a:pt x="15033" y="7850"/>
                    <a:pt x="15095" y="7832"/>
                    <a:pt x="15140" y="7796"/>
                  </a:cubicBezTo>
                  <a:cubicBezTo>
                    <a:pt x="15720" y="7341"/>
                    <a:pt x="16308" y="6895"/>
                    <a:pt x="16897" y="6467"/>
                  </a:cubicBezTo>
                  <a:cubicBezTo>
                    <a:pt x="17031" y="6378"/>
                    <a:pt x="17058" y="6199"/>
                    <a:pt x="16969" y="6074"/>
                  </a:cubicBezTo>
                  <a:cubicBezTo>
                    <a:pt x="16915" y="5999"/>
                    <a:pt x="16828" y="5959"/>
                    <a:pt x="16741" y="5959"/>
                  </a:cubicBezTo>
                  <a:close/>
                  <a:moveTo>
                    <a:pt x="13255" y="8696"/>
                  </a:moveTo>
                  <a:cubicBezTo>
                    <a:pt x="13193" y="8696"/>
                    <a:pt x="13130" y="8717"/>
                    <a:pt x="13079" y="8760"/>
                  </a:cubicBezTo>
                  <a:cubicBezTo>
                    <a:pt x="12517" y="9250"/>
                    <a:pt x="11964" y="9750"/>
                    <a:pt x="11420" y="10249"/>
                  </a:cubicBezTo>
                  <a:cubicBezTo>
                    <a:pt x="11313" y="10356"/>
                    <a:pt x="11304" y="10535"/>
                    <a:pt x="11411" y="10651"/>
                  </a:cubicBezTo>
                  <a:cubicBezTo>
                    <a:pt x="11464" y="10713"/>
                    <a:pt x="11545" y="10740"/>
                    <a:pt x="11616" y="10740"/>
                  </a:cubicBezTo>
                  <a:cubicBezTo>
                    <a:pt x="11687" y="10740"/>
                    <a:pt x="11759" y="10713"/>
                    <a:pt x="11812" y="10660"/>
                  </a:cubicBezTo>
                  <a:cubicBezTo>
                    <a:pt x="12339" y="10160"/>
                    <a:pt x="12892" y="9670"/>
                    <a:pt x="13445" y="9188"/>
                  </a:cubicBezTo>
                  <a:cubicBezTo>
                    <a:pt x="13561" y="9090"/>
                    <a:pt x="13579" y="8911"/>
                    <a:pt x="13472" y="8795"/>
                  </a:cubicBezTo>
                  <a:cubicBezTo>
                    <a:pt x="13416" y="8730"/>
                    <a:pt x="13336" y="8696"/>
                    <a:pt x="13255" y="8696"/>
                  </a:cubicBezTo>
                  <a:close/>
                  <a:moveTo>
                    <a:pt x="10040" y="11727"/>
                  </a:moveTo>
                  <a:cubicBezTo>
                    <a:pt x="9966" y="11727"/>
                    <a:pt x="9891" y="11756"/>
                    <a:pt x="9832" y="11811"/>
                  </a:cubicBezTo>
                  <a:cubicBezTo>
                    <a:pt x="9323" y="12346"/>
                    <a:pt x="8815" y="12890"/>
                    <a:pt x="8324" y="13443"/>
                  </a:cubicBezTo>
                  <a:cubicBezTo>
                    <a:pt x="8217" y="13559"/>
                    <a:pt x="8226" y="13738"/>
                    <a:pt x="8342" y="13836"/>
                  </a:cubicBezTo>
                  <a:cubicBezTo>
                    <a:pt x="8395" y="13889"/>
                    <a:pt x="8467" y="13907"/>
                    <a:pt x="8529" y="13907"/>
                  </a:cubicBezTo>
                  <a:cubicBezTo>
                    <a:pt x="8610" y="13907"/>
                    <a:pt x="8690" y="13880"/>
                    <a:pt x="8743" y="13818"/>
                  </a:cubicBezTo>
                  <a:cubicBezTo>
                    <a:pt x="9225" y="13274"/>
                    <a:pt x="9734" y="12729"/>
                    <a:pt x="10242" y="12203"/>
                  </a:cubicBezTo>
                  <a:cubicBezTo>
                    <a:pt x="10349" y="12096"/>
                    <a:pt x="10349" y="11918"/>
                    <a:pt x="10233" y="11811"/>
                  </a:cubicBezTo>
                  <a:cubicBezTo>
                    <a:pt x="10181" y="11754"/>
                    <a:pt x="10111" y="11727"/>
                    <a:pt x="10040" y="11727"/>
                  </a:cubicBezTo>
                  <a:close/>
                  <a:moveTo>
                    <a:pt x="7098" y="15031"/>
                  </a:moveTo>
                  <a:cubicBezTo>
                    <a:pt x="7017" y="15031"/>
                    <a:pt x="6935" y="15067"/>
                    <a:pt x="6879" y="15138"/>
                  </a:cubicBezTo>
                  <a:cubicBezTo>
                    <a:pt x="6415" y="15709"/>
                    <a:pt x="5951" y="16307"/>
                    <a:pt x="5514" y="16896"/>
                  </a:cubicBezTo>
                  <a:cubicBezTo>
                    <a:pt x="5425" y="17020"/>
                    <a:pt x="5452" y="17199"/>
                    <a:pt x="5576" y="17288"/>
                  </a:cubicBezTo>
                  <a:cubicBezTo>
                    <a:pt x="5630" y="17324"/>
                    <a:pt x="5683" y="17342"/>
                    <a:pt x="5746" y="17342"/>
                  </a:cubicBezTo>
                  <a:cubicBezTo>
                    <a:pt x="5826" y="17342"/>
                    <a:pt x="5915" y="17306"/>
                    <a:pt x="5969" y="17235"/>
                  </a:cubicBezTo>
                  <a:cubicBezTo>
                    <a:pt x="6406" y="16646"/>
                    <a:pt x="6852" y="16057"/>
                    <a:pt x="7316" y="15495"/>
                  </a:cubicBezTo>
                  <a:cubicBezTo>
                    <a:pt x="7414" y="15370"/>
                    <a:pt x="7396" y="15192"/>
                    <a:pt x="7271" y="15094"/>
                  </a:cubicBezTo>
                  <a:cubicBezTo>
                    <a:pt x="7222" y="15051"/>
                    <a:pt x="7160" y="15031"/>
                    <a:pt x="7098" y="15031"/>
                  </a:cubicBezTo>
                  <a:close/>
                  <a:moveTo>
                    <a:pt x="4468" y="18595"/>
                  </a:moveTo>
                  <a:cubicBezTo>
                    <a:pt x="4376" y="18595"/>
                    <a:pt x="4288" y="18638"/>
                    <a:pt x="4238" y="18715"/>
                  </a:cubicBezTo>
                  <a:cubicBezTo>
                    <a:pt x="3810" y="19358"/>
                    <a:pt x="3418" y="20000"/>
                    <a:pt x="3061" y="20616"/>
                  </a:cubicBezTo>
                  <a:cubicBezTo>
                    <a:pt x="2980" y="20749"/>
                    <a:pt x="3025" y="20919"/>
                    <a:pt x="3159" y="20999"/>
                  </a:cubicBezTo>
                  <a:cubicBezTo>
                    <a:pt x="3203" y="21026"/>
                    <a:pt x="3257" y="21035"/>
                    <a:pt x="3302" y="21035"/>
                  </a:cubicBezTo>
                  <a:cubicBezTo>
                    <a:pt x="3400" y="21035"/>
                    <a:pt x="3498" y="20981"/>
                    <a:pt x="3551" y="20892"/>
                  </a:cubicBezTo>
                  <a:cubicBezTo>
                    <a:pt x="3899" y="20286"/>
                    <a:pt x="4292" y="19661"/>
                    <a:pt x="4702" y="19028"/>
                  </a:cubicBezTo>
                  <a:cubicBezTo>
                    <a:pt x="4791" y="18903"/>
                    <a:pt x="4756" y="18724"/>
                    <a:pt x="4631" y="18644"/>
                  </a:cubicBezTo>
                  <a:cubicBezTo>
                    <a:pt x="4580" y="18610"/>
                    <a:pt x="4523" y="18595"/>
                    <a:pt x="4468" y="18595"/>
                  </a:cubicBezTo>
                  <a:close/>
                  <a:moveTo>
                    <a:pt x="2269" y="22428"/>
                  </a:moveTo>
                  <a:cubicBezTo>
                    <a:pt x="2163" y="22428"/>
                    <a:pt x="2062" y="22484"/>
                    <a:pt x="2017" y="22587"/>
                  </a:cubicBezTo>
                  <a:cubicBezTo>
                    <a:pt x="1687" y="23283"/>
                    <a:pt x="1392" y="23970"/>
                    <a:pt x="1143" y="24648"/>
                  </a:cubicBezTo>
                  <a:cubicBezTo>
                    <a:pt x="1089" y="24800"/>
                    <a:pt x="1169" y="24960"/>
                    <a:pt x="1312" y="25014"/>
                  </a:cubicBezTo>
                  <a:cubicBezTo>
                    <a:pt x="1348" y="25023"/>
                    <a:pt x="1375" y="25031"/>
                    <a:pt x="1410" y="25031"/>
                  </a:cubicBezTo>
                  <a:cubicBezTo>
                    <a:pt x="1526" y="25031"/>
                    <a:pt x="1633" y="24960"/>
                    <a:pt x="1678" y="24844"/>
                  </a:cubicBezTo>
                  <a:cubicBezTo>
                    <a:pt x="1919" y="24184"/>
                    <a:pt x="2204" y="23506"/>
                    <a:pt x="2525" y="22828"/>
                  </a:cubicBezTo>
                  <a:cubicBezTo>
                    <a:pt x="2588" y="22694"/>
                    <a:pt x="2534" y="22525"/>
                    <a:pt x="2392" y="22453"/>
                  </a:cubicBezTo>
                  <a:cubicBezTo>
                    <a:pt x="2352" y="22436"/>
                    <a:pt x="2310" y="22428"/>
                    <a:pt x="2269" y="22428"/>
                  </a:cubicBezTo>
                  <a:close/>
                  <a:moveTo>
                    <a:pt x="756" y="26582"/>
                  </a:moveTo>
                  <a:cubicBezTo>
                    <a:pt x="632" y="26582"/>
                    <a:pt x="521" y="26671"/>
                    <a:pt x="491" y="26798"/>
                  </a:cubicBezTo>
                  <a:cubicBezTo>
                    <a:pt x="438" y="26994"/>
                    <a:pt x="393" y="27190"/>
                    <a:pt x="358" y="27387"/>
                  </a:cubicBezTo>
                  <a:cubicBezTo>
                    <a:pt x="242" y="27922"/>
                    <a:pt x="152" y="28466"/>
                    <a:pt x="99" y="29010"/>
                  </a:cubicBezTo>
                  <a:cubicBezTo>
                    <a:pt x="81" y="29162"/>
                    <a:pt x="188" y="29305"/>
                    <a:pt x="349" y="29322"/>
                  </a:cubicBezTo>
                  <a:lnTo>
                    <a:pt x="375" y="29322"/>
                  </a:lnTo>
                  <a:cubicBezTo>
                    <a:pt x="518" y="29322"/>
                    <a:pt x="643" y="29215"/>
                    <a:pt x="661" y="29073"/>
                  </a:cubicBezTo>
                  <a:cubicBezTo>
                    <a:pt x="714" y="28546"/>
                    <a:pt x="795" y="28020"/>
                    <a:pt x="911" y="27503"/>
                  </a:cubicBezTo>
                  <a:cubicBezTo>
                    <a:pt x="946" y="27306"/>
                    <a:pt x="991" y="27119"/>
                    <a:pt x="1036" y="26932"/>
                  </a:cubicBezTo>
                  <a:cubicBezTo>
                    <a:pt x="1071" y="26780"/>
                    <a:pt x="982" y="26628"/>
                    <a:pt x="830" y="26593"/>
                  </a:cubicBezTo>
                  <a:cubicBezTo>
                    <a:pt x="805" y="26585"/>
                    <a:pt x="780" y="26582"/>
                    <a:pt x="756" y="26582"/>
                  </a:cubicBezTo>
                  <a:close/>
                  <a:moveTo>
                    <a:pt x="277" y="30964"/>
                  </a:moveTo>
                  <a:cubicBezTo>
                    <a:pt x="126" y="30973"/>
                    <a:pt x="1" y="31107"/>
                    <a:pt x="10" y="31258"/>
                  </a:cubicBezTo>
                  <a:cubicBezTo>
                    <a:pt x="28" y="32017"/>
                    <a:pt x="108" y="32775"/>
                    <a:pt x="242" y="33498"/>
                  </a:cubicBezTo>
                  <a:cubicBezTo>
                    <a:pt x="268" y="33631"/>
                    <a:pt x="393" y="33729"/>
                    <a:pt x="518" y="33729"/>
                  </a:cubicBezTo>
                  <a:cubicBezTo>
                    <a:pt x="536" y="33729"/>
                    <a:pt x="554" y="33729"/>
                    <a:pt x="572" y="33721"/>
                  </a:cubicBezTo>
                  <a:cubicBezTo>
                    <a:pt x="723" y="33694"/>
                    <a:pt x="830" y="33551"/>
                    <a:pt x="804" y="33399"/>
                  </a:cubicBezTo>
                  <a:cubicBezTo>
                    <a:pt x="670" y="32704"/>
                    <a:pt x="590" y="31972"/>
                    <a:pt x="572" y="31241"/>
                  </a:cubicBezTo>
                  <a:cubicBezTo>
                    <a:pt x="563" y="31089"/>
                    <a:pt x="438" y="30964"/>
                    <a:pt x="277" y="30964"/>
                  </a:cubicBezTo>
                  <a:close/>
                  <a:moveTo>
                    <a:pt x="1108" y="35300"/>
                  </a:moveTo>
                  <a:cubicBezTo>
                    <a:pt x="1074" y="35300"/>
                    <a:pt x="1041" y="35305"/>
                    <a:pt x="1009" y="35317"/>
                  </a:cubicBezTo>
                  <a:cubicBezTo>
                    <a:pt x="866" y="35371"/>
                    <a:pt x="786" y="35532"/>
                    <a:pt x="839" y="35674"/>
                  </a:cubicBezTo>
                  <a:cubicBezTo>
                    <a:pt x="1107" y="36397"/>
                    <a:pt x="1437" y="37084"/>
                    <a:pt x="1830" y="37717"/>
                  </a:cubicBezTo>
                  <a:cubicBezTo>
                    <a:pt x="1883" y="37806"/>
                    <a:pt x="1972" y="37851"/>
                    <a:pt x="2070" y="37851"/>
                  </a:cubicBezTo>
                  <a:cubicBezTo>
                    <a:pt x="2115" y="37851"/>
                    <a:pt x="2169" y="37833"/>
                    <a:pt x="2213" y="37806"/>
                  </a:cubicBezTo>
                  <a:cubicBezTo>
                    <a:pt x="2347" y="37726"/>
                    <a:pt x="2392" y="37557"/>
                    <a:pt x="2311" y="37423"/>
                  </a:cubicBezTo>
                  <a:cubicBezTo>
                    <a:pt x="1946" y="36816"/>
                    <a:pt x="1624" y="36165"/>
                    <a:pt x="1375" y="35478"/>
                  </a:cubicBezTo>
                  <a:cubicBezTo>
                    <a:pt x="1333" y="35367"/>
                    <a:pt x="1222" y="35300"/>
                    <a:pt x="1108" y="35300"/>
                  </a:cubicBezTo>
                  <a:close/>
                  <a:moveTo>
                    <a:pt x="3391" y="39053"/>
                  </a:moveTo>
                  <a:cubicBezTo>
                    <a:pt x="3324" y="39053"/>
                    <a:pt x="3257" y="39077"/>
                    <a:pt x="3203" y="39127"/>
                  </a:cubicBezTo>
                  <a:cubicBezTo>
                    <a:pt x="3087" y="39234"/>
                    <a:pt x="3079" y="39412"/>
                    <a:pt x="3186" y="39528"/>
                  </a:cubicBezTo>
                  <a:cubicBezTo>
                    <a:pt x="3623" y="40028"/>
                    <a:pt x="4149" y="40545"/>
                    <a:pt x="4774" y="41107"/>
                  </a:cubicBezTo>
                  <a:cubicBezTo>
                    <a:pt x="4827" y="41152"/>
                    <a:pt x="4890" y="41178"/>
                    <a:pt x="4961" y="41178"/>
                  </a:cubicBezTo>
                  <a:cubicBezTo>
                    <a:pt x="5041" y="41178"/>
                    <a:pt x="5113" y="41143"/>
                    <a:pt x="5166" y="41080"/>
                  </a:cubicBezTo>
                  <a:cubicBezTo>
                    <a:pt x="5273" y="40973"/>
                    <a:pt x="5264" y="40795"/>
                    <a:pt x="5148" y="40688"/>
                  </a:cubicBezTo>
                  <a:cubicBezTo>
                    <a:pt x="4542" y="40135"/>
                    <a:pt x="4033" y="39635"/>
                    <a:pt x="3605" y="39153"/>
                  </a:cubicBezTo>
                  <a:cubicBezTo>
                    <a:pt x="3547" y="39086"/>
                    <a:pt x="3469" y="39053"/>
                    <a:pt x="3391" y="39053"/>
                  </a:cubicBezTo>
                  <a:close/>
                  <a:moveTo>
                    <a:pt x="6816" y="42124"/>
                  </a:moveTo>
                  <a:lnTo>
                    <a:pt x="6460" y="42561"/>
                  </a:lnTo>
                  <a:cubicBezTo>
                    <a:pt x="7013" y="43025"/>
                    <a:pt x="7584" y="43507"/>
                    <a:pt x="8128" y="43989"/>
                  </a:cubicBezTo>
                  <a:cubicBezTo>
                    <a:pt x="8181" y="44042"/>
                    <a:pt x="8253" y="44060"/>
                    <a:pt x="8315" y="44060"/>
                  </a:cubicBezTo>
                  <a:cubicBezTo>
                    <a:pt x="8395" y="44060"/>
                    <a:pt x="8467" y="44033"/>
                    <a:pt x="8529" y="43971"/>
                  </a:cubicBezTo>
                  <a:cubicBezTo>
                    <a:pt x="8627" y="43855"/>
                    <a:pt x="8619" y="43676"/>
                    <a:pt x="8503" y="43569"/>
                  </a:cubicBezTo>
                  <a:cubicBezTo>
                    <a:pt x="7958" y="43079"/>
                    <a:pt x="7378" y="42597"/>
                    <a:pt x="6816" y="42124"/>
                  </a:cubicBezTo>
                  <a:close/>
                  <a:moveTo>
                    <a:pt x="9889" y="45055"/>
                  </a:moveTo>
                  <a:cubicBezTo>
                    <a:pt x="9821" y="45055"/>
                    <a:pt x="9752" y="45080"/>
                    <a:pt x="9698" y="45130"/>
                  </a:cubicBezTo>
                  <a:cubicBezTo>
                    <a:pt x="9582" y="45238"/>
                    <a:pt x="9573" y="45416"/>
                    <a:pt x="9680" y="45523"/>
                  </a:cubicBezTo>
                  <a:cubicBezTo>
                    <a:pt x="10162" y="46067"/>
                    <a:pt x="10617" y="46638"/>
                    <a:pt x="11027" y="47236"/>
                  </a:cubicBezTo>
                  <a:cubicBezTo>
                    <a:pt x="11081" y="47316"/>
                    <a:pt x="11170" y="47352"/>
                    <a:pt x="11259" y="47352"/>
                  </a:cubicBezTo>
                  <a:cubicBezTo>
                    <a:pt x="11313" y="47352"/>
                    <a:pt x="11375" y="47334"/>
                    <a:pt x="11420" y="47307"/>
                  </a:cubicBezTo>
                  <a:cubicBezTo>
                    <a:pt x="11545" y="47218"/>
                    <a:pt x="11580" y="47040"/>
                    <a:pt x="11491" y="46915"/>
                  </a:cubicBezTo>
                  <a:cubicBezTo>
                    <a:pt x="11063" y="46299"/>
                    <a:pt x="10590" y="45701"/>
                    <a:pt x="10099" y="45148"/>
                  </a:cubicBezTo>
                  <a:cubicBezTo>
                    <a:pt x="10043" y="45087"/>
                    <a:pt x="9966" y="45055"/>
                    <a:pt x="9889" y="45055"/>
                  </a:cubicBezTo>
                  <a:close/>
                  <a:moveTo>
                    <a:pt x="12408" y="48676"/>
                  </a:moveTo>
                  <a:cubicBezTo>
                    <a:pt x="12364" y="48676"/>
                    <a:pt x="12319" y="48687"/>
                    <a:pt x="12276" y="48708"/>
                  </a:cubicBezTo>
                  <a:cubicBezTo>
                    <a:pt x="12142" y="48788"/>
                    <a:pt x="12089" y="48958"/>
                    <a:pt x="12160" y="49091"/>
                  </a:cubicBezTo>
                  <a:cubicBezTo>
                    <a:pt x="12499" y="49734"/>
                    <a:pt x="12802" y="50403"/>
                    <a:pt x="13061" y="51072"/>
                  </a:cubicBezTo>
                  <a:cubicBezTo>
                    <a:pt x="13106" y="51188"/>
                    <a:pt x="13213" y="51259"/>
                    <a:pt x="13329" y="51259"/>
                  </a:cubicBezTo>
                  <a:cubicBezTo>
                    <a:pt x="13356" y="51259"/>
                    <a:pt x="13391" y="51250"/>
                    <a:pt x="13427" y="51241"/>
                  </a:cubicBezTo>
                  <a:cubicBezTo>
                    <a:pt x="13570" y="51179"/>
                    <a:pt x="13641" y="51018"/>
                    <a:pt x="13588" y="50876"/>
                  </a:cubicBezTo>
                  <a:cubicBezTo>
                    <a:pt x="13320" y="50180"/>
                    <a:pt x="13008" y="49493"/>
                    <a:pt x="12660" y="48833"/>
                  </a:cubicBezTo>
                  <a:cubicBezTo>
                    <a:pt x="12610" y="48733"/>
                    <a:pt x="12511" y="48676"/>
                    <a:pt x="12408" y="48676"/>
                  </a:cubicBezTo>
                  <a:close/>
                  <a:moveTo>
                    <a:pt x="14001" y="52801"/>
                  </a:moveTo>
                  <a:cubicBezTo>
                    <a:pt x="13976" y="52801"/>
                    <a:pt x="13952" y="52804"/>
                    <a:pt x="13927" y="52811"/>
                  </a:cubicBezTo>
                  <a:cubicBezTo>
                    <a:pt x="13775" y="52847"/>
                    <a:pt x="13686" y="52999"/>
                    <a:pt x="13721" y="53150"/>
                  </a:cubicBezTo>
                  <a:cubicBezTo>
                    <a:pt x="13900" y="53855"/>
                    <a:pt x="14034" y="54578"/>
                    <a:pt x="14123" y="55292"/>
                  </a:cubicBezTo>
                  <a:cubicBezTo>
                    <a:pt x="14141" y="55434"/>
                    <a:pt x="14257" y="55541"/>
                    <a:pt x="14399" y="55541"/>
                  </a:cubicBezTo>
                  <a:cubicBezTo>
                    <a:pt x="14408" y="55541"/>
                    <a:pt x="14417" y="55541"/>
                    <a:pt x="14435" y="55532"/>
                  </a:cubicBezTo>
                  <a:cubicBezTo>
                    <a:pt x="14587" y="55515"/>
                    <a:pt x="14694" y="55381"/>
                    <a:pt x="14676" y="55220"/>
                  </a:cubicBezTo>
                  <a:cubicBezTo>
                    <a:pt x="14587" y="54489"/>
                    <a:pt x="14453" y="53739"/>
                    <a:pt x="14266" y="53017"/>
                  </a:cubicBezTo>
                  <a:cubicBezTo>
                    <a:pt x="14236" y="52890"/>
                    <a:pt x="14125" y="52801"/>
                    <a:pt x="14001" y="52801"/>
                  </a:cubicBezTo>
                  <a:close/>
                  <a:moveTo>
                    <a:pt x="14533" y="57183"/>
                  </a:moveTo>
                  <a:cubicBezTo>
                    <a:pt x="14382" y="57183"/>
                    <a:pt x="14257" y="57308"/>
                    <a:pt x="14257" y="57468"/>
                  </a:cubicBezTo>
                  <a:cubicBezTo>
                    <a:pt x="14257" y="57611"/>
                    <a:pt x="14257" y="57754"/>
                    <a:pt x="14257" y="57896"/>
                  </a:cubicBezTo>
                  <a:cubicBezTo>
                    <a:pt x="14257" y="58494"/>
                    <a:pt x="14248" y="59101"/>
                    <a:pt x="14230" y="59672"/>
                  </a:cubicBezTo>
                  <a:cubicBezTo>
                    <a:pt x="14221" y="59823"/>
                    <a:pt x="14346" y="59957"/>
                    <a:pt x="14506" y="59957"/>
                  </a:cubicBezTo>
                  <a:cubicBezTo>
                    <a:pt x="14658" y="59957"/>
                    <a:pt x="14792" y="59841"/>
                    <a:pt x="14792" y="59681"/>
                  </a:cubicBezTo>
                  <a:cubicBezTo>
                    <a:pt x="14810" y="59110"/>
                    <a:pt x="14819" y="58503"/>
                    <a:pt x="14819" y="57896"/>
                  </a:cubicBezTo>
                  <a:cubicBezTo>
                    <a:pt x="14819" y="57745"/>
                    <a:pt x="14819" y="57602"/>
                    <a:pt x="14819" y="57459"/>
                  </a:cubicBezTo>
                  <a:cubicBezTo>
                    <a:pt x="14819" y="57308"/>
                    <a:pt x="14694" y="57183"/>
                    <a:pt x="14533" y="57183"/>
                  </a:cubicBezTo>
                  <a:close/>
                  <a:moveTo>
                    <a:pt x="14462" y="61608"/>
                  </a:moveTo>
                  <a:cubicBezTo>
                    <a:pt x="14310" y="61608"/>
                    <a:pt x="14185" y="61732"/>
                    <a:pt x="14185" y="61893"/>
                  </a:cubicBezTo>
                  <a:lnTo>
                    <a:pt x="14185" y="61938"/>
                  </a:lnTo>
                  <a:cubicBezTo>
                    <a:pt x="14185" y="62785"/>
                    <a:pt x="14212" y="63481"/>
                    <a:pt x="14274" y="64123"/>
                  </a:cubicBezTo>
                  <a:cubicBezTo>
                    <a:pt x="14292" y="64275"/>
                    <a:pt x="14408" y="64382"/>
                    <a:pt x="14560" y="64382"/>
                  </a:cubicBezTo>
                  <a:lnTo>
                    <a:pt x="14587" y="64382"/>
                  </a:lnTo>
                  <a:cubicBezTo>
                    <a:pt x="14738" y="64364"/>
                    <a:pt x="14854" y="64230"/>
                    <a:pt x="14836" y="64070"/>
                  </a:cubicBezTo>
                  <a:cubicBezTo>
                    <a:pt x="14774" y="63445"/>
                    <a:pt x="14747" y="62767"/>
                    <a:pt x="14747" y="61938"/>
                  </a:cubicBezTo>
                  <a:lnTo>
                    <a:pt x="14747" y="61893"/>
                  </a:lnTo>
                  <a:cubicBezTo>
                    <a:pt x="14747" y="61732"/>
                    <a:pt x="14622" y="61608"/>
                    <a:pt x="14462" y="61608"/>
                  </a:cubicBezTo>
                  <a:close/>
                  <a:moveTo>
                    <a:pt x="14956" y="65993"/>
                  </a:moveTo>
                  <a:cubicBezTo>
                    <a:pt x="14929" y="65993"/>
                    <a:pt x="14900" y="65997"/>
                    <a:pt x="14872" y="66006"/>
                  </a:cubicBezTo>
                  <a:cubicBezTo>
                    <a:pt x="14721" y="66041"/>
                    <a:pt x="14640" y="66202"/>
                    <a:pt x="14685" y="66354"/>
                  </a:cubicBezTo>
                  <a:cubicBezTo>
                    <a:pt x="14899" y="67121"/>
                    <a:pt x="15193" y="67808"/>
                    <a:pt x="15586" y="68441"/>
                  </a:cubicBezTo>
                  <a:cubicBezTo>
                    <a:pt x="15630" y="68530"/>
                    <a:pt x="15729" y="68584"/>
                    <a:pt x="15827" y="68584"/>
                  </a:cubicBezTo>
                  <a:cubicBezTo>
                    <a:pt x="15871" y="68584"/>
                    <a:pt x="15925" y="68566"/>
                    <a:pt x="15969" y="68539"/>
                  </a:cubicBezTo>
                  <a:cubicBezTo>
                    <a:pt x="16103" y="68459"/>
                    <a:pt x="16148" y="68289"/>
                    <a:pt x="16068" y="68156"/>
                  </a:cubicBezTo>
                  <a:cubicBezTo>
                    <a:pt x="15702" y="67558"/>
                    <a:pt x="15425" y="66916"/>
                    <a:pt x="15220" y="66193"/>
                  </a:cubicBezTo>
                  <a:cubicBezTo>
                    <a:pt x="15184" y="66070"/>
                    <a:pt x="15077" y="65993"/>
                    <a:pt x="14956" y="65993"/>
                  </a:cubicBezTo>
                  <a:close/>
                  <a:moveTo>
                    <a:pt x="17238" y="69712"/>
                  </a:moveTo>
                  <a:cubicBezTo>
                    <a:pt x="17159" y="69712"/>
                    <a:pt x="17080" y="69743"/>
                    <a:pt x="17022" y="69806"/>
                  </a:cubicBezTo>
                  <a:cubicBezTo>
                    <a:pt x="16915" y="69922"/>
                    <a:pt x="16933" y="70100"/>
                    <a:pt x="17049" y="70207"/>
                  </a:cubicBezTo>
                  <a:cubicBezTo>
                    <a:pt x="17602" y="70698"/>
                    <a:pt x="18244" y="71117"/>
                    <a:pt x="18949" y="71465"/>
                  </a:cubicBezTo>
                  <a:cubicBezTo>
                    <a:pt x="18994" y="71483"/>
                    <a:pt x="19029" y="71492"/>
                    <a:pt x="19074" y="71492"/>
                  </a:cubicBezTo>
                  <a:cubicBezTo>
                    <a:pt x="19181" y="71492"/>
                    <a:pt x="19279" y="71430"/>
                    <a:pt x="19324" y="71331"/>
                  </a:cubicBezTo>
                  <a:cubicBezTo>
                    <a:pt x="19395" y="71189"/>
                    <a:pt x="19333" y="71019"/>
                    <a:pt x="19199" y="70957"/>
                  </a:cubicBezTo>
                  <a:cubicBezTo>
                    <a:pt x="18539" y="70636"/>
                    <a:pt x="17941" y="70243"/>
                    <a:pt x="17424" y="69779"/>
                  </a:cubicBezTo>
                  <a:cubicBezTo>
                    <a:pt x="17370" y="69734"/>
                    <a:pt x="17304" y="69712"/>
                    <a:pt x="17238" y="69712"/>
                  </a:cubicBezTo>
                  <a:close/>
                  <a:moveTo>
                    <a:pt x="27703" y="71252"/>
                  </a:moveTo>
                  <a:cubicBezTo>
                    <a:pt x="27673" y="71252"/>
                    <a:pt x="27642" y="71258"/>
                    <a:pt x="27611" y="71269"/>
                  </a:cubicBezTo>
                  <a:cubicBezTo>
                    <a:pt x="26942" y="71501"/>
                    <a:pt x="26238" y="71679"/>
                    <a:pt x="25515" y="71786"/>
                  </a:cubicBezTo>
                  <a:cubicBezTo>
                    <a:pt x="25363" y="71813"/>
                    <a:pt x="25256" y="71956"/>
                    <a:pt x="25283" y="72108"/>
                  </a:cubicBezTo>
                  <a:cubicBezTo>
                    <a:pt x="25301" y="72250"/>
                    <a:pt x="25417" y="72348"/>
                    <a:pt x="25560" y="72348"/>
                  </a:cubicBezTo>
                  <a:lnTo>
                    <a:pt x="25604" y="72348"/>
                  </a:lnTo>
                  <a:cubicBezTo>
                    <a:pt x="26354" y="72232"/>
                    <a:pt x="27094" y="72045"/>
                    <a:pt x="27799" y="71804"/>
                  </a:cubicBezTo>
                  <a:cubicBezTo>
                    <a:pt x="27941" y="71751"/>
                    <a:pt x="28022" y="71590"/>
                    <a:pt x="27968" y="71439"/>
                  </a:cubicBezTo>
                  <a:cubicBezTo>
                    <a:pt x="27926" y="71326"/>
                    <a:pt x="27817" y="71252"/>
                    <a:pt x="27703" y="71252"/>
                  </a:cubicBezTo>
                  <a:close/>
                  <a:moveTo>
                    <a:pt x="21161" y="71645"/>
                  </a:moveTo>
                  <a:cubicBezTo>
                    <a:pt x="21032" y="71645"/>
                    <a:pt x="20916" y="71736"/>
                    <a:pt x="20885" y="71867"/>
                  </a:cubicBezTo>
                  <a:cubicBezTo>
                    <a:pt x="20849" y="72018"/>
                    <a:pt x="20947" y="72170"/>
                    <a:pt x="21099" y="72206"/>
                  </a:cubicBezTo>
                  <a:cubicBezTo>
                    <a:pt x="21822" y="72366"/>
                    <a:pt x="22571" y="72464"/>
                    <a:pt x="23347" y="72482"/>
                  </a:cubicBezTo>
                  <a:lnTo>
                    <a:pt x="23356" y="72482"/>
                  </a:lnTo>
                  <a:cubicBezTo>
                    <a:pt x="23508" y="72482"/>
                    <a:pt x="23633" y="72366"/>
                    <a:pt x="23633" y="72215"/>
                  </a:cubicBezTo>
                  <a:cubicBezTo>
                    <a:pt x="23642" y="72054"/>
                    <a:pt x="23517" y="71929"/>
                    <a:pt x="23356" y="71920"/>
                  </a:cubicBezTo>
                  <a:cubicBezTo>
                    <a:pt x="22625" y="71902"/>
                    <a:pt x="21911" y="71813"/>
                    <a:pt x="21224" y="71653"/>
                  </a:cubicBezTo>
                  <a:cubicBezTo>
                    <a:pt x="21203" y="71648"/>
                    <a:pt x="21182" y="71645"/>
                    <a:pt x="21161" y="716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0" name="Google Shape;1700;p26"/>
          <p:cNvGrpSpPr/>
          <p:nvPr/>
        </p:nvGrpSpPr>
        <p:grpSpPr>
          <a:xfrm rot="10800000">
            <a:off x="3899230" y="4569824"/>
            <a:ext cx="1464416" cy="573674"/>
            <a:chOff x="485179" y="-4"/>
            <a:chExt cx="1464416" cy="573674"/>
          </a:xfrm>
        </p:grpSpPr>
        <p:sp>
          <p:nvSpPr>
            <p:cNvPr id="1701" name="Google Shape;1701;p26"/>
            <p:cNvSpPr/>
            <p:nvPr/>
          </p:nvSpPr>
          <p:spPr>
            <a:xfrm rot="5400000">
              <a:off x="982367" y="-410074"/>
              <a:ext cx="469906" cy="1290046"/>
            </a:xfrm>
            <a:custGeom>
              <a:avLst/>
              <a:gdLst/>
              <a:ahLst/>
              <a:cxnLst/>
              <a:rect l="l" t="t" r="r" b="b"/>
              <a:pathLst>
                <a:path w="17611" h="48348" extrusionOk="0">
                  <a:moveTo>
                    <a:pt x="1752" y="1"/>
                  </a:moveTo>
                  <a:cubicBezTo>
                    <a:pt x="1165" y="1"/>
                    <a:pt x="573" y="64"/>
                    <a:pt x="0" y="192"/>
                  </a:cubicBezTo>
                  <a:lnTo>
                    <a:pt x="0" y="48347"/>
                  </a:lnTo>
                  <a:cubicBezTo>
                    <a:pt x="794" y="47910"/>
                    <a:pt x="1615" y="47420"/>
                    <a:pt x="2453" y="46965"/>
                  </a:cubicBezTo>
                  <a:cubicBezTo>
                    <a:pt x="2516" y="46929"/>
                    <a:pt x="2569" y="46902"/>
                    <a:pt x="2632" y="46866"/>
                  </a:cubicBezTo>
                  <a:cubicBezTo>
                    <a:pt x="4327" y="45965"/>
                    <a:pt x="5932" y="44922"/>
                    <a:pt x="7449" y="43753"/>
                  </a:cubicBezTo>
                  <a:cubicBezTo>
                    <a:pt x="7556" y="43664"/>
                    <a:pt x="7663" y="43584"/>
                    <a:pt x="7770" y="43494"/>
                  </a:cubicBezTo>
                  <a:cubicBezTo>
                    <a:pt x="9465" y="42156"/>
                    <a:pt x="11035" y="40649"/>
                    <a:pt x="12436" y="38998"/>
                  </a:cubicBezTo>
                  <a:cubicBezTo>
                    <a:pt x="12489" y="38936"/>
                    <a:pt x="12552" y="38864"/>
                    <a:pt x="12614" y="38793"/>
                  </a:cubicBezTo>
                  <a:cubicBezTo>
                    <a:pt x="12730" y="38650"/>
                    <a:pt x="12855" y="38499"/>
                    <a:pt x="12980" y="38347"/>
                  </a:cubicBezTo>
                  <a:cubicBezTo>
                    <a:pt x="13025" y="38293"/>
                    <a:pt x="13078" y="38222"/>
                    <a:pt x="13123" y="38160"/>
                  </a:cubicBezTo>
                  <a:cubicBezTo>
                    <a:pt x="13480" y="37722"/>
                    <a:pt x="13819" y="37276"/>
                    <a:pt x="14149" y="36821"/>
                  </a:cubicBezTo>
                  <a:cubicBezTo>
                    <a:pt x="15005" y="35626"/>
                    <a:pt x="15790" y="34359"/>
                    <a:pt x="16388" y="33021"/>
                  </a:cubicBezTo>
                  <a:cubicBezTo>
                    <a:pt x="16415" y="32950"/>
                    <a:pt x="16441" y="32887"/>
                    <a:pt x="16468" y="32825"/>
                  </a:cubicBezTo>
                  <a:cubicBezTo>
                    <a:pt x="16843" y="31977"/>
                    <a:pt x="17137" y="31094"/>
                    <a:pt x="17325" y="30184"/>
                  </a:cubicBezTo>
                  <a:cubicBezTo>
                    <a:pt x="17360" y="30015"/>
                    <a:pt x="17396" y="29836"/>
                    <a:pt x="17423" y="29658"/>
                  </a:cubicBezTo>
                  <a:cubicBezTo>
                    <a:pt x="17601" y="28543"/>
                    <a:pt x="17610" y="27383"/>
                    <a:pt x="17423" y="26277"/>
                  </a:cubicBezTo>
                  <a:cubicBezTo>
                    <a:pt x="17227" y="25126"/>
                    <a:pt x="16825" y="24029"/>
                    <a:pt x="16174" y="23074"/>
                  </a:cubicBezTo>
                  <a:cubicBezTo>
                    <a:pt x="16004" y="22815"/>
                    <a:pt x="15817" y="22575"/>
                    <a:pt x="15621" y="22343"/>
                  </a:cubicBezTo>
                  <a:cubicBezTo>
                    <a:pt x="15567" y="22280"/>
                    <a:pt x="15514" y="22218"/>
                    <a:pt x="15460" y="22155"/>
                  </a:cubicBezTo>
                  <a:cubicBezTo>
                    <a:pt x="14613" y="21210"/>
                    <a:pt x="13587" y="20416"/>
                    <a:pt x="12614" y="19577"/>
                  </a:cubicBezTo>
                  <a:cubicBezTo>
                    <a:pt x="12552" y="19533"/>
                    <a:pt x="12489" y="19479"/>
                    <a:pt x="12436" y="19425"/>
                  </a:cubicBezTo>
                  <a:cubicBezTo>
                    <a:pt x="12070" y="19104"/>
                    <a:pt x="11713" y="18783"/>
                    <a:pt x="11383" y="18435"/>
                  </a:cubicBezTo>
                  <a:cubicBezTo>
                    <a:pt x="10946" y="17989"/>
                    <a:pt x="10554" y="17516"/>
                    <a:pt x="10206" y="17008"/>
                  </a:cubicBezTo>
                  <a:cubicBezTo>
                    <a:pt x="10152" y="16945"/>
                    <a:pt x="10116" y="16883"/>
                    <a:pt x="10072" y="16821"/>
                  </a:cubicBezTo>
                  <a:cubicBezTo>
                    <a:pt x="9028" y="15286"/>
                    <a:pt x="8341" y="13511"/>
                    <a:pt x="8074" y="11673"/>
                  </a:cubicBezTo>
                  <a:cubicBezTo>
                    <a:pt x="8065" y="11611"/>
                    <a:pt x="8056" y="11548"/>
                    <a:pt x="8047" y="11486"/>
                  </a:cubicBezTo>
                  <a:cubicBezTo>
                    <a:pt x="8020" y="11245"/>
                    <a:pt x="7993" y="11004"/>
                    <a:pt x="7975" y="10763"/>
                  </a:cubicBezTo>
                  <a:cubicBezTo>
                    <a:pt x="7886" y="9318"/>
                    <a:pt x="8029" y="7801"/>
                    <a:pt x="7984" y="6338"/>
                  </a:cubicBezTo>
                  <a:cubicBezTo>
                    <a:pt x="7984" y="6276"/>
                    <a:pt x="7984" y="6222"/>
                    <a:pt x="7984" y="6151"/>
                  </a:cubicBezTo>
                  <a:cubicBezTo>
                    <a:pt x="7949" y="5357"/>
                    <a:pt x="7851" y="4590"/>
                    <a:pt x="7619" y="3858"/>
                  </a:cubicBezTo>
                  <a:cubicBezTo>
                    <a:pt x="7574" y="3689"/>
                    <a:pt x="7512" y="3528"/>
                    <a:pt x="7449" y="3368"/>
                  </a:cubicBezTo>
                  <a:cubicBezTo>
                    <a:pt x="7324" y="3073"/>
                    <a:pt x="7181" y="2788"/>
                    <a:pt x="7003" y="2502"/>
                  </a:cubicBezTo>
                  <a:cubicBezTo>
                    <a:pt x="6602" y="1887"/>
                    <a:pt x="6075" y="1387"/>
                    <a:pt x="5478" y="1004"/>
                  </a:cubicBezTo>
                  <a:cubicBezTo>
                    <a:pt x="5370" y="941"/>
                    <a:pt x="5272" y="879"/>
                    <a:pt x="5165" y="816"/>
                  </a:cubicBezTo>
                  <a:cubicBezTo>
                    <a:pt x="4398" y="397"/>
                    <a:pt x="3533" y="147"/>
                    <a:pt x="2632" y="49"/>
                  </a:cubicBezTo>
                  <a:cubicBezTo>
                    <a:pt x="2578" y="40"/>
                    <a:pt x="2516" y="40"/>
                    <a:pt x="2453" y="31"/>
                  </a:cubicBezTo>
                  <a:cubicBezTo>
                    <a:pt x="2221" y="11"/>
                    <a:pt x="1987" y="1"/>
                    <a:pt x="1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6"/>
            <p:cNvSpPr/>
            <p:nvPr/>
          </p:nvSpPr>
          <p:spPr>
            <a:xfrm rot="5400000">
              <a:off x="934352" y="-441573"/>
              <a:ext cx="566069" cy="1464416"/>
            </a:xfrm>
            <a:custGeom>
              <a:avLst/>
              <a:gdLst/>
              <a:ahLst/>
              <a:cxnLst/>
              <a:rect l="l" t="t" r="r" b="b"/>
              <a:pathLst>
                <a:path w="21215" h="54883" extrusionOk="0">
                  <a:moveTo>
                    <a:pt x="3533" y="0"/>
                  </a:moveTo>
                  <a:cubicBezTo>
                    <a:pt x="3417" y="0"/>
                    <a:pt x="3328" y="90"/>
                    <a:pt x="3319" y="206"/>
                  </a:cubicBezTo>
                  <a:cubicBezTo>
                    <a:pt x="3319" y="322"/>
                    <a:pt x="3408" y="420"/>
                    <a:pt x="3524" y="429"/>
                  </a:cubicBezTo>
                  <a:cubicBezTo>
                    <a:pt x="4086" y="438"/>
                    <a:pt x="4630" y="509"/>
                    <a:pt x="5148" y="625"/>
                  </a:cubicBezTo>
                  <a:cubicBezTo>
                    <a:pt x="5166" y="634"/>
                    <a:pt x="5184" y="634"/>
                    <a:pt x="5193" y="634"/>
                  </a:cubicBezTo>
                  <a:cubicBezTo>
                    <a:pt x="5291" y="634"/>
                    <a:pt x="5380" y="562"/>
                    <a:pt x="5407" y="464"/>
                  </a:cubicBezTo>
                  <a:cubicBezTo>
                    <a:pt x="5433" y="348"/>
                    <a:pt x="5353" y="232"/>
                    <a:pt x="5246" y="206"/>
                  </a:cubicBezTo>
                  <a:cubicBezTo>
                    <a:pt x="4693" y="90"/>
                    <a:pt x="4122" y="18"/>
                    <a:pt x="3542" y="0"/>
                  </a:cubicBezTo>
                  <a:close/>
                  <a:moveTo>
                    <a:pt x="1862" y="105"/>
                  </a:moveTo>
                  <a:cubicBezTo>
                    <a:pt x="1851" y="105"/>
                    <a:pt x="1840" y="106"/>
                    <a:pt x="1829" y="108"/>
                  </a:cubicBezTo>
                  <a:cubicBezTo>
                    <a:pt x="1258" y="188"/>
                    <a:pt x="705" y="331"/>
                    <a:pt x="170" y="518"/>
                  </a:cubicBezTo>
                  <a:cubicBezTo>
                    <a:pt x="54" y="554"/>
                    <a:pt x="0" y="678"/>
                    <a:pt x="36" y="786"/>
                  </a:cubicBezTo>
                  <a:cubicBezTo>
                    <a:pt x="72" y="875"/>
                    <a:pt x="152" y="928"/>
                    <a:pt x="241" y="928"/>
                  </a:cubicBezTo>
                  <a:cubicBezTo>
                    <a:pt x="259" y="928"/>
                    <a:pt x="286" y="928"/>
                    <a:pt x="313" y="919"/>
                  </a:cubicBezTo>
                  <a:cubicBezTo>
                    <a:pt x="821" y="741"/>
                    <a:pt x="1348" y="607"/>
                    <a:pt x="1901" y="527"/>
                  </a:cubicBezTo>
                  <a:cubicBezTo>
                    <a:pt x="2017" y="509"/>
                    <a:pt x="2097" y="402"/>
                    <a:pt x="2079" y="286"/>
                  </a:cubicBezTo>
                  <a:cubicBezTo>
                    <a:pt x="2063" y="181"/>
                    <a:pt x="1966" y="105"/>
                    <a:pt x="1862" y="105"/>
                  </a:cubicBezTo>
                  <a:close/>
                  <a:moveTo>
                    <a:pt x="6775" y="754"/>
                  </a:moveTo>
                  <a:cubicBezTo>
                    <a:pt x="6697" y="754"/>
                    <a:pt x="6622" y="798"/>
                    <a:pt x="6584" y="875"/>
                  </a:cubicBezTo>
                  <a:cubicBezTo>
                    <a:pt x="6531" y="982"/>
                    <a:pt x="6575" y="1107"/>
                    <a:pt x="6682" y="1160"/>
                  </a:cubicBezTo>
                  <a:cubicBezTo>
                    <a:pt x="7182" y="1401"/>
                    <a:pt x="7637" y="1695"/>
                    <a:pt x="8029" y="2043"/>
                  </a:cubicBezTo>
                  <a:cubicBezTo>
                    <a:pt x="8065" y="2079"/>
                    <a:pt x="8119" y="2097"/>
                    <a:pt x="8172" y="2097"/>
                  </a:cubicBezTo>
                  <a:cubicBezTo>
                    <a:pt x="8226" y="2097"/>
                    <a:pt x="8288" y="2079"/>
                    <a:pt x="8324" y="2026"/>
                  </a:cubicBezTo>
                  <a:cubicBezTo>
                    <a:pt x="8404" y="1936"/>
                    <a:pt x="8395" y="1803"/>
                    <a:pt x="8306" y="1722"/>
                  </a:cubicBezTo>
                  <a:cubicBezTo>
                    <a:pt x="7887" y="1356"/>
                    <a:pt x="7405" y="1035"/>
                    <a:pt x="6870" y="777"/>
                  </a:cubicBezTo>
                  <a:cubicBezTo>
                    <a:pt x="6839" y="761"/>
                    <a:pt x="6807" y="754"/>
                    <a:pt x="6775" y="754"/>
                  </a:cubicBezTo>
                  <a:close/>
                  <a:moveTo>
                    <a:pt x="9240" y="2956"/>
                  </a:moveTo>
                  <a:cubicBezTo>
                    <a:pt x="9201" y="2956"/>
                    <a:pt x="9162" y="2967"/>
                    <a:pt x="9127" y="2989"/>
                  </a:cubicBezTo>
                  <a:cubicBezTo>
                    <a:pt x="9029" y="3043"/>
                    <a:pt x="8993" y="3176"/>
                    <a:pt x="9055" y="3274"/>
                  </a:cubicBezTo>
                  <a:cubicBezTo>
                    <a:pt x="9323" y="3729"/>
                    <a:pt x="9537" y="4211"/>
                    <a:pt x="9689" y="4764"/>
                  </a:cubicBezTo>
                  <a:cubicBezTo>
                    <a:pt x="9715" y="4853"/>
                    <a:pt x="9805" y="4916"/>
                    <a:pt x="9894" y="4916"/>
                  </a:cubicBezTo>
                  <a:cubicBezTo>
                    <a:pt x="9912" y="4916"/>
                    <a:pt x="9939" y="4916"/>
                    <a:pt x="9956" y="4907"/>
                  </a:cubicBezTo>
                  <a:cubicBezTo>
                    <a:pt x="10072" y="4871"/>
                    <a:pt x="10135" y="4755"/>
                    <a:pt x="10099" y="4639"/>
                  </a:cubicBezTo>
                  <a:cubicBezTo>
                    <a:pt x="9930" y="4060"/>
                    <a:pt x="9707" y="3542"/>
                    <a:pt x="9421" y="3060"/>
                  </a:cubicBezTo>
                  <a:cubicBezTo>
                    <a:pt x="9381" y="2991"/>
                    <a:pt x="9311" y="2956"/>
                    <a:pt x="9240" y="2956"/>
                  </a:cubicBezTo>
                  <a:close/>
                  <a:moveTo>
                    <a:pt x="10202" y="6136"/>
                  </a:moveTo>
                  <a:cubicBezTo>
                    <a:pt x="10192" y="6136"/>
                    <a:pt x="10181" y="6137"/>
                    <a:pt x="10170" y="6138"/>
                  </a:cubicBezTo>
                  <a:cubicBezTo>
                    <a:pt x="10054" y="6147"/>
                    <a:pt x="9974" y="6254"/>
                    <a:pt x="9983" y="6370"/>
                  </a:cubicBezTo>
                  <a:cubicBezTo>
                    <a:pt x="10028" y="6843"/>
                    <a:pt x="10046" y="7360"/>
                    <a:pt x="10046" y="7985"/>
                  </a:cubicBezTo>
                  <a:lnTo>
                    <a:pt x="10046" y="8020"/>
                  </a:lnTo>
                  <a:cubicBezTo>
                    <a:pt x="10046" y="8136"/>
                    <a:pt x="10144" y="8235"/>
                    <a:pt x="10260" y="8235"/>
                  </a:cubicBezTo>
                  <a:cubicBezTo>
                    <a:pt x="10385" y="8235"/>
                    <a:pt x="10474" y="8136"/>
                    <a:pt x="10474" y="8020"/>
                  </a:cubicBezTo>
                  <a:lnTo>
                    <a:pt x="10474" y="7985"/>
                  </a:lnTo>
                  <a:cubicBezTo>
                    <a:pt x="10474" y="7342"/>
                    <a:pt x="10456" y="6816"/>
                    <a:pt x="10411" y="6325"/>
                  </a:cubicBezTo>
                  <a:cubicBezTo>
                    <a:pt x="10395" y="6219"/>
                    <a:pt x="10312" y="6136"/>
                    <a:pt x="10202" y="6136"/>
                  </a:cubicBezTo>
                  <a:close/>
                  <a:moveTo>
                    <a:pt x="10233" y="9483"/>
                  </a:moveTo>
                  <a:cubicBezTo>
                    <a:pt x="10117" y="9483"/>
                    <a:pt x="10019" y="9573"/>
                    <a:pt x="10019" y="9689"/>
                  </a:cubicBezTo>
                  <a:cubicBezTo>
                    <a:pt x="10001" y="10126"/>
                    <a:pt x="9992" y="10590"/>
                    <a:pt x="9992" y="11045"/>
                  </a:cubicBezTo>
                  <a:cubicBezTo>
                    <a:pt x="9992" y="11161"/>
                    <a:pt x="9992" y="11268"/>
                    <a:pt x="9992" y="11375"/>
                  </a:cubicBezTo>
                  <a:cubicBezTo>
                    <a:pt x="10001" y="11491"/>
                    <a:pt x="10090" y="11589"/>
                    <a:pt x="10206" y="11589"/>
                  </a:cubicBezTo>
                  <a:lnTo>
                    <a:pt x="10215" y="11589"/>
                  </a:lnTo>
                  <a:cubicBezTo>
                    <a:pt x="10331" y="11580"/>
                    <a:pt x="10420" y="11491"/>
                    <a:pt x="10420" y="11366"/>
                  </a:cubicBezTo>
                  <a:cubicBezTo>
                    <a:pt x="10420" y="11259"/>
                    <a:pt x="10420" y="11152"/>
                    <a:pt x="10420" y="11045"/>
                  </a:cubicBezTo>
                  <a:cubicBezTo>
                    <a:pt x="10420" y="10599"/>
                    <a:pt x="10429" y="10135"/>
                    <a:pt x="10447" y="9707"/>
                  </a:cubicBezTo>
                  <a:cubicBezTo>
                    <a:pt x="10447" y="9582"/>
                    <a:pt x="10358" y="9483"/>
                    <a:pt x="10233" y="9483"/>
                  </a:cubicBezTo>
                  <a:close/>
                  <a:moveTo>
                    <a:pt x="10304" y="12828"/>
                  </a:moveTo>
                  <a:cubicBezTo>
                    <a:pt x="10298" y="12828"/>
                    <a:pt x="10292" y="12828"/>
                    <a:pt x="10286" y="12829"/>
                  </a:cubicBezTo>
                  <a:cubicBezTo>
                    <a:pt x="10170" y="12847"/>
                    <a:pt x="10090" y="12954"/>
                    <a:pt x="10099" y="13070"/>
                  </a:cubicBezTo>
                  <a:cubicBezTo>
                    <a:pt x="10170" y="13632"/>
                    <a:pt x="10278" y="14194"/>
                    <a:pt x="10411" y="14738"/>
                  </a:cubicBezTo>
                  <a:cubicBezTo>
                    <a:pt x="10438" y="14836"/>
                    <a:pt x="10527" y="14907"/>
                    <a:pt x="10625" y="14907"/>
                  </a:cubicBezTo>
                  <a:cubicBezTo>
                    <a:pt x="10634" y="14907"/>
                    <a:pt x="10652" y="14899"/>
                    <a:pt x="10670" y="14899"/>
                  </a:cubicBezTo>
                  <a:cubicBezTo>
                    <a:pt x="10786" y="14872"/>
                    <a:pt x="10857" y="14756"/>
                    <a:pt x="10831" y="14640"/>
                  </a:cubicBezTo>
                  <a:cubicBezTo>
                    <a:pt x="10697" y="14105"/>
                    <a:pt x="10590" y="13560"/>
                    <a:pt x="10527" y="13016"/>
                  </a:cubicBezTo>
                  <a:cubicBezTo>
                    <a:pt x="10510" y="12906"/>
                    <a:pt x="10413" y="12828"/>
                    <a:pt x="10304" y="12828"/>
                  </a:cubicBezTo>
                  <a:close/>
                  <a:moveTo>
                    <a:pt x="11122" y="16074"/>
                  </a:moveTo>
                  <a:cubicBezTo>
                    <a:pt x="11099" y="16074"/>
                    <a:pt x="11076" y="16078"/>
                    <a:pt x="11054" y="16085"/>
                  </a:cubicBezTo>
                  <a:cubicBezTo>
                    <a:pt x="10938" y="16130"/>
                    <a:pt x="10884" y="16255"/>
                    <a:pt x="10929" y="16362"/>
                  </a:cubicBezTo>
                  <a:cubicBezTo>
                    <a:pt x="11134" y="16888"/>
                    <a:pt x="11366" y="17414"/>
                    <a:pt x="11634" y="17914"/>
                  </a:cubicBezTo>
                  <a:cubicBezTo>
                    <a:pt x="11669" y="17985"/>
                    <a:pt x="11741" y="18021"/>
                    <a:pt x="11821" y="18021"/>
                  </a:cubicBezTo>
                  <a:cubicBezTo>
                    <a:pt x="11857" y="18021"/>
                    <a:pt x="11892" y="18021"/>
                    <a:pt x="11919" y="18003"/>
                  </a:cubicBezTo>
                  <a:cubicBezTo>
                    <a:pt x="12026" y="17941"/>
                    <a:pt x="12062" y="17816"/>
                    <a:pt x="12008" y="17709"/>
                  </a:cubicBezTo>
                  <a:cubicBezTo>
                    <a:pt x="11749" y="17227"/>
                    <a:pt x="11526" y="16718"/>
                    <a:pt x="11330" y="16210"/>
                  </a:cubicBezTo>
                  <a:cubicBezTo>
                    <a:pt x="11295" y="16125"/>
                    <a:pt x="11209" y="16074"/>
                    <a:pt x="11122" y="16074"/>
                  </a:cubicBezTo>
                  <a:close/>
                  <a:moveTo>
                    <a:pt x="12695" y="19028"/>
                  </a:moveTo>
                  <a:cubicBezTo>
                    <a:pt x="12652" y="19028"/>
                    <a:pt x="12608" y="19040"/>
                    <a:pt x="12570" y="19065"/>
                  </a:cubicBezTo>
                  <a:cubicBezTo>
                    <a:pt x="12472" y="19136"/>
                    <a:pt x="12445" y="19270"/>
                    <a:pt x="12517" y="19359"/>
                  </a:cubicBezTo>
                  <a:cubicBezTo>
                    <a:pt x="12838" y="19832"/>
                    <a:pt x="13195" y="20278"/>
                    <a:pt x="13569" y="20697"/>
                  </a:cubicBezTo>
                  <a:cubicBezTo>
                    <a:pt x="13614" y="20742"/>
                    <a:pt x="13676" y="20769"/>
                    <a:pt x="13730" y="20769"/>
                  </a:cubicBezTo>
                  <a:cubicBezTo>
                    <a:pt x="13783" y="20769"/>
                    <a:pt x="13837" y="20751"/>
                    <a:pt x="13873" y="20715"/>
                  </a:cubicBezTo>
                  <a:cubicBezTo>
                    <a:pt x="13962" y="20635"/>
                    <a:pt x="13971" y="20501"/>
                    <a:pt x="13891" y="20412"/>
                  </a:cubicBezTo>
                  <a:cubicBezTo>
                    <a:pt x="13525" y="20001"/>
                    <a:pt x="13177" y="19573"/>
                    <a:pt x="12865" y="19118"/>
                  </a:cubicBezTo>
                  <a:cubicBezTo>
                    <a:pt x="12826" y="19058"/>
                    <a:pt x="12762" y="19028"/>
                    <a:pt x="12695" y="19028"/>
                  </a:cubicBezTo>
                  <a:close/>
                  <a:moveTo>
                    <a:pt x="14925" y="21516"/>
                  </a:moveTo>
                  <a:cubicBezTo>
                    <a:pt x="14867" y="21516"/>
                    <a:pt x="14808" y="21541"/>
                    <a:pt x="14765" y="21589"/>
                  </a:cubicBezTo>
                  <a:cubicBezTo>
                    <a:pt x="14685" y="21678"/>
                    <a:pt x="14693" y="21812"/>
                    <a:pt x="14774" y="21893"/>
                  </a:cubicBezTo>
                  <a:cubicBezTo>
                    <a:pt x="15193" y="22267"/>
                    <a:pt x="15630" y="22633"/>
                    <a:pt x="16049" y="22990"/>
                  </a:cubicBezTo>
                  <a:lnTo>
                    <a:pt x="16326" y="22660"/>
                  </a:lnTo>
                  <a:cubicBezTo>
                    <a:pt x="15907" y="22312"/>
                    <a:pt x="15478" y="21946"/>
                    <a:pt x="15059" y="21571"/>
                  </a:cubicBezTo>
                  <a:cubicBezTo>
                    <a:pt x="15022" y="21534"/>
                    <a:pt x="14974" y="21516"/>
                    <a:pt x="14925" y="21516"/>
                  </a:cubicBezTo>
                  <a:close/>
                  <a:moveTo>
                    <a:pt x="17460" y="23702"/>
                  </a:moveTo>
                  <a:cubicBezTo>
                    <a:pt x="17401" y="23702"/>
                    <a:pt x="17342" y="23727"/>
                    <a:pt x="17298" y="23775"/>
                  </a:cubicBezTo>
                  <a:cubicBezTo>
                    <a:pt x="17227" y="23864"/>
                    <a:pt x="17227" y="23998"/>
                    <a:pt x="17316" y="24078"/>
                  </a:cubicBezTo>
                  <a:cubicBezTo>
                    <a:pt x="17780" y="24489"/>
                    <a:pt x="18164" y="24872"/>
                    <a:pt x="18494" y="25238"/>
                  </a:cubicBezTo>
                  <a:cubicBezTo>
                    <a:pt x="18529" y="25291"/>
                    <a:pt x="18592" y="25309"/>
                    <a:pt x="18645" y="25309"/>
                  </a:cubicBezTo>
                  <a:cubicBezTo>
                    <a:pt x="18699" y="25309"/>
                    <a:pt x="18753" y="25291"/>
                    <a:pt x="18788" y="25256"/>
                  </a:cubicBezTo>
                  <a:cubicBezTo>
                    <a:pt x="18877" y="25176"/>
                    <a:pt x="18886" y="25042"/>
                    <a:pt x="18806" y="24952"/>
                  </a:cubicBezTo>
                  <a:cubicBezTo>
                    <a:pt x="18467" y="24578"/>
                    <a:pt x="18075" y="24185"/>
                    <a:pt x="17602" y="23757"/>
                  </a:cubicBezTo>
                  <a:cubicBezTo>
                    <a:pt x="17561" y="23720"/>
                    <a:pt x="17510" y="23702"/>
                    <a:pt x="17460" y="23702"/>
                  </a:cubicBezTo>
                  <a:close/>
                  <a:moveTo>
                    <a:pt x="19649" y="26224"/>
                  </a:moveTo>
                  <a:cubicBezTo>
                    <a:pt x="19612" y="26224"/>
                    <a:pt x="19574" y="26234"/>
                    <a:pt x="19538" y="26255"/>
                  </a:cubicBezTo>
                  <a:cubicBezTo>
                    <a:pt x="19439" y="26317"/>
                    <a:pt x="19404" y="26451"/>
                    <a:pt x="19466" y="26549"/>
                  </a:cubicBezTo>
                  <a:cubicBezTo>
                    <a:pt x="19752" y="27004"/>
                    <a:pt x="19984" y="27504"/>
                    <a:pt x="20180" y="28021"/>
                  </a:cubicBezTo>
                  <a:cubicBezTo>
                    <a:pt x="20207" y="28102"/>
                    <a:pt x="20296" y="28155"/>
                    <a:pt x="20376" y="28155"/>
                  </a:cubicBezTo>
                  <a:cubicBezTo>
                    <a:pt x="20403" y="28155"/>
                    <a:pt x="20430" y="28155"/>
                    <a:pt x="20456" y="28146"/>
                  </a:cubicBezTo>
                  <a:cubicBezTo>
                    <a:pt x="20563" y="28102"/>
                    <a:pt x="20617" y="27977"/>
                    <a:pt x="20581" y="27870"/>
                  </a:cubicBezTo>
                  <a:cubicBezTo>
                    <a:pt x="20376" y="27325"/>
                    <a:pt x="20126" y="26808"/>
                    <a:pt x="19832" y="26326"/>
                  </a:cubicBezTo>
                  <a:cubicBezTo>
                    <a:pt x="19791" y="26261"/>
                    <a:pt x="19722" y="26224"/>
                    <a:pt x="19649" y="26224"/>
                  </a:cubicBezTo>
                  <a:close/>
                  <a:moveTo>
                    <a:pt x="20831" y="29345"/>
                  </a:moveTo>
                  <a:cubicBezTo>
                    <a:pt x="20817" y="29345"/>
                    <a:pt x="20802" y="29347"/>
                    <a:pt x="20787" y="29351"/>
                  </a:cubicBezTo>
                  <a:cubicBezTo>
                    <a:pt x="20671" y="29368"/>
                    <a:pt x="20590" y="29484"/>
                    <a:pt x="20608" y="29600"/>
                  </a:cubicBezTo>
                  <a:cubicBezTo>
                    <a:pt x="20706" y="30127"/>
                    <a:pt x="20769" y="30671"/>
                    <a:pt x="20787" y="31233"/>
                  </a:cubicBezTo>
                  <a:cubicBezTo>
                    <a:pt x="20787" y="31349"/>
                    <a:pt x="20885" y="31438"/>
                    <a:pt x="21001" y="31438"/>
                  </a:cubicBezTo>
                  <a:lnTo>
                    <a:pt x="21010" y="31438"/>
                  </a:lnTo>
                  <a:cubicBezTo>
                    <a:pt x="21126" y="31429"/>
                    <a:pt x="21215" y="31331"/>
                    <a:pt x="21215" y="31215"/>
                  </a:cubicBezTo>
                  <a:cubicBezTo>
                    <a:pt x="21197" y="30635"/>
                    <a:pt x="21134" y="30064"/>
                    <a:pt x="21027" y="29520"/>
                  </a:cubicBezTo>
                  <a:cubicBezTo>
                    <a:pt x="21012" y="29419"/>
                    <a:pt x="20929" y="29345"/>
                    <a:pt x="20831" y="29345"/>
                  </a:cubicBezTo>
                  <a:close/>
                  <a:moveTo>
                    <a:pt x="20926" y="32685"/>
                  </a:moveTo>
                  <a:cubicBezTo>
                    <a:pt x="20822" y="32685"/>
                    <a:pt x="20732" y="32768"/>
                    <a:pt x="20724" y="32874"/>
                  </a:cubicBezTo>
                  <a:cubicBezTo>
                    <a:pt x="20679" y="33267"/>
                    <a:pt x="20617" y="33668"/>
                    <a:pt x="20528" y="34061"/>
                  </a:cubicBezTo>
                  <a:cubicBezTo>
                    <a:pt x="20501" y="34204"/>
                    <a:pt x="20465" y="34346"/>
                    <a:pt x="20430" y="34498"/>
                  </a:cubicBezTo>
                  <a:cubicBezTo>
                    <a:pt x="20403" y="34605"/>
                    <a:pt x="20474" y="34721"/>
                    <a:pt x="20590" y="34748"/>
                  </a:cubicBezTo>
                  <a:cubicBezTo>
                    <a:pt x="20608" y="34757"/>
                    <a:pt x="20626" y="34757"/>
                    <a:pt x="20644" y="34757"/>
                  </a:cubicBezTo>
                  <a:cubicBezTo>
                    <a:pt x="20733" y="34757"/>
                    <a:pt x="20822" y="34694"/>
                    <a:pt x="20849" y="34596"/>
                  </a:cubicBezTo>
                  <a:cubicBezTo>
                    <a:pt x="20885" y="34444"/>
                    <a:pt x="20920" y="34302"/>
                    <a:pt x="20947" y="34150"/>
                  </a:cubicBezTo>
                  <a:cubicBezTo>
                    <a:pt x="21036" y="33740"/>
                    <a:pt x="21099" y="33329"/>
                    <a:pt x="21143" y="32919"/>
                  </a:cubicBezTo>
                  <a:cubicBezTo>
                    <a:pt x="21161" y="32803"/>
                    <a:pt x="21072" y="32696"/>
                    <a:pt x="20956" y="32687"/>
                  </a:cubicBezTo>
                  <a:cubicBezTo>
                    <a:pt x="20946" y="32685"/>
                    <a:pt x="20936" y="32685"/>
                    <a:pt x="20926" y="32685"/>
                  </a:cubicBezTo>
                  <a:close/>
                  <a:moveTo>
                    <a:pt x="20153" y="35932"/>
                  </a:moveTo>
                  <a:cubicBezTo>
                    <a:pt x="20063" y="35932"/>
                    <a:pt x="19983" y="35983"/>
                    <a:pt x="19948" y="36068"/>
                  </a:cubicBezTo>
                  <a:cubicBezTo>
                    <a:pt x="19770" y="36577"/>
                    <a:pt x="19546" y="37085"/>
                    <a:pt x="19306" y="37594"/>
                  </a:cubicBezTo>
                  <a:cubicBezTo>
                    <a:pt x="19252" y="37701"/>
                    <a:pt x="19297" y="37834"/>
                    <a:pt x="19404" y="37879"/>
                  </a:cubicBezTo>
                  <a:cubicBezTo>
                    <a:pt x="19439" y="37897"/>
                    <a:pt x="19466" y="37906"/>
                    <a:pt x="19502" y="37906"/>
                  </a:cubicBezTo>
                  <a:cubicBezTo>
                    <a:pt x="19582" y="37906"/>
                    <a:pt x="19654" y="37861"/>
                    <a:pt x="19689" y="37781"/>
                  </a:cubicBezTo>
                  <a:cubicBezTo>
                    <a:pt x="19939" y="37255"/>
                    <a:pt x="20162" y="36728"/>
                    <a:pt x="20349" y="36220"/>
                  </a:cubicBezTo>
                  <a:cubicBezTo>
                    <a:pt x="20394" y="36113"/>
                    <a:pt x="20332" y="35988"/>
                    <a:pt x="20224" y="35943"/>
                  </a:cubicBezTo>
                  <a:cubicBezTo>
                    <a:pt x="20200" y="35936"/>
                    <a:pt x="20176" y="35932"/>
                    <a:pt x="20153" y="35932"/>
                  </a:cubicBezTo>
                  <a:close/>
                  <a:moveTo>
                    <a:pt x="18714" y="38954"/>
                  </a:moveTo>
                  <a:cubicBezTo>
                    <a:pt x="18641" y="38954"/>
                    <a:pt x="18571" y="38994"/>
                    <a:pt x="18529" y="39065"/>
                  </a:cubicBezTo>
                  <a:cubicBezTo>
                    <a:pt x="18262" y="39520"/>
                    <a:pt x="17967" y="39993"/>
                    <a:pt x="17655" y="40475"/>
                  </a:cubicBezTo>
                  <a:cubicBezTo>
                    <a:pt x="17593" y="40573"/>
                    <a:pt x="17620" y="40707"/>
                    <a:pt x="17718" y="40769"/>
                  </a:cubicBezTo>
                  <a:cubicBezTo>
                    <a:pt x="17753" y="40796"/>
                    <a:pt x="17789" y="40805"/>
                    <a:pt x="17834" y="40805"/>
                  </a:cubicBezTo>
                  <a:cubicBezTo>
                    <a:pt x="17896" y="40805"/>
                    <a:pt x="17967" y="40769"/>
                    <a:pt x="18012" y="40707"/>
                  </a:cubicBezTo>
                  <a:cubicBezTo>
                    <a:pt x="18333" y="40225"/>
                    <a:pt x="18628" y="39743"/>
                    <a:pt x="18904" y="39280"/>
                  </a:cubicBezTo>
                  <a:cubicBezTo>
                    <a:pt x="18958" y="39173"/>
                    <a:pt x="18922" y="39048"/>
                    <a:pt x="18824" y="38985"/>
                  </a:cubicBezTo>
                  <a:cubicBezTo>
                    <a:pt x="18788" y="38964"/>
                    <a:pt x="18751" y="38954"/>
                    <a:pt x="18714" y="38954"/>
                  </a:cubicBezTo>
                  <a:close/>
                  <a:moveTo>
                    <a:pt x="16864" y="41752"/>
                  </a:moveTo>
                  <a:cubicBezTo>
                    <a:pt x="16800" y="41752"/>
                    <a:pt x="16738" y="41782"/>
                    <a:pt x="16701" y="41840"/>
                  </a:cubicBezTo>
                  <a:cubicBezTo>
                    <a:pt x="16371" y="42286"/>
                    <a:pt x="16023" y="42723"/>
                    <a:pt x="15675" y="43151"/>
                  </a:cubicBezTo>
                  <a:cubicBezTo>
                    <a:pt x="15603" y="43249"/>
                    <a:pt x="15612" y="43383"/>
                    <a:pt x="15710" y="43455"/>
                  </a:cubicBezTo>
                  <a:cubicBezTo>
                    <a:pt x="15746" y="43490"/>
                    <a:pt x="15800" y="43499"/>
                    <a:pt x="15844" y="43499"/>
                  </a:cubicBezTo>
                  <a:cubicBezTo>
                    <a:pt x="15907" y="43499"/>
                    <a:pt x="15969" y="43472"/>
                    <a:pt x="16005" y="43419"/>
                  </a:cubicBezTo>
                  <a:cubicBezTo>
                    <a:pt x="16362" y="42991"/>
                    <a:pt x="16710" y="42545"/>
                    <a:pt x="17040" y="42090"/>
                  </a:cubicBezTo>
                  <a:cubicBezTo>
                    <a:pt x="17111" y="41992"/>
                    <a:pt x="17093" y="41867"/>
                    <a:pt x="16995" y="41795"/>
                  </a:cubicBezTo>
                  <a:cubicBezTo>
                    <a:pt x="16955" y="41766"/>
                    <a:pt x="16909" y="41752"/>
                    <a:pt x="16864" y="41752"/>
                  </a:cubicBezTo>
                  <a:close/>
                  <a:moveTo>
                    <a:pt x="14757" y="44354"/>
                  </a:moveTo>
                  <a:cubicBezTo>
                    <a:pt x="14697" y="44354"/>
                    <a:pt x="14639" y="44379"/>
                    <a:pt x="14595" y="44427"/>
                  </a:cubicBezTo>
                  <a:cubicBezTo>
                    <a:pt x="14230" y="44837"/>
                    <a:pt x="13846" y="45248"/>
                    <a:pt x="13462" y="45640"/>
                  </a:cubicBezTo>
                  <a:cubicBezTo>
                    <a:pt x="13382" y="45729"/>
                    <a:pt x="13382" y="45863"/>
                    <a:pt x="13471" y="45944"/>
                  </a:cubicBezTo>
                  <a:cubicBezTo>
                    <a:pt x="13507" y="45988"/>
                    <a:pt x="13560" y="46006"/>
                    <a:pt x="13614" y="46006"/>
                  </a:cubicBezTo>
                  <a:cubicBezTo>
                    <a:pt x="13676" y="46006"/>
                    <a:pt x="13730" y="45988"/>
                    <a:pt x="13766" y="45944"/>
                  </a:cubicBezTo>
                  <a:cubicBezTo>
                    <a:pt x="14158" y="45542"/>
                    <a:pt x="14551" y="45123"/>
                    <a:pt x="14916" y="44704"/>
                  </a:cubicBezTo>
                  <a:cubicBezTo>
                    <a:pt x="14997" y="44623"/>
                    <a:pt x="14988" y="44481"/>
                    <a:pt x="14899" y="44409"/>
                  </a:cubicBezTo>
                  <a:cubicBezTo>
                    <a:pt x="14858" y="44372"/>
                    <a:pt x="14807" y="44354"/>
                    <a:pt x="14757" y="44354"/>
                  </a:cubicBezTo>
                  <a:close/>
                  <a:moveTo>
                    <a:pt x="12422" y="46753"/>
                  </a:moveTo>
                  <a:cubicBezTo>
                    <a:pt x="12370" y="46753"/>
                    <a:pt x="12318" y="46771"/>
                    <a:pt x="12276" y="46809"/>
                  </a:cubicBezTo>
                  <a:cubicBezTo>
                    <a:pt x="11874" y="47193"/>
                    <a:pt x="11455" y="47567"/>
                    <a:pt x="11036" y="47924"/>
                  </a:cubicBezTo>
                  <a:cubicBezTo>
                    <a:pt x="10947" y="48004"/>
                    <a:pt x="10938" y="48138"/>
                    <a:pt x="11018" y="48227"/>
                  </a:cubicBezTo>
                  <a:cubicBezTo>
                    <a:pt x="11054" y="48272"/>
                    <a:pt x="11116" y="48299"/>
                    <a:pt x="11179" y="48299"/>
                  </a:cubicBezTo>
                  <a:cubicBezTo>
                    <a:pt x="11223" y="48299"/>
                    <a:pt x="11277" y="48281"/>
                    <a:pt x="11312" y="48245"/>
                  </a:cubicBezTo>
                  <a:cubicBezTo>
                    <a:pt x="11741" y="47888"/>
                    <a:pt x="12160" y="47505"/>
                    <a:pt x="12570" y="47121"/>
                  </a:cubicBezTo>
                  <a:cubicBezTo>
                    <a:pt x="12651" y="47041"/>
                    <a:pt x="12659" y="46907"/>
                    <a:pt x="12579" y="46818"/>
                  </a:cubicBezTo>
                  <a:cubicBezTo>
                    <a:pt x="12537" y="46775"/>
                    <a:pt x="12480" y="46753"/>
                    <a:pt x="12422" y="46753"/>
                  </a:cubicBezTo>
                  <a:close/>
                  <a:moveTo>
                    <a:pt x="9885" y="48939"/>
                  </a:moveTo>
                  <a:cubicBezTo>
                    <a:pt x="9837" y="48939"/>
                    <a:pt x="9790" y="48955"/>
                    <a:pt x="9751" y="48986"/>
                  </a:cubicBezTo>
                  <a:cubicBezTo>
                    <a:pt x="9314" y="49325"/>
                    <a:pt x="8868" y="49664"/>
                    <a:pt x="8422" y="49985"/>
                  </a:cubicBezTo>
                  <a:cubicBezTo>
                    <a:pt x="8324" y="50056"/>
                    <a:pt x="8306" y="50190"/>
                    <a:pt x="8368" y="50288"/>
                  </a:cubicBezTo>
                  <a:cubicBezTo>
                    <a:pt x="8413" y="50342"/>
                    <a:pt x="8475" y="50377"/>
                    <a:pt x="8547" y="50377"/>
                  </a:cubicBezTo>
                  <a:cubicBezTo>
                    <a:pt x="8591" y="50377"/>
                    <a:pt x="8627" y="50359"/>
                    <a:pt x="8672" y="50333"/>
                  </a:cubicBezTo>
                  <a:cubicBezTo>
                    <a:pt x="9118" y="50003"/>
                    <a:pt x="9573" y="49664"/>
                    <a:pt x="10019" y="49316"/>
                  </a:cubicBezTo>
                  <a:cubicBezTo>
                    <a:pt x="10108" y="49244"/>
                    <a:pt x="10126" y="49111"/>
                    <a:pt x="10054" y="49021"/>
                  </a:cubicBezTo>
                  <a:cubicBezTo>
                    <a:pt x="10009" y="48966"/>
                    <a:pt x="9946" y="48939"/>
                    <a:pt x="9885" y="48939"/>
                  </a:cubicBezTo>
                  <a:close/>
                  <a:moveTo>
                    <a:pt x="7164" y="50897"/>
                  </a:moveTo>
                  <a:cubicBezTo>
                    <a:pt x="7124" y="50897"/>
                    <a:pt x="7084" y="50908"/>
                    <a:pt x="7048" y="50930"/>
                  </a:cubicBezTo>
                  <a:cubicBezTo>
                    <a:pt x="6584" y="51234"/>
                    <a:pt x="6102" y="51528"/>
                    <a:pt x="5630" y="51814"/>
                  </a:cubicBezTo>
                  <a:cubicBezTo>
                    <a:pt x="5532" y="51867"/>
                    <a:pt x="5496" y="52001"/>
                    <a:pt x="5558" y="52099"/>
                  </a:cubicBezTo>
                  <a:cubicBezTo>
                    <a:pt x="5594" y="52170"/>
                    <a:pt x="5665" y="52206"/>
                    <a:pt x="5737" y="52206"/>
                  </a:cubicBezTo>
                  <a:cubicBezTo>
                    <a:pt x="5781" y="52206"/>
                    <a:pt x="5817" y="52197"/>
                    <a:pt x="5853" y="52179"/>
                  </a:cubicBezTo>
                  <a:cubicBezTo>
                    <a:pt x="6325" y="51894"/>
                    <a:pt x="6807" y="51591"/>
                    <a:pt x="7280" y="51287"/>
                  </a:cubicBezTo>
                  <a:cubicBezTo>
                    <a:pt x="7378" y="51225"/>
                    <a:pt x="7405" y="51091"/>
                    <a:pt x="7342" y="50993"/>
                  </a:cubicBezTo>
                  <a:cubicBezTo>
                    <a:pt x="7303" y="50930"/>
                    <a:pt x="7234" y="50897"/>
                    <a:pt x="7164" y="50897"/>
                  </a:cubicBezTo>
                  <a:close/>
                  <a:moveTo>
                    <a:pt x="4279" y="52601"/>
                  </a:moveTo>
                  <a:cubicBezTo>
                    <a:pt x="4244" y="52601"/>
                    <a:pt x="4209" y="52609"/>
                    <a:pt x="4176" y="52625"/>
                  </a:cubicBezTo>
                  <a:lnTo>
                    <a:pt x="2677" y="53339"/>
                  </a:lnTo>
                  <a:cubicBezTo>
                    <a:pt x="2570" y="53393"/>
                    <a:pt x="2525" y="53518"/>
                    <a:pt x="2570" y="53625"/>
                  </a:cubicBezTo>
                  <a:cubicBezTo>
                    <a:pt x="2614" y="53705"/>
                    <a:pt x="2686" y="53749"/>
                    <a:pt x="2766" y="53749"/>
                  </a:cubicBezTo>
                  <a:cubicBezTo>
                    <a:pt x="2802" y="53749"/>
                    <a:pt x="2828" y="53741"/>
                    <a:pt x="2855" y="53732"/>
                  </a:cubicBezTo>
                  <a:lnTo>
                    <a:pt x="4336" y="53027"/>
                  </a:lnTo>
                  <a:lnTo>
                    <a:pt x="4381" y="53000"/>
                  </a:lnTo>
                  <a:cubicBezTo>
                    <a:pt x="4488" y="52947"/>
                    <a:pt x="4523" y="52822"/>
                    <a:pt x="4470" y="52715"/>
                  </a:cubicBezTo>
                  <a:cubicBezTo>
                    <a:pt x="4433" y="52641"/>
                    <a:pt x="4358" y="52601"/>
                    <a:pt x="4279" y="52601"/>
                  </a:cubicBezTo>
                  <a:close/>
                  <a:moveTo>
                    <a:pt x="1255" y="54039"/>
                  </a:moveTo>
                  <a:cubicBezTo>
                    <a:pt x="1223" y="54039"/>
                    <a:pt x="1191" y="54046"/>
                    <a:pt x="1160" y="54062"/>
                  </a:cubicBezTo>
                  <a:lnTo>
                    <a:pt x="277" y="54481"/>
                  </a:lnTo>
                  <a:cubicBezTo>
                    <a:pt x="170" y="54526"/>
                    <a:pt x="125" y="54659"/>
                    <a:pt x="170" y="54766"/>
                  </a:cubicBezTo>
                  <a:cubicBezTo>
                    <a:pt x="215" y="54838"/>
                    <a:pt x="286" y="54882"/>
                    <a:pt x="366" y="54882"/>
                  </a:cubicBezTo>
                  <a:cubicBezTo>
                    <a:pt x="393" y="54882"/>
                    <a:pt x="429" y="54882"/>
                    <a:pt x="455" y="54865"/>
                  </a:cubicBezTo>
                  <a:lnTo>
                    <a:pt x="1348" y="54445"/>
                  </a:lnTo>
                  <a:cubicBezTo>
                    <a:pt x="1455" y="54392"/>
                    <a:pt x="1499" y="54267"/>
                    <a:pt x="1446" y="54160"/>
                  </a:cubicBezTo>
                  <a:cubicBezTo>
                    <a:pt x="1408" y="54084"/>
                    <a:pt x="1333" y="54039"/>
                    <a:pt x="1255" y="540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3" name="Google Shape;1703;p26"/>
          <p:cNvGrpSpPr/>
          <p:nvPr/>
        </p:nvGrpSpPr>
        <p:grpSpPr>
          <a:xfrm rot="5400000">
            <a:off x="7867137" y="2482896"/>
            <a:ext cx="1834913" cy="718813"/>
            <a:chOff x="485179" y="-4"/>
            <a:chExt cx="1464416" cy="573674"/>
          </a:xfrm>
        </p:grpSpPr>
        <p:sp>
          <p:nvSpPr>
            <p:cNvPr id="1704" name="Google Shape;1704;p26"/>
            <p:cNvSpPr/>
            <p:nvPr/>
          </p:nvSpPr>
          <p:spPr>
            <a:xfrm rot="5400000">
              <a:off x="982367" y="-410074"/>
              <a:ext cx="469906" cy="1290046"/>
            </a:xfrm>
            <a:custGeom>
              <a:avLst/>
              <a:gdLst/>
              <a:ahLst/>
              <a:cxnLst/>
              <a:rect l="l" t="t" r="r" b="b"/>
              <a:pathLst>
                <a:path w="17611" h="48348" extrusionOk="0">
                  <a:moveTo>
                    <a:pt x="1752" y="1"/>
                  </a:moveTo>
                  <a:cubicBezTo>
                    <a:pt x="1165" y="1"/>
                    <a:pt x="573" y="64"/>
                    <a:pt x="0" y="192"/>
                  </a:cubicBezTo>
                  <a:lnTo>
                    <a:pt x="0" y="48347"/>
                  </a:lnTo>
                  <a:cubicBezTo>
                    <a:pt x="794" y="47910"/>
                    <a:pt x="1615" y="47420"/>
                    <a:pt x="2453" y="46965"/>
                  </a:cubicBezTo>
                  <a:cubicBezTo>
                    <a:pt x="2516" y="46929"/>
                    <a:pt x="2569" y="46902"/>
                    <a:pt x="2632" y="46866"/>
                  </a:cubicBezTo>
                  <a:cubicBezTo>
                    <a:pt x="4327" y="45965"/>
                    <a:pt x="5932" y="44922"/>
                    <a:pt x="7449" y="43753"/>
                  </a:cubicBezTo>
                  <a:cubicBezTo>
                    <a:pt x="7556" y="43664"/>
                    <a:pt x="7663" y="43584"/>
                    <a:pt x="7770" y="43494"/>
                  </a:cubicBezTo>
                  <a:cubicBezTo>
                    <a:pt x="9465" y="42156"/>
                    <a:pt x="11035" y="40649"/>
                    <a:pt x="12436" y="38998"/>
                  </a:cubicBezTo>
                  <a:cubicBezTo>
                    <a:pt x="12489" y="38936"/>
                    <a:pt x="12552" y="38864"/>
                    <a:pt x="12614" y="38793"/>
                  </a:cubicBezTo>
                  <a:cubicBezTo>
                    <a:pt x="12730" y="38650"/>
                    <a:pt x="12855" y="38499"/>
                    <a:pt x="12980" y="38347"/>
                  </a:cubicBezTo>
                  <a:cubicBezTo>
                    <a:pt x="13025" y="38293"/>
                    <a:pt x="13078" y="38222"/>
                    <a:pt x="13123" y="38160"/>
                  </a:cubicBezTo>
                  <a:cubicBezTo>
                    <a:pt x="13480" y="37722"/>
                    <a:pt x="13819" y="37276"/>
                    <a:pt x="14149" y="36821"/>
                  </a:cubicBezTo>
                  <a:cubicBezTo>
                    <a:pt x="15005" y="35626"/>
                    <a:pt x="15790" y="34359"/>
                    <a:pt x="16388" y="33021"/>
                  </a:cubicBezTo>
                  <a:cubicBezTo>
                    <a:pt x="16415" y="32950"/>
                    <a:pt x="16441" y="32887"/>
                    <a:pt x="16468" y="32825"/>
                  </a:cubicBezTo>
                  <a:cubicBezTo>
                    <a:pt x="16843" y="31977"/>
                    <a:pt x="17137" y="31094"/>
                    <a:pt x="17325" y="30184"/>
                  </a:cubicBezTo>
                  <a:cubicBezTo>
                    <a:pt x="17360" y="30015"/>
                    <a:pt x="17396" y="29836"/>
                    <a:pt x="17423" y="29658"/>
                  </a:cubicBezTo>
                  <a:cubicBezTo>
                    <a:pt x="17601" y="28543"/>
                    <a:pt x="17610" y="27383"/>
                    <a:pt x="17423" y="26277"/>
                  </a:cubicBezTo>
                  <a:cubicBezTo>
                    <a:pt x="17227" y="25126"/>
                    <a:pt x="16825" y="24029"/>
                    <a:pt x="16174" y="23074"/>
                  </a:cubicBezTo>
                  <a:cubicBezTo>
                    <a:pt x="16004" y="22815"/>
                    <a:pt x="15817" y="22575"/>
                    <a:pt x="15621" y="22343"/>
                  </a:cubicBezTo>
                  <a:cubicBezTo>
                    <a:pt x="15567" y="22280"/>
                    <a:pt x="15514" y="22218"/>
                    <a:pt x="15460" y="22155"/>
                  </a:cubicBezTo>
                  <a:cubicBezTo>
                    <a:pt x="14613" y="21210"/>
                    <a:pt x="13587" y="20416"/>
                    <a:pt x="12614" y="19577"/>
                  </a:cubicBezTo>
                  <a:cubicBezTo>
                    <a:pt x="12552" y="19533"/>
                    <a:pt x="12489" y="19479"/>
                    <a:pt x="12436" y="19425"/>
                  </a:cubicBezTo>
                  <a:cubicBezTo>
                    <a:pt x="12070" y="19104"/>
                    <a:pt x="11713" y="18783"/>
                    <a:pt x="11383" y="18435"/>
                  </a:cubicBezTo>
                  <a:cubicBezTo>
                    <a:pt x="10946" y="17989"/>
                    <a:pt x="10554" y="17516"/>
                    <a:pt x="10206" y="17008"/>
                  </a:cubicBezTo>
                  <a:cubicBezTo>
                    <a:pt x="10152" y="16945"/>
                    <a:pt x="10116" y="16883"/>
                    <a:pt x="10072" y="16821"/>
                  </a:cubicBezTo>
                  <a:cubicBezTo>
                    <a:pt x="9028" y="15286"/>
                    <a:pt x="8341" y="13511"/>
                    <a:pt x="8074" y="11673"/>
                  </a:cubicBezTo>
                  <a:cubicBezTo>
                    <a:pt x="8065" y="11611"/>
                    <a:pt x="8056" y="11548"/>
                    <a:pt x="8047" y="11486"/>
                  </a:cubicBezTo>
                  <a:cubicBezTo>
                    <a:pt x="8020" y="11245"/>
                    <a:pt x="7993" y="11004"/>
                    <a:pt x="7975" y="10763"/>
                  </a:cubicBezTo>
                  <a:cubicBezTo>
                    <a:pt x="7886" y="9318"/>
                    <a:pt x="8029" y="7801"/>
                    <a:pt x="7984" y="6338"/>
                  </a:cubicBezTo>
                  <a:cubicBezTo>
                    <a:pt x="7984" y="6276"/>
                    <a:pt x="7984" y="6222"/>
                    <a:pt x="7984" y="6151"/>
                  </a:cubicBezTo>
                  <a:cubicBezTo>
                    <a:pt x="7949" y="5357"/>
                    <a:pt x="7851" y="4590"/>
                    <a:pt x="7619" y="3858"/>
                  </a:cubicBezTo>
                  <a:cubicBezTo>
                    <a:pt x="7574" y="3689"/>
                    <a:pt x="7512" y="3528"/>
                    <a:pt x="7449" y="3368"/>
                  </a:cubicBezTo>
                  <a:cubicBezTo>
                    <a:pt x="7324" y="3073"/>
                    <a:pt x="7181" y="2788"/>
                    <a:pt x="7003" y="2502"/>
                  </a:cubicBezTo>
                  <a:cubicBezTo>
                    <a:pt x="6602" y="1887"/>
                    <a:pt x="6075" y="1387"/>
                    <a:pt x="5478" y="1004"/>
                  </a:cubicBezTo>
                  <a:cubicBezTo>
                    <a:pt x="5370" y="941"/>
                    <a:pt x="5272" y="879"/>
                    <a:pt x="5165" y="816"/>
                  </a:cubicBezTo>
                  <a:cubicBezTo>
                    <a:pt x="4398" y="397"/>
                    <a:pt x="3533" y="147"/>
                    <a:pt x="2632" y="49"/>
                  </a:cubicBezTo>
                  <a:cubicBezTo>
                    <a:pt x="2578" y="40"/>
                    <a:pt x="2516" y="40"/>
                    <a:pt x="2453" y="31"/>
                  </a:cubicBezTo>
                  <a:cubicBezTo>
                    <a:pt x="2221" y="11"/>
                    <a:pt x="1987" y="1"/>
                    <a:pt x="1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6"/>
            <p:cNvSpPr/>
            <p:nvPr/>
          </p:nvSpPr>
          <p:spPr>
            <a:xfrm rot="5400000">
              <a:off x="934352" y="-441573"/>
              <a:ext cx="566069" cy="1464416"/>
            </a:xfrm>
            <a:custGeom>
              <a:avLst/>
              <a:gdLst/>
              <a:ahLst/>
              <a:cxnLst/>
              <a:rect l="l" t="t" r="r" b="b"/>
              <a:pathLst>
                <a:path w="21215" h="54883" extrusionOk="0">
                  <a:moveTo>
                    <a:pt x="3533" y="0"/>
                  </a:moveTo>
                  <a:cubicBezTo>
                    <a:pt x="3417" y="0"/>
                    <a:pt x="3328" y="90"/>
                    <a:pt x="3319" y="206"/>
                  </a:cubicBezTo>
                  <a:cubicBezTo>
                    <a:pt x="3319" y="322"/>
                    <a:pt x="3408" y="420"/>
                    <a:pt x="3524" y="429"/>
                  </a:cubicBezTo>
                  <a:cubicBezTo>
                    <a:pt x="4086" y="438"/>
                    <a:pt x="4630" y="509"/>
                    <a:pt x="5148" y="625"/>
                  </a:cubicBezTo>
                  <a:cubicBezTo>
                    <a:pt x="5166" y="634"/>
                    <a:pt x="5184" y="634"/>
                    <a:pt x="5193" y="634"/>
                  </a:cubicBezTo>
                  <a:cubicBezTo>
                    <a:pt x="5291" y="634"/>
                    <a:pt x="5380" y="562"/>
                    <a:pt x="5407" y="464"/>
                  </a:cubicBezTo>
                  <a:cubicBezTo>
                    <a:pt x="5433" y="348"/>
                    <a:pt x="5353" y="232"/>
                    <a:pt x="5246" y="206"/>
                  </a:cubicBezTo>
                  <a:cubicBezTo>
                    <a:pt x="4693" y="90"/>
                    <a:pt x="4122" y="18"/>
                    <a:pt x="3542" y="0"/>
                  </a:cubicBezTo>
                  <a:close/>
                  <a:moveTo>
                    <a:pt x="1862" y="105"/>
                  </a:moveTo>
                  <a:cubicBezTo>
                    <a:pt x="1851" y="105"/>
                    <a:pt x="1840" y="106"/>
                    <a:pt x="1829" y="108"/>
                  </a:cubicBezTo>
                  <a:cubicBezTo>
                    <a:pt x="1258" y="188"/>
                    <a:pt x="705" y="331"/>
                    <a:pt x="170" y="518"/>
                  </a:cubicBezTo>
                  <a:cubicBezTo>
                    <a:pt x="54" y="554"/>
                    <a:pt x="0" y="678"/>
                    <a:pt x="36" y="786"/>
                  </a:cubicBezTo>
                  <a:cubicBezTo>
                    <a:pt x="72" y="875"/>
                    <a:pt x="152" y="928"/>
                    <a:pt x="241" y="928"/>
                  </a:cubicBezTo>
                  <a:cubicBezTo>
                    <a:pt x="259" y="928"/>
                    <a:pt x="286" y="928"/>
                    <a:pt x="313" y="919"/>
                  </a:cubicBezTo>
                  <a:cubicBezTo>
                    <a:pt x="821" y="741"/>
                    <a:pt x="1348" y="607"/>
                    <a:pt x="1901" y="527"/>
                  </a:cubicBezTo>
                  <a:cubicBezTo>
                    <a:pt x="2017" y="509"/>
                    <a:pt x="2097" y="402"/>
                    <a:pt x="2079" y="286"/>
                  </a:cubicBezTo>
                  <a:cubicBezTo>
                    <a:pt x="2063" y="181"/>
                    <a:pt x="1966" y="105"/>
                    <a:pt x="1862" y="105"/>
                  </a:cubicBezTo>
                  <a:close/>
                  <a:moveTo>
                    <a:pt x="6775" y="754"/>
                  </a:moveTo>
                  <a:cubicBezTo>
                    <a:pt x="6697" y="754"/>
                    <a:pt x="6622" y="798"/>
                    <a:pt x="6584" y="875"/>
                  </a:cubicBezTo>
                  <a:cubicBezTo>
                    <a:pt x="6531" y="982"/>
                    <a:pt x="6575" y="1107"/>
                    <a:pt x="6682" y="1160"/>
                  </a:cubicBezTo>
                  <a:cubicBezTo>
                    <a:pt x="7182" y="1401"/>
                    <a:pt x="7637" y="1695"/>
                    <a:pt x="8029" y="2043"/>
                  </a:cubicBezTo>
                  <a:cubicBezTo>
                    <a:pt x="8065" y="2079"/>
                    <a:pt x="8119" y="2097"/>
                    <a:pt x="8172" y="2097"/>
                  </a:cubicBezTo>
                  <a:cubicBezTo>
                    <a:pt x="8226" y="2097"/>
                    <a:pt x="8288" y="2079"/>
                    <a:pt x="8324" y="2026"/>
                  </a:cubicBezTo>
                  <a:cubicBezTo>
                    <a:pt x="8404" y="1936"/>
                    <a:pt x="8395" y="1803"/>
                    <a:pt x="8306" y="1722"/>
                  </a:cubicBezTo>
                  <a:cubicBezTo>
                    <a:pt x="7887" y="1356"/>
                    <a:pt x="7405" y="1035"/>
                    <a:pt x="6870" y="777"/>
                  </a:cubicBezTo>
                  <a:cubicBezTo>
                    <a:pt x="6839" y="761"/>
                    <a:pt x="6807" y="754"/>
                    <a:pt x="6775" y="754"/>
                  </a:cubicBezTo>
                  <a:close/>
                  <a:moveTo>
                    <a:pt x="9240" y="2956"/>
                  </a:moveTo>
                  <a:cubicBezTo>
                    <a:pt x="9201" y="2956"/>
                    <a:pt x="9162" y="2967"/>
                    <a:pt x="9127" y="2989"/>
                  </a:cubicBezTo>
                  <a:cubicBezTo>
                    <a:pt x="9029" y="3043"/>
                    <a:pt x="8993" y="3176"/>
                    <a:pt x="9055" y="3274"/>
                  </a:cubicBezTo>
                  <a:cubicBezTo>
                    <a:pt x="9323" y="3729"/>
                    <a:pt x="9537" y="4211"/>
                    <a:pt x="9689" y="4764"/>
                  </a:cubicBezTo>
                  <a:cubicBezTo>
                    <a:pt x="9715" y="4853"/>
                    <a:pt x="9805" y="4916"/>
                    <a:pt x="9894" y="4916"/>
                  </a:cubicBezTo>
                  <a:cubicBezTo>
                    <a:pt x="9912" y="4916"/>
                    <a:pt x="9939" y="4916"/>
                    <a:pt x="9956" y="4907"/>
                  </a:cubicBezTo>
                  <a:cubicBezTo>
                    <a:pt x="10072" y="4871"/>
                    <a:pt x="10135" y="4755"/>
                    <a:pt x="10099" y="4639"/>
                  </a:cubicBezTo>
                  <a:cubicBezTo>
                    <a:pt x="9930" y="4060"/>
                    <a:pt x="9707" y="3542"/>
                    <a:pt x="9421" y="3060"/>
                  </a:cubicBezTo>
                  <a:cubicBezTo>
                    <a:pt x="9381" y="2991"/>
                    <a:pt x="9311" y="2956"/>
                    <a:pt x="9240" y="2956"/>
                  </a:cubicBezTo>
                  <a:close/>
                  <a:moveTo>
                    <a:pt x="10202" y="6136"/>
                  </a:moveTo>
                  <a:cubicBezTo>
                    <a:pt x="10192" y="6136"/>
                    <a:pt x="10181" y="6137"/>
                    <a:pt x="10170" y="6138"/>
                  </a:cubicBezTo>
                  <a:cubicBezTo>
                    <a:pt x="10054" y="6147"/>
                    <a:pt x="9974" y="6254"/>
                    <a:pt x="9983" y="6370"/>
                  </a:cubicBezTo>
                  <a:cubicBezTo>
                    <a:pt x="10028" y="6843"/>
                    <a:pt x="10046" y="7360"/>
                    <a:pt x="10046" y="7985"/>
                  </a:cubicBezTo>
                  <a:lnTo>
                    <a:pt x="10046" y="8020"/>
                  </a:lnTo>
                  <a:cubicBezTo>
                    <a:pt x="10046" y="8136"/>
                    <a:pt x="10144" y="8235"/>
                    <a:pt x="10260" y="8235"/>
                  </a:cubicBezTo>
                  <a:cubicBezTo>
                    <a:pt x="10385" y="8235"/>
                    <a:pt x="10474" y="8136"/>
                    <a:pt x="10474" y="8020"/>
                  </a:cubicBezTo>
                  <a:lnTo>
                    <a:pt x="10474" y="7985"/>
                  </a:lnTo>
                  <a:cubicBezTo>
                    <a:pt x="10474" y="7342"/>
                    <a:pt x="10456" y="6816"/>
                    <a:pt x="10411" y="6325"/>
                  </a:cubicBezTo>
                  <a:cubicBezTo>
                    <a:pt x="10395" y="6219"/>
                    <a:pt x="10312" y="6136"/>
                    <a:pt x="10202" y="6136"/>
                  </a:cubicBezTo>
                  <a:close/>
                  <a:moveTo>
                    <a:pt x="10233" y="9483"/>
                  </a:moveTo>
                  <a:cubicBezTo>
                    <a:pt x="10117" y="9483"/>
                    <a:pt x="10019" y="9573"/>
                    <a:pt x="10019" y="9689"/>
                  </a:cubicBezTo>
                  <a:cubicBezTo>
                    <a:pt x="10001" y="10126"/>
                    <a:pt x="9992" y="10590"/>
                    <a:pt x="9992" y="11045"/>
                  </a:cubicBezTo>
                  <a:cubicBezTo>
                    <a:pt x="9992" y="11161"/>
                    <a:pt x="9992" y="11268"/>
                    <a:pt x="9992" y="11375"/>
                  </a:cubicBezTo>
                  <a:cubicBezTo>
                    <a:pt x="10001" y="11491"/>
                    <a:pt x="10090" y="11589"/>
                    <a:pt x="10206" y="11589"/>
                  </a:cubicBezTo>
                  <a:lnTo>
                    <a:pt x="10215" y="11589"/>
                  </a:lnTo>
                  <a:cubicBezTo>
                    <a:pt x="10331" y="11580"/>
                    <a:pt x="10420" y="11491"/>
                    <a:pt x="10420" y="11366"/>
                  </a:cubicBezTo>
                  <a:cubicBezTo>
                    <a:pt x="10420" y="11259"/>
                    <a:pt x="10420" y="11152"/>
                    <a:pt x="10420" y="11045"/>
                  </a:cubicBezTo>
                  <a:cubicBezTo>
                    <a:pt x="10420" y="10599"/>
                    <a:pt x="10429" y="10135"/>
                    <a:pt x="10447" y="9707"/>
                  </a:cubicBezTo>
                  <a:cubicBezTo>
                    <a:pt x="10447" y="9582"/>
                    <a:pt x="10358" y="9483"/>
                    <a:pt x="10233" y="9483"/>
                  </a:cubicBezTo>
                  <a:close/>
                  <a:moveTo>
                    <a:pt x="10304" y="12828"/>
                  </a:moveTo>
                  <a:cubicBezTo>
                    <a:pt x="10298" y="12828"/>
                    <a:pt x="10292" y="12828"/>
                    <a:pt x="10286" y="12829"/>
                  </a:cubicBezTo>
                  <a:cubicBezTo>
                    <a:pt x="10170" y="12847"/>
                    <a:pt x="10090" y="12954"/>
                    <a:pt x="10099" y="13070"/>
                  </a:cubicBezTo>
                  <a:cubicBezTo>
                    <a:pt x="10170" y="13632"/>
                    <a:pt x="10278" y="14194"/>
                    <a:pt x="10411" y="14738"/>
                  </a:cubicBezTo>
                  <a:cubicBezTo>
                    <a:pt x="10438" y="14836"/>
                    <a:pt x="10527" y="14907"/>
                    <a:pt x="10625" y="14907"/>
                  </a:cubicBezTo>
                  <a:cubicBezTo>
                    <a:pt x="10634" y="14907"/>
                    <a:pt x="10652" y="14899"/>
                    <a:pt x="10670" y="14899"/>
                  </a:cubicBezTo>
                  <a:cubicBezTo>
                    <a:pt x="10786" y="14872"/>
                    <a:pt x="10857" y="14756"/>
                    <a:pt x="10831" y="14640"/>
                  </a:cubicBezTo>
                  <a:cubicBezTo>
                    <a:pt x="10697" y="14105"/>
                    <a:pt x="10590" y="13560"/>
                    <a:pt x="10527" y="13016"/>
                  </a:cubicBezTo>
                  <a:cubicBezTo>
                    <a:pt x="10510" y="12906"/>
                    <a:pt x="10413" y="12828"/>
                    <a:pt x="10304" y="12828"/>
                  </a:cubicBezTo>
                  <a:close/>
                  <a:moveTo>
                    <a:pt x="11122" y="16074"/>
                  </a:moveTo>
                  <a:cubicBezTo>
                    <a:pt x="11099" y="16074"/>
                    <a:pt x="11076" y="16078"/>
                    <a:pt x="11054" y="16085"/>
                  </a:cubicBezTo>
                  <a:cubicBezTo>
                    <a:pt x="10938" y="16130"/>
                    <a:pt x="10884" y="16255"/>
                    <a:pt x="10929" y="16362"/>
                  </a:cubicBezTo>
                  <a:cubicBezTo>
                    <a:pt x="11134" y="16888"/>
                    <a:pt x="11366" y="17414"/>
                    <a:pt x="11634" y="17914"/>
                  </a:cubicBezTo>
                  <a:cubicBezTo>
                    <a:pt x="11669" y="17985"/>
                    <a:pt x="11741" y="18021"/>
                    <a:pt x="11821" y="18021"/>
                  </a:cubicBezTo>
                  <a:cubicBezTo>
                    <a:pt x="11857" y="18021"/>
                    <a:pt x="11892" y="18021"/>
                    <a:pt x="11919" y="18003"/>
                  </a:cubicBezTo>
                  <a:cubicBezTo>
                    <a:pt x="12026" y="17941"/>
                    <a:pt x="12062" y="17816"/>
                    <a:pt x="12008" y="17709"/>
                  </a:cubicBezTo>
                  <a:cubicBezTo>
                    <a:pt x="11749" y="17227"/>
                    <a:pt x="11526" y="16718"/>
                    <a:pt x="11330" y="16210"/>
                  </a:cubicBezTo>
                  <a:cubicBezTo>
                    <a:pt x="11295" y="16125"/>
                    <a:pt x="11209" y="16074"/>
                    <a:pt x="11122" y="16074"/>
                  </a:cubicBezTo>
                  <a:close/>
                  <a:moveTo>
                    <a:pt x="12695" y="19028"/>
                  </a:moveTo>
                  <a:cubicBezTo>
                    <a:pt x="12652" y="19028"/>
                    <a:pt x="12608" y="19040"/>
                    <a:pt x="12570" y="19065"/>
                  </a:cubicBezTo>
                  <a:cubicBezTo>
                    <a:pt x="12472" y="19136"/>
                    <a:pt x="12445" y="19270"/>
                    <a:pt x="12517" y="19359"/>
                  </a:cubicBezTo>
                  <a:cubicBezTo>
                    <a:pt x="12838" y="19832"/>
                    <a:pt x="13195" y="20278"/>
                    <a:pt x="13569" y="20697"/>
                  </a:cubicBezTo>
                  <a:cubicBezTo>
                    <a:pt x="13614" y="20742"/>
                    <a:pt x="13676" y="20769"/>
                    <a:pt x="13730" y="20769"/>
                  </a:cubicBezTo>
                  <a:cubicBezTo>
                    <a:pt x="13783" y="20769"/>
                    <a:pt x="13837" y="20751"/>
                    <a:pt x="13873" y="20715"/>
                  </a:cubicBezTo>
                  <a:cubicBezTo>
                    <a:pt x="13962" y="20635"/>
                    <a:pt x="13971" y="20501"/>
                    <a:pt x="13891" y="20412"/>
                  </a:cubicBezTo>
                  <a:cubicBezTo>
                    <a:pt x="13525" y="20001"/>
                    <a:pt x="13177" y="19573"/>
                    <a:pt x="12865" y="19118"/>
                  </a:cubicBezTo>
                  <a:cubicBezTo>
                    <a:pt x="12826" y="19058"/>
                    <a:pt x="12762" y="19028"/>
                    <a:pt x="12695" y="19028"/>
                  </a:cubicBezTo>
                  <a:close/>
                  <a:moveTo>
                    <a:pt x="14925" y="21516"/>
                  </a:moveTo>
                  <a:cubicBezTo>
                    <a:pt x="14867" y="21516"/>
                    <a:pt x="14808" y="21541"/>
                    <a:pt x="14765" y="21589"/>
                  </a:cubicBezTo>
                  <a:cubicBezTo>
                    <a:pt x="14685" y="21678"/>
                    <a:pt x="14693" y="21812"/>
                    <a:pt x="14774" y="21893"/>
                  </a:cubicBezTo>
                  <a:cubicBezTo>
                    <a:pt x="15193" y="22267"/>
                    <a:pt x="15630" y="22633"/>
                    <a:pt x="16049" y="22990"/>
                  </a:cubicBezTo>
                  <a:lnTo>
                    <a:pt x="16326" y="22660"/>
                  </a:lnTo>
                  <a:cubicBezTo>
                    <a:pt x="15907" y="22312"/>
                    <a:pt x="15478" y="21946"/>
                    <a:pt x="15059" y="21571"/>
                  </a:cubicBezTo>
                  <a:cubicBezTo>
                    <a:pt x="15022" y="21534"/>
                    <a:pt x="14974" y="21516"/>
                    <a:pt x="14925" y="21516"/>
                  </a:cubicBezTo>
                  <a:close/>
                  <a:moveTo>
                    <a:pt x="17460" y="23702"/>
                  </a:moveTo>
                  <a:cubicBezTo>
                    <a:pt x="17401" y="23702"/>
                    <a:pt x="17342" y="23727"/>
                    <a:pt x="17298" y="23775"/>
                  </a:cubicBezTo>
                  <a:cubicBezTo>
                    <a:pt x="17227" y="23864"/>
                    <a:pt x="17227" y="23998"/>
                    <a:pt x="17316" y="24078"/>
                  </a:cubicBezTo>
                  <a:cubicBezTo>
                    <a:pt x="17780" y="24489"/>
                    <a:pt x="18164" y="24872"/>
                    <a:pt x="18494" y="25238"/>
                  </a:cubicBezTo>
                  <a:cubicBezTo>
                    <a:pt x="18529" y="25291"/>
                    <a:pt x="18592" y="25309"/>
                    <a:pt x="18645" y="25309"/>
                  </a:cubicBezTo>
                  <a:cubicBezTo>
                    <a:pt x="18699" y="25309"/>
                    <a:pt x="18753" y="25291"/>
                    <a:pt x="18788" y="25256"/>
                  </a:cubicBezTo>
                  <a:cubicBezTo>
                    <a:pt x="18877" y="25176"/>
                    <a:pt x="18886" y="25042"/>
                    <a:pt x="18806" y="24952"/>
                  </a:cubicBezTo>
                  <a:cubicBezTo>
                    <a:pt x="18467" y="24578"/>
                    <a:pt x="18075" y="24185"/>
                    <a:pt x="17602" y="23757"/>
                  </a:cubicBezTo>
                  <a:cubicBezTo>
                    <a:pt x="17561" y="23720"/>
                    <a:pt x="17510" y="23702"/>
                    <a:pt x="17460" y="23702"/>
                  </a:cubicBezTo>
                  <a:close/>
                  <a:moveTo>
                    <a:pt x="19649" y="26224"/>
                  </a:moveTo>
                  <a:cubicBezTo>
                    <a:pt x="19612" y="26224"/>
                    <a:pt x="19574" y="26234"/>
                    <a:pt x="19538" y="26255"/>
                  </a:cubicBezTo>
                  <a:cubicBezTo>
                    <a:pt x="19439" y="26317"/>
                    <a:pt x="19404" y="26451"/>
                    <a:pt x="19466" y="26549"/>
                  </a:cubicBezTo>
                  <a:cubicBezTo>
                    <a:pt x="19752" y="27004"/>
                    <a:pt x="19984" y="27504"/>
                    <a:pt x="20180" y="28021"/>
                  </a:cubicBezTo>
                  <a:cubicBezTo>
                    <a:pt x="20207" y="28102"/>
                    <a:pt x="20296" y="28155"/>
                    <a:pt x="20376" y="28155"/>
                  </a:cubicBezTo>
                  <a:cubicBezTo>
                    <a:pt x="20403" y="28155"/>
                    <a:pt x="20430" y="28155"/>
                    <a:pt x="20456" y="28146"/>
                  </a:cubicBezTo>
                  <a:cubicBezTo>
                    <a:pt x="20563" y="28102"/>
                    <a:pt x="20617" y="27977"/>
                    <a:pt x="20581" y="27870"/>
                  </a:cubicBezTo>
                  <a:cubicBezTo>
                    <a:pt x="20376" y="27325"/>
                    <a:pt x="20126" y="26808"/>
                    <a:pt x="19832" y="26326"/>
                  </a:cubicBezTo>
                  <a:cubicBezTo>
                    <a:pt x="19791" y="26261"/>
                    <a:pt x="19722" y="26224"/>
                    <a:pt x="19649" y="26224"/>
                  </a:cubicBezTo>
                  <a:close/>
                  <a:moveTo>
                    <a:pt x="20831" y="29345"/>
                  </a:moveTo>
                  <a:cubicBezTo>
                    <a:pt x="20817" y="29345"/>
                    <a:pt x="20802" y="29347"/>
                    <a:pt x="20787" y="29351"/>
                  </a:cubicBezTo>
                  <a:cubicBezTo>
                    <a:pt x="20671" y="29368"/>
                    <a:pt x="20590" y="29484"/>
                    <a:pt x="20608" y="29600"/>
                  </a:cubicBezTo>
                  <a:cubicBezTo>
                    <a:pt x="20706" y="30127"/>
                    <a:pt x="20769" y="30671"/>
                    <a:pt x="20787" y="31233"/>
                  </a:cubicBezTo>
                  <a:cubicBezTo>
                    <a:pt x="20787" y="31349"/>
                    <a:pt x="20885" y="31438"/>
                    <a:pt x="21001" y="31438"/>
                  </a:cubicBezTo>
                  <a:lnTo>
                    <a:pt x="21010" y="31438"/>
                  </a:lnTo>
                  <a:cubicBezTo>
                    <a:pt x="21126" y="31429"/>
                    <a:pt x="21215" y="31331"/>
                    <a:pt x="21215" y="31215"/>
                  </a:cubicBezTo>
                  <a:cubicBezTo>
                    <a:pt x="21197" y="30635"/>
                    <a:pt x="21134" y="30064"/>
                    <a:pt x="21027" y="29520"/>
                  </a:cubicBezTo>
                  <a:cubicBezTo>
                    <a:pt x="21012" y="29419"/>
                    <a:pt x="20929" y="29345"/>
                    <a:pt x="20831" y="29345"/>
                  </a:cubicBezTo>
                  <a:close/>
                  <a:moveTo>
                    <a:pt x="20926" y="32685"/>
                  </a:moveTo>
                  <a:cubicBezTo>
                    <a:pt x="20822" y="32685"/>
                    <a:pt x="20732" y="32768"/>
                    <a:pt x="20724" y="32874"/>
                  </a:cubicBezTo>
                  <a:cubicBezTo>
                    <a:pt x="20679" y="33267"/>
                    <a:pt x="20617" y="33668"/>
                    <a:pt x="20528" y="34061"/>
                  </a:cubicBezTo>
                  <a:cubicBezTo>
                    <a:pt x="20501" y="34204"/>
                    <a:pt x="20465" y="34346"/>
                    <a:pt x="20430" y="34498"/>
                  </a:cubicBezTo>
                  <a:cubicBezTo>
                    <a:pt x="20403" y="34605"/>
                    <a:pt x="20474" y="34721"/>
                    <a:pt x="20590" y="34748"/>
                  </a:cubicBezTo>
                  <a:cubicBezTo>
                    <a:pt x="20608" y="34757"/>
                    <a:pt x="20626" y="34757"/>
                    <a:pt x="20644" y="34757"/>
                  </a:cubicBezTo>
                  <a:cubicBezTo>
                    <a:pt x="20733" y="34757"/>
                    <a:pt x="20822" y="34694"/>
                    <a:pt x="20849" y="34596"/>
                  </a:cubicBezTo>
                  <a:cubicBezTo>
                    <a:pt x="20885" y="34444"/>
                    <a:pt x="20920" y="34302"/>
                    <a:pt x="20947" y="34150"/>
                  </a:cubicBezTo>
                  <a:cubicBezTo>
                    <a:pt x="21036" y="33740"/>
                    <a:pt x="21099" y="33329"/>
                    <a:pt x="21143" y="32919"/>
                  </a:cubicBezTo>
                  <a:cubicBezTo>
                    <a:pt x="21161" y="32803"/>
                    <a:pt x="21072" y="32696"/>
                    <a:pt x="20956" y="32687"/>
                  </a:cubicBezTo>
                  <a:cubicBezTo>
                    <a:pt x="20946" y="32685"/>
                    <a:pt x="20936" y="32685"/>
                    <a:pt x="20926" y="32685"/>
                  </a:cubicBezTo>
                  <a:close/>
                  <a:moveTo>
                    <a:pt x="20153" y="35932"/>
                  </a:moveTo>
                  <a:cubicBezTo>
                    <a:pt x="20063" y="35932"/>
                    <a:pt x="19983" y="35983"/>
                    <a:pt x="19948" y="36068"/>
                  </a:cubicBezTo>
                  <a:cubicBezTo>
                    <a:pt x="19770" y="36577"/>
                    <a:pt x="19546" y="37085"/>
                    <a:pt x="19306" y="37594"/>
                  </a:cubicBezTo>
                  <a:cubicBezTo>
                    <a:pt x="19252" y="37701"/>
                    <a:pt x="19297" y="37834"/>
                    <a:pt x="19404" y="37879"/>
                  </a:cubicBezTo>
                  <a:cubicBezTo>
                    <a:pt x="19439" y="37897"/>
                    <a:pt x="19466" y="37906"/>
                    <a:pt x="19502" y="37906"/>
                  </a:cubicBezTo>
                  <a:cubicBezTo>
                    <a:pt x="19582" y="37906"/>
                    <a:pt x="19654" y="37861"/>
                    <a:pt x="19689" y="37781"/>
                  </a:cubicBezTo>
                  <a:cubicBezTo>
                    <a:pt x="19939" y="37255"/>
                    <a:pt x="20162" y="36728"/>
                    <a:pt x="20349" y="36220"/>
                  </a:cubicBezTo>
                  <a:cubicBezTo>
                    <a:pt x="20394" y="36113"/>
                    <a:pt x="20332" y="35988"/>
                    <a:pt x="20224" y="35943"/>
                  </a:cubicBezTo>
                  <a:cubicBezTo>
                    <a:pt x="20200" y="35936"/>
                    <a:pt x="20176" y="35932"/>
                    <a:pt x="20153" y="35932"/>
                  </a:cubicBezTo>
                  <a:close/>
                  <a:moveTo>
                    <a:pt x="18714" y="38954"/>
                  </a:moveTo>
                  <a:cubicBezTo>
                    <a:pt x="18641" y="38954"/>
                    <a:pt x="18571" y="38994"/>
                    <a:pt x="18529" y="39065"/>
                  </a:cubicBezTo>
                  <a:cubicBezTo>
                    <a:pt x="18262" y="39520"/>
                    <a:pt x="17967" y="39993"/>
                    <a:pt x="17655" y="40475"/>
                  </a:cubicBezTo>
                  <a:cubicBezTo>
                    <a:pt x="17593" y="40573"/>
                    <a:pt x="17620" y="40707"/>
                    <a:pt x="17718" y="40769"/>
                  </a:cubicBezTo>
                  <a:cubicBezTo>
                    <a:pt x="17753" y="40796"/>
                    <a:pt x="17789" y="40805"/>
                    <a:pt x="17834" y="40805"/>
                  </a:cubicBezTo>
                  <a:cubicBezTo>
                    <a:pt x="17896" y="40805"/>
                    <a:pt x="17967" y="40769"/>
                    <a:pt x="18012" y="40707"/>
                  </a:cubicBezTo>
                  <a:cubicBezTo>
                    <a:pt x="18333" y="40225"/>
                    <a:pt x="18628" y="39743"/>
                    <a:pt x="18904" y="39280"/>
                  </a:cubicBezTo>
                  <a:cubicBezTo>
                    <a:pt x="18958" y="39173"/>
                    <a:pt x="18922" y="39048"/>
                    <a:pt x="18824" y="38985"/>
                  </a:cubicBezTo>
                  <a:cubicBezTo>
                    <a:pt x="18788" y="38964"/>
                    <a:pt x="18751" y="38954"/>
                    <a:pt x="18714" y="38954"/>
                  </a:cubicBezTo>
                  <a:close/>
                  <a:moveTo>
                    <a:pt x="16864" y="41752"/>
                  </a:moveTo>
                  <a:cubicBezTo>
                    <a:pt x="16800" y="41752"/>
                    <a:pt x="16738" y="41782"/>
                    <a:pt x="16701" y="41840"/>
                  </a:cubicBezTo>
                  <a:cubicBezTo>
                    <a:pt x="16371" y="42286"/>
                    <a:pt x="16023" y="42723"/>
                    <a:pt x="15675" y="43151"/>
                  </a:cubicBezTo>
                  <a:cubicBezTo>
                    <a:pt x="15603" y="43249"/>
                    <a:pt x="15612" y="43383"/>
                    <a:pt x="15710" y="43455"/>
                  </a:cubicBezTo>
                  <a:cubicBezTo>
                    <a:pt x="15746" y="43490"/>
                    <a:pt x="15800" y="43499"/>
                    <a:pt x="15844" y="43499"/>
                  </a:cubicBezTo>
                  <a:cubicBezTo>
                    <a:pt x="15907" y="43499"/>
                    <a:pt x="15969" y="43472"/>
                    <a:pt x="16005" y="43419"/>
                  </a:cubicBezTo>
                  <a:cubicBezTo>
                    <a:pt x="16362" y="42991"/>
                    <a:pt x="16710" y="42545"/>
                    <a:pt x="17040" y="42090"/>
                  </a:cubicBezTo>
                  <a:cubicBezTo>
                    <a:pt x="17111" y="41992"/>
                    <a:pt x="17093" y="41867"/>
                    <a:pt x="16995" y="41795"/>
                  </a:cubicBezTo>
                  <a:cubicBezTo>
                    <a:pt x="16955" y="41766"/>
                    <a:pt x="16909" y="41752"/>
                    <a:pt x="16864" y="41752"/>
                  </a:cubicBezTo>
                  <a:close/>
                  <a:moveTo>
                    <a:pt x="14757" y="44354"/>
                  </a:moveTo>
                  <a:cubicBezTo>
                    <a:pt x="14697" y="44354"/>
                    <a:pt x="14639" y="44379"/>
                    <a:pt x="14595" y="44427"/>
                  </a:cubicBezTo>
                  <a:cubicBezTo>
                    <a:pt x="14230" y="44837"/>
                    <a:pt x="13846" y="45248"/>
                    <a:pt x="13462" y="45640"/>
                  </a:cubicBezTo>
                  <a:cubicBezTo>
                    <a:pt x="13382" y="45729"/>
                    <a:pt x="13382" y="45863"/>
                    <a:pt x="13471" y="45944"/>
                  </a:cubicBezTo>
                  <a:cubicBezTo>
                    <a:pt x="13507" y="45988"/>
                    <a:pt x="13560" y="46006"/>
                    <a:pt x="13614" y="46006"/>
                  </a:cubicBezTo>
                  <a:cubicBezTo>
                    <a:pt x="13676" y="46006"/>
                    <a:pt x="13730" y="45988"/>
                    <a:pt x="13766" y="45944"/>
                  </a:cubicBezTo>
                  <a:cubicBezTo>
                    <a:pt x="14158" y="45542"/>
                    <a:pt x="14551" y="45123"/>
                    <a:pt x="14916" y="44704"/>
                  </a:cubicBezTo>
                  <a:cubicBezTo>
                    <a:pt x="14997" y="44623"/>
                    <a:pt x="14988" y="44481"/>
                    <a:pt x="14899" y="44409"/>
                  </a:cubicBezTo>
                  <a:cubicBezTo>
                    <a:pt x="14858" y="44372"/>
                    <a:pt x="14807" y="44354"/>
                    <a:pt x="14757" y="44354"/>
                  </a:cubicBezTo>
                  <a:close/>
                  <a:moveTo>
                    <a:pt x="12422" y="46753"/>
                  </a:moveTo>
                  <a:cubicBezTo>
                    <a:pt x="12370" y="46753"/>
                    <a:pt x="12318" y="46771"/>
                    <a:pt x="12276" y="46809"/>
                  </a:cubicBezTo>
                  <a:cubicBezTo>
                    <a:pt x="11874" y="47193"/>
                    <a:pt x="11455" y="47567"/>
                    <a:pt x="11036" y="47924"/>
                  </a:cubicBezTo>
                  <a:cubicBezTo>
                    <a:pt x="10947" y="48004"/>
                    <a:pt x="10938" y="48138"/>
                    <a:pt x="11018" y="48227"/>
                  </a:cubicBezTo>
                  <a:cubicBezTo>
                    <a:pt x="11054" y="48272"/>
                    <a:pt x="11116" y="48299"/>
                    <a:pt x="11179" y="48299"/>
                  </a:cubicBezTo>
                  <a:cubicBezTo>
                    <a:pt x="11223" y="48299"/>
                    <a:pt x="11277" y="48281"/>
                    <a:pt x="11312" y="48245"/>
                  </a:cubicBezTo>
                  <a:cubicBezTo>
                    <a:pt x="11741" y="47888"/>
                    <a:pt x="12160" y="47505"/>
                    <a:pt x="12570" y="47121"/>
                  </a:cubicBezTo>
                  <a:cubicBezTo>
                    <a:pt x="12651" y="47041"/>
                    <a:pt x="12659" y="46907"/>
                    <a:pt x="12579" y="46818"/>
                  </a:cubicBezTo>
                  <a:cubicBezTo>
                    <a:pt x="12537" y="46775"/>
                    <a:pt x="12480" y="46753"/>
                    <a:pt x="12422" y="46753"/>
                  </a:cubicBezTo>
                  <a:close/>
                  <a:moveTo>
                    <a:pt x="9885" y="48939"/>
                  </a:moveTo>
                  <a:cubicBezTo>
                    <a:pt x="9837" y="48939"/>
                    <a:pt x="9790" y="48955"/>
                    <a:pt x="9751" y="48986"/>
                  </a:cubicBezTo>
                  <a:cubicBezTo>
                    <a:pt x="9314" y="49325"/>
                    <a:pt x="8868" y="49664"/>
                    <a:pt x="8422" y="49985"/>
                  </a:cubicBezTo>
                  <a:cubicBezTo>
                    <a:pt x="8324" y="50056"/>
                    <a:pt x="8306" y="50190"/>
                    <a:pt x="8368" y="50288"/>
                  </a:cubicBezTo>
                  <a:cubicBezTo>
                    <a:pt x="8413" y="50342"/>
                    <a:pt x="8475" y="50377"/>
                    <a:pt x="8547" y="50377"/>
                  </a:cubicBezTo>
                  <a:cubicBezTo>
                    <a:pt x="8591" y="50377"/>
                    <a:pt x="8627" y="50359"/>
                    <a:pt x="8672" y="50333"/>
                  </a:cubicBezTo>
                  <a:cubicBezTo>
                    <a:pt x="9118" y="50003"/>
                    <a:pt x="9573" y="49664"/>
                    <a:pt x="10019" y="49316"/>
                  </a:cubicBezTo>
                  <a:cubicBezTo>
                    <a:pt x="10108" y="49244"/>
                    <a:pt x="10126" y="49111"/>
                    <a:pt x="10054" y="49021"/>
                  </a:cubicBezTo>
                  <a:cubicBezTo>
                    <a:pt x="10009" y="48966"/>
                    <a:pt x="9946" y="48939"/>
                    <a:pt x="9885" y="48939"/>
                  </a:cubicBezTo>
                  <a:close/>
                  <a:moveTo>
                    <a:pt x="7164" y="50897"/>
                  </a:moveTo>
                  <a:cubicBezTo>
                    <a:pt x="7124" y="50897"/>
                    <a:pt x="7084" y="50908"/>
                    <a:pt x="7048" y="50930"/>
                  </a:cubicBezTo>
                  <a:cubicBezTo>
                    <a:pt x="6584" y="51234"/>
                    <a:pt x="6102" y="51528"/>
                    <a:pt x="5630" y="51814"/>
                  </a:cubicBezTo>
                  <a:cubicBezTo>
                    <a:pt x="5532" y="51867"/>
                    <a:pt x="5496" y="52001"/>
                    <a:pt x="5558" y="52099"/>
                  </a:cubicBezTo>
                  <a:cubicBezTo>
                    <a:pt x="5594" y="52170"/>
                    <a:pt x="5665" y="52206"/>
                    <a:pt x="5737" y="52206"/>
                  </a:cubicBezTo>
                  <a:cubicBezTo>
                    <a:pt x="5781" y="52206"/>
                    <a:pt x="5817" y="52197"/>
                    <a:pt x="5853" y="52179"/>
                  </a:cubicBezTo>
                  <a:cubicBezTo>
                    <a:pt x="6325" y="51894"/>
                    <a:pt x="6807" y="51591"/>
                    <a:pt x="7280" y="51287"/>
                  </a:cubicBezTo>
                  <a:cubicBezTo>
                    <a:pt x="7378" y="51225"/>
                    <a:pt x="7405" y="51091"/>
                    <a:pt x="7342" y="50993"/>
                  </a:cubicBezTo>
                  <a:cubicBezTo>
                    <a:pt x="7303" y="50930"/>
                    <a:pt x="7234" y="50897"/>
                    <a:pt x="7164" y="50897"/>
                  </a:cubicBezTo>
                  <a:close/>
                  <a:moveTo>
                    <a:pt x="4279" y="52601"/>
                  </a:moveTo>
                  <a:cubicBezTo>
                    <a:pt x="4244" y="52601"/>
                    <a:pt x="4209" y="52609"/>
                    <a:pt x="4176" y="52625"/>
                  </a:cubicBezTo>
                  <a:lnTo>
                    <a:pt x="2677" y="53339"/>
                  </a:lnTo>
                  <a:cubicBezTo>
                    <a:pt x="2570" y="53393"/>
                    <a:pt x="2525" y="53518"/>
                    <a:pt x="2570" y="53625"/>
                  </a:cubicBezTo>
                  <a:cubicBezTo>
                    <a:pt x="2614" y="53705"/>
                    <a:pt x="2686" y="53749"/>
                    <a:pt x="2766" y="53749"/>
                  </a:cubicBezTo>
                  <a:cubicBezTo>
                    <a:pt x="2802" y="53749"/>
                    <a:pt x="2828" y="53741"/>
                    <a:pt x="2855" y="53732"/>
                  </a:cubicBezTo>
                  <a:lnTo>
                    <a:pt x="4336" y="53027"/>
                  </a:lnTo>
                  <a:lnTo>
                    <a:pt x="4381" y="53000"/>
                  </a:lnTo>
                  <a:cubicBezTo>
                    <a:pt x="4488" y="52947"/>
                    <a:pt x="4523" y="52822"/>
                    <a:pt x="4470" y="52715"/>
                  </a:cubicBezTo>
                  <a:cubicBezTo>
                    <a:pt x="4433" y="52641"/>
                    <a:pt x="4358" y="52601"/>
                    <a:pt x="4279" y="52601"/>
                  </a:cubicBezTo>
                  <a:close/>
                  <a:moveTo>
                    <a:pt x="1255" y="54039"/>
                  </a:moveTo>
                  <a:cubicBezTo>
                    <a:pt x="1223" y="54039"/>
                    <a:pt x="1191" y="54046"/>
                    <a:pt x="1160" y="54062"/>
                  </a:cubicBezTo>
                  <a:lnTo>
                    <a:pt x="277" y="54481"/>
                  </a:lnTo>
                  <a:cubicBezTo>
                    <a:pt x="170" y="54526"/>
                    <a:pt x="125" y="54659"/>
                    <a:pt x="170" y="54766"/>
                  </a:cubicBezTo>
                  <a:cubicBezTo>
                    <a:pt x="215" y="54838"/>
                    <a:pt x="286" y="54882"/>
                    <a:pt x="366" y="54882"/>
                  </a:cubicBezTo>
                  <a:cubicBezTo>
                    <a:pt x="393" y="54882"/>
                    <a:pt x="429" y="54882"/>
                    <a:pt x="455" y="54865"/>
                  </a:cubicBezTo>
                  <a:lnTo>
                    <a:pt x="1348" y="54445"/>
                  </a:lnTo>
                  <a:cubicBezTo>
                    <a:pt x="1455" y="54392"/>
                    <a:pt x="1499" y="54267"/>
                    <a:pt x="1446" y="54160"/>
                  </a:cubicBezTo>
                  <a:cubicBezTo>
                    <a:pt x="1408" y="54084"/>
                    <a:pt x="1333" y="54039"/>
                    <a:pt x="1255" y="540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6" name="Google Shape;1706;p26"/>
          <p:cNvGrpSpPr/>
          <p:nvPr/>
        </p:nvGrpSpPr>
        <p:grpSpPr>
          <a:xfrm flipH="1">
            <a:off x="8719575" y="4415188"/>
            <a:ext cx="246700" cy="377825"/>
            <a:chOff x="416825" y="4233925"/>
            <a:chExt cx="246700" cy="377825"/>
          </a:xfrm>
        </p:grpSpPr>
        <p:sp>
          <p:nvSpPr>
            <p:cNvPr id="1707" name="Google Shape;1707;p26"/>
            <p:cNvSpPr/>
            <p:nvPr/>
          </p:nvSpPr>
          <p:spPr>
            <a:xfrm>
              <a:off x="430200" y="4233925"/>
              <a:ext cx="225075" cy="225050"/>
            </a:xfrm>
            <a:custGeom>
              <a:avLst/>
              <a:gdLst/>
              <a:ahLst/>
              <a:cxnLst/>
              <a:rect l="l" t="t" r="r" b="b"/>
              <a:pathLst>
                <a:path w="9003" h="9002" extrusionOk="0">
                  <a:moveTo>
                    <a:pt x="4506" y="1"/>
                  </a:moveTo>
                  <a:lnTo>
                    <a:pt x="1" y="4506"/>
                  </a:lnTo>
                  <a:lnTo>
                    <a:pt x="4506" y="9002"/>
                  </a:lnTo>
                  <a:lnTo>
                    <a:pt x="9002" y="4506"/>
                  </a:lnTo>
                  <a:lnTo>
                    <a:pt x="45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6"/>
            <p:cNvSpPr/>
            <p:nvPr/>
          </p:nvSpPr>
          <p:spPr>
            <a:xfrm>
              <a:off x="576750" y="4444250"/>
              <a:ext cx="86775" cy="86775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31" y="0"/>
                  </a:moveTo>
                  <a:lnTo>
                    <a:pt x="0" y="1740"/>
                  </a:lnTo>
                  <a:lnTo>
                    <a:pt x="1731" y="3470"/>
                  </a:lnTo>
                  <a:lnTo>
                    <a:pt x="3470" y="1740"/>
                  </a:lnTo>
                  <a:lnTo>
                    <a:pt x="17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6"/>
            <p:cNvSpPr/>
            <p:nvPr/>
          </p:nvSpPr>
          <p:spPr>
            <a:xfrm>
              <a:off x="416825" y="4477025"/>
              <a:ext cx="134950" cy="134725"/>
            </a:xfrm>
            <a:custGeom>
              <a:avLst/>
              <a:gdLst/>
              <a:ahLst/>
              <a:cxnLst/>
              <a:rect l="l" t="t" r="r" b="b"/>
              <a:pathLst>
                <a:path w="5398" h="5389" extrusionOk="0">
                  <a:moveTo>
                    <a:pt x="2704" y="1"/>
                  </a:moveTo>
                  <a:lnTo>
                    <a:pt x="1" y="2695"/>
                  </a:lnTo>
                  <a:lnTo>
                    <a:pt x="2704" y="5389"/>
                  </a:lnTo>
                  <a:lnTo>
                    <a:pt x="5398" y="2695"/>
                  </a:lnTo>
                  <a:lnTo>
                    <a:pt x="27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0" name="Google Shape;1710;p26"/>
          <p:cNvSpPr/>
          <p:nvPr/>
        </p:nvSpPr>
        <p:spPr>
          <a:xfrm flipH="1">
            <a:off x="5031740" y="-145815"/>
            <a:ext cx="474485" cy="469788"/>
          </a:xfrm>
          <a:custGeom>
            <a:avLst/>
            <a:gdLst/>
            <a:ahLst/>
            <a:cxnLst/>
            <a:rect l="l" t="t" r="r" b="b"/>
            <a:pathLst>
              <a:path w="14444" h="14301" extrusionOk="0">
                <a:moveTo>
                  <a:pt x="7218" y="0"/>
                </a:moveTo>
                <a:lnTo>
                  <a:pt x="6192" y="3800"/>
                </a:lnTo>
                <a:lnTo>
                  <a:pt x="3275" y="1160"/>
                </a:lnTo>
                <a:lnTo>
                  <a:pt x="4461" y="4907"/>
                </a:lnTo>
                <a:lnTo>
                  <a:pt x="589" y="4264"/>
                </a:lnTo>
                <a:lnTo>
                  <a:pt x="3614" y="6780"/>
                </a:lnTo>
                <a:lnTo>
                  <a:pt x="1" y="8332"/>
                </a:lnTo>
                <a:lnTo>
                  <a:pt x="3908" y="8814"/>
                </a:lnTo>
                <a:lnTo>
                  <a:pt x="1705" y="12070"/>
                </a:lnTo>
                <a:lnTo>
                  <a:pt x="5246" y="10366"/>
                </a:lnTo>
                <a:lnTo>
                  <a:pt x="5166" y="14300"/>
                </a:lnTo>
                <a:lnTo>
                  <a:pt x="7218" y="10946"/>
                </a:lnTo>
                <a:lnTo>
                  <a:pt x="9279" y="14300"/>
                </a:lnTo>
                <a:lnTo>
                  <a:pt x="9189" y="10366"/>
                </a:lnTo>
                <a:lnTo>
                  <a:pt x="12731" y="12070"/>
                </a:lnTo>
                <a:lnTo>
                  <a:pt x="10536" y="8814"/>
                </a:lnTo>
                <a:lnTo>
                  <a:pt x="14444" y="8332"/>
                </a:lnTo>
                <a:lnTo>
                  <a:pt x="10831" y="6780"/>
                </a:lnTo>
                <a:lnTo>
                  <a:pt x="13855" y="4264"/>
                </a:lnTo>
                <a:lnTo>
                  <a:pt x="9974" y="4907"/>
                </a:lnTo>
                <a:lnTo>
                  <a:pt x="9974" y="4907"/>
                </a:lnTo>
                <a:lnTo>
                  <a:pt x="11161" y="1160"/>
                </a:lnTo>
                <a:lnTo>
                  <a:pt x="8253" y="3800"/>
                </a:lnTo>
                <a:lnTo>
                  <a:pt x="721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1" name="Google Shape;1711;p26"/>
          <p:cNvGrpSpPr/>
          <p:nvPr/>
        </p:nvGrpSpPr>
        <p:grpSpPr>
          <a:xfrm flipH="1">
            <a:off x="472125" y="2462025"/>
            <a:ext cx="246700" cy="377825"/>
            <a:chOff x="416825" y="4233925"/>
            <a:chExt cx="246700" cy="377825"/>
          </a:xfrm>
        </p:grpSpPr>
        <p:sp>
          <p:nvSpPr>
            <p:cNvPr id="1712" name="Google Shape;1712;p26"/>
            <p:cNvSpPr/>
            <p:nvPr/>
          </p:nvSpPr>
          <p:spPr>
            <a:xfrm>
              <a:off x="430200" y="4233925"/>
              <a:ext cx="225075" cy="225050"/>
            </a:xfrm>
            <a:custGeom>
              <a:avLst/>
              <a:gdLst/>
              <a:ahLst/>
              <a:cxnLst/>
              <a:rect l="l" t="t" r="r" b="b"/>
              <a:pathLst>
                <a:path w="9003" h="9002" extrusionOk="0">
                  <a:moveTo>
                    <a:pt x="4506" y="1"/>
                  </a:moveTo>
                  <a:lnTo>
                    <a:pt x="1" y="4506"/>
                  </a:lnTo>
                  <a:lnTo>
                    <a:pt x="4506" y="9002"/>
                  </a:lnTo>
                  <a:lnTo>
                    <a:pt x="9002" y="4506"/>
                  </a:lnTo>
                  <a:lnTo>
                    <a:pt x="45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6"/>
            <p:cNvSpPr/>
            <p:nvPr/>
          </p:nvSpPr>
          <p:spPr>
            <a:xfrm>
              <a:off x="576750" y="4444250"/>
              <a:ext cx="86775" cy="86775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31" y="0"/>
                  </a:moveTo>
                  <a:lnTo>
                    <a:pt x="0" y="1740"/>
                  </a:lnTo>
                  <a:lnTo>
                    <a:pt x="1731" y="3470"/>
                  </a:lnTo>
                  <a:lnTo>
                    <a:pt x="3470" y="1740"/>
                  </a:lnTo>
                  <a:lnTo>
                    <a:pt x="17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6"/>
            <p:cNvSpPr/>
            <p:nvPr/>
          </p:nvSpPr>
          <p:spPr>
            <a:xfrm>
              <a:off x="416825" y="4477025"/>
              <a:ext cx="134950" cy="134725"/>
            </a:xfrm>
            <a:custGeom>
              <a:avLst/>
              <a:gdLst/>
              <a:ahLst/>
              <a:cxnLst/>
              <a:rect l="l" t="t" r="r" b="b"/>
              <a:pathLst>
                <a:path w="5398" h="5389" extrusionOk="0">
                  <a:moveTo>
                    <a:pt x="2704" y="1"/>
                  </a:moveTo>
                  <a:lnTo>
                    <a:pt x="1" y="2695"/>
                  </a:lnTo>
                  <a:lnTo>
                    <a:pt x="2704" y="5389"/>
                  </a:lnTo>
                  <a:lnTo>
                    <a:pt x="5398" y="2695"/>
                  </a:lnTo>
                  <a:lnTo>
                    <a:pt x="27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5" name="Google Shape;1715;p26"/>
          <p:cNvGrpSpPr/>
          <p:nvPr/>
        </p:nvGrpSpPr>
        <p:grpSpPr>
          <a:xfrm flipH="1">
            <a:off x="6386950" y="323975"/>
            <a:ext cx="313375" cy="346925"/>
            <a:chOff x="2579275" y="270900"/>
            <a:chExt cx="313375" cy="346925"/>
          </a:xfrm>
        </p:grpSpPr>
        <p:sp>
          <p:nvSpPr>
            <p:cNvPr id="1716" name="Google Shape;1716;p26"/>
            <p:cNvSpPr/>
            <p:nvPr/>
          </p:nvSpPr>
          <p:spPr>
            <a:xfrm>
              <a:off x="2579275" y="277450"/>
              <a:ext cx="306025" cy="333900"/>
            </a:xfrm>
            <a:custGeom>
              <a:avLst/>
              <a:gdLst/>
              <a:ahLst/>
              <a:cxnLst/>
              <a:rect l="l" t="t" r="r" b="b"/>
              <a:pathLst>
                <a:path w="12241" h="13356" extrusionOk="0">
                  <a:moveTo>
                    <a:pt x="2900" y="1"/>
                  </a:moveTo>
                  <a:lnTo>
                    <a:pt x="2900" y="1"/>
                  </a:lnTo>
                  <a:cubicBezTo>
                    <a:pt x="1" y="8636"/>
                    <a:pt x="12240" y="13356"/>
                    <a:pt x="12240" y="13356"/>
                  </a:cubicBezTo>
                  <a:cubicBezTo>
                    <a:pt x="12231" y="1214"/>
                    <a:pt x="2900" y="1"/>
                    <a:pt x="29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6"/>
            <p:cNvSpPr/>
            <p:nvPr/>
          </p:nvSpPr>
          <p:spPr>
            <a:xfrm>
              <a:off x="2644400" y="270900"/>
              <a:ext cx="248250" cy="346925"/>
            </a:xfrm>
            <a:custGeom>
              <a:avLst/>
              <a:gdLst/>
              <a:ahLst/>
              <a:cxnLst/>
              <a:rect l="l" t="t" r="r" b="b"/>
              <a:pathLst>
                <a:path w="9930" h="13877" extrusionOk="0">
                  <a:moveTo>
                    <a:pt x="293" y="1"/>
                  </a:moveTo>
                  <a:cubicBezTo>
                    <a:pt x="217" y="1"/>
                    <a:pt x="140" y="33"/>
                    <a:pt x="90" y="93"/>
                  </a:cubicBezTo>
                  <a:cubicBezTo>
                    <a:pt x="1" y="209"/>
                    <a:pt x="18" y="370"/>
                    <a:pt x="125" y="459"/>
                  </a:cubicBezTo>
                  <a:cubicBezTo>
                    <a:pt x="5906" y="5125"/>
                    <a:pt x="9359" y="13626"/>
                    <a:pt x="9394" y="13716"/>
                  </a:cubicBezTo>
                  <a:cubicBezTo>
                    <a:pt x="9439" y="13814"/>
                    <a:pt x="9537" y="13876"/>
                    <a:pt x="9635" y="13876"/>
                  </a:cubicBezTo>
                  <a:cubicBezTo>
                    <a:pt x="9671" y="13876"/>
                    <a:pt x="9707" y="13867"/>
                    <a:pt x="9733" y="13858"/>
                  </a:cubicBezTo>
                  <a:cubicBezTo>
                    <a:pt x="9867" y="13805"/>
                    <a:pt x="9930" y="13653"/>
                    <a:pt x="9876" y="13519"/>
                  </a:cubicBezTo>
                  <a:cubicBezTo>
                    <a:pt x="9849" y="13430"/>
                    <a:pt x="6343" y="4804"/>
                    <a:pt x="456" y="58"/>
                  </a:cubicBezTo>
                  <a:cubicBezTo>
                    <a:pt x="409" y="19"/>
                    <a:pt x="351" y="1"/>
                    <a:pt x="2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6"/>
            <p:cNvSpPr/>
            <p:nvPr/>
          </p:nvSpPr>
          <p:spPr>
            <a:xfrm>
              <a:off x="2656900" y="327425"/>
              <a:ext cx="113325" cy="74050"/>
            </a:xfrm>
            <a:custGeom>
              <a:avLst/>
              <a:gdLst/>
              <a:ahLst/>
              <a:cxnLst/>
              <a:rect l="l" t="t" r="r" b="b"/>
              <a:pathLst>
                <a:path w="4533" h="2962" extrusionOk="0">
                  <a:moveTo>
                    <a:pt x="4273" y="0"/>
                  </a:moveTo>
                  <a:cubicBezTo>
                    <a:pt x="4131" y="0"/>
                    <a:pt x="4015" y="107"/>
                    <a:pt x="4006" y="250"/>
                  </a:cubicBezTo>
                  <a:lnTo>
                    <a:pt x="3952" y="2400"/>
                  </a:lnTo>
                  <a:lnTo>
                    <a:pt x="312" y="1918"/>
                  </a:lnTo>
                  <a:cubicBezTo>
                    <a:pt x="301" y="1917"/>
                    <a:pt x="290" y="1916"/>
                    <a:pt x="279" y="1916"/>
                  </a:cubicBezTo>
                  <a:cubicBezTo>
                    <a:pt x="149" y="1916"/>
                    <a:pt x="34" y="2010"/>
                    <a:pt x="18" y="2141"/>
                  </a:cubicBezTo>
                  <a:cubicBezTo>
                    <a:pt x="0" y="2284"/>
                    <a:pt x="98" y="2418"/>
                    <a:pt x="241" y="2436"/>
                  </a:cubicBezTo>
                  <a:lnTo>
                    <a:pt x="4166" y="2953"/>
                  </a:lnTo>
                  <a:cubicBezTo>
                    <a:pt x="4184" y="2953"/>
                    <a:pt x="4193" y="2962"/>
                    <a:pt x="4202" y="2962"/>
                  </a:cubicBezTo>
                  <a:cubicBezTo>
                    <a:pt x="4264" y="2962"/>
                    <a:pt x="4327" y="2935"/>
                    <a:pt x="4371" y="2899"/>
                  </a:cubicBezTo>
                  <a:cubicBezTo>
                    <a:pt x="4425" y="2846"/>
                    <a:pt x="4461" y="2775"/>
                    <a:pt x="4461" y="2703"/>
                  </a:cubicBezTo>
                  <a:lnTo>
                    <a:pt x="4532" y="268"/>
                  </a:lnTo>
                  <a:cubicBezTo>
                    <a:pt x="4532" y="125"/>
                    <a:pt x="4416" y="0"/>
                    <a:pt x="4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6"/>
            <p:cNvSpPr/>
            <p:nvPr/>
          </p:nvSpPr>
          <p:spPr>
            <a:xfrm>
              <a:off x="2712875" y="428100"/>
              <a:ext cx="126925" cy="63050"/>
            </a:xfrm>
            <a:custGeom>
              <a:avLst/>
              <a:gdLst/>
              <a:ahLst/>
              <a:cxnLst/>
              <a:rect l="l" t="t" r="r" b="b"/>
              <a:pathLst>
                <a:path w="5077" h="2522" extrusionOk="0">
                  <a:moveTo>
                    <a:pt x="4796" y="1"/>
                  </a:moveTo>
                  <a:cubicBezTo>
                    <a:pt x="4678" y="1"/>
                    <a:pt x="4564" y="84"/>
                    <a:pt x="4532" y="202"/>
                  </a:cubicBezTo>
                  <a:lnTo>
                    <a:pt x="4140" y="1959"/>
                  </a:lnTo>
                  <a:lnTo>
                    <a:pt x="330" y="1263"/>
                  </a:lnTo>
                  <a:cubicBezTo>
                    <a:pt x="313" y="1260"/>
                    <a:pt x="297" y="1259"/>
                    <a:pt x="280" y="1259"/>
                  </a:cubicBezTo>
                  <a:cubicBezTo>
                    <a:pt x="157" y="1259"/>
                    <a:pt x="51" y="1343"/>
                    <a:pt x="27" y="1468"/>
                  </a:cubicBezTo>
                  <a:cubicBezTo>
                    <a:pt x="0" y="1611"/>
                    <a:pt x="98" y="1745"/>
                    <a:pt x="232" y="1772"/>
                  </a:cubicBezTo>
                  <a:lnTo>
                    <a:pt x="4291" y="2512"/>
                  </a:lnTo>
                  <a:cubicBezTo>
                    <a:pt x="4309" y="2521"/>
                    <a:pt x="4318" y="2521"/>
                    <a:pt x="4336" y="2521"/>
                  </a:cubicBezTo>
                  <a:cubicBezTo>
                    <a:pt x="4452" y="2521"/>
                    <a:pt x="4559" y="2441"/>
                    <a:pt x="4595" y="2316"/>
                  </a:cubicBezTo>
                  <a:lnTo>
                    <a:pt x="5041" y="318"/>
                  </a:lnTo>
                  <a:cubicBezTo>
                    <a:pt x="5076" y="184"/>
                    <a:pt x="4987" y="41"/>
                    <a:pt x="4844" y="5"/>
                  </a:cubicBezTo>
                  <a:cubicBezTo>
                    <a:pt x="4828" y="2"/>
                    <a:pt x="4812" y="1"/>
                    <a:pt x="47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0" name="Google Shape;1720;p26"/>
          <p:cNvGrpSpPr/>
          <p:nvPr/>
        </p:nvGrpSpPr>
        <p:grpSpPr>
          <a:xfrm>
            <a:off x="5944950" y="4604100"/>
            <a:ext cx="198175" cy="198700"/>
            <a:chOff x="5372750" y="3475650"/>
            <a:chExt cx="198175" cy="198700"/>
          </a:xfrm>
        </p:grpSpPr>
        <p:sp>
          <p:nvSpPr>
            <p:cNvPr id="1721" name="Google Shape;1721;p26"/>
            <p:cNvSpPr/>
            <p:nvPr/>
          </p:nvSpPr>
          <p:spPr>
            <a:xfrm>
              <a:off x="5372750" y="3475650"/>
              <a:ext cx="198175" cy="198700"/>
            </a:xfrm>
            <a:custGeom>
              <a:avLst/>
              <a:gdLst/>
              <a:ahLst/>
              <a:cxnLst/>
              <a:rect l="l" t="t" r="r" b="b"/>
              <a:pathLst>
                <a:path w="7927" h="7948" extrusionOk="0">
                  <a:moveTo>
                    <a:pt x="3963" y="1"/>
                  </a:moveTo>
                  <a:cubicBezTo>
                    <a:pt x="1773" y="1"/>
                    <a:pt x="0" y="1794"/>
                    <a:pt x="0" y="3984"/>
                  </a:cubicBezTo>
                  <a:cubicBezTo>
                    <a:pt x="0" y="4902"/>
                    <a:pt x="313" y="5757"/>
                    <a:pt x="835" y="6425"/>
                  </a:cubicBezTo>
                  <a:cubicBezTo>
                    <a:pt x="1565" y="7363"/>
                    <a:pt x="2691" y="7947"/>
                    <a:pt x="3963" y="7947"/>
                  </a:cubicBezTo>
                  <a:cubicBezTo>
                    <a:pt x="6153" y="7947"/>
                    <a:pt x="7926" y="6174"/>
                    <a:pt x="7926" y="3984"/>
                  </a:cubicBezTo>
                  <a:cubicBezTo>
                    <a:pt x="7926" y="1857"/>
                    <a:pt x="6279" y="126"/>
                    <a:pt x="4193" y="21"/>
                  </a:cubicBezTo>
                  <a:cubicBezTo>
                    <a:pt x="4109" y="1"/>
                    <a:pt x="4047" y="1"/>
                    <a:pt x="3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6"/>
            <p:cNvSpPr/>
            <p:nvPr/>
          </p:nvSpPr>
          <p:spPr>
            <a:xfrm>
              <a:off x="5393600" y="3476175"/>
              <a:ext cx="177325" cy="198175"/>
            </a:xfrm>
            <a:custGeom>
              <a:avLst/>
              <a:gdLst/>
              <a:ahLst/>
              <a:cxnLst/>
              <a:rect l="l" t="t" r="r" b="b"/>
              <a:pathLst>
                <a:path w="7093" h="7927" extrusionOk="0">
                  <a:moveTo>
                    <a:pt x="3359" y="0"/>
                  </a:moveTo>
                  <a:cubicBezTo>
                    <a:pt x="3505" y="126"/>
                    <a:pt x="3651" y="272"/>
                    <a:pt x="3776" y="397"/>
                  </a:cubicBezTo>
                  <a:cubicBezTo>
                    <a:pt x="4339" y="1022"/>
                    <a:pt x="4673" y="1898"/>
                    <a:pt x="4652" y="2754"/>
                  </a:cubicBezTo>
                  <a:cubicBezTo>
                    <a:pt x="4610" y="4235"/>
                    <a:pt x="3505" y="5611"/>
                    <a:pt x="2066" y="5966"/>
                  </a:cubicBezTo>
                  <a:cubicBezTo>
                    <a:pt x="1565" y="6091"/>
                    <a:pt x="1064" y="6091"/>
                    <a:pt x="564" y="6216"/>
                  </a:cubicBezTo>
                  <a:cubicBezTo>
                    <a:pt x="376" y="6258"/>
                    <a:pt x="188" y="6320"/>
                    <a:pt x="1" y="6404"/>
                  </a:cubicBezTo>
                  <a:cubicBezTo>
                    <a:pt x="731" y="7342"/>
                    <a:pt x="1857" y="7926"/>
                    <a:pt x="3129" y="7926"/>
                  </a:cubicBezTo>
                  <a:cubicBezTo>
                    <a:pt x="5319" y="7926"/>
                    <a:pt x="7092" y="6153"/>
                    <a:pt x="7092" y="3963"/>
                  </a:cubicBezTo>
                  <a:cubicBezTo>
                    <a:pt x="7092" y="1836"/>
                    <a:pt x="5445" y="105"/>
                    <a:pt x="3359" y="0"/>
                  </a:cubicBez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6"/>
            <p:cNvSpPr/>
            <p:nvPr/>
          </p:nvSpPr>
          <p:spPr>
            <a:xfrm>
              <a:off x="5391525" y="3532475"/>
              <a:ext cx="29750" cy="81750"/>
            </a:xfrm>
            <a:custGeom>
              <a:avLst/>
              <a:gdLst/>
              <a:ahLst/>
              <a:cxnLst/>
              <a:rect l="l" t="t" r="r" b="b"/>
              <a:pathLst>
                <a:path w="1190" h="3270" extrusionOk="0">
                  <a:moveTo>
                    <a:pt x="742" y="0"/>
                  </a:moveTo>
                  <a:cubicBezTo>
                    <a:pt x="652" y="0"/>
                    <a:pt x="433" y="285"/>
                    <a:pt x="271" y="648"/>
                  </a:cubicBezTo>
                  <a:cubicBezTo>
                    <a:pt x="105" y="1044"/>
                    <a:pt x="0" y="1545"/>
                    <a:pt x="42" y="1816"/>
                  </a:cubicBezTo>
                  <a:cubicBezTo>
                    <a:pt x="42" y="2066"/>
                    <a:pt x="188" y="2567"/>
                    <a:pt x="459" y="2879"/>
                  </a:cubicBezTo>
                  <a:cubicBezTo>
                    <a:pt x="668" y="3136"/>
                    <a:pt x="926" y="3270"/>
                    <a:pt x="1053" y="3270"/>
                  </a:cubicBezTo>
                  <a:cubicBezTo>
                    <a:pt x="1091" y="3270"/>
                    <a:pt x="1117" y="3258"/>
                    <a:pt x="1127" y="3234"/>
                  </a:cubicBezTo>
                  <a:cubicBezTo>
                    <a:pt x="1189" y="3151"/>
                    <a:pt x="1001" y="2921"/>
                    <a:pt x="918" y="2608"/>
                  </a:cubicBezTo>
                  <a:cubicBezTo>
                    <a:pt x="814" y="2316"/>
                    <a:pt x="793" y="1962"/>
                    <a:pt x="772" y="1774"/>
                  </a:cubicBezTo>
                  <a:cubicBezTo>
                    <a:pt x="772" y="1586"/>
                    <a:pt x="751" y="1169"/>
                    <a:pt x="793" y="773"/>
                  </a:cubicBezTo>
                  <a:cubicBezTo>
                    <a:pt x="814" y="397"/>
                    <a:pt x="855" y="43"/>
                    <a:pt x="751" y="1"/>
                  </a:cubicBezTo>
                  <a:cubicBezTo>
                    <a:pt x="748" y="0"/>
                    <a:pt x="745" y="0"/>
                    <a:pt x="7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4" name="Google Shape;1724;p26"/>
          <p:cNvSpPr/>
          <p:nvPr/>
        </p:nvSpPr>
        <p:spPr>
          <a:xfrm flipH="1">
            <a:off x="1804790" y="4793035"/>
            <a:ext cx="474485" cy="469788"/>
          </a:xfrm>
          <a:custGeom>
            <a:avLst/>
            <a:gdLst/>
            <a:ahLst/>
            <a:cxnLst/>
            <a:rect l="l" t="t" r="r" b="b"/>
            <a:pathLst>
              <a:path w="14444" h="14301" extrusionOk="0">
                <a:moveTo>
                  <a:pt x="7218" y="0"/>
                </a:moveTo>
                <a:lnTo>
                  <a:pt x="6192" y="3800"/>
                </a:lnTo>
                <a:lnTo>
                  <a:pt x="3275" y="1160"/>
                </a:lnTo>
                <a:lnTo>
                  <a:pt x="4461" y="4907"/>
                </a:lnTo>
                <a:lnTo>
                  <a:pt x="589" y="4264"/>
                </a:lnTo>
                <a:lnTo>
                  <a:pt x="3614" y="6780"/>
                </a:lnTo>
                <a:lnTo>
                  <a:pt x="1" y="8332"/>
                </a:lnTo>
                <a:lnTo>
                  <a:pt x="3908" y="8814"/>
                </a:lnTo>
                <a:lnTo>
                  <a:pt x="1705" y="12070"/>
                </a:lnTo>
                <a:lnTo>
                  <a:pt x="5246" y="10366"/>
                </a:lnTo>
                <a:lnTo>
                  <a:pt x="5166" y="14300"/>
                </a:lnTo>
                <a:lnTo>
                  <a:pt x="7218" y="10946"/>
                </a:lnTo>
                <a:lnTo>
                  <a:pt x="9279" y="14300"/>
                </a:lnTo>
                <a:lnTo>
                  <a:pt x="9189" y="10366"/>
                </a:lnTo>
                <a:lnTo>
                  <a:pt x="12731" y="12070"/>
                </a:lnTo>
                <a:lnTo>
                  <a:pt x="10536" y="8814"/>
                </a:lnTo>
                <a:lnTo>
                  <a:pt x="14444" y="8332"/>
                </a:lnTo>
                <a:lnTo>
                  <a:pt x="10831" y="6780"/>
                </a:lnTo>
                <a:lnTo>
                  <a:pt x="13855" y="4264"/>
                </a:lnTo>
                <a:lnTo>
                  <a:pt x="9974" y="4907"/>
                </a:lnTo>
                <a:lnTo>
                  <a:pt x="9974" y="4907"/>
                </a:lnTo>
                <a:lnTo>
                  <a:pt x="11161" y="1160"/>
                </a:lnTo>
                <a:lnTo>
                  <a:pt x="8253" y="3800"/>
                </a:lnTo>
                <a:lnTo>
                  <a:pt x="721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5" name="Google Shape;1725;p26"/>
          <p:cNvGrpSpPr/>
          <p:nvPr/>
        </p:nvGrpSpPr>
        <p:grpSpPr>
          <a:xfrm flipH="1">
            <a:off x="-180125" y="1525138"/>
            <a:ext cx="446525" cy="349425"/>
            <a:chOff x="6105100" y="4507988"/>
            <a:chExt cx="446525" cy="349425"/>
          </a:xfrm>
        </p:grpSpPr>
        <p:sp>
          <p:nvSpPr>
            <p:cNvPr id="1726" name="Google Shape;1726;p26"/>
            <p:cNvSpPr/>
            <p:nvPr/>
          </p:nvSpPr>
          <p:spPr>
            <a:xfrm>
              <a:off x="6114925" y="4507988"/>
              <a:ext cx="426875" cy="340750"/>
            </a:xfrm>
            <a:custGeom>
              <a:avLst/>
              <a:gdLst/>
              <a:ahLst/>
              <a:cxnLst/>
              <a:rect l="l" t="t" r="r" b="b"/>
              <a:pathLst>
                <a:path w="17075" h="13630" extrusionOk="0">
                  <a:moveTo>
                    <a:pt x="14064" y="0"/>
                  </a:moveTo>
                  <a:cubicBezTo>
                    <a:pt x="4514" y="0"/>
                    <a:pt x="0" y="13629"/>
                    <a:pt x="0" y="13629"/>
                  </a:cubicBezTo>
                  <a:cubicBezTo>
                    <a:pt x="16058" y="12862"/>
                    <a:pt x="17075" y="435"/>
                    <a:pt x="17075" y="435"/>
                  </a:cubicBezTo>
                  <a:cubicBezTo>
                    <a:pt x="16021" y="136"/>
                    <a:pt x="15017" y="0"/>
                    <a:pt x="14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6"/>
            <p:cNvSpPr/>
            <p:nvPr/>
          </p:nvSpPr>
          <p:spPr>
            <a:xfrm>
              <a:off x="6105100" y="4510213"/>
              <a:ext cx="446525" cy="347200"/>
            </a:xfrm>
            <a:custGeom>
              <a:avLst/>
              <a:gdLst/>
              <a:ahLst/>
              <a:cxnLst/>
              <a:rect l="l" t="t" r="r" b="b"/>
              <a:pathLst>
                <a:path w="17861" h="13888" extrusionOk="0">
                  <a:moveTo>
                    <a:pt x="17464" y="1"/>
                  </a:moveTo>
                  <a:cubicBezTo>
                    <a:pt x="17358" y="1"/>
                    <a:pt x="17256" y="50"/>
                    <a:pt x="17191" y="141"/>
                  </a:cubicBezTo>
                  <a:cubicBezTo>
                    <a:pt x="11384" y="8080"/>
                    <a:pt x="357" y="13174"/>
                    <a:pt x="250" y="13228"/>
                  </a:cubicBezTo>
                  <a:cubicBezTo>
                    <a:pt x="72" y="13308"/>
                    <a:pt x="1" y="13513"/>
                    <a:pt x="81" y="13683"/>
                  </a:cubicBezTo>
                  <a:cubicBezTo>
                    <a:pt x="134" y="13808"/>
                    <a:pt x="259" y="13888"/>
                    <a:pt x="393" y="13888"/>
                  </a:cubicBezTo>
                  <a:cubicBezTo>
                    <a:pt x="438" y="13888"/>
                    <a:pt x="491" y="13879"/>
                    <a:pt x="536" y="13852"/>
                  </a:cubicBezTo>
                  <a:cubicBezTo>
                    <a:pt x="643" y="13808"/>
                    <a:pt x="11830" y="8633"/>
                    <a:pt x="17745" y="551"/>
                  </a:cubicBezTo>
                  <a:cubicBezTo>
                    <a:pt x="17861" y="390"/>
                    <a:pt x="17825" y="176"/>
                    <a:pt x="17673" y="69"/>
                  </a:cubicBezTo>
                  <a:cubicBezTo>
                    <a:pt x="17609" y="23"/>
                    <a:pt x="17536" y="1"/>
                    <a:pt x="17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6"/>
            <p:cNvSpPr/>
            <p:nvPr/>
          </p:nvSpPr>
          <p:spPr>
            <a:xfrm>
              <a:off x="6384550" y="4532638"/>
              <a:ext cx="98150" cy="147925"/>
            </a:xfrm>
            <a:custGeom>
              <a:avLst/>
              <a:gdLst/>
              <a:ahLst/>
              <a:cxnLst/>
              <a:rect l="l" t="t" r="r" b="b"/>
              <a:pathLst>
                <a:path w="3926" h="5917" extrusionOk="0">
                  <a:moveTo>
                    <a:pt x="790" y="0"/>
                  </a:moveTo>
                  <a:cubicBezTo>
                    <a:pt x="615" y="0"/>
                    <a:pt x="464" y="138"/>
                    <a:pt x="447" y="314"/>
                  </a:cubicBezTo>
                  <a:lnTo>
                    <a:pt x="10" y="5542"/>
                  </a:lnTo>
                  <a:cubicBezTo>
                    <a:pt x="1" y="5640"/>
                    <a:pt x="36" y="5738"/>
                    <a:pt x="99" y="5810"/>
                  </a:cubicBezTo>
                  <a:cubicBezTo>
                    <a:pt x="170" y="5881"/>
                    <a:pt x="259" y="5917"/>
                    <a:pt x="349" y="5917"/>
                  </a:cubicBezTo>
                  <a:lnTo>
                    <a:pt x="358" y="5917"/>
                  </a:lnTo>
                  <a:lnTo>
                    <a:pt x="3587" y="5854"/>
                  </a:lnTo>
                  <a:cubicBezTo>
                    <a:pt x="3774" y="5845"/>
                    <a:pt x="3926" y="5694"/>
                    <a:pt x="3926" y="5497"/>
                  </a:cubicBezTo>
                  <a:cubicBezTo>
                    <a:pt x="3917" y="5310"/>
                    <a:pt x="3756" y="5158"/>
                    <a:pt x="3569" y="5158"/>
                  </a:cubicBezTo>
                  <a:lnTo>
                    <a:pt x="732" y="5221"/>
                  </a:lnTo>
                  <a:lnTo>
                    <a:pt x="1134" y="377"/>
                  </a:lnTo>
                  <a:cubicBezTo>
                    <a:pt x="1151" y="189"/>
                    <a:pt x="1009" y="20"/>
                    <a:pt x="821" y="2"/>
                  </a:cubicBezTo>
                  <a:cubicBezTo>
                    <a:pt x="811" y="1"/>
                    <a:pt x="800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6"/>
            <p:cNvSpPr/>
            <p:nvPr/>
          </p:nvSpPr>
          <p:spPr>
            <a:xfrm>
              <a:off x="6269250" y="4612213"/>
              <a:ext cx="85225" cy="164475"/>
            </a:xfrm>
            <a:custGeom>
              <a:avLst/>
              <a:gdLst/>
              <a:ahLst/>
              <a:cxnLst/>
              <a:rect l="l" t="t" r="r" b="b"/>
              <a:pathLst>
                <a:path w="3409" h="6579" extrusionOk="0">
                  <a:moveTo>
                    <a:pt x="1094" y="0"/>
                  </a:moveTo>
                  <a:cubicBezTo>
                    <a:pt x="926" y="0"/>
                    <a:pt x="774" y="127"/>
                    <a:pt x="750" y="298"/>
                  </a:cubicBezTo>
                  <a:lnTo>
                    <a:pt x="27" y="5704"/>
                  </a:lnTo>
                  <a:cubicBezTo>
                    <a:pt x="0" y="5892"/>
                    <a:pt x="125" y="6061"/>
                    <a:pt x="304" y="6097"/>
                  </a:cubicBezTo>
                  <a:lnTo>
                    <a:pt x="2971" y="6570"/>
                  </a:lnTo>
                  <a:cubicBezTo>
                    <a:pt x="2998" y="6570"/>
                    <a:pt x="3016" y="6579"/>
                    <a:pt x="3034" y="6579"/>
                  </a:cubicBezTo>
                  <a:cubicBezTo>
                    <a:pt x="3203" y="6579"/>
                    <a:pt x="3346" y="6454"/>
                    <a:pt x="3373" y="6293"/>
                  </a:cubicBezTo>
                  <a:cubicBezTo>
                    <a:pt x="3408" y="6106"/>
                    <a:pt x="3283" y="5927"/>
                    <a:pt x="3096" y="5892"/>
                  </a:cubicBezTo>
                  <a:lnTo>
                    <a:pt x="750" y="5472"/>
                  </a:lnTo>
                  <a:lnTo>
                    <a:pt x="1437" y="396"/>
                  </a:lnTo>
                  <a:cubicBezTo>
                    <a:pt x="1464" y="200"/>
                    <a:pt x="1330" y="31"/>
                    <a:pt x="1142" y="4"/>
                  </a:cubicBezTo>
                  <a:cubicBezTo>
                    <a:pt x="1126" y="1"/>
                    <a:pt x="1110" y="0"/>
                    <a:pt x="10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6"/>
            <p:cNvSpPr/>
            <p:nvPr/>
          </p:nvSpPr>
          <p:spPr>
            <a:xfrm>
              <a:off x="6167325" y="4724688"/>
              <a:ext cx="73625" cy="106200"/>
            </a:xfrm>
            <a:custGeom>
              <a:avLst/>
              <a:gdLst/>
              <a:ahLst/>
              <a:cxnLst/>
              <a:rect l="l" t="t" r="r" b="b"/>
              <a:pathLst>
                <a:path w="2945" h="4248" extrusionOk="0">
                  <a:moveTo>
                    <a:pt x="1106" y="0"/>
                  </a:moveTo>
                  <a:cubicBezTo>
                    <a:pt x="949" y="0"/>
                    <a:pt x="807" y="108"/>
                    <a:pt x="777" y="269"/>
                  </a:cubicBezTo>
                  <a:lnTo>
                    <a:pt x="27" y="3623"/>
                  </a:lnTo>
                  <a:cubicBezTo>
                    <a:pt x="1" y="3721"/>
                    <a:pt x="27" y="3828"/>
                    <a:pt x="81" y="3908"/>
                  </a:cubicBezTo>
                  <a:cubicBezTo>
                    <a:pt x="143" y="3989"/>
                    <a:pt x="233" y="4033"/>
                    <a:pt x="331" y="4042"/>
                  </a:cubicBezTo>
                  <a:lnTo>
                    <a:pt x="2552" y="4247"/>
                  </a:lnTo>
                  <a:lnTo>
                    <a:pt x="2588" y="4247"/>
                  </a:lnTo>
                  <a:cubicBezTo>
                    <a:pt x="2766" y="4247"/>
                    <a:pt x="2918" y="4114"/>
                    <a:pt x="2927" y="3935"/>
                  </a:cubicBezTo>
                  <a:cubicBezTo>
                    <a:pt x="2945" y="3748"/>
                    <a:pt x="2811" y="3578"/>
                    <a:pt x="2614" y="3560"/>
                  </a:cubicBezTo>
                  <a:lnTo>
                    <a:pt x="786" y="3391"/>
                  </a:lnTo>
                  <a:lnTo>
                    <a:pt x="1446" y="420"/>
                  </a:lnTo>
                  <a:cubicBezTo>
                    <a:pt x="1490" y="233"/>
                    <a:pt x="1374" y="46"/>
                    <a:pt x="1187" y="10"/>
                  </a:cubicBezTo>
                  <a:cubicBezTo>
                    <a:pt x="1160" y="3"/>
                    <a:pt x="1133" y="0"/>
                    <a:pt x="1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1" name="Google Shape;2021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2" name="Google Shape;2022;p32"/>
          <p:cNvGrpSpPr/>
          <p:nvPr/>
        </p:nvGrpSpPr>
        <p:grpSpPr>
          <a:xfrm rot="5400000" flipH="1">
            <a:off x="8203727" y="4203221"/>
            <a:ext cx="1351216" cy="529329"/>
            <a:chOff x="485179" y="-4"/>
            <a:chExt cx="1464416" cy="573674"/>
          </a:xfrm>
        </p:grpSpPr>
        <p:sp>
          <p:nvSpPr>
            <p:cNvPr id="2023" name="Google Shape;2023;p32"/>
            <p:cNvSpPr/>
            <p:nvPr/>
          </p:nvSpPr>
          <p:spPr>
            <a:xfrm rot="5400000">
              <a:off x="982367" y="-410074"/>
              <a:ext cx="469906" cy="1290046"/>
            </a:xfrm>
            <a:custGeom>
              <a:avLst/>
              <a:gdLst/>
              <a:ahLst/>
              <a:cxnLst/>
              <a:rect l="l" t="t" r="r" b="b"/>
              <a:pathLst>
                <a:path w="17611" h="48348" extrusionOk="0">
                  <a:moveTo>
                    <a:pt x="1752" y="1"/>
                  </a:moveTo>
                  <a:cubicBezTo>
                    <a:pt x="1165" y="1"/>
                    <a:pt x="573" y="64"/>
                    <a:pt x="0" y="192"/>
                  </a:cubicBezTo>
                  <a:lnTo>
                    <a:pt x="0" y="48347"/>
                  </a:lnTo>
                  <a:cubicBezTo>
                    <a:pt x="794" y="47910"/>
                    <a:pt x="1615" y="47420"/>
                    <a:pt x="2453" y="46965"/>
                  </a:cubicBezTo>
                  <a:cubicBezTo>
                    <a:pt x="2516" y="46929"/>
                    <a:pt x="2569" y="46902"/>
                    <a:pt x="2632" y="46866"/>
                  </a:cubicBezTo>
                  <a:cubicBezTo>
                    <a:pt x="4327" y="45965"/>
                    <a:pt x="5932" y="44922"/>
                    <a:pt x="7449" y="43753"/>
                  </a:cubicBezTo>
                  <a:cubicBezTo>
                    <a:pt x="7556" y="43664"/>
                    <a:pt x="7663" y="43584"/>
                    <a:pt x="7770" y="43494"/>
                  </a:cubicBezTo>
                  <a:cubicBezTo>
                    <a:pt x="9465" y="42156"/>
                    <a:pt x="11035" y="40649"/>
                    <a:pt x="12436" y="38998"/>
                  </a:cubicBezTo>
                  <a:cubicBezTo>
                    <a:pt x="12489" y="38936"/>
                    <a:pt x="12552" y="38864"/>
                    <a:pt x="12614" y="38793"/>
                  </a:cubicBezTo>
                  <a:cubicBezTo>
                    <a:pt x="12730" y="38650"/>
                    <a:pt x="12855" y="38499"/>
                    <a:pt x="12980" y="38347"/>
                  </a:cubicBezTo>
                  <a:cubicBezTo>
                    <a:pt x="13025" y="38293"/>
                    <a:pt x="13078" y="38222"/>
                    <a:pt x="13123" y="38160"/>
                  </a:cubicBezTo>
                  <a:cubicBezTo>
                    <a:pt x="13480" y="37722"/>
                    <a:pt x="13819" y="37276"/>
                    <a:pt x="14149" y="36821"/>
                  </a:cubicBezTo>
                  <a:cubicBezTo>
                    <a:pt x="15005" y="35626"/>
                    <a:pt x="15790" y="34359"/>
                    <a:pt x="16388" y="33021"/>
                  </a:cubicBezTo>
                  <a:cubicBezTo>
                    <a:pt x="16415" y="32950"/>
                    <a:pt x="16441" y="32887"/>
                    <a:pt x="16468" y="32825"/>
                  </a:cubicBezTo>
                  <a:cubicBezTo>
                    <a:pt x="16843" y="31977"/>
                    <a:pt x="17137" y="31094"/>
                    <a:pt x="17325" y="30184"/>
                  </a:cubicBezTo>
                  <a:cubicBezTo>
                    <a:pt x="17360" y="30015"/>
                    <a:pt x="17396" y="29836"/>
                    <a:pt x="17423" y="29658"/>
                  </a:cubicBezTo>
                  <a:cubicBezTo>
                    <a:pt x="17601" y="28543"/>
                    <a:pt x="17610" y="27383"/>
                    <a:pt x="17423" y="26277"/>
                  </a:cubicBezTo>
                  <a:cubicBezTo>
                    <a:pt x="17227" y="25126"/>
                    <a:pt x="16825" y="24029"/>
                    <a:pt x="16174" y="23074"/>
                  </a:cubicBezTo>
                  <a:cubicBezTo>
                    <a:pt x="16004" y="22815"/>
                    <a:pt x="15817" y="22575"/>
                    <a:pt x="15621" y="22343"/>
                  </a:cubicBezTo>
                  <a:cubicBezTo>
                    <a:pt x="15567" y="22280"/>
                    <a:pt x="15514" y="22218"/>
                    <a:pt x="15460" y="22155"/>
                  </a:cubicBezTo>
                  <a:cubicBezTo>
                    <a:pt x="14613" y="21210"/>
                    <a:pt x="13587" y="20416"/>
                    <a:pt x="12614" y="19577"/>
                  </a:cubicBezTo>
                  <a:cubicBezTo>
                    <a:pt x="12552" y="19533"/>
                    <a:pt x="12489" y="19479"/>
                    <a:pt x="12436" y="19425"/>
                  </a:cubicBezTo>
                  <a:cubicBezTo>
                    <a:pt x="12070" y="19104"/>
                    <a:pt x="11713" y="18783"/>
                    <a:pt x="11383" y="18435"/>
                  </a:cubicBezTo>
                  <a:cubicBezTo>
                    <a:pt x="10946" y="17989"/>
                    <a:pt x="10554" y="17516"/>
                    <a:pt x="10206" y="17008"/>
                  </a:cubicBezTo>
                  <a:cubicBezTo>
                    <a:pt x="10152" y="16945"/>
                    <a:pt x="10116" y="16883"/>
                    <a:pt x="10072" y="16821"/>
                  </a:cubicBezTo>
                  <a:cubicBezTo>
                    <a:pt x="9028" y="15286"/>
                    <a:pt x="8341" y="13511"/>
                    <a:pt x="8074" y="11673"/>
                  </a:cubicBezTo>
                  <a:cubicBezTo>
                    <a:pt x="8065" y="11611"/>
                    <a:pt x="8056" y="11548"/>
                    <a:pt x="8047" y="11486"/>
                  </a:cubicBezTo>
                  <a:cubicBezTo>
                    <a:pt x="8020" y="11245"/>
                    <a:pt x="7993" y="11004"/>
                    <a:pt x="7975" y="10763"/>
                  </a:cubicBezTo>
                  <a:cubicBezTo>
                    <a:pt x="7886" y="9318"/>
                    <a:pt x="8029" y="7801"/>
                    <a:pt x="7984" y="6338"/>
                  </a:cubicBezTo>
                  <a:cubicBezTo>
                    <a:pt x="7984" y="6276"/>
                    <a:pt x="7984" y="6222"/>
                    <a:pt x="7984" y="6151"/>
                  </a:cubicBezTo>
                  <a:cubicBezTo>
                    <a:pt x="7949" y="5357"/>
                    <a:pt x="7851" y="4590"/>
                    <a:pt x="7619" y="3858"/>
                  </a:cubicBezTo>
                  <a:cubicBezTo>
                    <a:pt x="7574" y="3689"/>
                    <a:pt x="7512" y="3528"/>
                    <a:pt x="7449" y="3368"/>
                  </a:cubicBezTo>
                  <a:cubicBezTo>
                    <a:pt x="7324" y="3073"/>
                    <a:pt x="7181" y="2788"/>
                    <a:pt x="7003" y="2502"/>
                  </a:cubicBezTo>
                  <a:cubicBezTo>
                    <a:pt x="6602" y="1887"/>
                    <a:pt x="6075" y="1387"/>
                    <a:pt x="5478" y="1004"/>
                  </a:cubicBezTo>
                  <a:cubicBezTo>
                    <a:pt x="5370" y="941"/>
                    <a:pt x="5272" y="879"/>
                    <a:pt x="5165" y="816"/>
                  </a:cubicBezTo>
                  <a:cubicBezTo>
                    <a:pt x="4398" y="397"/>
                    <a:pt x="3533" y="147"/>
                    <a:pt x="2632" y="49"/>
                  </a:cubicBezTo>
                  <a:cubicBezTo>
                    <a:pt x="2578" y="40"/>
                    <a:pt x="2516" y="40"/>
                    <a:pt x="2453" y="31"/>
                  </a:cubicBezTo>
                  <a:cubicBezTo>
                    <a:pt x="2221" y="11"/>
                    <a:pt x="1987" y="1"/>
                    <a:pt x="1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2"/>
            <p:cNvSpPr/>
            <p:nvPr/>
          </p:nvSpPr>
          <p:spPr>
            <a:xfrm rot="5400000">
              <a:off x="934352" y="-441573"/>
              <a:ext cx="566069" cy="1464416"/>
            </a:xfrm>
            <a:custGeom>
              <a:avLst/>
              <a:gdLst/>
              <a:ahLst/>
              <a:cxnLst/>
              <a:rect l="l" t="t" r="r" b="b"/>
              <a:pathLst>
                <a:path w="21215" h="54883" extrusionOk="0">
                  <a:moveTo>
                    <a:pt x="3533" y="0"/>
                  </a:moveTo>
                  <a:cubicBezTo>
                    <a:pt x="3417" y="0"/>
                    <a:pt x="3328" y="90"/>
                    <a:pt x="3319" y="206"/>
                  </a:cubicBezTo>
                  <a:cubicBezTo>
                    <a:pt x="3319" y="322"/>
                    <a:pt x="3408" y="420"/>
                    <a:pt x="3524" y="429"/>
                  </a:cubicBezTo>
                  <a:cubicBezTo>
                    <a:pt x="4086" y="438"/>
                    <a:pt x="4630" y="509"/>
                    <a:pt x="5148" y="625"/>
                  </a:cubicBezTo>
                  <a:cubicBezTo>
                    <a:pt x="5166" y="634"/>
                    <a:pt x="5184" y="634"/>
                    <a:pt x="5193" y="634"/>
                  </a:cubicBezTo>
                  <a:cubicBezTo>
                    <a:pt x="5291" y="634"/>
                    <a:pt x="5380" y="562"/>
                    <a:pt x="5407" y="464"/>
                  </a:cubicBezTo>
                  <a:cubicBezTo>
                    <a:pt x="5433" y="348"/>
                    <a:pt x="5353" y="232"/>
                    <a:pt x="5246" y="206"/>
                  </a:cubicBezTo>
                  <a:cubicBezTo>
                    <a:pt x="4693" y="90"/>
                    <a:pt x="4122" y="18"/>
                    <a:pt x="3542" y="0"/>
                  </a:cubicBezTo>
                  <a:close/>
                  <a:moveTo>
                    <a:pt x="1862" y="105"/>
                  </a:moveTo>
                  <a:cubicBezTo>
                    <a:pt x="1851" y="105"/>
                    <a:pt x="1840" y="106"/>
                    <a:pt x="1829" y="108"/>
                  </a:cubicBezTo>
                  <a:cubicBezTo>
                    <a:pt x="1258" y="188"/>
                    <a:pt x="705" y="331"/>
                    <a:pt x="170" y="518"/>
                  </a:cubicBezTo>
                  <a:cubicBezTo>
                    <a:pt x="54" y="554"/>
                    <a:pt x="0" y="678"/>
                    <a:pt x="36" y="786"/>
                  </a:cubicBezTo>
                  <a:cubicBezTo>
                    <a:pt x="72" y="875"/>
                    <a:pt x="152" y="928"/>
                    <a:pt x="241" y="928"/>
                  </a:cubicBezTo>
                  <a:cubicBezTo>
                    <a:pt x="259" y="928"/>
                    <a:pt x="286" y="928"/>
                    <a:pt x="313" y="919"/>
                  </a:cubicBezTo>
                  <a:cubicBezTo>
                    <a:pt x="821" y="741"/>
                    <a:pt x="1348" y="607"/>
                    <a:pt x="1901" y="527"/>
                  </a:cubicBezTo>
                  <a:cubicBezTo>
                    <a:pt x="2017" y="509"/>
                    <a:pt x="2097" y="402"/>
                    <a:pt x="2079" y="286"/>
                  </a:cubicBezTo>
                  <a:cubicBezTo>
                    <a:pt x="2063" y="181"/>
                    <a:pt x="1966" y="105"/>
                    <a:pt x="1862" y="105"/>
                  </a:cubicBezTo>
                  <a:close/>
                  <a:moveTo>
                    <a:pt x="6775" y="754"/>
                  </a:moveTo>
                  <a:cubicBezTo>
                    <a:pt x="6697" y="754"/>
                    <a:pt x="6622" y="798"/>
                    <a:pt x="6584" y="875"/>
                  </a:cubicBezTo>
                  <a:cubicBezTo>
                    <a:pt x="6531" y="982"/>
                    <a:pt x="6575" y="1107"/>
                    <a:pt x="6682" y="1160"/>
                  </a:cubicBezTo>
                  <a:cubicBezTo>
                    <a:pt x="7182" y="1401"/>
                    <a:pt x="7637" y="1695"/>
                    <a:pt x="8029" y="2043"/>
                  </a:cubicBezTo>
                  <a:cubicBezTo>
                    <a:pt x="8065" y="2079"/>
                    <a:pt x="8119" y="2097"/>
                    <a:pt x="8172" y="2097"/>
                  </a:cubicBezTo>
                  <a:cubicBezTo>
                    <a:pt x="8226" y="2097"/>
                    <a:pt x="8288" y="2079"/>
                    <a:pt x="8324" y="2026"/>
                  </a:cubicBezTo>
                  <a:cubicBezTo>
                    <a:pt x="8404" y="1936"/>
                    <a:pt x="8395" y="1803"/>
                    <a:pt x="8306" y="1722"/>
                  </a:cubicBezTo>
                  <a:cubicBezTo>
                    <a:pt x="7887" y="1356"/>
                    <a:pt x="7405" y="1035"/>
                    <a:pt x="6870" y="777"/>
                  </a:cubicBezTo>
                  <a:cubicBezTo>
                    <a:pt x="6839" y="761"/>
                    <a:pt x="6807" y="754"/>
                    <a:pt x="6775" y="754"/>
                  </a:cubicBezTo>
                  <a:close/>
                  <a:moveTo>
                    <a:pt x="9240" y="2956"/>
                  </a:moveTo>
                  <a:cubicBezTo>
                    <a:pt x="9201" y="2956"/>
                    <a:pt x="9162" y="2967"/>
                    <a:pt x="9127" y="2989"/>
                  </a:cubicBezTo>
                  <a:cubicBezTo>
                    <a:pt x="9029" y="3043"/>
                    <a:pt x="8993" y="3176"/>
                    <a:pt x="9055" y="3274"/>
                  </a:cubicBezTo>
                  <a:cubicBezTo>
                    <a:pt x="9323" y="3729"/>
                    <a:pt x="9537" y="4211"/>
                    <a:pt x="9689" y="4764"/>
                  </a:cubicBezTo>
                  <a:cubicBezTo>
                    <a:pt x="9715" y="4853"/>
                    <a:pt x="9805" y="4916"/>
                    <a:pt x="9894" y="4916"/>
                  </a:cubicBezTo>
                  <a:cubicBezTo>
                    <a:pt x="9912" y="4916"/>
                    <a:pt x="9939" y="4916"/>
                    <a:pt x="9956" y="4907"/>
                  </a:cubicBezTo>
                  <a:cubicBezTo>
                    <a:pt x="10072" y="4871"/>
                    <a:pt x="10135" y="4755"/>
                    <a:pt x="10099" y="4639"/>
                  </a:cubicBezTo>
                  <a:cubicBezTo>
                    <a:pt x="9930" y="4060"/>
                    <a:pt x="9707" y="3542"/>
                    <a:pt x="9421" y="3060"/>
                  </a:cubicBezTo>
                  <a:cubicBezTo>
                    <a:pt x="9381" y="2991"/>
                    <a:pt x="9311" y="2956"/>
                    <a:pt x="9240" y="2956"/>
                  </a:cubicBezTo>
                  <a:close/>
                  <a:moveTo>
                    <a:pt x="10202" y="6136"/>
                  </a:moveTo>
                  <a:cubicBezTo>
                    <a:pt x="10192" y="6136"/>
                    <a:pt x="10181" y="6137"/>
                    <a:pt x="10170" y="6138"/>
                  </a:cubicBezTo>
                  <a:cubicBezTo>
                    <a:pt x="10054" y="6147"/>
                    <a:pt x="9974" y="6254"/>
                    <a:pt x="9983" y="6370"/>
                  </a:cubicBezTo>
                  <a:cubicBezTo>
                    <a:pt x="10028" y="6843"/>
                    <a:pt x="10046" y="7360"/>
                    <a:pt x="10046" y="7985"/>
                  </a:cubicBezTo>
                  <a:lnTo>
                    <a:pt x="10046" y="8020"/>
                  </a:lnTo>
                  <a:cubicBezTo>
                    <a:pt x="10046" y="8136"/>
                    <a:pt x="10144" y="8235"/>
                    <a:pt x="10260" y="8235"/>
                  </a:cubicBezTo>
                  <a:cubicBezTo>
                    <a:pt x="10385" y="8235"/>
                    <a:pt x="10474" y="8136"/>
                    <a:pt x="10474" y="8020"/>
                  </a:cubicBezTo>
                  <a:lnTo>
                    <a:pt x="10474" y="7985"/>
                  </a:lnTo>
                  <a:cubicBezTo>
                    <a:pt x="10474" y="7342"/>
                    <a:pt x="10456" y="6816"/>
                    <a:pt x="10411" y="6325"/>
                  </a:cubicBezTo>
                  <a:cubicBezTo>
                    <a:pt x="10395" y="6219"/>
                    <a:pt x="10312" y="6136"/>
                    <a:pt x="10202" y="6136"/>
                  </a:cubicBezTo>
                  <a:close/>
                  <a:moveTo>
                    <a:pt x="10233" y="9483"/>
                  </a:moveTo>
                  <a:cubicBezTo>
                    <a:pt x="10117" y="9483"/>
                    <a:pt x="10019" y="9573"/>
                    <a:pt x="10019" y="9689"/>
                  </a:cubicBezTo>
                  <a:cubicBezTo>
                    <a:pt x="10001" y="10126"/>
                    <a:pt x="9992" y="10590"/>
                    <a:pt x="9992" y="11045"/>
                  </a:cubicBezTo>
                  <a:cubicBezTo>
                    <a:pt x="9992" y="11161"/>
                    <a:pt x="9992" y="11268"/>
                    <a:pt x="9992" y="11375"/>
                  </a:cubicBezTo>
                  <a:cubicBezTo>
                    <a:pt x="10001" y="11491"/>
                    <a:pt x="10090" y="11589"/>
                    <a:pt x="10206" y="11589"/>
                  </a:cubicBezTo>
                  <a:lnTo>
                    <a:pt x="10215" y="11589"/>
                  </a:lnTo>
                  <a:cubicBezTo>
                    <a:pt x="10331" y="11580"/>
                    <a:pt x="10420" y="11491"/>
                    <a:pt x="10420" y="11366"/>
                  </a:cubicBezTo>
                  <a:cubicBezTo>
                    <a:pt x="10420" y="11259"/>
                    <a:pt x="10420" y="11152"/>
                    <a:pt x="10420" y="11045"/>
                  </a:cubicBezTo>
                  <a:cubicBezTo>
                    <a:pt x="10420" y="10599"/>
                    <a:pt x="10429" y="10135"/>
                    <a:pt x="10447" y="9707"/>
                  </a:cubicBezTo>
                  <a:cubicBezTo>
                    <a:pt x="10447" y="9582"/>
                    <a:pt x="10358" y="9483"/>
                    <a:pt x="10233" y="9483"/>
                  </a:cubicBezTo>
                  <a:close/>
                  <a:moveTo>
                    <a:pt x="10304" y="12828"/>
                  </a:moveTo>
                  <a:cubicBezTo>
                    <a:pt x="10298" y="12828"/>
                    <a:pt x="10292" y="12828"/>
                    <a:pt x="10286" y="12829"/>
                  </a:cubicBezTo>
                  <a:cubicBezTo>
                    <a:pt x="10170" y="12847"/>
                    <a:pt x="10090" y="12954"/>
                    <a:pt x="10099" y="13070"/>
                  </a:cubicBezTo>
                  <a:cubicBezTo>
                    <a:pt x="10170" y="13632"/>
                    <a:pt x="10278" y="14194"/>
                    <a:pt x="10411" y="14738"/>
                  </a:cubicBezTo>
                  <a:cubicBezTo>
                    <a:pt x="10438" y="14836"/>
                    <a:pt x="10527" y="14907"/>
                    <a:pt x="10625" y="14907"/>
                  </a:cubicBezTo>
                  <a:cubicBezTo>
                    <a:pt x="10634" y="14907"/>
                    <a:pt x="10652" y="14899"/>
                    <a:pt x="10670" y="14899"/>
                  </a:cubicBezTo>
                  <a:cubicBezTo>
                    <a:pt x="10786" y="14872"/>
                    <a:pt x="10857" y="14756"/>
                    <a:pt x="10831" y="14640"/>
                  </a:cubicBezTo>
                  <a:cubicBezTo>
                    <a:pt x="10697" y="14105"/>
                    <a:pt x="10590" y="13560"/>
                    <a:pt x="10527" y="13016"/>
                  </a:cubicBezTo>
                  <a:cubicBezTo>
                    <a:pt x="10510" y="12906"/>
                    <a:pt x="10413" y="12828"/>
                    <a:pt x="10304" y="12828"/>
                  </a:cubicBezTo>
                  <a:close/>
                  <a:moveTo>
                    <a:pt x="11122" y="16074"/>
                  </a:moveTo>
                  <a:cubicBezTo>
                    <a:pt x="11099" y="16074"/>
                    <a:pt x="11076" y="16078"/>
                    <a:pt x="11054" y="16085"/>
                  </a:cubicBezTo>
                  <a:cubicBezTo>
                    <a:pt x="10938" y="16130"/>
                    <a:pt x="10884" y="16255"/>
                    <a:pt x="10929" y="16362"/>
                  </a:cubicBezTo>
                  <a:cubicBezTo>
                    <a:pt x="11134" y="16888"/>
                    <a:pt x="11366" y="17414"/>
                    <a:pt x="11634" y="17914"/>
                  </a:cubicBezTo>
                  <a:cubicBezTo>
                    <a:pt x="11669" y="17985"/>
                    <a:pt x="11741" y="18021"/>
                    <a:pt x="11821" y="18021"/>
                  </a:cubicBezTo>
                  <a:cubicBezTo>
                    <a:pt x="11857" y="18021"/>
                    <a:pt x="11892" y="18021"/>
                    <a:pt x="11919" y="18003"/>
                  </a:cubicBezTo>
                  <a:cubicBezTo>
                    <a:pt x="12026" y="17941"/>
                    <a:pt x="12062" y="17816"/>
                    <a:pt x="12008" y="17709"/>
                  </a:cubicBezTo>
                  <a:cubicBezTo>
                    <a:pt x="11749" y="17227"/>
                    <a:pt x="11526" y="16718"/>
                    <a:pt x="11330" y="16210"/>
                  </a:cubicBezTo>
                  <a:cubicBezTo>
                    <a:pt x="11295" y="16125"/>
                    <a:pt x="11209" y="16074"/>
                    <a:pt x="11122" y="16074"/>
                  </a:cubicBezTo>
                  <a:close/>
                  <a:moveTo>
                    <a:pt x="12695" y="19028"/>
                  </a:moveTo>
                  <a:cubicBezTo>
                    <a:pt x="12652" y="19028"/>
                    <a:pt x="12608" y="19040"/>
                    <a:pt x="12570" y="19065"/>
                  </a:cubicBezTo>
                  <a:cubicBezTo>
                    <a:pt x="12472" y="19136"/>
                    <a:pt x="12445" y="19270"/>
                    <a:pt x="12517" y="19359"/>
                  </a:cubicBezTo>
                  <a:cubicBezTo>
                    <a:pt x="12838" y="19832"/>
                    <a:pt x="13195" y="20278"/>
                    <a:pt x="13569" y="20697"/>
                  </a:cubicBezTo>
                  <a:cubicBezTo>
                    <a:pt x="13614" y="20742"/>
                    <a:pt x="13676" y="20769"/>
                    <a:pt x="13730" y="20769"/>
                  </a:cubicBezTo>
                  <a:cubicBezTo>
                    <a:pt x="13783" y="20769"/>
                    <a:pt x="13837" y="20751"/>
                    <a:pt x="13873" y="20715"/>
                  </a:cubicBezTo>
                  <a:cubicBezTo>
                    <a:pt x="13962" y="20635"/>
                    <a:pt x="13971" y="20501"/>
                    <a:pt x="13891" y="20412"/>
                  </a:cubicBezTo>
                  <a:cubicBezTo>
                    <a:pt x="13525" y="20001"/>
                    <a:pt x="13177" y="19573"/>
                    <a:pt x="12865" y="19118"/>
                  </a:cubicBezTo>
                  <a:cubicBezTo>
                    <a:pt x="12826" y="19058"/>
                    <a:pt x="12762" y="19028"/>
                    <a:pt x="12695" y="19028"/>
                  </a:cubicBezTo>
                  <a:close/>
                  <a:moveTo>
                    <a:pt x="14925" y="21516"/>
                  </a:moveTo>
                  <a:cubicBezTo>
                    <a:pt x="14867" y="21516"/>
                    <a:pt x="14808" y="21541"/>
                    <a:pt x="14765" y="21589"/>
                  </a:cubicBezTo>
                  <a:cubicBezTo>
                    <a:pt x="14685" y="21678"/>
                    <a:pt x="14693" y="21812"/>
                    <a:pt x="14774" y="21893"/>
                  </a:cubicBezTo>
                  <a:cubicBezTo>
                    <a:pt x="15193" y="22267"/>
                    <a:pt x="15630" y="22633"/>
                    <a:pt x="16049" y="22990"/>
                  </a:cubicBezTo>
                  <a:lnTo>
                    <a:pt x="16326" y="22660"/>
                  </a:lnTo>
                  <a:cubicBezTo>
                    <a:pt x="15907" y="22312"/>
                    <a:pt x="15478" y="21946"/>
                    <a:pt x="15059" y="21571"/>
                  </a:cubicBezTo>
                  <a:cubicBezTo>
                    <a:pt x="15022" y="21534"/>
                    <a:pt x="14974" y="21516"/>
                    <a:pt x="14925" y="21516"/>
                  </a:cubicBezTo>
                  <a:close/>
                  <a:moveTo>
                    <a:pt x="17460" y="23702"/>
                  </a:moveTo>
                  <a:cubicBezTo>
                    <a:pt x="17401" y="23702"/>
                    <a:pt x="17342" y="23727"/>
                    <a:pt x="17298" y="23775"/>
                  </a:cubicBezTo>
                  <a:cubicBezTo>
                    <a:pt x="17227" y="23864"/>
                    <a:pt x="17227" y="23998"/>
                    <a:pt x="17316" y="24078"/>
                  </a:cubicBezTo>
                  <a:cubicBezTo>
                    <a:pt x="17780" y="24489"/>
                    <a:pt x="18164" y="24872"/>
                    <a:pt x="18494" y="25238"/>
                  </a:cubicBezTo>
                  <a:cubicBezTo>
                    <a:pt x="18529" y="25291"/>
                    <a:pt x="18592" y="25309"/>
                    <a:pt x="18645" y="25309"/>
                  </a:cubicBezTo>
                  <a:cubicBezTo>
                    <a:pt x="18699" y="25309"/>
                    <a:pt x="18753" y="25291"/>
                    <a:pt x="18788" y="25256"/>
                  </a:cubicBezTo>
                  <a:cubicBezTo>
                    <a:pt x="18877" y="25176"/>
                    <a:pt x="18886" y="25042"/>
                    <a:pt x="18806" y="24952"/>
                  </a:cubicBezTo>
                  <a:cubicBezTo>
                    <a:pt x="18467" y="24578"/>
                    <a:pt x="18075" y="24185"/>
                    <a:pt x="17602" y="23757"/>
                  </a:cubicBezTo>
                  <a:cubicBezTo>
                    <a:pt x="17561" y="23720"/>
                    <a:pt x="17510" y="23702"/>
                    <a:pt x="17460" y="23702"/>
                  </a:cubicBezTo>
                  <a:close/>
                  <a:moveTo>
                    <a:pt x="19649" y="26224"/>
                  </a:moveTo>
                  <a:cubicBezTo>
                    <a:pt x="19612" y="26224"/>
                    <a:pt x="19574" y="26234"/>
                    <a:pt x="19538" y="26255"/>
                  </a:cubicBezTo>
                  <a:cubicBezTo>
                    <a:pt x="19439" y="26317"/>
                    <a:pt x="19404" y="26451"/>
                    <a:pt x="19466" y="26549"/>
                  </a:cubicBezTo>
                  <a:cubicBezTo>
                    <a:pt x="19752" y="27004"/>
                    <a:pt x="19984" y="27504"/>
                    <a:pt x="20180" y="28021"/>
                  </a:cubicBezTo>
                  <a:cubicBezTo>
                    <a:pt x="20207" y="28102"/>
                    <a:pt x="20296" y="28155"/>
                    <a:pt x="20376" y="28155"/>
                  </a:cubicBezTo>
                  <a:cubicBezTo>
                    <a:pt x="20403" y="28155"/>
                    <a:pt x="20430" y="28155"/>
                    <a:pt x="20456" y="28146"/>
                  </a:cubicBezTo>
                  <a:cubicBezTo>
                    <a:pt x="20563" y="28102"/>
                    <a:pt x="20617" y="27977"/>
                    <a:pt x="20581" y="27870"/>
                  </a:cubicBezTo>
                  <a:cubicBezTo>
                    <a:pt x="20376" y="27325"/>
                    <a:pt x="20126" y="26808"/>
                    <a:pt x="19832" y="26326"/>
                  </a:cubicBezTo>
                  <a:cubicBezTo>
                    <a:pt x="19791" y="26261"/>
                    <a:pt x="19722" y="26224"/>
                    <a:pt x="19649" y="26224"/>
                  </a:cubicBezTo>
                  <a:close/>
                  <a:moveTo>
                    <a:pt x="20831" y="29345"/>
                  </a:moveTo>
                  <a:cubicBezTo>
                    <a:pt x="20817" y="29345"/>
                    <a:pt x="20802" y="29347"/>
                    <a:pt x="20787" y="29351"/>
                  </a:cubicBezTo>
                  <a:cubicBezTo>
                    <a:pt x="20671" y="29368"/>
                    <a:pt x="20590" y="29484"/>
                    <a:pt x="20608" y="29600"/>
                  </a:cubicBezTo>
                  <a:cubicBezTo>
                    <a:pt x="20706" y="30127"/>
                    <a:pt x="20769" y="30671"/>
                    <a:pt x="20787" y="31233"/>
                  </a:cubicBezTo>
                  <a:cubicBezTo>
                    <a:pt x="20787" y="31349"/>
                    <a:pt x="20885" y="31438"/>
                    <a:pt x="21001" y="31438"/>
                  </a:cubicBezTo>
                  <a:lnTo>
                    <a:pt x="21010" y="31438"/>
                  </a:lnTo>
                  <a:cubicBezTo>
                    <a:pt x="21126" y="31429"/>
                    <a:pt x="21215" y="31331"/>
                    <a:pt x="21215" y="31215"/>
                  </a:cubicBezTo>
                  <a:cubicBezTo>
                    <a:pt x="21197" y="30635"/>
                    <a:pt x="21134" y="30064"/>
                    <a:pt x="21027" y="29520"/>
                  </a:cubicBezTo>
                  <a:cubicBezTo>
                    <a:pt x="21012" y="29419"/>
                    <a:pt x="20929" y="29345"/>
                    <a:pt x="20831" y="29345"/>
                  </a:cubicBezTo>
                  <a:close/>
                  <a:moveTo>
                    <a:pt x="20926" y="32685"/>
                  </a:moveTo>
                  <a:cubicBezTo>
                    <a:pt x="20822" y="32685"/>
                    <a:pt x="20732" y="32768"/>
                    <a:pt x="20724" y="32874"/>
                  </a:cubicBezTo>
                  <a:cubicBezTo>
                    <a:pt x="20679" y="33267"/>
                    <a:pt x="20617" y="33668"/>
                    <a:pt x="20528" y="34061"/>
                  </a:cubicBezTo>
                  <a:cubicBezTo>
                    <a:pt x="20501" y="34204"/>
                    <a:pt x="20465" y="34346"/>
                    <a:pt x="20430" y="34498"/>
                  </a:cubicBezTo>
                  <a:cubicBezTo>
                    <a:pt x="20403" y="34605"/>
                    <a:pt x="20474" y="34721"/>
                    <a:pt x="20590" y="34748"/>
                  </a:cubicBezTo>
                  <a:cubicBezTo>
                    <a:pt x="20608" y="34757"/>
                    <a:pt x="20626" y="34757"/>
                    <a:pt x="20644" y="34757"/>
                  </a:cubicBezTo>
                  <a:cubicBezTo>
                    <a:pt x="20733" y="34757"/>
                    <a:pt x="20822" y="34694"/>
                    <a:pt x="20849" y="34596"/>
                  </a:cubicBezTo>
                  <a:cubicBezTo>
                    <a:pt x="20885" y="34444"/>
                    <a:pt x="20920" y="34302"/>
                    <a:pt x="20947" y="34150"/>
                  </a:cubicBezTo>
                  <a:cubicBezTo>
                    <a:pt x="21036" y="33740"/>
                    <a:pt x="21099" y="33329"/>
                    <a:pt x="21143" y="32919"/>
                  </a:cubicBezTo>
                  <a:cubicBezTo>
                    <a:pt x="21161" y="32803"/>
                    <a:pt x="21072" y="32696"/>
                    <a:pt x="20956" y="32687"/>
                  </a:cubicBezTo>
                  <a:cubicBezTo>
                    <a:pt x="20946" y="32685"/>
                    <a:pt x="20936" y="32685"/>
                    <a:pt x="20926" y="32685"/>
                  </a:cubicBezTo>
                  <a:close/>
                  <a:moveTo>
                    <a:pt x="20153" y="35932"/>
                  </a:moveTo>
                  <a:cubicBezTo>
                    <a:pt x="20063" y="35932"/>
                    <a:pt x="19983" y="35983"/>
                    <a:pt x="19948" y="36068"/>
                  </a:cubicBezTo>
                  <a:cubicBezTo>
                    <a:pt x="19770" y="36577"/>
                    <a:pt x="19546" y="37085"/>
                    <a:pt x="19306" y="37594"/>
                  </a:cubicBezTo>
                  <a:cubicBezTo>
                    <a:pt x="19252" y="37701"/>
                    <a:pt x="19297" y="37834"/>
                    <a:pt x="19404" y="37879"/>
                  </a:cubicBezTo>
                  <a:cubicBezTo>
                    <a:pt x="19439" y="37897"/>
                    <a:pt x="19466" y="37906"/>
                    <a:pt x="19502" y="37906"/>
                  </a:cubicBezTo>
                  <a:cubicBezTo>
                    <a:pt x="19582" y="37906"/>
                    <a:pt x="19654" y="37861"/>
                    <a:pt x="19689" y="37781"/>
                  </a:cubicBezTo>
                  <a:cubicBezTo>
                    <a:pt x="19939" y="37255"/>
                    <a:pt x="20162" y="36728"/>
                    <a:pt x="20349" y="36220"/>
                  </a:cubicBezTo>
                  <a:cubicBezTo>
                    <a:pt x="20394" y="36113"/>
                    <a:pt x="20332" y="35988"/>
                    <a:pt x="20224" y="35943"/>
                  </a:cubicBezTo>
                  <a:cubicBezTo>
                    <a:pt x="20200" y="35936"/>
                    <a:pt x="20176" y="35932"/>
                    <a:pt x="20153" y="35932"/>
                  </a:cubicBezTo>
                  <a:close/>
                  <a:moveTo>
                    <a:pt x="18714" y="38954"/>
                  </a:moveTo>
                  <a:cubicBezTo>
                    <a:pt x="18641" y="38954"/>
                    <a:pt x="18571" y="38994"/>
                    <a:pt x="18529" y="39065"/>
                  </a:cubicBezTo>
                  <a:cubicBezTo>
                    <a:pt x="18262" y="39520"/>
                    <a:pt x="17967" y="39993"/>
                    <a:pt x="17655" y="40475"/>
                  </a:cubicBezTo>
                  <a:cubicBezTo>
                    <a:pt x="17593" y="40573"/>
                    <a:pt x="17620" y="40707"/>
                    <a:pt x="17718" y="40769"/>
                  </a:cubicBezTo>
                  <a:cubicBezTo>
                    <a:pt x="17753" y="40796"/>
                    <a:pt x="17789" y="40805"/>
                    <a:pt x="17834" y="40805"/>
                  </a:cubicBezTo>
                  <a:cubicBezTo>
                    <a:pt x="17896" y="40805"/>
                    <a:pt x="17967" y="40769"/>
                    <a:pt x="18012" y="40707"/>
                  </a:cubicBezTo>
                  <a:cubicBezTo>
                    <a:pt x="18333" y="40225"/>
                    <a:pt x="18628" y="39743"/>
                    <a:pt x="18904" y="39280"/>
                  </a:cubicBezTo>
                  <a:cubicBezTo>
                    <a:pt x="18958" y="39173"/>
                    <a:pt x="18922" y="39048"/>
                    <a:pt x="18824" y="38985"/>
                  </a:cubicBezTo>
                  <a:cubicBezTo>
                    <a:pt x="18788" y="38964"/>
                    <a:pt x="18751" y="38954"/>
                    <a:pt x="18714" y="38954"/>
                  </a:cubicBezTo>
                  <a:close/>
                  <a:moveTo>
                    <a:pt x="16864" y="41752"/>
                  </a:moveTo>
                  <a:cubicBezTo>
                    <a:pt x="16800" y="41752"/>
                    <a:pt x="16738" y="41782"/>
                    <a:pt x="16701" y="41840"/>
                  </a:cubicBezTo>
                  <a:cubicBezTo>
                    <a:pt x="16371" y="42286"/>
                    <a:pt x="16023" y="42723"/>
                    <a:pt x="15675" y="43151"/>
                  </a:cubicBezTo>
                  <a:cubicBezTo>
                    <a:pt x="15603" y="43249"/>
                    <a:pt x="15612" y="43383"/>
                    <a:pt x="15710" y="43455"/>
                  </a:cubicBezTo>
                  <a:cubicBezTo>
                    <a:pt x="15746" y="43490"/>
                    <a:pt x="15800" y="43499"/>
                    <a:pt x="15844" y="43499"/>
                  </a:cubicBezTo>
                  <a:cubicBezTo>
                    <a:pt x="15907" y="43499"/>
                    <a:pt x="15969" y="43472"/>
                    <a:pt x="16005" y="43419"/>
                  </a:cubicBezTo>
                  <a:cubicBezTo>
                    <a:pt x="16362" y="42991"/>
                    <a:pt x="16710" y="42545"/>
                    <a:pt x="17040" y="42090"/>
                  </a:cubicBezTo>
                  <a:cubicBezTo>
                    <a:pt x="17111" y="41992"/>
                    <a:pt x="17093" y="41867"/>
                    <a:pt x="16995" y="41795"/>
                  </a:cubicBezTo>
                  <a:cubicBezTo>
                    <a:pt x="16955" y="41766"/>
                    <a:pt x="16909" y="41752"/>
                    <a:pt x="16864" y="41752"/>
                  </a:cubicBezTo>
                  <a:close/>
                  <a:moveTo>
                    <a:pt x="14757" y="44354"/>
                  </a:moveTo>
                  <a:cubicBezTo>
                    <a:pt x="14697" y="44354"/>
                    <a:pt x="14639" y="44379"/>
                    <a:pt x="14595" y="44427"/>
                  </a:cubicBezTo>
                  <a:cubicBezTo>
                    <a:pt x="14230" y="44837"/>
                    <a:pt x="13846" y="45248"/>
                    <a:pt x="13462" y="45640"/>
                  </a:cubicBezTo>
                  <a:cubicBezTo>
                    <a:pt x="13382" y="45729"/>
                    <a:pt x="13382" y="45863"/>
                    <a:pt x="13471" y="45944"/>
                  </a:cubicBezTo>
                  <a:cubicBezTo>
                    <a:pt x="13507" y="45988"/>
                    <a:pt x="13560" y="46006"/>
                    <a:pt x="13614" y="46006"/>
                  </a:cubicBezTo>
                  <a:cubicBezTo>
                    <a:pt x="13676" y="46006"/>
                    <a:pt x="13730" y="45988"/>
                    <a:pt x="13766" y="45944"/>
                  </a:cubicBezTo>
                  <a:cubicBezTo>
                    <a:pt x="14158" y="45542"/>
                    <a:pt x="14551" y="45123"/>
                    <a:pt x="14916" y="44704"/>
                  </a:cubicBezTo>
                  <a:cubicBezTo>
                    <a:pt x="14997" y="44623"/>
                    <a:pt x="14988" y="44481"/>
                    <a:pt x="14899" y="44409"/>
                  </a:cubicBezTo>
                  <a:cubicBezTo>
                    <a:pt x="14858" y="44372"/>
                    <a:pt x="14807" y="44354"/>
                    <a:pt x="14757" y="44354"/>
                  </a:cubicBezTo>
                  <a:close/>
                  <a:moveTo>
                    <a:pt x="12422" y="46753"/>
                  </a:moveTo>
                  <a:cubicBezTo>
                    <a:pt x="12370" y="46753"/>
                    <a:pt x="12318" y="46771"/>
                    <a:pt x="12276" y="46809"/>
                  </a:cubicBezTo>
                  <a:cubicBezTo>
                    <a:pt x="11874" y="47193"/>
                    <a:pt x="11455" y="47567"/>
                    <a:pt x="11036" y="47924"/>
                  </a:cubicBezTo>
                  <a:cubicBezTo>
                    <a:pt x="10947" y="48004"/>
                    <a:pt x="10938" y="48138"/>
                    <a:pt x="11018" y="48227"/>
                  </a:cubicBezTo>
                  <a:cubicBezTo>
                    <a:pt x="11054" y="48272"/>
                    <a:pt x="11116" y="48299"/>
                    <a:pt x="11179" y="48299"/>
                  </a:cubicBezTo>
                  <a:cubicBezTo>
                    <a:pt x="11223" y="48299"/>
                    <a:pt x="11277" y="48281"/>
                    <a:pt x="11312" y="48245"/>
                  </a:cubicBezTo>
                  <a:cubicBezTo>
                    <a:pt x="11741" y="47888"/>
                    <a:pt x="12160" y="47505"/>
                    <a:pt x="12570" y="47121"/>
                  </a:cubicBezTo>
                  <a:cubicBezTo>
                    <a:pt x="12651" y="47041"/>
                    <a:pt x="12659" y="46907"/>
                    <a:pt x="12579" y="46818"/>
                  </a:cubicBezTo>
                  <a:cubicBezTo>
                    <a:pt x="12537" y="46775"/>
                    <a:pt x="12480" y="46753"/>
                    <a:pt x="12422" y="46753"/>
                  </a:cubicBezTo>
                  <a:close/>
                  <a:moveTo>
                    <a:pt x="9885" y="48939"/>
                  </a:moveTo>
                  <a:cubicBezTo>
                    <a:pt x="9837" y="48939"/>
                    <a:pt x="9790" y="48955"/>
                    <a:pt x="9751" y="48986"/>
                  </a:cubicBezTo>
                  <a:cubicBezTo>
                    <a:pt x="9314" y="49325"/>
                    <a:pt x="8868" y="49664"/>
                    <a:pt x="8422" y="49985"/>
                  </a:cubicBezTo>
                  <a:cubicBezTo>
                    <a:pt x="8324" y="50056"/>
                    <a:pt x="8306" y="50190"/>
                    <a:pt x="8368" y="50288"/>
                  </a:cubicBezTo>
                  <a:cubicBezTo>
                    <a:pt x="8413" y="50342"/>
                    <a:pt x="8475" y="50377"/>
                    <a:pt x="8547" y="50377"/>
                  </a:cubicBezTo>
                  <a:cubicBezTo>
                    <a:pt x="8591" y="50377"/>
                    <a:pt x="8627" y="50359"/>
                    <a:pt x="8672" y="50333"/>
                  </a:cubicBezTo>
                  <a:cubicBezTo>
                    <a:pt x="9118" y="50003"/>
                    <a:pt x="9573" y="49664"/>
                    <a:pt x="10019" y="49316"/>
                  </a:cubicBezTo>
                  <a:cubicBezTo>
                    <a:pt x="10108" y="49244"/>
                    <a:pt x="10126" y="49111"/>
                    <a:pt x="10054" y="49021"/>
                  </a:cubicBezTo>
                  <a:cubicBezTo>
                    <a:pt x="10009" y="48966"/>
                    <a:pt x="9946" y="48939"/>
                    <a:pt x="9885" y="48939"/>
                  </a:cubicBezTo>
                  <a:close/>
                  <a:moveTo>
                    <a:pt x="7164" y="50897"/>
                  </a:moveTo>
                  <a:cubicBezTo>
                    <a:pt x="7124" y="50897"/>
                    <a:pt x="7084" y="50908"/>
                    <a:pt x="7048" y="50930"/>
                  </a:cubicBezTo>
                  <a:cubicBezTo>
                    <a:pt x="6584" y="51234"/>
                    <a:pt x="6102" y="51528"/>
                    <a:pt x="5630" y="51814"/>
                  </a:cubicBezTo>
                  <a:cubicBezTo>
                    <a:pt x="5532" y="51867"/>
                    <a:pt x="5496" y="52001"/>
                    <a:pt x="5558" y="52099"/>
                  </a:cubicBezTo>
                  <a:cubicBezTo>
                    <a:pt x="5594" y="52170"/>
                    <a:pt x="5665" y="52206"/>
                    <a:pt x="5737" y="52206"/>
                  </a:cubicBezTo>
                  <a:cubicBezTo>
                    <a:pt x="5781" y="52206"/>
                    <a:pt x="5817" y="52197"/>
                    <a:pt x="5853" y="52179"/>
                  </a:cubicBezTo>
                  <a:cubicBezTo>
                    <a:pt x="6325" y="51894"/>
                    <a:pt x="6807" y="51591"/>
                    <a:pt x="7280" y="51287"/>
                  </a:cubicBezTo>
                  <a:cubicBezTo>
                    <a:pt x="7378" y="51225"/>
                    <a:pt x="7405" y="51091"/>
                    <a:pt x="7342" y="50993"/>
                  </a:cubicBezTo>
                  <a:cubicBezTo>
                    <a:pt x="7303" y="50930"/>
                    <a:pt x="7234" y="50897"/>
                    <a:pt x="7164" y="50897"/>
                  </a:cubicBezTo>
                  <a:close/>
                  <a:moveTo>
                    <a:pt x="4279" y="52601"/>
                  </a:moveTo>
                  <a:cubicBezTo>
                    <a:pt x="4244" y="52601"/>
                    <a:pt x="4209" y="52609"/>
                    <a:pt x="4176" y="52625"/>
                  </a:cubicBezTo>
                  <a:lnTo>
                    <a:pt x="2677" y="53339"/>
                  </a:lnTo>
                  <a:cubicBezTo>
                    <a:pt x="2570" y="53393"/>
                    <a:pt x="2525" y="53518"/>
                    <a:pt x="2570" y="53625"/>
                  </a:cubicBezTo>
                  <a:cubicBezTo>
                    <a:pt x="2614" y="53705"/>
                    <a:pt x="2686" y="53749"/>
                    <a:pt x="2766" y="53749"/>
                  </a:cubicBezTo>
                  <a:cubicBezTo>
                    <a:pt x="2802" y="53749"/>
                    <a:pt x="2828" y="53741"/>
                    <a:pt x="2855" y="53732"/>
                  </a:cubicBezTo>
                  <a:lnTo>
                    <a:pt x="4336" y="53027"/>
                  </a:lnTo>
                  <a:lnTo>
                    <a:pt x="4381" y="53000"/>
                  </a:lnTo>
                  <a:cubicBezTo>
                    <a:pt x="4488" y="52947"/>
                    <a:pt x="4523" y="52822"/>
                    <a:pt x="4470" y="52715"/>
                  </a:cubicBezTo>
                  <a:cubicBezTo>
                    <a:pt x="4433" y="52641"/>
                    <a:pt x="4358" y="52601"/>
                    <a:pt x="4279" y="52601"/>
                  </a:cubicBezTo>
                  <a:close/>
                  <a:moveTo>
                    <a:pt x="1255" y="54039"/>
                  </a:moveTo>
                  <a:cubicBezTo>
                    <a:pt x="1223" y="54039"/>
                    <a:pt x="1191" y="54046"/>
                    <a:pt x="1160" y="54062"/>
                  </a:cubicBezTo>
                  <a:lnTo>
                    <a:pt x="277" y="54481"/>
                  </a:lnTo>
                  <a:cubicBezTo>
                    <a:pt x="170" y="54526"/>
                    <a:pt x="125" y="54659"/>
                    <a:pt x="170" y="54766"/>
                  </a:cubicBezTo>
                  <a:cubicBezTo>
                    <a:pt x="215" y="54838"/>
                    <a:pt x="286" y="54882"/>
                    <a:pt x="366" y="54882"/>
                  </a:cubicBezTo>
                  <a:cubicBezTo>
                    <a:pt x="393" y="54882"/>
                    <a:pt x="429" y="54882"/>
                    <a:pt x="455" y="54865"/>
                  </a:cubicBezTo>
                  <a:lnTo>
                    <a:pt x="1348" y="54445"/>
                  </a:lnTo>
                  <a:cubicBezTo>
                    <a:pt x="1455" y="54392"/>
                    <a:pt x="1499" y="54267"/>
                    <a:pt x="1446" y="54160"/>
                  </a:cubicBezTo>
                  <a:cubicBezTo>
                    <a:pt x="1408" y="54084"/>
                    <a:pt x="1333" y="54039"/>
                    <a:pt x="1255" y="540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5" name="Google Shape;2025;p32"/>
          <p:cNvSpPr/>
          <p:nvPr/>
        </p:nvSpPr>
        <p:spPr>
          <a:xfrm flipH="1">
            <a:off x="7430240" y="4452475"/>
            <a:ext cx="474485" cy="469788"/>
          </a:xfrm>
          <a:custGeom>
            <a:avLst/>
            <a:gdLst/>
            <a:ahLst/>
            <a:cxnLst/>
            <a:rect l="l" t="t" r="r" b="b"/>
            <a:pathLst>
              <a:path w="14444" h="14301" extrusionOk="0">
                <a:moveTo>
                  <a:pt x="7218" y="0"/>
                </a:moveTo>
                <a:lnTo>
                  <a:pt x="6192" y="3800"/>
                </a:lnTo>
                <a:lnTo>
                  <a:pt x="3275" y="1160"/>
                </a:lnTo>
                <a:lnTo>
                  <a:pt x="4461" y="4907"/>
                </a:lnTo>
                <a:lnTo>
                  <a:pt x="589" y="4264"/>
                </a:lnTo>
                <a:lnTo>
                  <a:pt x="3614" y="6780"/>
                </a:lnTo>
                <a:lnTo>
                  <a:pt x="1" y="8332"/>
                </a:lnTo>
                <a:lnTo>
                  <a:pt x="3908" y="8814"/>
                </a:lnTo>
                <a:lnTo>
                  <a:pt x="1705" y="12070"/>
                </a:lnTo>
                <a:lnTo>
                  <a:pt x="5246" y="10366"/>
                </a:lnTo>
                <a:lnTo>
                  <a:pt x="5166" y="14300"/>
                </a:lnTo>
                <a:lnTo>
                  <a:pt x="7218" y="10946"/>
                </a:lnTo>
                <a:lnTo>
                  <a:pt x="9279" y="14300"/>
                </a:lnTo>
                <a:lnTo>
                  <a:pt x="9189" y="10366"/>
                </a:lnTo>
                <a:lnTo>
                  <a:pt x="12731" y="12070"/>
                </a:lnTo>
                <a:lnTo>
                  <a:pt x="10536" y="8814"/>
                </a:lnTo>
                <a:lnTo>
                  <a:pt x="14444" y="8332"/>
                </a:lnTo>
                <a:lnTo>
                  <a:pt x="10831" y="6780"/>
                </a:lnTo>
                <a:lnTo>
                  <a:pt x="13855" y="4264"/>
                </a:lnTo>
                <a:lnTo>
                  <a:pt x="9974" y="4907"/>
                </a:lnTo>
                <a:lnTo>
                  <a:pt x="9974" y="4907"/>
                </a:lnTo>
                <a:lnTo>
                  <a:pt x="11161" y="1160"/>
                </a:lnTo>
                <a:lnTo>
                  <a:pt x="8253" y="3800"/>
                </a:lnTo>
                <a:lnTo>
                  <a:pt x="72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6" name="Google Shape;2026;p32"/>
          <p:cNvGrpSpPr/>
          <p:nvPr/>
        </p:nvGrpSpPr>
        <p:grpSpPr>
          <a:xfrm flipH="1">
            <a:off x="238613" y="2100350"/>
            <a:ext cx="246700" cy="377825"/>
            <a:chOff x="416825" y="4233925"/>
            <a:chExt cx="246700" cy="377825"/>
          </a:xfrm>
        </p:grpSpPr>
        <p:sp>
          <p:nvSpPr>
            <p:cNvPr id="2027" name="Google Shape;2027;p32"/>
            <p:cNvSpPr/>
            <p:nvPr/>
          </p:nvSpPr>
          <p:spPr>
            <a:xfrm>
              <a:off x="430200" y="4233925"/>
              <a:ext cx="225075" cy="225050"/>
            </a:xfrm>
            <a:custGeom>
              <a:avLst/>
              <a:gdLst/>
              <a:ahLst/>
              <a:cxnLst/>
              <a:rect l="l" t="t" r="r" b="b"/>
              <a:pathLst>
                <a:path w="9003" h="9002" extrusionOk="0">
                  <a:moveTo>
                    <a:pt x="4506" y="1"/>
                  </a:moveTo>
                  <a:lnTo>
                    <a:pt x="1" y="4506"/>
                  </a:lnTo>
                  <a:lnTo>
                    <a:pt x="4506" y="9002"/>
                  </a:lnTo>
                  <a:lnTo>
                    <a:pt x="9002" y="4506"/>
                  </a:lnTo>
                  <a:lnTo>
                    <a:pt x="45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576750" y="4444250"/>
              <a:ext cx="86775" cy="86775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31" y="0"/>
                  </a:moveTo>
                  <a:lnTo>
                    <a:pt x="0" y="1740"/>
                  </a:lnTo>
                  <a:lnTo>
                    <a:pt x="1731" y="3470"/>
                  </a:lnTo>
                  <a:lnTo>
                    <a:pt x="3470" y="1740"/>
                  </a:lnTo>
                  <a:lnTo>
                    <a:pt x="17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416825" y="4477025"/>
              <a:ext cx="134950" cy="134725"/>
            </a:xfrm>
            <a:custGeom>
              <a:avLst/>
              <a:gdLst/>
              <a:ahLst/>
              <a:cxnLst/>
              <a:rect l="l" t="t" r="r" b="b"/>
              <a:pathLst>
                <a:path w="5398" h="5389" extrusionOk="0">
                  <a:moveTo>
                    <a:pt x="2704" y="1"/>
                  </a:moveTo>
                  <a:lnTo>
                    <a:pt x="1" y="2695"/>
                  </a:lnTo>
                  <a:lnTo>
                    <a:pt x="2704" y="5389"/>
                  </a:lnTo>
                  <a:lnTo>
                    <a:pt x="5398" y="2695"/>
                  </a:lnTo>
                  <a:lnTo>
                    <a:pt x="27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0" name="Google Shape;2030;p32"/>
          <p:cNvGrpSpPr/>
          <p:nvPr/>
        </p:nvGrpSpPr>
        <p:grpSpPr>
          <a:xfrm flipH="1">
            <a:off x="8614675" y="1653763"/>
            <a:ext cx="198175" cy="198700"/>
            <a:chOff x="5372750" y="3475650"/>
            <a:chExt cx="198175" cy="198700"/>
          </a:xfrm>
        </p:grpSpPr>
        <p:sp>
          <p:nvSpPr>
            <p:cNvPr id="2031" name="Google Shape;2031;p32"/>
            <p:cNvSpPr/>
            <p:nvPr/>
          </p:nvSpPr>
          <p:spPr>
            <a:xfrm>
              <a:off x="5372750" y="3475650"/>
              <a:ext cx="198175" cy="198700"/>
            </a:xfrm>
            <a:custGeom>
              <a:avLst/>
              <a:gdLst/>
              <a:ahLst/>
              <a:cxnLst/>
              <a:rect l="l" t="t" r="r" b="b"/>
              <a:pathLst>
                <a:path w="7927" h="7948" extrusionOk="0">
                  <a:moveTo>
                    <a:pt x="3963" y="1"/>
                  </a:moveTo>
                  <a:cubicBezTo>
                    <a:pt x="1773" y="1"/>
                    <a:pt x="0" y="1794"/>
                    <a:pt x="0" y="3984"/>
                  </a:cubicBezTo>
                  <a:cubicBezTo>
                    <a:pt x="0" y="4902"/>
                    <a:pt x="313" y="5757"/>
                    <a:pt x="835" y="6425"/>
                  </a:cubicBezTo>
                  <a:cubicBezTo>
                    <a:pt x="1565" y="7363"/>
                    <a:pt x="2691" y="7947"/>
                    <a:pt x="3963" y="7947"/>
                  </a:cubicBezTo>
                  <a:cubicBezTo>
                    <a:pt x="6153" y="7947"/>
                    <a:pt x="7926" y="6174"/>
                    <a:pt x="7926" y="3984"/>
                  </a:cubicBezTo>
                  <a:cubicBezTo>
                    <a:pt x="7926" y="1857"/>
                    <a:pt x="6279" y="126"/>
                    <a:pt x="4193" y="21"/>
                  </a:cubicBezTo>
                  <a:cubicBezTo>
                    <a:pt x="4109" y="1"/>
                    <a:pt x="4047" y="1"/>
                    <a:pt x="3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5393600" y="3476175"/>
              <a:ext cx="177325" cy="198175"/>
            </a:xfrm>
            <a:custGeom>
              <a:avLst/>
              <a:gdLst/>
              <a:ahLst/>
              <a:cxnLst/>
              <a:rect l="l" t="t" r="r" b="b"/>
              <a:pathLst>
                <a:path w="7093" h="7927" extrusionOk="0">
                  <a:moveTo>
                    <a:pt x="3359" y="0"/>
                  </a:moveTo>
                  <a:cubicBezTo>
                    <a:pt x="3505" y="126"/>
                    <a:pt x="3651" y="272"/>
                    <a:pt x="3776" y="397"/>
                  </a:cubicBezTo>
                  <a:cubicBezTo>
                    <a:pt x="4339" y="1022"/>
                    <a:pt x="4673" y="1898"/>
                    <a:pt x="4652" y="2754"/>
                  </a:cubicBezTo>
                  <a:cubicBezTo>
                    <a:pt x="4610" y="4235"/>
                    <a:pt x="3505" y="5611"/>
                    <a:pt x="2066" y="5966"/>
                  </a:cubicBezTo>
                  <a:cubicBezTo>
                    <a:pt x="1565" y="6091"/>
                    <a:pt x="1064" y="6091"/>
                    <a:pt x="564" y="6216"/>
                  </a:cubicBezTo>
                  <a:cubicBezTo>
                    <a:pt x="376" y="6258"/>
                    <a:pt x="188" y="6320"/>
                    <a:pt x="1" y="6404"/>
                  </a:cubicBezTo>
                  <a:cubicBezTo>
                    <a:pt x="731" y="7342"/>
                    <a:pt x="1857" y="7926"/>
                    <a:pt x="3129" y="7926"/>
                  </a:cubicBezTo>
                  <a:cubicBezTo>
                    <a:pt x="5319" y="7926"/>
                    <a:pt x="7092" y="6153"/>
                    <a:pt x="7092" y="3963"/>
                  </a:cubicBezTo>
                  <a:cubicBezTo>
                    <a:pt x="7092" y="1836"/>
                    <a:pt x="5445" y="105"/>
                    <a:pt x="3359" y="0"/>
                  </a:cubicBez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5391525" y="3532475"/>
              <a:ext cx="29750" cy="81750"/>
            </a:xfrm>
            <a:custGeom>
              <a:avLst/>
              <a:gdLst/>
              <a:ahLst/>
              <a:cxnLst/>
              <a:rect l="l" t="t" r="r" b="b"/>
              <a:pathLst>
                <a:path w="1190" h="3270" extrusionOk="0">
                  <a:moveTo>
                    <a:pt x="742" y="0"/>
                  </a:moveTo>
                  <a:cubicBezTo>
                    <a:pt x="652" y="0"/>
                    <a:pt x="433" y="285"/>
                    <a:pt x="271" y="648"/>
                  </a:cubicBezTo>
                  <a:cubicBezTo>
                    <a:pt x="105" y="1044"/>
                    <a:pt x="0" y="1545"/>
                    <a:pt x="42" y="1816"/>
                  </a:cubicBezTo>
                  <a:cubicBezTo>
                    <a:pt x="42" y="2066"/>
                    <a:pt x="188" y="2567"/>
                    <a:pt x="459" y="2879"/>
                  </a:cubicBezTo>
                  <a:cubicBezTo>
                    <a:pt x="668" y="3136"/>
                    <a:pt x="926" y="3270"/>
                    <a:pt x="1053" y="3270"/>
                  </a:cubicBezTo>
                  <a:cubicBezTo>
                    <a:pt x="1091" y="3270"/>
                    <a:pt x="1117" y="3258"/>
                    <a:pt x="1127" y="3234"/>
                  </a:cubicBezTo>
                  <a:cubicBezTo>
                    <a:pt x="1189" y="3151"/>
                    <a:pt x="1001" y="2921"/>
                    <a:pt x="918" y="2608"/>
                  </a:cubicBezTo>
                  <a:cubicBezTo>
                    <a:pt x="814" y="2316"/>
                    <a:pt x="793" y="1962"/>
                    <a:pt x="772" y="1774"/>
                  </a:cubicBezTo>
                  <a:cubicBezTo>
                    <a:pt x="772" y="1586"/>
                    <a:pt x="751" y="1169"/>
                    <a:pt x="793" y="773"/>
                  </a:cubicBezTo>
                  <a:cubicBezTo>
                    <a:pt x="814" y="397"/>
                    <a:pt x="855" y="43"/>
                    <a:pt x="751" y="1"/>
                  </a:cubicBezTo>
                  <a:cubicBezTo>
                    <a:pt x="748" y="0"/>
                    <a:pt x="745" y="0"/>
                    <a:pt x="7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4" name="Google Shape;2034;p32"/>
          <p:cNvSpPr/>
          <p:nvPr/>
        </p:nvSpPr>
        <p:spPr>
          <a:xfrm flipH="1">
            <a:off x="99778" y="3390125"/>
            <a:ext cx="329757" cy="326492"/>
          </a:xfrm>
          <a:custGeom>
            <a:avLst/>
            <a:gdLst/>
            <a:ahLst/>
            <a:cxnLst/>
            <a:rect l="l" t="t" r="r" b="b"/>
            <a:pathLst>
              <a:path w="14444" h="14301" extrusionOk="0">
                <a:moveTo>
                  <a:pt x="7218" y="0"/>
                </a:moveTo>
                <a:lnTo>
                  <a:pt x="6192" y="3800"/>
                </a:lnTo>
                <a:lnTo>
                  <a:pt x="3275" y="1160"/>
                </a:lnTo>
                <a:lnTo>
                  <a:pt x="4461" y="4907"/>
                </a:lnTo>
                <a:lnTo>
                  <a:pt x="589" y="4264"/>
                </a:lnTo>
                <a:lnTo>
                  <a:pt x="3614" y="6780"/>
                </a:lnTo>
                <a:lnTo>
                  <a:pt x="1" y="8332"/>
                </a:lnTo>
                <a:lnTo>
                  <a:pt x="3908" y="8814"/>
                </a:lnTo>
                <a:lnTo>
                  <a:pt x="1705" y="12070"/>
                </a:lnTo>
                <a:lnTo>
                  <a:pt x="5246" y="10366"/>
                </a:lnTo>
                <a:lnTo>
                  <a:pt x="5166" y="14300"/>
                </a:lnTo>
                <a:lnTo>
                  <a:pt x="7218" y="10946"/>
                </a:lnTo>
                <a:lnTo>
                  <a:pt x="9279" y="14300"/>
                </a:lnTo>
                <a:lnTo>
                  <a:pt x="9189" y="10366"/>
                </a:lnTo>
                <a:lnTo>
                  <a:pt x="12731" y="12070"/>
                </a:lnTo>
                <a:lnTo>
                  <a:pt x="10536" y="8814"/>
                </a:lnTo>
                <a:lnTo>
                  <a:pt x="14444" y="8332"/>
                </a:lnTo>
                <a:lnTo>
                  <a:pt x="10831" y="6780"/>
                </a:lnTo>
                <a:lnTo>
                  <a:pt x="13855" y="4264"/>
                </a:lnTo>
                <a:lnTo>
                  <a:pt x="9974" y="4907"/>
                </a:lnTo>
                <a:lnTo>
                  <a:pt x="9974" y="4907"/>
                </a:lnTo>
                <a:lnTo>
                  <a:pt x="11161" y="1160"/>
                </a:lnTo>
                <a:lnTo>
                  <a:pt x="8253" y="3800"/>
                </a:lnTo>
                <a:lnTo>
                  <a:pt x="721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5" name="Google Shape;2035;p32"/>
          <p:cNvGrpSpPr/>
          <p:nvPr/>
        </p:nvGrpSpPr>
        <p:grpSpPr>
          <a:xfrm rot="-5400000" flipH="1">
            <a:off x="-410948" y="410946"/>
            <a:ext cx="1351216" cy="529329"/>
            <a:chOff x="485179" y="-4"/>
            <a:chExt cx="1464416" cy="573674"/>
          </a:xfrm>
        </p:grpSpPr>
        <p:sp>
          <p:nvSpPr>
            <p:cNvPr id="2036" name="Google Shape;2036;p32"/>
            <p:cNvSpPr/>
            <p:nvPr/>
          </p:nvSpPr>
          <p:spPr>
            <a:xfrm rot="5400000">
              <a:off x="982367" y="-410074"/>
              <a:ext cx="469906" cy="1290046"/>
            </a:xfrm>
            <a:custGeom>
              <a:avLst/>
              <a:gdLst/>
              <a:ahLst/>
              <a:cxnLst/>
              <a:rect l="l" t="t" r="r" b="b"/>
              <a:pathLst>
                <a:path w="17611" h="48348" extrusionOk="0">
                  <a:moveTo>
                    <a:pt x="1752" y="1"/>
                  </a:moveTo>
                  <a:cubicBezTo>
                    <a:pt x="1165" y="1"/>
                    <a:pt x="573" y="64"/>
                    <a:pt x="0" y="192"/>
                  </a:cubicBezTo>
                  <a:lnTo>
                    <a:pt x="0" y="48347"/>
                  </a:lnTo>
                  <a:cubicBezTo>
                    <a:pt x="794" y="47910"/>
                    <a:pt x="1615" y="47420"/>
                    <a:pt x="2453" y="46965"/>
                  </a:cubicBezTo>
                  <a:cubicBezTo>
                    <a:pt x="2516" y="46929"/>
                    <a:pt x="2569" y="46902"/>
                    <a:pt x="2632" y="46866"/>
                  </a:cubicBezTo>
                  <a:cubicBezTo>
                    <a:pt x="4327" y="45965"/>
                    <a:pt x="5932" y="44922"/>
                    <a:pt x="7449" y="43753"/>
                  </a:cubicBezTo>
                  <a:cubicBezTo>
                    <a:pt x="7556" y="43664"/>
                    <a:pt x="7663" y="43584"/>
                    <a:pt x="7770" y="43494"/>
                  </a:cubicBezTo>
                  <a:cubicBezTo>
                    <a:pt x="9465" y="42156"/>
                    <a:pt x="11035" y="40649"/>
                    <a:pt x="12436" y="38998"/>
                  </a:cubicBezTo>
                  <a:cubicBezTo>
                    <a:pt x="12489" y="38936"/>
                    <a:pt x="12552" y="38864"/>
                    <a:pt x="12614" y="38793"/>
                  </a:cubicBezTo>
                  <a:cubicBezTo>
                    <a:pt x="12730" y="38650"/>
                    <a:pt x="12855" y="38499"/>
                    <a:pt x="12980" y="38347"/>
                  </a:cubicBezTo>
                  <a:cubicBezTo>
                    <a:pt x="13025" y="38293"/>
                    <a:pt x="13078" y="38222"/>
                    <a:pt x="13123" y="38160"/>
                  </a:cubicBezTo>
                  <a:cubicBezTo>
                    <a:pt x="13480" y="37722"/>
                    <a:pt x="13819" y="37276"/>
                    <a:pt x="14149" y="36821"/>
                  </a:cubicBezTo>
                  <a:cubicBezTo>
                    <a:pt x="15005" y="35626"/>
                    <a:pt x="15790" y="34359"/>
                    <a:pt x="16388" y="33021"/>
                  </a:cubicBezTo>
                  <a:cubicBezTo>
                    <a:pt x="16415" y="32950"/>
                    <a:pt x="16441" y="32887"/>
                    <a:pt x="16468" y="32825"/>
                  </a:cubicBezTo>
                  <a:cubicBezTo>
                    <a:pt x="16843" y="31977"/>
                    <a:pt x="17137" y="31094"/>
                    <a:pt x="17325" y="30184"/>
                  </a:cubicBezTo>
                  <a:cubicBezTo>
                    <a:pt x="17360" y="30015"/>
                    <a:pt x="17396" y="29836"/>
                    <a:pt x="17423" y="29658"/>
                  </a:cubicBezTo>
                  <a:cubicBezTo>
                    <a:pt x="17601" y="28543"/>
                    <a:pt x="17610" y="27383"/>
                    <a:pt x="17423" y="26277"/>
                  </a:cubicBezTo>
                  <a:cubicBezTo>
                    <a:pt x="17227" y="25126"/>
                    <a:pt x="16825" y="24029"/>
                    <a:pt x="16174" y="23074"/>
                  </a:cubicBezTo>
                  <a:cubicBezTo>
                    <a:pt x="16004" y="22815"/>
                    <a:pt x="15817" y="22575"/>
                    <a:pt x="15621" y="22343"/>
                  </a:cubicBezTo>
                  <a:cubicBezTo>
                    <a:pt x="15567" y="22280"/>
                    <a:pt x="15514" y="22218"/>
                    <a:pt x="15460" y="22155"/>
                  </a:cubicBezTo>
                  <a:cubicBezTo>
                    <a:pt x="14613" y="21210"/>
                    <a:pt x="13587" y="20416"/>
                    <a:pt x="12614" y="19577"/>
                  </a:cubicBezTo>
                  <a:cubicBezTo>
                    <a:pt x="12552" y="19533"/>
                    <a:pt x="12489" y="19479"/>
                    <a:pt x="12436" y="19425"/>
                  </a:cubicBezTo>
                  <a:cubicBezTo>
                    <a:pt x="12070" y="19104"/>
                    <a:pt x="11713" y="18783"/>
                    <a:pt x="11383" y="18435"/>
                  </a:cubicBezTo>
                  <a:cubicBezTo>
                    <a:pt x="10946" y="17989"/>
                    <a:pt x="10554" y="17516"/>
                    <a:pt x="10206" y="17008"/>
                  </a:cubicBezTo>
                  <a:cubicBezTo>
                    <a:pt x="10152" y="16945"/>
                    <a:pt x="10116" y="16883"/>
                    <a:pt x="10072" y="16821"/>
                  </a:cubicBezTo>
                  <a:cubicBezTo>
                    <a:pt x="9028" y="15286"/>
                    <a:pt x="8341" y="13511"/>
                    <a:pt x="8074" y="11673"/>
                  </a:cubicBezTo>
                  <a:cubicBezTo>
                    <a:pt x="8065" y="11611"/>
                    <a:pt x="8056" y="11548"/>
                    <a:pt x="8047" y="11486"/>
                  </a:cubicBezTo>
                  <a:cubicBezTo>
                    <a:pt x="8020" y="11245"/>
                    <a:pt x="7993" y="11004"/>
                    <a:pt x="7975" y="10763"/>
                  </a:cubicBezTo>
                  <a:cubicBezTo>
                    <a:pt x="7886" y="9318"/>
                    <a:pt x="8029" y="7801"/>
                    <a:pt x="7984" y="6338"/>
                  </a:cubicBezTo>
                  <a:cubicBezTo>
                    <a:pt x="7984" y="6276"/>
                    <a:pt x="7984" y="6222"/>
                    <a:pt x="7984" y="6151"/>
                  </a:cubicBezTo>
                  <a:cubicBezTo>
                    <a:pt x="7949" y="5357"/>
                    <a:pt x="7851" y="4590"/>
                    <a:pt x="7619" y="3858"/>
                  </a:cubicBezTo>
                  <a:cubicBezTo>
                    <a:pt x="7574" y="3689"/>
                    <a:pt x="7512" y="3528"/>
                    <a:pt x="7449" y="3368"/>
                  </a:cubicBezTo>
                  <a:cubicBezTo>
                    <a:pt x="7324" y="3073"/>
                    <a:pt x="7181" y="2788"/>
                    <a:pt x="7003" y="2502"/>
                  </a:cubicBezTo>
                  <a:cubicBezTo>
                    <a:pt x="6602" y="1887"/>
                    <a:pt x="6075" y="1387"/>
                    <a:pt x="5478" y="1004"/>
                  </a:cubicBezTo>
                  <a:cubicBezTo>
                    <a:pt x="5370" y="941"/>
                    <a:pt x="5272" y="879"/>
                    <a:pt x="5165" y="816"/>
                  </a:cubicBezTo>
                  <a:cubicBezTo>
                    <a:pt x="4398" y="397"/>
                    <a:pt x="3533" y="147"/>
                    <a:pt x="2632" y="49"/>
                  </a:cubicBezTo>
                  <a:cubicBezTo>
                    <a:pt x="2578" y="40"/>
                    <a:pt x="2516" y="40"/>
                    <a:pt x="2453" y="31"/>
                  </a:cubicBezTo>
                  <a:cubicBezTo>
                    <a:pt x="2221" y="11"/>
                    <a:pt x="1987" y="1"/>
                    <a:pt x="1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2"/>
            <p:cNvSpPr/>
            <p:nvPr/>
          </p:nvSpPr>
          <p:spPr>
            <a:xfrm rot="5400000">
              <a:off x="934352" y="-441573"/>
              <a:ext cx="566069" cy="1464416"/>
            </a:xfrm>
            <a:custGeom>
              <a:avLst/>
              <a:gdLst/>
              <a:ahLst/>
              <a:cxnLst/>
              <a:rect l="l" t="t" r="r" b="b"/>
              <a:pathLst>
                <a:path w="21215" h="54883" extrusionOk="0">
                  <a:moveTo>
                    <a:pt x="3533" y="0"/>
                  </a:moveTo>
                  <a:cubicBezTo>
                    <a:pt x="3417" y="0"/>
                    <a:pt x="3328" y="90"/>
                    <a:pt x="3319" y="206"/>
                  </a:cubicBezTo>
                  <a:cubicBezTo>
                    <a:pt x="3319" y="322"/>
                    <a:pt x="3408" y="420"/>
                    <a:pt x="3524" y="429"/>
                  </a:cubicBezTo>
                  <a:cubicBezTo>
                    <a:pt x="4086" y="438"/>
                    <a:pt x="4630" y="509"/>
                    <a:pt x="5148" y="625"/>
                  </a:cubicBezTo>
                  <a:cubicBezTo>
                    <a:pt x="5166" y="634"/>
                    <a:pt x="5184" y="634"/>
                    <a:pt x="5193" y="634"/>
                  </a:cubicBezTo>
                  <a:cubicBezTo>
                    <a:pt x="5291" y="634"/>
                    <a:pt x="5380" y="562"/>
                    <a:pt x="5407" y="464"/>
                  </a:cubicBezTo>
                  <a:cubicBezTo>
                    <a:pt x="5433" y="348"/>
                    <a:pt x="5353" y="232"/>
                    <a:pt x="5246" y="206"/>
                  </a:cubicBezTo>
                  <a:cubicBezTo>
                    <a:pt x="4693" y="90"/>
                    <a:pt x="4122" y="18"/>
                    <a:pt x="3542" y="0"/>
                  </a:cubicBezTo>
                  <a:close/>
                  <a:moveTo>
                    <a:pt x="1862" y="105"/>
                  </a:moveTo>
                  <a:cubicBezTo>
                    <a:pt x="1851" y="105"/>
                    <a:pt x="1840" y="106"/>
                    <a:pt x="1829" y="108"/>
                  </a:cubicBezTo>
                  <a:cubicBezTo>
                    <a:pt x="1258" y="188"/>
                    <a:pt x="705" y="331"/>
                    <a:pt x="170" y="518"/>
                  </a:cubicBezTo>
                  <a:cubicBezTo>
                    <a:pt x="54" y="554"/>
                    <a:pt x="0" y="678"/>
                    <a:pt x="36" y="786"/>
                  </a:cubicBezTo>
                  <a:cubicBezTo>
                    <a:pt x="72" y="875"/>
                    <a:pt x="152" y="928"/>
                    <a:pt x="241" y="928"/>
                  </a:cubicBezTo>
                  <a:cubicBezTo>
                    <a:pt x="259" y="928"/>
                    <a:pt x="286" y="928"/>
                    <a:pt x="313" y="919"/>
                  </a:cubicBezTo>
                  <a:cubicBezTo>
                    <a:pt x="821" y="741"/>
                    <a:pt x="1348" y="607"/>
                    <a:pt x="1901" y="527"/>
                  </a:cubicBezTo>
                  <a:cubicBezTo>
                    <a:pt x="2017" y="509"/>
                    <a:pt x="2097" y="402"/>
                    <a:pt x="2079" y="286"/>
                  </a:cubicBezTo>
                  <a:cubicBezTo>
                    <a:pt x="2063" y="181"/>
                    <a:pt x="1966" y="105"/>
                    <a:pt x="1862" y="105"/>
                  </a:cubicBezTo>
                  <a:close/>
                  <a:moveTo>
                    <a:pt x="6775" y="754"/>
                  </a:moveTo>
                  <a:cubicBezTo>
                    <a:pt x="6697" y="754"/>
                    <a:pt x="6622" y="798"/>
                    <a:pt x="6584" y="875"/>
                  </a:cubicBezTo>
                  <a:cubicBezTo>
                    <a:pt x="6531" y="982"/>
                    <a:pt x="6575" y="1107"/>
                    <a:pt x="6682" y="1160"/>
                  </a:cubicBezTo>
                  <a:cubicBezTo>
                    <a:pt x="7182" y="1401"/>
                    <a:pt x="7637" y="1695"/>
                    <a:pt x="8029" y="2043"/>
                  </a:cubicBezTo>
                  <a:cubicBezTo>
                    <a:pt x="8065" y="2079"/>
                    <a:pt x="8119" y="2097"/>
                    <a:pt x="8172" y="2097"/>
                  </a:cubicBezTo>
                  <a:cubicBezTo>
                    <a:pt x="8226" y="2097"/>
                    <a:pt x="8288" y="2079"/>
                    <a:pt x="8324" y="2026"/>
                  </a:cubicBezTo>
                  <a:cubicBezTo>
                    <a:pt x="8404" y="1936"/>
                    <a:pt x="8395" y="1803"/>
                    <a:pt x="8306" y="1722"/>
                  </a:cubicBezTo>
                  <a:cubicBezTo>
                    <a:pt x="7887" y="1356"/>
                    <a:pt x="7405" y="1035"/>
                    <a:pt x="6870" y="777"/>
                  </a:cubicBezTo>
                  <a:cubicBezTo>
                    <a:pt x="6839" y="761"/>
                    <a:pt x="6807" y="754"/>
                    <a:pt x="6775" y="754"/>
                  </a:cubicBezTo>
                  <a:close/>
                  <a:moveTo>
                    <a:pt x="9240" y="2956"/>
                  </a:moveTo>
                  <a:cubicBezTo>
                    <a:pt x="9201" y="2956"/>
                    <a:pt x="9162" y="2967"/>
                    <a:pt x="9127" y="2989"/>
                  </a:cubicBezTo>
                  <a:cubicBezTo>
                    <a:pt x="9029" y="3043"/>
                    <a:pt x="8993" y="3176"/>
                    <a:pt x="9055" y="3274"/>
                  </a:cubicBezTo>
                  <a:cubicBezTo>
                    <a:pt x="9323" y="3729"/>
                    <a:pt x="9537" y="4211"/>
                    <a:pt x="9689" y="4764"/>
                  </a:cubicBezTo>
                  <a:cubicBezTo>
                    <a:pt x="9715" y="4853"/>
                    <a:pt x="9805" y="4916"/>
                    <a:pt x="9894" y="4916"/>
                  </a:cubicBezTo>
                  <a:cubicBezTo>
                    <a:pt x="9912" y="4916"/>
                    <a:pt x="9939" y="4916"/>
                    <a:pt x="9956" y="4907"/>
                  </a:cubicBezTo>
                  <a:cubicBezTo>
                    <a:pt x="10072" y="4871"/>
                    <a:pt x="10135" y="4755"/>
                    <a:pt x="10099" y="4639"/>
                  </a:cubicBezTo>
                  <a:cubicBezTo>
                    <a:pt x="9930" y="4060"/>
                    <a:pt x="9707" y="3542"/>
                    <a:pt x="9421" y="3060"/>
                  </a:cubicBezTo>
                  <a:cubicBezTo>
                    <a:pt x="9381" y="2991"/>
                    <a:pt x="9311" y="2956"/>
                    <a:pt x="9240" y="2956"/>
                  </a:cubicBezTo>
                  <a:close/>
                  <a:moveTo>
                    <a:pt x="10202" y="6136"/>
                  </a:moveTo>
                  <a:cubicBezTo>
                    <a:pt x="10192" y="6136"/>
                    <a:pt x="10181" y="6137"/>
                    <a:pt x="10170" y="6138"/>
                  </a:cubicBezTo>
                  <a:cubicBezTo>
                    <a:pt x="10054" y="6147"/>
                    <a:pt x="9974" y="6254"/>
                    <a:pt x="9983" y="6370"/>
                  </a:cubicBezTo>
                  <a:cubicBezTo>
                    <a:pt x="10028" y="6843"/>
                    <a:pt x="10046" y="7360"/>
                    <a:pt x="10046" y="7985"/>
                  </a:cubicBezTo>
                  <a:lnTo>
                    <a:pt x="10046" y="8020"/>
                  </a:lnTo>
                  <a:cubicBezTo>
                    <a:pt x="10046" y="8136"/>
                    <a:pt x="10144" y="8235"/>
                    <a:pt x="10260" y="8235"/>
                  </a:cubicBezTo>
                  <a:cubicBezTo>
                    <a:pt x="10385" y="8235"/>
                    <a:pt x="10474" y="8136"/>
                    <a:pt x="10474" y="8020"/>
                  </a:cubicBezTo>
                  <a:lnTo>
                    <a:pt x="10474" y="7985"/>
                  </a:lnTo>
                  <a:cubicBezTo>
                    <a:pt x="10474" y="7342"/>
                    <a:pt x="10456" y="6816"/>
                    <a:pt x="10411" y="6325"/>
                  </a:cubicBezTo>
                  <a:cubicBezTo>
                    <a:pt x="10395" y="6219"/>
                    <a:pt x="10312" y="6136"/>
                    <a:pt x="10202" y="6136"/>
                  </a:cubicBezTo>
                  <a:close/>
                  <a:moveTo>
                    <a:pt x="10233" y="9483"/>
                  </a:moveTo>
                  <a:cubicBezTo>
                    <a:pt x="10117" y="9483"/>
                    <a:pt x="10019" y="9573"/>
                    <a:pt x="10019" y="9689"/>
                  </a:cubicBezTo>
                  <a:cubicBezTo>
                    <a:pt x="10001" y="10126"/>
                    <a:pt x="9992" y="10590"/>
                    <a:pt x="9992" y="11045"/>
                  </a:cubicBezTo>
                  <a:cubicBezTo>
                    <a:pt x="9992" y="11161"/>
                    <a:pt x="9992" y="11268"/>
                    <a:pt x="9992" y="11375"/>
                  </a:cubicBezTo>
                  <a:cubicBezTo>
                    <a:pt x="10001" y="11491"/>
                    <a:pt x="10090" y="11589"/>
                    <a:pt x="10206" y="11589"/>
                  </a:cubicBezTo>
                  <a:lnTo>
                    <a:pt x="10215" y="11589"/>
                  </a:lnTo>
                  <a:cubicBezTo>
                    <a:pt x="10331" y="11580"/>
                    <a:pt x="10420" y="11491"/>
                    <a:pt x="10420" y="11366"/>
                  </a:cubicBezTo>
                  <a:cubicBezTo>
                    <a:pt x="10420" y="11259"/>
                    <a:pt x="10420" y="11152"/>
                    <a:pt x="10420" y="11045"/>
                  </a:cubicBezTo>
                  <a:cubicBezTo>
                    <a:pt x="10420" y="10599"/>
                    <a:pt x="10429" y="10135"/>
                    <a:pt x="10447" y="9707"/>
                  </a:cubicBezTo>
                  <a:cubicBezTo>
                    <a:pt x="10447" y="9582"/>
                    <a:pt x="10358" y="9483"/>
                    <a:pt x="10233" y="9483"/>
                  </a:cubicBezTo>
                  <a:close/>
                  <a:moveTo>
                    <a:pt x="10304" y="12828"/>
                  </a:moveTo>
                  <a:cubicBezTo>
                    <a:pt x="10298" y="12828"/>
                    <a:pt x="10292" y="12828"/>
                    <a:pt x="10286" y="12829"/>
                  </a:cubicBezTo>
                  <a:cubicBezTo>
                    <a:pt x="10170" y="12847"/>
                    <a:pt x="10090" y="12954"/>
                    <a:pt x="10099" y="13070"/>
                  </a:cubicBezTo>
                  <a:cubicBezTo>
                    <a:pt x="10170" y="13632"/>
                    <a:pt x="10278" y="14194"/>
                    <a:pt x="10411" y="14738"/>
                  </a:cubicBezTo>
                  <a:cubicBezTo>
                    <a:pt x="10438" y="14836"/>
                    <a:pt x="10527" y="14907"/>
                    <a:pt x="10625" y="14907"/>
                  </a:cubicBezTo>
                  <a:cubicBezTo>
                    <a:pt x="10634" y="14907"/>
                    <a:pt x="10652" y="14899"/>
                    <a:pt x="10670" y="14899"/>
                  </a:cubicBezTo>
                  <a:cubicBezTo>
                    <a:pt x="10786" y="14872"/>
                    <a:pt x="10857" y="14756"/>
                    <a:pt x="10831" y="14640"/>
                  </a:cubicBezTo>
                  <a:cubicBezTo>
                    <a:pt x="10697" y="14105"/>
                    <a:pt x="10590" y="13560"/>
                    <a:pt x="10527" y="13016"/>
                  </a:cubicBezTo>
                  <a:cubicBezTo>
                    <a:pt x="10510" y="12906"/>
                    <a:pt x="10413" y="12828"/>
                    <a:pt x="10304" y="12828"/>
                  </a:cubicBezTo>
                  <a:close/>
                  <a:moveTo>
                    <a:pt x="11122" y="16074"/>
                  </a:moveTo>
                  <a:cubicBezTo>
                    <a:pt x="11099" y="16074"/>
                    <a:pt x="11076" y="16078"/>
                    <a:pt x="11054" y="16085"/>
                  </a:cubicBezTo>
                  <a:cubicBezTo>
                    <a:pt x="10938" y="16130"/>
                    <a:pt x="10884" y="16255"/>
                    <a:pt x="10929" y="16362"/>
                  </a:cubicBezTo>
                  <a:cubicBezTo>
                    <a:pt x="11134" y="16888"/>
                    <a:pt x="11366" y="17414"/>
                    <a:pt x="11634" y="17914"/>
                  </a:cubicBezTo>
                  <a:cubicBezTo>
                    <a:pt x="11669" y="17985"/>
                    <a:pt x="11741" y="18021"/>
                    <a:pt x="11821" y="18021"/>
                  </a:cubicBezTo>
                  <a:cubicBezTo>
                    <a:pt x="11857" y="18021"/>
                    <a:pt x="11892" y="18021"/>
                    <a:pt x="11919" y="18003"/>
                  </a:cubicBezTo>
                  <a:cubicBezTo>
                    <a:pt x="12026" y="17941"/>
                    <a:pt x="12062" y="17816"/>
                    <a:pt x="12008" y="17709"/>
                  </a:cubicBezTo>
                  <a:cubicBezTo>
                    <a:pt x="11749" y="17227"/>
                    <a:pt x="11526" y="16718"/>
                    <a:pt x="11330" y="16210"/>
                  </a:cubicBezTo>
                  <a:cubicBezTo>
                    <a:pt x="11295" y="16125"/>
                    <a:pt x="11209" y="16074"/>
                    <a:pt x="11122" y="16074"/>
                  </a:cubicBezTo>
                  <a:close/>
                  <a:moveTo>
                    <a:pt x="12695" y="19028"/>
                  </a:moveTo>
                  <a:cubicBezTo>
                    <a:pt x="12652" y="19028"/>
                    <a:pt x="12608" y="19040"/>
                    <a:pt x="12570" y="19065"/>
                  </a:cubicBezTo>
                  <a:cubicBezTo>
                    <a:pt x="12472" y="19136"/>
                    <a:pt x="12445" y="19270"/>
                    <a:pt x="12517" y="19359"/>
                  </a:cubicBezTo>
                  <a:cubicBezTo>
                    <a:pt x="12838" y="19832"/>
                    <a:pt x="13195" y="20278"/>
                    <a:pt x="13569" y="20697"/>
                  </a:cubicBezTo>
                  <a:cubicBezTo>
                    <a:pt x="13614" y="20742"/>
                    <a:pt x="13676" y="20769"/>
                    <a:pt x="13730" y="20769"/>
                  </a:cubicBezTo>
                  <a:cubicBezTo>
                    <a:pt x="13783" y="20769"/>
                    <a:pt x="13837" y="20751"/>
                    <a:pt x="13873" y="20715"/>
                  </a:cubicBezTo>
                  <a:cubicBezTo>
                    <a:pt x="13962" y="20635"/>
                    <a:pt x="13971" y="20501"/>
                    <a:pt x="13891" y="20412"/>
                  </a:cubicBezTo>
                  <a:cubicBezTo>
                    <a:pt x="13525" y="20001"/>
                    <a:pt x="13177" y="19573"/>
                    <a:pt x="12865" y="19118"/>
                  </a:cubicBezTo>
                  <a:cubicBezTo>
                    <a:pt x="12826" y="19058"/>
                    <a:pt x="12762" y="19028"/>
                    <a:pt x="12695" y="19028"/>
                  </a:cubicBezTo>
                  <a:close/>
                  <a:moveTo>
                    <a:pt x="14925" y="21516"/>
                  </a:moveTo>
                  <a:cubicBezTo>
                    <a:pt x="14867" y="21516"/>
                    <a:pt x="14808" y="21541"/>
                    <a:pt x="14765" y="21589"/>
                  </a:cubicBezTo>
                  <a:cubicBezTo>
                    <a:pt x="14685" y="21678"/>
                    <a:pt x="14693" y="21812"/>
                    <a:pt x="14774" y="21893"/>
                  </a:cubicBezTo>
                  <a:cubicBezTo>
                    <a:pt x="15193" y="22267"/>
                    <a:pt x="15630" y="22633"/>
                    <a:pt x="16049" y="22990"/>
                  </a:cubicBezTo>
                  <a:lnTo>
                    <a:pt x="16326" y="22660"/>
                  </a:lnTo>
                  <a:cubicBezTo>
                    <a:pt x="15907" y="22312"/>
                    <a:pt x="15478" y="21946"/>
                    <a:pt x="15059" y="21571"/>
                  </a:cubicBezTo>
                  <a:cubicBezTo>
                    <a:pt x="15022" y="21534"/>
                    <a:pt x="14974" y="21516"/>
                    <a:pt x="14925" y="21516"/>
                  </a:cubicBezTo>
                  <a:close/>
                  <a:moveTo>
                    <a:pt x="17460" y="23702"/>
                  </a:moveTo>
                  <a:cubicBezTo>
                    <a:pt x="17401" y="23702"/>
                    <a:pt x="17342" y="23727"/>
                    <a:pt x="17298" y="23775"/>
                  </a:cubicBezTo>
                  <a:cubicBezTo>
                    <a:pt x="17227" y="23864"/>
                    <a:pt x="17227" y="23998"/>
                    <a:pt x="17316" y="24078"/>
                  </a:cubicBezTo>
                  <a:cubicBezTo>
                    <a:pt x="17780" y="24489"/>
                    <a:pt x="18164" y="24872"/>
                    <a:pt x="18494" y="25238"/>
                  </a:cubicBezTo>
                  <a:cubicBezTo>
                    <a:pt x="18529" y="25291"/>
                    <a:pt x="18592" y="25309"/>
                    <a:pt x="18645" y="25309"/>
                  </a:cubicBezTo>
                  <a:cubicBezTo>
                    <a:pt x="18699" y="25309"/>
                    <a:pt x="18753" y="25291"/>
                    <a:pt x="18788" y="25256"/>
                  </a:cubicBezTo>
                  <a:cubicBezTo>
                    <a:pt x="18877" y="25176"/>
                    <a:pt x="18886" y="25042"/>
                    <a:pt x="18806" y="24952"/>
                  </a:cubicBezTo>
                  <a:cubicBezTo>
                    <a:pt x="18467" y="24578"/>
                    <a:pt x="18075" y="24185"/>
                    <a:pt x="17602" y="23757"/>
                  </a:cubicBezTo>
                  <a:cubicBezTo>
                    <a:pt x="17561" y="23720"/>
                    <a:pt x="17510" y="23702"/>
                    <a:pt x="17460" y="23702"/>
                  </a:cubicBezTo>
                  <a:close/>
                  <a:moveTo>
                    <a:pt x="19649" y="26224"/>
                  </a:moveTo>
                  <a:cubicBezTo>
                    <a:pt x="19612" y="26224"/>
                    <a:pt x="19574" y="26234"/>
                    <a:pt x="19538" y="26255"/>
                  </a:cubicBezTo>
                  <a:cubicBezTo>
                    <a:pt x="19439" y="26317"/>
                    <a:pt x="19404" y="26451"/>
                    <a:pt x="19466" y="26549"/>
                  </a:cubicBezTo>
                  <a:cubicBezTo>
                    <a:pt x="19752" y="27004"/>
                    <a:pt x="19984" y="27504"/>
                    <a:pt x="20180" y="28021"/>
                  </a:cubicBezTo>
                  <a:cubicBezTo>
                    <a:pt x="20207" y="28102"/>
                    <a:pt x="20296" y="28155"/>
                    <a:pt x="20376" y="28155"/>
                  </a:cubicBezTo>
                  <a:cubicBezTo>
                    <a:pt x="20403" y="28155"/>
                    <a:pt x="20430" y="28155"/>
                    <a:pt x="20456" y="28146"/>
                  </a:cubicBezTo>
                  <a:cubicBezTo>
                    <a:pt x="20563" y="28102"/>
                    <a:pt x="20617" y="27977"/>
                    <a:pt x="20581" y="27870"/>
                  </a:cubicBezTo>
                  <a:cubicBezTo>
                    <a:pt x="20376" y="27325"/>
                    <a:pt x="20126" y="26808"/>
                    <a:pt x="19832" y="26326"/>
                  </a:cubicBezTo>
                  <a:cubicBezTo>
                    <a:pt x="19791" y="26261"/>
                    <a:pt x="19722" y="26224"/>
                    <a:pt x="19649" y="26224"/>
                  </a:cubicBezTo>
                  <a:close/>
                  <a:moveTo>
                    <a:pt x="20831" y="29345"/>
                  </a:moveTo>
                  <a:cubicBezTo>
                    <a:pt x="20817" y="29345"/>
                    <a:pt x="20802" y="29347"/>
                    <a:pt x="20787" y="29351"/>
                  </a:cubicBezTo>
                  <a:cubicBezTo>
                    <a:pt x="20671" y="29368"/>
                    <a:pt x="20590" y="29484"/>
                    <a:pt x="20608" y="29600"/>
                  </a:cubicBezTo>
                  <a:cubicBezTo>
                    <a:pt x="20706" y="30127"/>
                    <a:pt x="20769" y="30671"/>
                    <a:pt x="20787" y="31233"/>
                  </a:cubicBezTo>
                  <a:cubicBezTo>
                    <a:pt x="20787" y="31349"/>
                    <a:pt x="20885" y="31438"/>
                    <a:pt x="21001" y="31438"/>
                  </a:cubicBezTo>
                  <a:lnTo>
                    <a:pt x="21010" y="31438"/>
                  </a:lnTo>
                  <a:cubicBezTo>
                    <a:pt x="21126" y="31429"/>
                    <a:pt x="21215" y="31331"/>
                    <a:pt x="21215" y="31215"/>
                  </a:cubicBezTo>
                  <a:cubicBezTo>
                    <a:pt x="21197" y="30635"/>
                    <a:pt x="21134" y="30064"/>
                    <a:pt x="21027" y="29520"/>
                  </a:cubicBezTo>
                  <a:cubicBezTo>
                    <a:pt x="21012" y="29419"/>
                    <a:pt x="20929" y="29345"/>
                    <a:pt x="20831" y="29345"/>
                  </a:cubicBezTo>
                  <a:close/>
                  <a:moveTo>
                    <a:pt x="20926" y="32685"/>
                  </a:moveTo>
                  <a:cubicBezTo>
                    <a:pt x="20822" y="32685"/>
                    <a:pt x="20732" y="32768"/>
                    <a:pt x="20724" y="32874"/>
                  </a:cubicBezTo>
                  <a:cubicBezTo>
                    <a:pt x="20679" y="33267"/>
                    <a:pt x="20617" y="33668"/>
                    <a:pt x="20528" y="34061"/>
                  </a:cubicBezTo>
                  <a:cubicBezTo>
                    <a:pt x="20501" y="34204"/>
                    <a:pt x="20465" y="34346"/>
                    <a:pt x="20430" y="34498"/>
                  </a:cubicBezTo>
                  <a:cubicBezTo>
                    <a:pt x="20403" y="34605"/>
                    <a:pt x="20474" y="34721"/>
                    <a:pt x="20590" y="34748"/>
                  </a:cubicBezTo>
                  <a:cubicBezTo>
                    <a:pt x="20608" y="34757"/>
                    <a:pt x="20626" y="34757"/>
                    <a:pt x="20644" y="34757"/>
                  </a:cubicBezTo>
                  <a:cubicBezTo>
                    <a:pt x="20733" y="34757"/>
                    <a:pt x="20822" y="34694"/>
                    <a:pt x="20849" y="34596"/>
                  </a:cubicBezTo>
                  <a:cubicBezTo>
                    <a:pt x="20885" y="34444"/>
                    <a:pt x="20920" y="34302"/>
                    <a:pt x="20947" y="34150"/>
                  </a:cubicBezTo>
                  <a:cubicBezTo>
                    <a:pt x="21036" y="33740"/>
                    <a:pt x="21099" y="33329"/>
                    <a:pt x="21143" y="32919"/>
                  </a:cubicBezTo>
                  <a:cubicBezTo>
                    <a:pt x="21161" y="32803"/>
                    <a:pt x="21072" y="32696"/>
                    <a:pt x="20956" y="32687"/>
                  </a:cubicBezTo>
                  <a:cubicBezTo>
                    <a:pt x="20946" y="32685"/>
                    <a:pt x="20936" y="32685"/>
                    <a:pt x="20926" y="32685"/>
                  </a:cubicBezTo>
                  <a:close/>
                  <a:moveTo>
                    <a:pt x="20153" y="35932"/>
                  </a:moveTo>
                  <a:cubicBezTo>
                    <a:pt x="20063" y="35932"/>
                    <a:pt x="19983" y="35983"/>
                    <a:pt x="19948" y="36068"/>
                  </a:cubicBezTo>
                  <a:cubicBezTo>
                    <a:pt x="19770" y="36577"/>
                    <a:pt x="19546" y="37085"/>
                    <a:pt x="19306" y="37594"/>
                  </a:cubicBezTo>
                  <a:cubicBezTo>
                    <a:pt x="19252" y="37701"/>
                    <a:pt x="19297" y="37834"/>
                    <a:pt x="19404" y="37879"/>
                  </a:cubicBezTo>
                  <a:cubicBezTo>
                    <a:pt x="19439" y="37897"/>
                    <a:pt x="19466" y="37906"/>
                    <a:pt x="19502" y="37906"/>
                  </a:cubicBezTo>
                  <a:cubicBezTo>
                    <a:pt x="19582" y="37906"/>
                    <a:pt x="19654" y="37861"/>
                    <a:pt x="19689" y="37781"/>
                  </a:cubicBezTo>
                  <a:cubicBezTo>
                    <a:pt x="19939" y="37255"/>
                    <a:pt x="20162" y="36728"/>
                    <a:pt x="20349" y="36220"/>
                  </a:cubicBezTo>
                  <a:cubicBezTo>
                    <a:pt x="20394" y="36113"/>
                    <a:pt x="20332" y="35988"/>
                    <a:pt x="20224" y="35943"/>
                  </a:cubicBezTo>
                  <a:cubicBezTo>
                    <a:pt x="20200" y="35936"/>
                    <a:pt x="20176" y="35932"/>
                    <a:pt x="20153" y="35932"/>
                  </a:cubicBezTo>
                  <a:close/>
                  <a:moveTo>
                    <a:pt x="18714" y="38954"/>
                  </a:moveTo>
                  <a:cubicBezTo>
                    <a:pt x="18641" y="38954"/>
                    <a:pt x="18571" y="38994"/>
                    <a:pt x="18529" y="39065"/>
                  </a:cubicBezTo>
                  <a:cubicBezTo>
                    <a:pt x="18262" y="39520"/>
                    <a:pt x="17967" y="39993"/>
                    <a:pt x="17655" y="40475"/>
                  </a:cubicBezTo>
                  <a:cubicBezTo>
                    <a:pt x="17593" y="40573"/>
                    <a:pt x="17620" y="40707"/>
                    <a:pt x="17718" y="40769"/>
                  </a:cubicBezTo>
                  <a:cubicBezTo>
                    <a:pt x="17753" y="40796"/>
                    <a:pt x="17789" y="40805"/>
                    <a:pt x="17834" y="40805"/>
                  </a:cubicBezTo>
                  <a:cubicBezTo>
                    <a:pt x="17896" y="40805"/>
                    <a:pt x="17967" y="40769"/>
                    <a:pt x="18012" y="40707"/>
                  </a:cubicBezTo>
                  <a:cubicBezTo>
                    <a:pt x="18333" y="40225"/>
                    <a:pt x="18628" y="39743"/>
                    <a:pt x="18904" y="39280"/>
                  </a:cubicBezTo>
                  <a:cubicBezTo>
                    <a:pt x="18958" y="39173"/>
                    <a:pt x="18922" y="39048"/>
                    <a:pt x="18824" y="38985"/>
                  </a:cubicBezTo>
                  <a:cubicBezTo>
                    <a:pt x="18788" y="38964"/>
                    <a:pt x="18751" y="38954"/>
                    <a:pt x="18714" y="38954"/>
                  </a:cubicBezTo>
                  <a:close/>
                  <a:moveTo>
                    <a:pt x="16864" y="41752"/>
                  </a:moveTo>
                  <a:cubicBezTo>
                    <a:pt x="16800" y="41752"/>
                    <a:pt x="16738" y="41782"/>
                    <a:pt x="16701" y="41840"/>
                  </a:cubicBezTo>
                  <a:cubicBezTo>
                    <a:pt x="16371" y="42286"/>
                    <a:pt x="16023" y="42723"/>
                    <a:pt x="15675" y="43151"/>
                  </a:cubicBezTo>
                  <a:cubicBezTo>
                    <a:pt x="15603" y="43249"/>
                    <a:pt x="15612" y="43383"/>
                    <a:pt x="15710" y="43455"/>
                  </a:cubicBezTo>
                  <a:cubicBezTo>
                    <a:pt x="15746" y="43490"/>
                    <a:pt x="15800" y="43499"/>
                    <a:pt x="15844" y="43499"/>
                  </a:cubicBezTo>
                  <a:cubicBezTo>
                    <a:pt x="15907" y="43499"/>
                    <a:pt x="15969" y="43472"/>
                    <a:pt x="16005" y="43419"/>
                  </a:cubicBezTo>
                  <a:cubicBezTo>
                    <a:pt x="16362" y="42991"/>
                    <a:pt x="16710" y="42545"/>
                    <a:pt x="17040" y="42090"/>
                  </a:cubicBezTo>
                  <a:cubicBezTo>
                    <a:pt x="17111" y="41992"/>
                    <a:pt x="17093" y="41867"/>
                    <a:pt x="16995" y="41795"/>
                  </a:cubicBezTo>
                  <a:cubicBezTo>
                    <a:pt x="16955" y="41766"/>
                    <a:pt x="16909" y="41752"/>
                    <a:pt x="16864" y="41752"/>
                  </a:cubicBezTo>
                  <a:close/>
                  <a:moveTo>
                    <a:pt x="14757" y="44354"/>
                  </a:moveTo>
                  <a:cubicBezTo>
                    <a:pt x="14697" y="44354"/>
                    <a:pt x="14639" y="44379"/>
                    <a:pt x="14595" y="44427"/>
                  </a:cubicBezTo>
                  <a:cubicBezTo>
                    <a:pt x="14230" y="44837"/>
                    <a:pt x="13846" y="45248"/>
                    <a:pt x="13462" y="45640"/>
                  </a:cubicBezTo>
                  <a:cubicBezTo>
                    <a:pt x="13382" y="45729"/>
                    <a:pt x="13382" y="45863"/>
                    <a:pt x="13471" y="45944"/>
                  </a:cubicBezTo>
                  <a:cubicBezTo>
                    <a:pt x="13507" y="45988"/>
                    <a:pt x="13560" y="46006"/>
                    <a:pt x="13614" y="46006"/>
                  </a:cubicBezTo>
                  <a:cubicBezTo>
                    <a:pt x="13676" y="46006"/>
                    <a:pt x="13730" y="45988"/>
                    <a:pt x="13766" y="45944"/>
                  </a:cubicBezTo>
                  <a:cubicBezTo>
                    <a:pt x="14158" y="45542"/>
                    <a:pt x="14551" y="45123"/>
                    <a:pt x="14916" y="44704"/>
                  </a:cubicBezTo>
                  <a:cubicBezTo>
                    <a:pt x="14997" y="44623"/>
                    <a:pt x="14988" y="44481"/>
                    <a:pt x="14899" y="44409"/>
                  </a:cubicBezTo>
                  <a:cubicBezTo>
                    <a:pt x="14858" y="44372"/>
                    <a:pt x="14807" y="44354"/>
                    <a:pt x="14757" y="44354"/>
                  </a:cubicBezTo>
                  <a:close/>
                  <a:moveTo>
                    <a:pt x="12422" y="46753"/>
                  </a:moveTo>
                  <a:cubicBezTo>
                    <a:pt x="12370" y="46753"/>
                    <a:pt x="12318" y="46771"/>
                    <a:pt x="12276" y="46809"/>
                  </a:cubicBezTo>
                  <a:cubicBezTo>
                    <a:pt x="11874" y="47193"/>
                    <a:pt x="11455" y="47567"/>
                    <a:pt x="11036" y="47924"/>
                  </a:cubicBezTo>
                  <a:cubicBezTo>
                    <a:pt x="10947" y="48004"/>
                    <a:pt x="10938" y="48138"/>
                    <a:pt x="11018" y="48227"/>
                  </a:cubicBezTo>
                  <a:cubicBezTo>
                    <a:pt x="11054" y="48272"/>
                    <a:pt x="11116" y="48299"/>
                    <a:pt x="11179" y="48299"/>
                  </a:cubicBezTo>
                  <a:cubicBezTo>
                    <a:pt x="11223" y="48299"/>
                    <a:pt x="11277" y="48281"/>
                    <a:pt x="11312" y="48245"/>
                  </a:cubicBezTo>
                  <a:cubicBezTo>
                    <a:pt x="11741" y="47888"/>
                    <a:pt x="12160" y="47505"/>
                    <a:pt x="12570" y="47121"/>
                  </a:cubicBezTo>
                  <a:cubicBezTo>
                    <a:pt x="12651" y="47041"/>
                    <a:pt x="12659" y="46907"/>
                    <a:pt x="12579" y="46818"/>
                  </a:cubicBezTo>
                  <a:cubicBezTo>
                    <a:pt x="12537" y="46775"/>
                    <a:pt x="12480" y="46753"/>
                    <a:pt x="12422" y="46753"/>
                  </a:cubicBezTo>
                  <a:close/>
                  <a:moveTo>
                    <a:pt x="9885" y="48939"/>
                  </a:moveTo>
                  <a:cubicBezTo>
                    <a:pt x="9837" y="48939"/>
                    <a:pt x="9790" y="48955"/>
                    <a:pt x="9751" y="48986"/>
                  </a:cubicBezTo>
                  <a:cubicBezTo>
                    <a:pt x="9314" y="49325"/>
                    <a:pt x="8868" y="49664"/>
                    <a:pt x="8422" y="49985"/>
                  </a:cubicBezTo>
                  <a:cubicBezTo>
                    <a:pt x="8324" y="50056"/>
                    <a:pt x="8306" y="50190"/>
                    <a:pt x="8368" y="50288"/>
                  </a:cubicBezTo>
                  <a:cubicBezTo>
                    <a:pt x="8413" y="50342"/>
                    <a:pt x="8475" y="50377"/>
                    <a:pt x="8547" y="50377"/>
                  </a:cubicBezTo>
                  <a:cubicBezTo>
                    <a:pt x="8591" y="50377"/>
                    <a:pt x="8627" y="50359"/>
                    <a:pt x="8672" y="50333"/>
                  </a:cubicBezTo>
                  <a:cubicBezTo>
                    <a:pt x="9118" y="50003"/>
                    <a:pt x="9573" y="49664"/>
                    <a:pt x="10019" y="49316"/>
                  </a:cubicBezTo>
                  <a:cubicBezTo>
                    <a:pt x="10108" y="49244"/>
                    <a:pt x="10126" y="49111"/>
                    <a:pt x="10054" y="49021"/>
                  </a:cubicBezTo>
                  <a:cubicBezTo>
                    <a:pt x="10009" y="48966"/>
                    <a:pt x="9946" y="48939"/>
                    <a:pt x="9885" y="48939"/>
                  </a:cubicBezTo>
                  <a:close/>
                  <a:moveTo>
                    <a:pt x="7164" y="50897"/>
                  </a:moveTo>
                  <a:cubicBezTo>
                    <a:pt x="7124" y="50897"/>
                    <a:pt x="7084" y="50908"/>
                    <a:pt x="7048" y="50930"/>
                  </a:cubicBezTo>
                  <a:cubicBezTo>
                    <a:pt x="6584" y="51234"/>
                    <a:pt x="6102" y="51528"/>
                    <a:pt x="5630" y="51814"/>
                  </a:cubicBezTo>
                  <a:cubicBezTo>
                    <a:pt x="5532" y="51867"/>
                    <a:pt x="5496" y="52001"/>
                    <a:pt x="5558" y="52099"/>
                  </a:cubicBezTo>
                  <a:cubicBezTo>
                    <a:pt x="5594" y="52170"/>
                    <a:pt x="5665" y="52206"/>
                    <a:pt x="5737" y="52206"/>
                  </a:cubicBezTo>
                  <a:cubicBezTo>
                    <a:pt x="5781" y="52206"/>
                    <a:pt x="5817" y="52197"/>
                    <a:pt x="5853" y="52179"/>
                  </a:cubicBezTo>
                  <a:cubicBezTo>
                    <a:pt x="6325" y="51894"/>
                    <a:pt x="6807" y="51591"/>
                    <a:pt x="7280" y="51287"/>
                  </a:cubicBezTo>
                  <a:cubicBezTo>
                    <a:pt x="7378" y="51225"/>
                    <a:pt x="7405" y="51091"/>
                    <a:pt x="7342" y="50993"/>
                  </a:cubicBezTo>
                  <a:cubicBezTo>
                    <a:pt x="7303" y="50930"/>
                    <a:pt x="7234" y="50897"/>
                    <a:pt x="7164" y="50897"/>
                  </a:cubicBezTo>
                  <a:close/>
                  <a:moveTo>
                    <a:pt x="4279" y="52601"/>
                  </a:moveTo>
                  <a:cubicBezTo>
                    <a:pt x="4244" y="52601"/>
                    <a:pt x="4209" y="52609"/>
                    <a:pt x="4176" y="52625"/>
                  </a:cubicBezTo>
                  <a:lnTo>
                    <a:pt x="2677" y="53339"/>
                  </a:lnTo>
                  <a:cubicBezTo>
                    <a:pt x="2570" y="53393"/>
                    <a:pt x="2525" y="53518"/>
                    <a:pt x="2570" y="53625"/>
                  </a:cubicBezTo>
                  <a:cubicBezTo>
                    <a:pt x="2614" y="53705"/>
                    <a:pt x="2686" y="53749"/>
                    <a:pt x="2766" y="53749"/>
                  </a:cubicBezTo>
                  <a:cubicBezTo>
                    <a:pt x="2802" y="53749"/>
                    <a:pt x="2828" y="53741"/>
                    <a:pt x="2855" y="53732"/>
                  </a:cubicBezTo>
                  <a:lnTo>
                    <a:pt x="4336" y="53027"/>
                  </a:lnTo>
                  <a:lnTo>
                    <a:pt x="4381" y="53000"/>
                  </a:lnTo>
                  <a:cubicBezTo>
                    <a:pt x="4488" y="52947"/>
                    <a:pt x="4523" y="52822"/>
                    <a:pt x="4470" y="52715"/>
                  </a:cubicBezTo>
                  <a:cubicBezTo>
                    <a:pt x="4433" y="52641"/>
                    <a:pt x="4358" y="52601"/>
                    <a:pt x="4279" y="52601"/>
                  </a:cubicBezTo>
                  <a:close/>
                  <a:moveTo>
                    <a:pt x="1255" y="54039"/>
                  </a:moveTo>
                  <a:cubicBezTo>
                    <a:pt x="1223" y="54039"/>
                    <a:pt x="1191" y="54046"/>
                    <a:pt x="1160" y="54062"/>
                  </a:cubicBezTo>
                  <a:lnTo>
                    <a:pt x="277" y="54481"/>
                  </a:lnTo>
                  <a:cubicBezTo>
                    <a:pt x="170" y="54526"/>
                    <a:pt x="125" y="54659"/>
                    <a:pt x="170" y="54766"/>
                  </a:cubicBezTo>
                  <a:cubicBezTo>
                    <a:pt x="215" y="54838"/>
                    <a:pt x="286" y="54882"/>
                    <a:pt x="366" y="54882"/>
                  </a:cubicBezTo>
                  <a:cubicBezTo>
                    <a:pt x="393" y="54882"/>
                    <a:pt x="429" y="54882"/>
                    <a:pt x="455" y="54865"/>
                  </a:cubicBezTo>
                  <a:lnTo>
                    <a:pt x="1348" y="54445"/>
                  </a:lnTo>
                  <a:cubicBezTo>
                    <a:pt x="1455" y="54392"/>
                    <a:pt x="1499" y="54267"/>
                    <a:pt x="1446" y="54160"/>
                  </a:cubicBezTo>
                  <a:cubicBezTo>
                    <a:pt x="1408" y="54084"/>
                    <a:pt x="1333" y="54039"/>
                    <a:pt x="1255" y="540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8" name="Google Shape;2038;p32"/>
          <p:cNvGrpSpPr/>
          <p:nvPr/>
        </p:nvGrpSpPr>
        <p:grpSpPr>
          <a:xfrm rot="9456782" flipH="1">
            <a:off x="8367113" y="97720"/>
            <a:ext cx="446535" cy="806854"/>
            <a:chOff x="3960875" y="2590850"/>
            <a:chExt cx="515200" cy="930925"/>
          </a:xfrm>
        </p:grpSpPr>
        <p:sp>
          <p:nvSpPr>
            <p:cNvPr id="2039" name="Google Shape;2039;p32"/>
            <p:cNvSpPr/>
            <p:nvPr/>
          </p:nvSpPr>
          <p:spPr>
            <a:xfrm>
              <a:off x="3960875" y="2590850"/>
              <a:ext cx="515200" cy="930925"/>
            </a:xfrm>
            <a:custGeom>
              <a:avLst/>
              <a:gdLst/>
              <a:ahLst/>
              <a:cxnLst/>
              <a:rect l="l" t="t" r="r" b="b"/>
              <a:pathLst>
                <a:path w="20608" h="37237" extrusionOk="0">
                  <a:moveTo>
                    <a:pt x="5701" y="0"/>
                  </a:moveTo>
                  <a:cubicBezTo>
                    <a:pt x="5603" y="0"/>
                    <a:pt x="5504" y="9"/>
                    <a:pt x="5406" y="27"/>
                  </a:cubicBezTo>
                  <a:cubicBezTo>
                    <a:pt x="4327" y="197"/>
                    <a:pt x="3319" y="794"/>
                    <a:pt x="2560" y="1713"/>
                  </a:cubicBezTo>
                  <a:cubicBezTo>
                    <a:pt x="2543" y="1740"/>
                    <a:pt x="2516" y="1776"/>
                    <a:pt x="2489" y="1802"/>
                  </a:cubicBezTo>
                  <a:cubicBezTo>
                    <a:pt x="1088" y="3587"/>
                    <a:pt x="1017" y="5969"/>
                    <a:pt x="2320" y="7762"/>
                  </a:cubicBezTo>
                  <a:cubicBezTo>
                    <a:pt x="1891" y="8190"/>
                    <a:pt x="1588" y="8672"/>
                    <a:pt x="1374" y="9127"/>
                  </a:cubicBezTo>
                  <a:cubicBezTo>
                    <a:pt x="749" y="10474"/>
                    <a:pt x="803" y="11901"/>
                    <a:pt x="1526" y="13034"/>
                  </a:cubicBezTo>
                  <a:cubicBezTo>
                    <a:pt x="2123" y="13971"/>
                    <a:pt x="3078" y="14595"/>
                    <a:pt x="4291" y="14845"/>
                  </a:cubicBezTo>
                  <a:cubicBezTo>
                    <a:pt x="4273" y="15086"/>
                    <a:pt x="4300" y="15327"/>
                    <a:pt x="4371" y="15559"/>
                  </a:cubicBezTo>
                  <a:cubicBezTo>
                    <a:pt x="4238" y="15996"/>
                    <a:pt x="4255" y="16469"/>
                    <a:pt x="4434" y="16897"/>
                  </a:cubicBezTo>
                  <a:cubicBezTo>
                    <a:pt x="4211" y="17093"/>
                    <a:pt x="3952" y="17325"/>
                    <a:pt x="3720" y="17530"/>
                  </a:cubicBezTo>
                  <a:cubicBezTo>
                    <a:pt x="714" y="20224"/>
                    <a:pt x="277" y="20715"/>
                    <a:pt x="134" y="21518"/>
                  </a:cubicBezTo>
                  <a:cubicBezTo>
                    <a:pt x="71" y="21866"/>
                    <a:pt x="0" y="22294"/>
                    <a:pt x="2070" y="35720"/>
                  </a:cubicBezTo>
                  <a:cubicBezTo>
                    <a:pt x="2204" y="36594"/>
                    <a:pt x="2953" y="37237"/>
                    <a:pt x="3827" y="37237"/>
                  </a:cubicBezTo>
                  <a:lnTo>
                    <a:pt x="14987" y="37237"/>
                  </a:lnTo>
                  <a:cubicBezTo>
                    <a:pt x="15871" y="37237"/>
                    <a:pt x="16620" y="36594"/>
                    <a:pt x="16754" y="35720"/>
                  </a:cubicBezTo>
                  <a:cubicBezTo>
                    <a:pt x="18824" y="22294"/>
                    <a:pt x="18743" y="21866"/>
                    <a:pt x="18690" y="21518"/>
                  </a:cubicBezTo>
                  <a:cubicBezTo>
                    <a:pt x="18547" y="20715"/>
                    <a:pt x="18110" y="20224"/>
                    <a:pt x="15095" y="17530"/>
                  </a:cubicBezTo>
                  <a:cubicBezTo>
                    <a:pt x="14863" y="17325"/>
                    <a:pt x="14604" y="17093"/>
                    <a:pt x="14390" y="16888"/>
                  </a:cubicBezTo>
                  <a:cubicBezTo>
                    <a:pt x="14559" y="16469"/>
                    <a:pt x="14586" y="15996"/>
                    <a:pt x="14443" y="15559"/>
                  </a:cubicBezTo>
                  <a:cubicBezTo>
                    <a:pt x="14488" y="15425"/>
                    <a:pt x="14515" y="15282"/>
                    <a:pt x="14532" y="15139"/>
                  </a:cubicBezTo>
                  <a:cubicBezTo>
                    <a:pt x="14568" y="14658"/>
                    <a:pt x="14434" y="14194"/>
                    <a:pt x="14149" y="13810"/>
                  </a:cubicBezTo>
                  <a:lnTo>
                    <a:pt x="14149" y="13810"/>
                  </a:lnTo>
                  <a:cubicBezTo>
                    <a:pt x="14809" y="13935"/>
                    <a:pt x="15451" y="14015"/>
                    <a:pt x="16058" y="14015"/>
                  </a:cubicBezTo>
                  <a:cubicBezTo>
                    <a:pt x="16352" y="14015"/>
                    <a:pt x="16629" y="13997"/>
                    <a:pt x="16897" y="13962"/>
                  </a:cubicBezTo>
                  <a:cubicBezTo>
                    <a:pt x="18708" y="13703"/>
                    <a:pt x="20010" y="12088"/>
                    <a:pt x="20295" y="9760"/>
                  </a:cubicBezTo>
                  <a:cubicBezTo>
                    <a:pt x="20608" y="7155"/>
                    <a:pt x="19573" y="3979"/>
                    <a:pt x="16986" y="2935"/>
                  </a:cubicBezTo>
                  <a:cubicBezTo>
                    <a:pt x="15835" y="2472"/>
                    <a:pt x="14524" y="2257"/>
                    <a:pt x="12846" y="2257"/>
                  </a:cubicBezTo>
                  <a:cubicBezTo>
                    <a:pt x="11847" y="2257"/>
                    <a:pt x="10839" y="2338"/>
                    <a:pt x="9956" y="2409"/>
                  </a:cubicBezTo>
                  <a:cubicBezTo>
                    <a:pt x="9207" y="2463"/>
                    <a:pt x="8502" y="2516"/>
                    <a:pt x="7922" y="2516"/>
                  </a:cubicBezTo>
                  <a:cubicBezTo>
                    <a:pt x="7690" y="2516"/>
                    <a:pt x="7485" y="2507"/>
                    <a:pt x="7324" y="2489"/>
                  </a:cubicBezTo>
                  <a:cubicBezTo>
                    <a:pt x="7601" y="1901"/>
                    <a:pt x="7521" y="1240"/>
                    <a:pt x="7137" y="705"/>
                  </a:cubicBezTo>
                  <a:cubicBezTo>
                    <a:pt x="6807" y="250"/>
                    <a:pt x="6263" y="0"/>
                    <a:pt x="57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4005925" y="2937200"/>
              <a:ext cx="380275" cy="539975"/>
            </a:xfrm>
            <a:custGeom>
              <a:avLst/>
              <a:gdLst/>
              <a:ahLst/>
              <a:cxnLst/>
              <a:rect l="l" t="t" r="r" b="b"/>
              <a:pathLst>
                <a:path w="15211" h="21599" extrusionOk="0">
                  <a:moveTo>
                    <a:pt x="4693" y="1"/>
                  </a:moveTo>
                  <a:cubicBezTo>
                    <a:pt x="4693" y="1"/>
                    <a:pt x="4514" y="3551"/>
                    <a:pt x="4487" y="3721"/>
                  </a:cubicBezTo>
                  <a:cubicBezTo>
                    <a:pt x="4461" y="3890"/>
                    <a:pt x="179" y="7477"/>
                    <a:pt x="89" y="7967"/>
                  </a:cubicBezTo>
                  <a:cubicBezTo>
                    <a:pt x="0" y="8467"/>
                    <a:pt x="2025" y="21598"/>
                    <a:pt x="2025" y="21598"/>
                  </a:cubicBezTo>
                  <a:lnTo>
                    <a:pt x="13185" y="21598"/>
                  </a:lnTo>
                  <a:cubicBezTo>
                    <a:pt x="13185" y="21598"/>
                    <a:pt x="15211" y="8467"/>
                    <a:pt x="15130" y="7967"/>
                  </a:cubicBezTo>
                  <a:cubicBezTo>
                    <a:pt x="15041" y="7477"/>
                    <a:pt x="10759" y="3890"/>
                    <a:pt x="10732" y="3721"/>
                  </a:cubicBezTo>
                  <a:cubicBezTo>
                    <a:pt x="10705" y="3551"/>
                    <a:pt x="10527" y="1"/>
                    <a:pt x="10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4073950" y="3207300"/>
              <a:ext cx="244450" cy="269875"/>
            </a:xfrm>
            <a:custGeom>
              <a:avLst/>
              <a:gdLst/>
              <a:ahLst/>
              <a:cxnLst/>
              <a:rect l="l" t="t" r="r" b="b"/>
              <a:pathLst>
                <a:path w="9778" h="10795" extrusionOk="0">
                  <a:moveTo>
                    <a:pt x="1740" y="0"/>
                  </a:moveTo>
                  <a:cubicBezTo>
                    <a:pt x="776" y="0"/>
                    <a:pt x="0" y="776"/>
                    <a:pt x="0" y="1731"/>
                  </a:cubicBezTo>
                  <a:lnTo>
                    <a:pt x="0" y="10794"/>
                  </a:lnTo>
                  <a:lnTo>
                    <a:pt x="9778" y="10794"/>
                  </a:lnTo>
                  <a:lnTo>
                    <a:pt x="9778" y="1731"/>
                  </a:lnTo>
                  <a:cubicBezTo>
                    <a:pt x="9778" y="776"/>
                    <a:pt x="9001" y="0"/>
                    <a:pt x="8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125000" y="3257825"/>
              <a:ext cx="142325" cy="121900"/>
            </a:xfrm>
            <a:custGeom>
              <a:avLst/>
              <a:gdLst/>
              <a:ahLst/>
              <a:cxnLst/>
              <a:rect l="l" t="t" r="r" b="b"/>
              <a:pathLst>
                <a:path w="5693" h="4876" extrusionOk="0">
                  <a:moveTo>
                    <a:pt x="1380" y="1"/>
                  </a:moveTo>
                  <a:cubicBezTo>
                    <a:pt x="1245" y="1"/>
                    <a:pt x="1104" y="15"/>
                    <a:pt x="956" y="49"/>
                  </a:cubicBezTo>
                  <a:cubicBezTo>
                    <a:pt x="135" y="236"/>
                    <a:pt x="1" y="1226"/>
                    <a:pt x="162" y="1967"/>
                  </a:cubicBezTo>
                  <a:cubicBezTo>
                    <a:pt x="331" y="2796"/>
                    <a:pt x="733" y="3760"/>
                    <a:pt x="1009" y="4206"/>
                  </a:cubicBezTo>
                  <a:cubicBezTo>
                    <a:pt x="1276" y="4637"/>
                    <a:pt x="1510" y="4876"/>
                    <a:pt x="1782" y="4876"/>
                  </a:cubicBezTo>
                  <a:cubicBezTo>
                    <a:pt x="1792" y="4876"/>
                    <a:pt x="1802" y="4876"/>
                    <a:pt x="1812" y="4875"/>
                  </a:cubicBezTo>
                  <a:cubicBezTo>
                    <a:pt x="2213" y="4848"/>
                    <a:pt x="2428" y="3894"/>
                    <a:pt x="2847" y="3894"/>
                  </a:cubicBezTo>
                  <a:cubicBezTo>
                    <a:pt x="3257" y="3894"/>
                    <a:pt x="3480" y="4848"/>
                    <a:pt x="3882" y="4875"/>
                  </a:cubicBezTo>
                  <a:cubicBezTo>
                    <a:pt x="3891" y="4876"/>
                    <a:pt x="3901" y="4876"/>
                    <a:pt x="3910" y="4876"/>
                  </a:cubicBezTo>
                  <a:cubicBezTo>
                    <a:pt x="4176" y="4876"/>
                    <a:pt x="4418" y="4637"/>
                    <a:pt x="4685" y="4206"/>
                  </a:cubicBezTo>
                  <a:cubicBezTo>
                    <a:pt x="4961" y="3760"/>
                    <a:pt x="5354" y="2796"/>
                    <a:pt x="5532" y="1967"/>
                  </a:cubicBezTo>
                  <a:cubicBezTo>
                    <a:pt x="5693" y="1226"/>
                    <a:pt x="5550" y="236"/>
                    <a:pt x="4738" y="49"/>
                  </a:cubicBezTo>
                  <a:cubicBezTo>
                    <a:pt x="4590" y="15"/>
                    <a:pt x="4448" y="1"/>
                    <a:pt x="4313" y="1"/>
                  </a:cubicBezTo>
                  <a:cubicBezTo>
                    <a:pt x="3709" y="1"/>
                    <a:pt x="3233" y="281"/>
                    <a:pt x="2847" y="281"/>
                  </a:cubicBezTo>
                  <a:cubicBezTo>
                    <a:pt x="2460" y="281"/>
                    <a:pt x="1984" y="1"/>
                    <a:pt x="13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4112075" y="2961150"/>
              <a:ext cx="168200" cy="27600"/>
            </a:xfrm>
            <a:custGeom>
              <a:avLst/>
              <a:gdLst/>
              <a:ahLst/>
              <a:cxnLst/>
              <a:rect l="l" t="t" r="r" b="b"/>
              <a:pathLst>
                <a:path w="6728" h="1104" extrusionOk="0">
                  <a:moveTo>
                    <a:pt x="180" y="0"/>
                  </a:moveTo>
                  <a:cubicBezTo>
                    <a:pt x="135" y="0"/>
                    <a:pt x="92" y="21"/>
                    <a:pt x="63" y="60"/>
                  </a:cubicBezTo>
                  <a:cubicBezTo>
                    <a:pt x="1" y="122"/>
                    <a:pt x="9" y="229"/>
                    <a:pt x="81" y="283"/>
                  </a:cubicBezTo>
                  <a:cubicBezTo>
                    <a:pt x="117" y="318"/>
                    <a:pt x="1071" y="1104"/>
                    <a:pt x="3364" y="1104"/>
                  </a:cubicBezTo>
                  <a:cubicBezTo>
                    <a:pt x="5648" y="1104"/>
                    <a:pt x="6611" y="318"/>
                    <a:pt x="6647" y="283"/>
                  </a:cubicBezTo>
                  <a:cubicBezTo>
                    <a:pt x="6718" y="229"/>
                    <a:pt x="6727" y="122"/>
                    <a:pt x="6665" y="60"/>
                  </a:cubicBezTo>
                  <a:cubicBezTo>
                    <a:pt x="6635" y="21"/>
                    <a:pt x="6590" y="0"/>
                    <a:pt x="6544" y="0"/>
                  </a:cubicBezTo>
                  <a:cubicBezTo>
                    <a:pt x="6507" y="0"/>
                    <a:pt x="6470" y="14"/>
                    <a:pt x="6442" y="42"/>
                  </a:cubicBezTo>
                  <a:cubicBezTo>
                    <a:pt x="6433" y="42"/>
                    <a:pt x="5532" y="782"/>
                    <a:pt x="3364" y="782"/>
                  </a:cubicBezTo>
                  <a:cubicBezTo>
                    <a:pt x="1205" y="782"/>
                    <a:pt x="295" y="42"/>
                    <a:pt x="286" y="42"/>
                  </a:cubicBezTo>
                  <a:cubicBezTo>
                    <a:pt x="254" y="14"/>
                    <a:pt x="216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4112075" y="2990525"/>
              <a:ext cx="168200" cy="27450"/>
            </a:xfrm>
            <a:custGeom>
              <a:avLst/>
              <a:gdLst/>
              <a:ahLst/>
              <a:cxnLst/>
              <a:rect l="l" t="t" r="r" b="b"/>
              <a:pathLst>
                <a:path w="6728" h="1098" extrusionOk="0">
                  <a:moveTo>
                    <a:pt x="182" y="0"/>
                  </a:moveTo>
                  <a:cubicBezTo>
                    <a:pt x="137" y="0"/>
                    <a:pt x="93" y="19"/>
                    <a:pt x="63" y="53"/>
                  </a:cubicBezTo>
                  <a:cubicBezTo>
                    <a:pt x="1" y="125"/>
                    <a:pt x="9" y="223"/>
                    <a:pt x="81" y="285"/>
                  </a:cubicBezTo>
                  <a:cubicBezTo>
                    <a:pt x="117" y="312"/>
                    <a:pt x="1071" y="1097"/>
                    <a:pt x="3364" y="1097"/>
                  </a:cubicBezTo>
                  <a:cubicBezTo>
                    <a:pt x="5648" y="1097"/>
                    <a:pt x="6611" y="312"/>
                    <a:pt x="6647" y="285"/>
                  </a:cubicBezTo>
                  <a:cubicBezTo>
                    <a:pt x="6718" y="223"/>
                    <a:pt x="6727" y="125"/>
                    <a:pt x="6665" y="53"/>
                  </a:cubicBezTo>
                  <a:cubicBezTo>
                    <a:pt x="6635" y="19"/>
                    <a:pt x="6588" y="0"/>
                    <a:pt x="6542" y="0"/>
                  </a:cubicBezTo>
                  <a:cubicBezTo>
                    <a:pt x="6506" y="0"/>
                    <a:pt x="6469" y="12"/>
                    <a:pt x="6442" y="36"/>
                  </a:cubicBezTo>
                  <a:cubicBezTo>
                    <a:pt x="6433" y="44"/>
                    <a:pt x="5532" y="776"/>
                    <a:pt x="3364" y="776"/>
                  </a:cubicBezTo>
                  <a:cubicBezTo>
                    <a:pt x="1205" y="776"/>
                    <a:pt x="295" y="44"/>
                    <a:pt x="286" y="36"/>
                  </a:cubicBezTo>
                  <a:cubicBezTo>
                    <a:pt x="254" y="12"/>
                    <a:pt x="218" y="0"/>
                    <a:pt x="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08150" y="3030200"/>
              <a:ext cx="376050" cy="135850"/>
            </a:xfrm>
            <a:custGeom>
              <a:avLst/>
              <a:gdLst/>
              <a:ahLst/>
              <a:cxnLst/>
              <a:rect l="l" t="t" r="r" b="b"/>
              <a:pathLst>
                <a:path w="15042" h="5434" extrusionOk="0">
                  <a:moveTo>
                    <a:pt x="4398" y="1"/>
                  </a:moveTo>
                  <a:cubicBezTo>
                    <a:pt x="4372" y="170"/>
                    <a:pt x="90" y="3757"/>
                    <a:pt x="0" y="4247"/>
                  </a:cubicBezTo>
                  <a:cubicBezTo>
                    <a:pt x="0" y="4247"/>
                    <a:pt x="2463" y="5434"/>
                    <a:pt x="7521" y="5434"/>
                  </a:cubicBezTo>
                  <a:cubicBezTo>
                    <a:pt x="12579" y="5434"/>
                    <a:pt x="15041" y="4247"/>
                    <a:pt x="15041" y="4247"/>
                  </a:cubicBezTo>
                  <a:cubicBezTo>
                    <a:pt x="14952" y="3757"/>
                    <a:pt x="10670" y="170"/>
                    <a:pt x="10643" y="1"/>
                  </a:cubicBezTo>
                  <a:cubicBezTo>
                    <a:pt x="10643" y="1"/>
                    <a:pt x="9367" y="670"/>
                    <a:pt x="7521" y="670"/>
                  </a:cubicBezTo>
                  <a:cubicBezTo>
                    <a:pt x="5665" y="670"/>
                    <a:pt x="4398" y="1"/>
                    <a:pt x="4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4123225" y="2919600"/>
              <a:ext cx="145875" cy="41725"/>
            </a:xfrm>
            <a:custGeom>
              <a:avLst/>
              <a:gdLst/>
              <a:ahLst/>
              <a:cxnLst/>
              <a:rect l="l" t="t" r="r" b="b"/>
              <a:pathLst>
                <a:path w="5835" h="1669" extrusionOk="0">
                  <a:moveTo>
                    <a:pt x="2918" y="0"/>
                  </a:moveTo>
                  <a:cubicBezTo>
                    <a:pt x="1205" y="0"/>
                    <a:pt x="1" y="375"/>
                    <a:pt x="1" y="839"/>
                  </a:cubicBezTo>
                  <a:cubicBezTo>
                    <a:pt x="1" y="1294"/>
                    <a:pt x="1205" y="1668"/>
                    <a:pt x="2918" y="1668"/>
                  </a:cubicBezTo>
                  <a:cubicBezTo>
                    <a:pt x="4622" y="1668"/>
                    <a:pt x="5835" y="1294"/>
                    <a:pt x="5835" y="839"/>
                  </a:cubicBezTo>
                  <a:cubicBezTo>
                    <a:pt x="5835" y="375"/>
                    <a:pt x="4622" y="0"/>
                    <a:pt x="2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4144850" y="2929850"/>
              <a:ext cx="102625" cy="14975"/>
            </a:xfrm>
            <a:custGeom>
              <a:avLst/>
              <a:gdLst/>
              <a:ahLst/>
              <a:cxnLst/>
              <a:rect l="l" t="t" r="r" b="b"/>
              <a:pathLst>
                <a:path w="4105" h="599" extrusionOk="0">
                  <a:moveTo>
                    <a:pt x="2053" y="0"/>
                  </a:moveTo>
                  <a:cubicBezTo>
                    <a:pt x="822" y="0"/>
                    <a:pt x="1" y="134"/>
                    <a:pt x="1" y="295"/>
                  </a:cubicBezTo>
                  <a:cubicBezTo>
                    <a:pt x="1" y="464"/>
                    <a:pt x="822" y="598"/>
                    <a:pt x="2053" y="598"/>
                  </a:cubicBezTo>
                  <a:cubicBezTo>
                    <a:pt x="3284" y="598"/>
                    <a:pt x="4105" y="464"/>
                    <a:pt x="4105" y="295"/>
                  </a:cubicBezTo>
                  <a:cubicBezTo>
                    <a:pt x="4105" y="134"/>
                    <a:pt x="3284" y="0"/>
                    <a:pt x="2053" y="0"/>
                  </a:cubicBezTo>
                  <a:close/>
                </a:path>
              </a:pathLst>
            </a:custGeom>
            <a:solidFill>
              <a:srgbClr val="373C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16275" y="2635450"/>
              <a:ext cx="426350" cy="301775"/>
            </a:xfrm>
            <a:custGeom>
              <a:avLst/>
              <a:gdLst/>
              <a:ahLst/>
              <a:cxnLst/>
              <a:rect l="l" t="t" r="r" b="b"/>
              <a:pathLst>
                <a:path w="17054" h="12071" extrusionOk="0">
                  <a:moveTo>
                    <a:pt x="3467" y="1"/>
                  </a:moveTo>
                  <a:lnTo>
                    <a:pt x="3467" y="1"/>
                  </a:lnTo>
                  <a:cubicBezTo>
                    <a:pt x="1611" y="295"/>
                    <a:pt x="50" y="2891"/>
                    <a:pt x="1558" y="4952"/>
                  </a:cubicBezTo>
                  <a:cubicBezTo>
                    <a:pt x="2413" y="6123"/>
                    <a:pt x="3939" y="6474"/>
                    <a:pt x="5511" y="6474"/>
                  </a:cubicBezTo>
                  <a:cubicBezTo>
                    <a:pt x="6694" y="6474"/>
                    <a:pt x="7904" y="6275"/>
                    <a:pt x="8873" y="6076"/>
                  </a:cubicBezTo>
                  <a:cubicBezTo>
                    <a:pt x="9449" y="5957"/>
                    <a:pt x="9970" y="5903"/>
                    <a:pt x="10416" y="5903"/>
                  </a:cubicBezTo>
                  <a:cubicBezTo>
                    <a:pt x="11717" y="5903"/>
                    <a:pt x="12378" y="6366"/>
                    <a:pt x="11906" y="7057"/>
                  </a:cubicBezTo>
                  <a:cubicBezTo>
                    <a:pt x="11643" y="7442"/>
                    <a:pt x="11036" y="7597"/>
                    <a:pt x="10224" y="7597"/>
                  </a:cubicBezTo>
                  <a:cubicBezTo>
                    <a:pt x="9078" y="7597"/>
                    <a:pt x="7523" y="7290"/>
                    <a:pt x="5947" y="6888"/>
                  </a:cubicBezTo>
                  <a:cubicBezTo>
                    <a:pt x="4981" y="6637"/>
                    <a:pt x="4149" y="6492"/>
                    <a:pt x="3441" y="6492"/>
                  </a:cubicBezTo>
                  <a:cubicBezTo>
                    <a:pt x="2180" y="6492"/>
                    <a:pt x="1310" y="6953"/>
                    <a:pt x="773" y="8101"/>
                  </a:cubicBezTo>
                  <a:cubicBezTo>
                    <a:pt x="0" y="9752"/>
                    <a:pt x="923" y="11404"/>
                    <a:pt x="3352" y="11404"/>
                  </a:cubicBezTo>
                  <a:cubicBezTo>
                    <a:pt x="3561" y="11404"/>
                    <a:pt x="3780" y="11391"/>
                    <a:pt x="4011" y="11366"/>
                  </a:cubicBezTo>
                  <a:cubicBezTo>
                    <a:pt x="4407" y="11323"/>
                    <a:pt x="4754" y="11304"/>
                    <a:pt x="5058" y="11304"/>
                  </a:cubicBezTo>
                  <a:cubicBezTo>
                    <a:pt x="7002" y="11304"/>
                    <a:pt x="7196" y="12071"/>
                    <a:pt x="7196" y="12071"/>
                  </a:cubicBezTo>
                  <a:cubicBezTo>
                    <a:pt x="8266" y="10786"/>
                    <a:pt x="5260" y="9832"/>
                    <a:pt x="6099" y="9055"/>
                  </a:cubicBezTo>
                  <a:cubicBezTo>
                    <a:pt x="6213" y="8948"/>
                    <a:pt x="6402" y="8903"/>
                    <a:pt x="6651" y="8903"/>
                  </a:cubicBezTo>
                  <a:cubicBezTo>
                    <a:pt x="8098" y="8903"/>
                    <a:pt x="11547" y="10450"/>
                    <a:pt x="13843" y="10450"/>
                  </a:cubicBezTo>
                  <a:cubicBezTo>
                    <a:pt x="14046" y="10450"/>
                    <a:pt x="14239" y="10438"/>
                    <a:pt x="14422" y="10411"/>
                  </a:cubicBezTo>
                  <a:cubicBezTo>
                    <a:pt x="17027" y="10037"/>
                    <a:pt x="17054" y="3997"/>
                    <a:pt x="14110" y="2811"/>
                  </a:cubicBezTo>
                  <a:cubicBezTo>
                    <a:pt x="13052" y="2386"/>
                    <a:pt x="11840" y="2261"/>
                    <a:pt x="10615" y="2261"/>
                  </a:cubicBezTo>
                  <a:cubicBezTo>
                    <a:pt x="8856" y="2261"/>
                    <a:pt x="7072" y="2519"/>
                    <a:pt x="5687" y="2519"/>
                  </a:cubicBezTo>
                  <a:cubicBezTo>
                    <a:pt x="5343" y="2519"/>
                    <a:pt x="5022" y="2503"/>
                    <a:pt x="4734" y="2463"/>
                  </a:cubicBezTo>
                  <a:cubicBezTo>
                    <a:pt x="2486" y="2142"/>
                    <a:pt x="3467" y="1"/>
                    <a:pt x="3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4076175" y="2635450"/>
              <a:ext cx="325200" cy="301775"/>
            </a:xfrm>
            <a:custGeom>
              <a:avLst/>
              <a:gdLst/>
              <a:ahLst/>
              <a:cxnLst/>
              <a:rect l="l" t="t" r="r" b="b"/>
              <a:pathLst>
                <a:path w="13008" h="12071" extrusionOk="0">
                  <a:moveTo>
                    <a:pt x="1071" y="1"/>
                  </a:moveTo>
                  <a:cubicBezTo>
                    <a:pt x="759" y="179"/>
                    <a:pt x="473" y="429"/>
                    <a:pt x="277" y="741"/>
                  </a:cubicBezTo>
                  <a:cubicBezTo>
                    <a:pt x="89" y="1053"/>
                    <a:pt x="0" y="1428"/>
                    <a:pt x="18" y="1794"/>
                  </a:cubicBezTo>
                  <a:cubicBezTo>
                    <a:pt x="36" y="2168"/>
                    <a:pt x="161" y="2525"/>
                    <a:pt x="357" y="2838"/>
                  </a:cubicBezTo>
                  <a:cubicBezTo>
                    <a:pt x="544" y="3159"/>
                    <a:pt x="803" y="3435"/>
                    <a:pt x="1106" y="3649"/>
                  </a:cubicBezTo>
                  <a:lnTo>
                    <a:pt x="1214" y="3730"/>
                  </a:lnTo>
                  <a:cubicBezTo>
                    <a:pt x="1258" y="3756"/>
                    <a:pt x="1294" y="3783"/>
                    <a:pt x="1338" y="3801"/>
                  </a:cubicBezTo>
                  <a:lnTo>
                    <a:pt x="1579" y="3944"/>
                  </a:lnTo>
                  <a:lnTo>
                    <a:pt x="1829" y="4051"/>
                  </a:lnTo>
                  <a:lnTo>
                    <a:pt x="1963" y="4104"/>
                  </a:lnTo>
                  <a:lnTo>
                    <a:pt x="2097" y="4140"/>
                  </a:lnTo>
                  <a:cubicBezTo>
                    <a:pt x="2266" y="4194"/>
                    <a:pt x="2445" y="4256"/>
                    <a:pt x="2632" y="4274"/>
                  </a:cubicBezTo>
                  <a:cubicBezTo>
                    <a:pt x="2810" y="4309"/>
                    <a:pt x="2989" y="4345"/>
                    <a:pt x="3176" y="4354"/>
                  </a:cubicBezTo>
                  <a:cubicBezTo>
                    <a:pt x="3442" y="4380"/>
                    <a:pt x="3708" y="4391"/>
                    <a:pt x="3974" y="4391"/>
                  </a:cubicBezTo>
                  <a:cubicBezTo>
                    <a:pt x="4439" y="4391"/>
                    <a:pt x="4902" y="4358"/>
                    <a:pt x="5362" y="4318"/>
                  </a:cubicBezTo>
                  <a:cubicBezTo>
                    <a:pt x="6807" y="4202"/>
                    <a:pt x="8234" y="3935"/>
                    <a:pt x="9671" y="3926"/>
                  </a:cubicBezTo>
                  <a:cubicBezTo>
                    <a:pt x="10028" y="3926"/>
                    <a:pt x="10375" y="3944"/>
                    <a:pt x="10723" y="3997"/>
                  </a:cubicBezTo>
                  <a:cubicBezTo>
                    <a:pt x="11080" y="4042"/>
                    <a:pt x="11410" y="4122"/>
                    <a:pt x="11687" y="4309"/>
                  </a:cubicBezTo>
                  <a:cubicBezTo>
                    <a:pt x="12258" y="4666"/>
                    <a:pt x="12570" y="5344"/>
                    <a:pt x="12624" y="6031"/>
                  </a:cubicBezTo>
                  <a:cubicBezTo>
                    <a:pt x="12686" y="6709"/>
                    <a:pt x="12534" y="7423"/>
                    <a:pt x="12195" y="8021"/>
                  </a:cubicBezTo>
                  <a:cubicBezTo>
                    <a:pt x="12017" y="8324"/>
                    <a:pt x="11803" y="8592"/>
                    <a:pt x="11535" y="8806"/>
                  </a:cubicBezTo>
                  <a:cubicBezTo>
                    <a:pt x="11401" y="8904"/>
                    <a:pt x="11259" y="9002"/>
                    <a:pt x="11098" y="9064"/>
                  </a:cubicBezTo>
                  <a:cubicBezTo>
                    <a:pt x="10946" y="9136"/>
                    <a:pt x="10786" y="9189"/>
                    <a:pt x="10625" y="9216"/>
                  </a:cubicBezTo>
                  <a:cubicBezTo>
                    <a:pt x="10518" y="9231"/>
                    <a:pt x="10408" y="9237"/>
                    <a:pt x="10297" y="9237"/>
                  </a:cubicBezTo>
                  <a:cubicBezTo>
                    <a:pt x="10064" y="9237"/>
                    <a:pt x="9825" y="9210"/>
                    <a:pt x="9590" y="9180"/>
                  </a:cubicBezTo>
                  <a:cubicBezTo>
                    <a:pt x="9234" y="9127"/>
                    <a:pt x="8886" y="9055"/>
                    <a:pt x="8538" y="8975"/>
                  </a:cubicBezTo>
                  <a:cubicBezTo>
                    <a:pt x="7833" y="8806"/>
                    <a:pt x="7137" y="8618"/>
                    <a:pt x="6432" y="8440"/>
                  </a:cubicBezTo>
                  <a:cubicBezTo>
                    <a:pt x="5737" y="8261"/>
                    <a:pt x="5032" y="8074"/>
                    <a:pt x="4300" y="7994"/>
                  </a:cubicBezTo>
                  <a:cubicBezTo>
                    <a:pt x="4113" y="7967"/>
                    <a:pt x="3934" y="7958"/>
                    <a:pt x="3747" y="7958"/>
                  </a:cubicBezTo>
                  <a:cubicBezTo>
                    <a:pt x="3560" y="7958"/>
                    <a:pt x="3372" y="7985"/>
                    <a:pt x="3185" y="8021"/>
                  </a:cubicBezTo>
                  <a:cubicBezTo>
                    <a:pt x="3007" y="8065"/>
                    <a:pt x="2828" y="8128"/>
                    <a:pt x="2659" y="8226"/>
                  </a:cubicBezTo>
                  <a:cubicBezTo>
                    <a:pt x="2498" y="8324"/>
                    <a:pt x="2338" y="8485"/>
                    <a:pt x="2293" y="8690"/>
                  </a:cubicBezTo>
                  <a:cubicBezTo>
                    <a:pt x="2248" y="8895"/>
                    <a:pt x="2293" y="9100"/>
                    <a:pt x="2382" y="9261"/>
                  </a:cubicBezTo>
                  <a:cubicBezTo>
                    <a:pt x="2471" y="9439"/>
                    <a:pt x="2596" y="9582"/>
                    <a:pt x="2721" y="9716"/>
                  </a:cubicBezTo>
                  <a:cubicBezTo>
                    <a:pt x="2855" y="9841"/>
                    <a:pt x="2998" y="9956"/>
                    <a:pt x="3149" y="10064"/>
                  </a:cubicBezTo>
                  <a:cubicBezTo>
                    <a:pt x="3301" y="10162"/>
                    <a:pt x="3471" y="10251"/>
                    <a:pt x="3613" y="10340"/>
                  </a:cubicBezTo>
                  <a:cubicBezTo>
                    <a:pt x="4211" y="10733"/>
                    <a:pt x="4657" y="11366"/>
                    <a:pt x="4800" y="12071"/>
                  </a:cubicBezTo>
                  <a:cubicBezTo>
                    <a:pt x="4746" y="11714"/>
                    <a:pt x="4604" y="11375"/>
                    <a:pt x="4416" y="11063"/>
                  </a:cubicBezTo>
                  <a:cubicBezTo>
                    <a:pt x="4220" y="10759"/>
                    <a:pt x="3961" y="10483"/>
                    <a:pt x="3667" y="10269"/>
                  </a:cubicBezTo>
                  <a:cubicBezTo>
                    <a:pt x="3506" y="10171"/>
                    <a:pt x="3355" y="10081"/>
                    <a:pt x="3212" y="9974"/>
                  </a:cubicBezTo>
                  <a:cubicBezTo>
                    <a:pt x="3069" y="9867"/>
                    <a:pt x="2926" y="9760"/>
                    <a:pt x="2810" y="9626"/>
                  </a:cubicBezTo>
                  <a:cubicBezTo>
                    <a:pt x="2686" y="9502"/>
                    <a:pt x="2578" y="9359"/>
                    <a:pt x="2507" y="9207"/>
                  </a:cubicBezTo>
                  <a:cubicBezTo>
                    <a:pt x="2436" y="9047"/>
                    <a:pt x="2400" y="8877"/>
                    <a:pt x="2445" y="8725"/>
                  </a:cubicBezTo>
                  <a:cubicBezTo>
                    <a:pt x="2480" y="8574"/>
                    <a:pt x="2605" y="8458"/>
                    <a:pt x="2748" y="8369"/>
                  </a:cubicBezTo>
                  <a:cubicBezTo>
                    <a:pt x="2891" y="8288"/>
                    <a:pt x="3060" y="8235"/>
                    <a:pt x="3230" y="8199"/>
                  </a:cubicBezTo>
                  <a:cubicBezTo>
                    <a:pt x="3394" y="8160"/>
                    <a:pt x="3560" y="8144"/>
                    <a:pt x="3728" y="8144"/>
                  </a:cubicBezTo>
                  <a:cubicBezTo>
                    <a:pt x="3907" y="8144"/>
                    <a:pt x="4089" y="8162"/>
                    <a:pt x="4273" y="8190"/>
                  </a:cubicBezTo>
                  <a:cubicBezTo>
                    <a:pt x="4978" y="8288"/>
                    <a:pt x="5674" y="8485"/>
                    <a:pt x="6370" y="8672"/>
                  </a:cubicBezTo>
                  <a:cubicBezTo>
                    <a:pt x="7066" y="8868"/>
                    <a:pt x="7762" y="9073"/>
                    <a:pt x="8466" y="9243"/>
                  </a:cubicBezTo>
                  <a:cubicBezTo>
                    <a:pt x="8823" y="9332"/>
                    <a:pt x="9180" y="9403"/>
                    <a:pt x="9546" y="9457"/>
                  </a:cubicBezTo>
                  <a:cubicBezTo>
                    <a:pt x="9795" y="9493"/>
                    <a:pt x="10044" y="9526"/>
                    <a:pt x="10302" y="9526"/>
                  </a:cubicBezTo>
                  <a:cubicBezTo>
                    <a:pt x="10422" y="9526"/>
                    <a:pt x="10545" y="9519"/>
                    <a:pt x="10670" y="9502"/>
                  </a:cubicBezTo>
                  <a:cubicBezTo>
                    <a:pt x="11062" y="9448"/>
                    <a:pt x="11410" y="9270"/>
                    <a:pt x="11723" y="9038"/>
                  </a:cubicBezTo>
                  <a:cubicBezTo>
                    <a:pt x="12017" y="8806"/>
                    <a:pt x="12267" y="8502"/>
                    <a:pt x="12454" y="8181"/>
                  </a:cubicBezTo>
                  <a:cubicBezTo>
                    <a:pt x="12829" y="7521"/>
                    <a:pt x="13007" y="6754"/>
                    <a:pt x="12945" y="5996"/>
                  </a:cubicBezTo>
                  <a:cubicBezTo>
                    <a:pt x="12909" y="5621"/>
                    <a:pt x="12811" y="5246"/>
                    <a:pt x="12632" y="4907"/>
                  </a:cubicBezTo>
                  <a:cubicBezTo>
                    <a:pt x="12454" y="4559"/>
                    <a:pt x="12178" y="4265"/>
                    <a:pt x="11856" y="4051"/>
                  </a:cubicBezTo>
                  <a:cubicBezTo>
                    <a:pt x="11526" y="3837"/>
                    <a:pt x="11134" y="3747"/>
                    <a:pt x="10768" y="3703"/>
                  </a:cubicBezTo>
                  <a:cubicBezTo>
                    <a:pt x="10402" y="3640"/>
                    <a:pt x="10036" y="3631"/>
                    <a:pt x="9671" y="3631"/>
                  </a:cubicBezTo>
                  <a:cubicBezTo>
                    <a:pt x="8930" y="3640"/>
                    <a:pt x="8208" y="3721"/>
                    <a:pt x="7485" y="3801"/>
                  </a:cubicBezTo>
                  <a:cubicBezTo>
                    <a:pt x="6771" y="3890"/>
                    <a:pt x="6058" y="3997"/>
                    <a:pt x="5335" y="4078"/>
                  </a:cubicBezTo>
                  <a:cubicBezTo>
                    <a:pt x="4824" y="4129"/>
                    <a:pt x="4312" y="4171"/>
                    <a:pt x="3801" y="4171"/>
                  </a:cubicBezTo>
                  <a:cubicBezTo>
                    <a:pt x="3599" y="4171"/>
                    <a:pt x="3396" y="4164"/>
                    <a:pt x="3194" y="4149"/>
                  </a:cubicBezTo>
                  <a:cubicBezTo>
                    <a:pt x="3016" y="4149"/>
                    <a:pt x="2837" y="4113"/>
                    <a:pt x="2668" y="4086"/>
                  </a:cubicBezTo>
                  <a:cubicBezTo>
                    <a:pt x="2489" y="4069"/>
                    <a:pt x="2320" y="4015"/>
                    <a:pt x="2150" y="3970"/>
                  </a:cubicBezTo>
                  <a:lnTo>
                    <a:pt x="2016" y="3935"/>
                  </a:lnTo>
                  <a:lnTo>
                    <a:pt x="1900" y="3890"/>
                  </a:lnTo>
                  <a:lnTo>
                    <a:pt x="1651" y="3792"/>
                  </a:lnTo>
                  <a:lnTo>
                    <a:pt x="1419" y="3658"/>
                  </a:lnTo>
                  <a:cubicBezTo>
                    <a:pt x="1383" y="3640"/>
                    <a:pt x="1338" y="3623"/>
                    <a:pt x="1303" y="3596"/>
                  </a:cubicBezTo>
                  <a:lnTo>
                    <a:pt x="1196" y="3524"/>
                  </a:lnTo>
                  <a:cubicBezTo>
                    <a:pt x="901" y="3328"/>
                    <a:pt x="652" y="3069"/>
                    <a:pt x="455" y="2775"/>
                  </a:cubicBezTo>
                  <a:cubicBezTo>
                    <a:pt x="259" y="2481"/>
                    <a:pt x="134" y="2142"/>
                    <a:pt x="98" y="1785"/>
                  </a:cubicBezTo>
                  <a:cubicBezTo>
                    <a:pt x="72" y="1437"/>
                    <a:pt x="143" y="1071"/>
                    <a:pt x="321" y="759"/>
                  </a:cubicBezTo>
                  <a:cubicBezTo>
                    <a:pt x="491" y="447"/>
                    <a:pt x="759" y="197"/>
                    <a:pt x="10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4046050" y="2662675"/>
              <a:ext cx="289075" cy="160150"/>
            </a:xfrm>
            <a:custGeom>
              <a:avLst/>
              <a:gdLst/>
              <a:ahLst/>
              <a:cxnLst/>
              <a:rect l="l" t="t" r="r" b="b"/>
              <a:pathLst>
                <a:path w="11563" h="6406" extrusionOk="0">
                  <a:moveTo>
                    <a:pt x="509" y="0"/>
                  </a:moveTo>
                  <a:lnTo>
                    <a:pt x="509" y="0"/>
                  </a:lnTo>
                  <a:cubicBezTo>
                    <a:pt x="340" y="312"/>
                    <a:pt x="206" y="651"/>
                    <a:pt x="126" y="999"/>
                  </a:cubicBezTo>
                  <a:cubicBezTo>
                    <a:pt x="37" y="1347"/>
                    <a:pt x="1" y="1722"/>
                    <a:pt x="37" y="2088"/>
                  </a:cubicBezTo>
                  <a:cubicBezTo>
                    <a:pt x="72" y="2462"/>
                    <a:pt x="206" y="2828"/>
                    <a:pt x="420" y="3140"/>
                  </a:cubicBezTo>
                  <a:cubicBezTo>
                    <a:pt x="634" y="3461"/>
                    <a:pt x="929" y="3711"/>
                    <a:pt x="1259" y="3898"/>
                  </a:cubicBezTo>
                  <a:cubicBezTo>
                    <a:pt x="1901" y="4273"/>
                    <a:pt x="2633" y="4461"/>
                    <a:pt x="3346" y="4568"/>
                  </a:cubicBezTo>
                  <a:cubicBezTo>
                    <a:pt x="3871" y="4646"/>
                    <a:pt x="4405" y="4677"/>
                    <a:pt x="4935" y="4677"/>
                  </a:cubicBezTo>
                  <a:cubicBezTo>
                    <a:pt x="5126" y="4677"/>
                    <a:pt x="5316" y="4673"/>
                    <a:pt x="5505" y="4666"/>
                  </a:cubicBezTo>
                  <a:cubicBezTo>
                    <a:pt x="6228" y="4639"/>
                    <a:pt x="6942" y="4568"/>
                    <a:pt x="7646" y="4461"/>
                  </a:cubicBezTo>
                  <a:cubicBezTo>
                    <a:pt x="8003" y="4398"/>
                    <a:pt x="8360" y="4336"/>
                    <a:pt x="8708" y="4264"/>
                  </a:cubicBezTo>
                  <a:lnTo>
                    <a:pt x="8967" y="4202"/>
                  </a:lnTo>
                  <a:cubicBezTo>
                    <a:pt x="9047" y="4193"/>
                    <a:pt x="9127" y="4175"/>
                    <a:pt x="9207" y="4166"/>
                  </a:cubicBezTo>
                  <a:cubicBezTo>
                    <a:pt x="9296" y="4151"/>
                    <a:pt x="9387" y="4145"/>
                    <a:pt x="9478" y="4145"/>
                  </a:cubicBezTo>
                  <a:cubicBezTo>
                    <a:pt x="9552" y="4145"/>
                    <a:pt x="9626" y="4149"/>
                    <a:pt x="9698" y="4157"/>
                  </a:cubicBezTo>
                  <a:cubicBezTo>
                    <a:pt x="10028" y="4175"/>
                    <a:pt x="10358" y="4273"/>
                    <a:pt x="10644" y="4425"/>
                  </a:cubicBezTo>
                  <a:cubicBezTo>
                    <a:pt x="10929" y="4585"/>
                    <a:pt x="11197" y="4817"/>
                    <a:pt x="11286" y="5103"/>
                  </a:cubicBezTo>
                  <a:cubicBezTo>
                    <a:pt x="11331" y="5254"/>
                    <a:pt x="11322" y="5406"/>
                    <a:pt x="11250" y="5549"/>
                  </a:cubicBezTo>
                  <a:cubicBezTo>
                    <a:pt x="11188" y="5692"/>
                    <a:pt x="11072" y="5817"/>
                    <a:pt x="10938" y="5924"/>
                  </a:cubicBezTo>
                  <a:cubicBezTo>
                    <a:pt x="10671" y="6138"/>
                    <a:pt x="10340" y="6289"/>
                    <a:pt x="10010" y="6405"/>
                  </a:cubicBezTo>
                  <a:cubicBezTo>
                    <a:pt x="10358" y="6334"/>
                    <a:pt x="10706" y="6227"/>
                    <a:pt x="11018" y="6040"/>
                  </a:cubicBezTo>
                  <a:cubicBezTo>
                    <a:pt x="11170" y="5932"/>
                    <a:pt x="11322" y="5808"/>
                    <a:pt x="11420" y="5638"/>
                  </a:cubicBezTo>
                  <a:cubicBezTo>
                    <a:pt x="11518" y="5469"/>
                    <a:pt x="11563" y="5254"/>
                    <a:pt x="11518" y="5049"/>
                  </a:cubicBezTo>
                  <a:cubicBezTo>
                    <a:pt x="11473" y="4853"/>
                    <a:pt x="11366" y="4675"/>
                    <a:pt x="11241" y="4532"/>
                  </a:cubicBezTo>
                  <a:cubicBezTo>
                    <a:pt x="11117" y="4380"/>
                    <a:pt x="10965" y="4255"/>
                    <a:pt x="10804" y="4157"/>
                  </a:cubicBezTo>
                  <a:cubicBezTo>
                    <a:pt x="10644" y="4050"/>
                    <a:pt x="10474" y="3970"/>
                    <a:pt x="10296" y="3907"/>
                  </a:cubicBezTo>
                  <a:cubicBezTo>
                    <a:pt x="10117" y="3845"/>
                    <a:pt x="9930" y="3800"/>
                    <a:pt x="9743" y="3783"/>
                  </a:cubicBezTo>
                  <a:cubicBezTo>
                    <a:pt x="9622" y="3765"/>
                    <a:pt x="9497" y="3755"/>
                    <a:pt x="9373" y="3755"/>
                  </a:cubicBezTo>
                  <a:cubicBezTo>
                    <a:pt x="9306" y="3755"/>
                    <a:pt x="9238" y="3758"/>
                    <a:pt x="9172" y="3765"/>
                  </a:cubicBezTo>
                  <a:cubicBezTo>
                    <a:pt x="9074" y="3765"/>
                    <a:pt x="8984" y="3791"/>
                    <a:pt x="8886" y="3800"/>
                  </a:cubicBezTo>
                  <a:lnTo>
                    <a:pt x="8628" y="3845"/>
                  </a:lnTo>
                  <a:cubicBezTo>
                    <a:pt x="8280" y="3907"/>
                    <a:pt x="7932" y="3961"/>
                    <a:pt x="7584" y="4006"/>
                  </a:cubicBezTo>
                  <a:cubicBezTo>
                    <a:pt x="6888" y="4095"/>
                    <a:pt x="6192" y="4166"/>
                    <a:pt x="5487" y="4193"/>
                  </a:cubicBezTo>
                  <a:cubicBezTo>
                    <a:pt x="5290" y="4200"/>
                    <a:pt x="5092" y="4204"/>
                    <a:pt x="4895" y="4204"/>
                  </a:cubicBezTo>
                  <a:cubicBezTo>
                    <a:pt x="4397" y="4204"/>
                    <a:pt x="3901" y="4179"/>
                    <a:pt x="3409" y="4122"/>
                  </a:cubicBezTo>
                  <a:cubicBezTo>
                    <a:pt x="2722" y="4041"/>
                    <a:pt x="2044" y="3872"/>
                    <a:pt x="1437" y="3568"/>
                  </a:cubicBezTo>
                  <a:cubicBezTo>
                    <a:pt x="1134" y="3426"/>
                    <a:pt x="875" y="3212"/>
                    <a:pt x="670" y="2962"/>
                  </a:cubicBezTo>
                  <a:cubicBezTo>
                    <a:pt x="465" y="2703"/>
                    <a:pt x="331" y="2391"/>
                    <a:pt x="269" y="2052"/>
                  </a:cubicBezTo>
                  <a:cubicBezTo>
                    <a:pt x="206" y="1722"/>
                    <a:pt x="206" y="1374"/>
                    <a:pt x="251" y="1026"/>
                  </a:cubicBezTo>
                  <a:cubicBezTo>
                    <a:pt x="295" y="678"/>
                    <a:pt x="385" y="330"/>
                    <a:pt x="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4055875" y="2801075"/>
              <a:ext cx="129600" cy="125450"/>
            </a:xfrm>
            <a:custGeom>
              <a:avLst/>
              <a:gdLst/>
              <a:ahLst/>
              <a:cxnLst/>
              <a:rect l="l" t="t" r="r" b="b"/>
              <a:pathLst>
                <a:path w="5184" h="5018" extrusionOk="0">
                  <a:moveTo>
                    <a:pt x="3053" y="1"/>
                  </a:moveTo>
                  <a:cubicBezTo>
                    <a:pt x="2674" y="1"/>
                    <a:pt x="2301" y="52"/>
                    <a:pt x="1927" y="138"/>
                  </a:cubicBezTo>
                  <a:cubicBezTo>
                    <a:pt x="1499" y="245"/>
                    <a:pt x="1071" y="405"/>
                    <a:pt x="705" y="700"/>
                  </a:cubicBezTo>
                  <a:cubicBezTo>
                    <a:pt x="518" y="843"/>
                    <a:pt x="357" y="1030"/>
                    <a:pt x="241" y="1244"/>
                  </a:cubicBezTo>
                  <a:cubicBezTo>
                    <a:pt x="179" y="1351"/>
                    <a:pt x="134" y="1476"/>
                    <a:pt x="108" y="1583"/>
                  </a:cubicBezTo>
                  <a:cubicBezTo>
                    <a:pt x="72" y="1699"/>
                    <a:pt x="54" y="1815"/>
                    <a:pt x="27" y="1931"/>
                  </a:cubicBezTo>
                  <a:cubicBezTo>
                    <a:pt x="0" y="2172"/>
                    <a:pt x="9" y="2413"/>
                    <a:pt x="63" y="2645"/>
                  </a:cubicBezTo>
                  <a:cubicBezTo>
                    <a:pt x="116" y="2885"/>
                    <a:pt x="206" y="3117"/>
                    <a:pt x="339" y="3323"/>
                  </a:cubicBezTo>
                  <a:cubicBezTo>
                    <a:pt x="616" y="3733"/>
                    <a:pt x="1080" y="4009"/>
                    <a:pt x="1562" y="4072"/>
                  </a:cubicBezTo>
                  <a:lnTo>
                    <a:pt x="1740" y="4090"/>
                  </a:lnTo>
                  <a:cubicBezTo>
                    <a:pt x="1761" y="4093"/>
                    <a:pt x="1781" y="4094"/>
                    <a:pt x="1800" y="4094"/>
                  </a:cubicBezTo>
                  <a:cubicBezTo>
                    <a:pt x="1839" y="4094"/>
                    <a:pt x="1877" y="4090"/>
                    <a:pt x="1918" y="4090"/>
                  </a:cubicBezTo>
                  <a:lnTo>
                    <a:pt x="2240" y="4081"/>
                  </a:lnTo>
                  <a:cubicBezTo>
                    <a:pt x="2259" y="4079"/>
                    <a:pt x="2279" y="4078"/>
                    <a:pt x="2299" y="4078"/>
                  </a:cubicBezTo>
                  <a:cubicBezTo>
                    <a:pt x="2380" y="4078"/>
                    <a:pt x="2464" y="4090"/>
                    <a:pt x="2543" y="4090"/>
                  </a:cubicBezTo>
                  <a:cubicBezTo>
                    <a:pt x="2641" y="4090"/>
                    <a:pt x="2748" y="4108"/>
                    <a:pt x="2846" y="4117"/>
                  </a:cubicBezTo>
                  <a:cubicBezTo>
                    <a:pt x="3257" y="4170"/>
                    <a:pt x="3658" y="4277"/>
                    <a:pt x="4051" y="4438"/>
                  </a:cubicBezTo>
                  <a:cubicBezTo>
                    <a:pt x="4443" y="4589"/>
                    <a:pt x="4827" y="4786"/>
                    <a:pt x="5184" y="5018"/>
                  </a:cubicBezTo>
                  <a:cubicBezTo>
                    <a:pt x="4889" y="4696"/>
                    <a:pt x="4532" y="4447"/>
                    <a:pt x="4149" y="4224"/>
                  </a:cubicBezTo>
                  <a:cubicBezTo>
                    <a:pt x="3765" y="4009"/>
                    <a:pt x="3355" y="3840"/>
                    <a:pt x="2918" y="3751"/>
                  </a:cubicBezTo>
                  <a:cubicBezTo>
                    <a:pt x="2695" y="3697"/>
                    <a:pt x="2472" y="3670"/>
                    <a:pt x="2240" y="3662"/>
                  </a:cubicBezTo>
                  <a:cubicBezTo>
                    <a:pt x="2133" y="3662"/>
                    <a:pt x="2008" y="3662"/>
                    <a:pt x="1918" y="3653"/>
                  </a:cubicBezTo>
                  <a:cubicBezTo>
                    <a:pt x="1874" y="3653"/>
                    <a:pt x="1820" y="3653"/>
                    <a:pt x="1776" y="3644"/>
                  </a:cubicBezTo>
                  <a:lnTo>
                    <a:pt x="1633" y="3626"/>
                  </a:lnTo>
                  <a:cubicBezTo>
                    <a:pt x="1267" y="3563"/>
                    <a:pt x="937" y="3358"/>
                    <a:pt x="741" y="3055"/>
                  </a:cubicBezTo>
                  <a:cubicBezTo>
                    <a:pt x="634" y="2903"/>
                    <a:pt x="562" y="2725"/>
                    <a:pt x="518" y="2546"/>
                  </a:cubicBezTo>
                  <a:cubicBezTo>
                    <a:pt x="473" y="2359"/>
                    <a:pt x="473" y="2172"/>
                    <a:pt x="482" y="1984"/>
                  </a:cubicBezTo>
                  <a:cubicBezTo>
                    <a:pt x="500" y="1886"/>
                    <a:pt x="500" y="1788"/>
                    <a:pt x="527" y="1699"/>
                  </a:cubicBezTo>
                  <a:cubicBezTo>
                    <a:pt x="554" y="1601"/>
                    <a:pt x="571" y="1521"/>
                    <a:pt x="616" y="1431"/>
                  </a:cubicBezTo>
                  <a:cubicBezTo>
                    <a:pt x="696" y="1271"/>
                    <a:pt x="803" y="1119"/>
                    <a:pt x="946" y="985"/>
                  </a:cubicBezTo>
                  <a:cubicBezTo>
                    <a:pt x="1232" y="718"/>
                    <a:pt x="1606" y="521"/>
                    <a:pt x="1999" y="361"/>
                  </a:cubicBezTo>
                  <a:cubicBezTo>
                    <a:pt x="2382" y="209"/>
                    <a:pt x="2802" y="93"/>
                    <a:pt x="3221" y="4"/>
                  </a:cubicBezTo>
                  <a:cubicBezTo>
                    <a:pt x="3165" y="2"/>
                    <a:pt x="3109" y="1"/>
                    <a:pt x="3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2" name="Google Shape;2052;p32"/>
          <p:cNvGrpSpPr/>
          <p:nvPr/>
        </p:nvGrpSpPr>
        <p:grpSpPr>
          <a:xfrm>
            <a:off x="232350" y="4249754"/>
            <a:ext cx="720152" cy="708692"/>
            <a:chOff x="4803175" y="2668900"/>
            <a:chExt cx="897050" cy="882775"/>
          </a:xfrm>
        </p:grpSpPr>
        <p:sp>
          <p:nvSpPr>
            <p:cNvPr id="2053" name="Google Shape;2053;p32"/>
            <p:cNvSpPr/>
            <p:nvPr/>
          </p:nvSpPr>
          <p:spPr>
            <a:xfrm>
              <a:off x="4803175" y="2668900"/>
              <a:ext cx="897050" cy="882775"/>
            </a:xfrm>
            <a:custGeom>
              <a:avLst/>
              <a:gdLst/>
              <a:ahLst/>
              <a:cxnLst/>
              <a:rect l="l" t="t" r="r" b="b"/>
              <a:pathLst>
                <a:path w="35882" h="35311" extrusionOk="0">
                  <a:moveTo>
                    <a:pt x="17850" y="0"/>
                  </a:moveTo>
                  <a:cubicBezTo>
                    <a:pt x="17622" y="0"/>
                    <a:pt x="17393" y="0"/>
                    <a:pt x="17165" y="23"/>
                  </a:cubicBezTo>
                  <a:lnTo>
                    <a:pt x="16891" y="23"/>
                  </a:lnTo>
                  <a:cubicBezTo>
                    <a:pt x="16686" y="46"/>
                    <a:pt x="16480" y="46"/>
                    <a:pt x="16275" y="69"/>
                  </a:cubicBezTo>
                  <a:cubicBezTo>
                    <a:pt x="16138" y="92"/>
                    <a:pt x="15978" y="92"/>
                    <a:pt x="15841" y="114"/>
                  </a:cubicBezTo>
                  <a:lnTo>
                    <a:pt x="15659" y="137"/>
                  </a:lnTo>
                  <a:cubicBezTo>
                    <a:pt x="6734" y="1256"/>
                    <a:pt x="0" y="8788"/>
                    <a:pt x="0" y="17644"/>
                  </a:cubicBezTo>
                  <a:cubicBezTo>
                    <a:pt x="0" y="22255"/>
                    <a:pt x="1781" y="26637"/>
                    <a:pt x="5045" y="29947"/>
                  </a:cubicBezTo>
                  <a:cubicBezTo>
                    <a:pt x="8286" y="33234"/>
                    <a:pt x="12623" y="35128"/>
                    <a:pt x="17256" y="35288"/>
                  </a:cubicBezTo>
                  <a:cubicBezTo>
                    <a:pt x="17439" y="35311"/>
                    <a:pt x="17622" y="35311"/>
                    <a:pt x="17827" y="35311"/>
                  </a:cubicBezTo>
                  <a:lnTo>
                    <a:pt x="17941" y="35311"/>
                  </a:lnTo>
                  <a:cubicBezTo>
                    <a:pt x="18261" y="35311"/>
                    <a:pt x="18580" y="35311"/>
                    <a:pt x="18923" y="35288"/>
                  </a:cubicBezTo>
                  <a:cubicBezTo>
                    <a:pt x="18991" y="35288"/>
                    <a:pt x="19060" y="35265"/>
                    <a:pt x="19151" y="35265"/>
                  </a:cubicBezTo>
                  <a:lnTo>
                    <a:pt x="19219" y="35265"/>
                  </a:lnTo>
                  <a:cubicBezTo>
                    <a:pt x="19448" y="35242"/>
                    <a:pt x="19653" y="35242"/>
                    <a:pt x="19881" y="35220"/>
                  </a:cubicBezTo>
                  <a:cubicBezTo>
                    <a:pt x="19973" y="35197"/>
                    <a:pt x="20041" y="35197"/>
                    <a:pt x="20132" y="35174"/>
                  </a:cubicBezTo>
                  <a:lnTo>
                    <a:pt x="20224" y="35174"/>
                  </a:lnTo>
                  <a:cubicBezTo>
                    <a:pt x="20429" y="35151"/>
                    <a:pt x="20635" y="35106"/>
                    <a:pt x="20817" y="35083"/>
                  </a:cubicBezTo>
                  <a:cubicBezTo>
                    <a:pt x="20908" y="35060"/>
                    <a:pt x="21023" y="35060"/>
                    <a:pt x="21114" y="35037"/>
                  </a:cubicBezTo>
                  <a:lnTo>
                    <a:pt x="21182" y="35014"/>
                  </a:lnTo>
                  <a:cubicBezTo>
                    <a:pt x="21365" y="34991"/>
                    <a:pt x="21570" y="34946"/>
                    <a:pt x="21753" y="34900"/>
                  </a:cubicBezTo>
                  <a:cubicBezTo>
                    <a:pt x="21867" y="34877"/>
                    <a:pt x="21981" y="34854"/>
                    <a:pt x="22095" y="34832"/>
                  </a:cubicBezTo>
                  <a:cubicBezTo>
                    <a:pt x="22301" y="34786"/>
                    <a:pt x="22483" y="34740"/>
                    <a:pt x="22689" y="34695"/>
                  </a:cubicBezTo>
                  <a:cubicBezTo>
                    <a:pt x="22780" y="34649"/>
                    <a:pt x="22894" y="34626"/>
                    <a:pt x="23008" y="34603"/>
                  </a:cubicBezTo>
                  <a:cubicBezTo>
                    <a:pt x="23191" y="34535"/>
                    <a:pt x="23396" y="34489"/>
                    <a:pt x="23602" y="34421"/>
                  </a:cubicBezTo>
                  <a:cubicBezTo>
                    <a:pt x="23693" y="34375"/>
                    <a:pt x="23784" y="34352"/>
                    <a:pt x="23876" y="34329"/>
                  </a:cubicBezTo>
                  <a:cubicBezTo>
                    <a:pt x="24081" y="34238"/>
                    <a:pt x="24309" y="34170"/>
                    <a:pt x="24515" y="34078"/>
                  </a:cubicBezTo>
                  <a:cubicBezTo>
                    <a:pt x="24515" y="34078"/>
                    <a:pt x="24675" y="34033"/>
                    <a:pt x="24743" y="34010"/>
                  </a:cubicBezTo>
                  <a:cubicBezTo>
                    <a:pt x="24971" y="33919"/>
                    <a:pt x="25200" y="33804"/>
                    <a:pt x="25451" y="33690"/>
                  </a:cubicBezTo>
                  <a:cubicBezTo>
                    <a:pt x="25451" y="33690"/>
                    <a:pt x="25542" y="33668"/>
                    <a:pt x="25565" y="33645"/>
                  </a:cubicBezTo>
                  <a:cubicBezTo>
                    <a:pt x="27573" y="32709"/>
                    <a:pt x="29354" y="31453"/>
                    <a:pt x="30883" y="29879"/>
                  </a:cubicBezTo>
                  <a:cubicBezTo>
                    <a:pt x="30883" y="29879"/>
                    <a:pt x="30906" y="29856"/>
                    <a:pt x="30906" y="29856"/>
                  </a:cubicBezTo>
                  <a:cubicBezTo>
                    <a:pt x="31111" y="29650"/>
                    <a:pt x="31317" y="29422"/>
                    <a:pt x="31522" y="29194"/>
                  </a:cubicBezTo>
                  <a:cubicBezTo>
                    <a:pt x="31659" y="29034"/>
                    <a:pt x="31796" y="28851"/>
                    <a:pt x="31933" y="28692"/>
                  </a:cubicBezTo>
                  <a:lnTo>
                    <a:pt x="32024" y="28600"/>
                  </a:lnTo>
                  <a:cubicBezTo>
                    <a:pt x="32390" y="28144"/>
                    <a:pt x="32732" y="27664"/>
                    <a:pt x="33051" y="27185"/>
                  </a:cubicBezTo>
                  <a:lnTo>
                    <a:pt x="33074" y="27139"/>
                  </a:lnTo>
                  <a:cubicBezTo>
                    <a:pt x="33120" y="27071"/>
                    <a:pt x="33143" y="27025"/>
                    <a:pt x="33188" y="26957"/>
                  </a:cubicBezTo>
                  <a:cubicBezTo>
                    <a:pt x="33280" y="26843"/>
                    <a:pt x="33348" y="26706"/>
                    <a:pt x="33440" y="26569"/>
                  </a:cubicBezTo>
                  <a:cubicBezTo>
                    <a:pt x="33485" y="26478"/>
                    <a:pt x="33531" y="26386"/>
                    <a:pt x="33576" y="26295"/>
                  </a:cubicBezTo>
                  <a:cubicBezTo>
                    <a:pt x="33668" y="26181"/>
                    <a:pt x="33736" y="26044"/>
                    <a:pt x="33805" y="25907"/>
                  </a:cubicBezTo>
                  <a:cubicBezTo>
                    <a:pt x="33850" y="25816"/>
                    <a:pt x="33896" y="25724"/>
                    <a:pt x="33942" y="25633"/>
                  </a:cubicBezTo>
                  <a:lnTo>
                    <a:pt x="33987" y="25565"/>
                  </a:lnTo>
                  <a:cubicBezTo>
                    <a:pt x="34033" y="25450"/>
                    <a:pt x="34101" y="25336"/>
                    <a:pt x="34147" y="25222"/>
                  </a:cubicBezTo>
                  <a:cubicBezTo>
                    <a:pt x="34193" y="25131"/>
                    <a:pt x="34238" y="25017"/>
                    <a:pt x="34284" y="24925"/>
                  </a:cubicBezTo>
                  <a:lnTo>
                    <a:pt x="34330" y="24857"/>
                  </a:lnTo>
                  <a:cubicBezTo>
                    <a:pt x="34421" y="24652"/>
                    <a:pt x="34512" y="24446"/>
                    <a:pt x="34581" y="24241"/>
                  </a:cubicBezTo>
                  <a:lnTo>
                    <a:pt x="34604" y="24218"/>
                  </a:lnTo>
                  <a:cubicBezTo>
                    <a:pt x="34649" y="24104"/>
                    <a:pt x="34695" y="23967"/>
                    <a:pt x="34741" y="23853"/>
                  </a:cubicBezTo>
                  <a:cubicBezTo>
                    <a:pt x="34786" y="23761"/>
                    <a:pt x="34832" y="23647"/>
                    <a:pt x="34855" y="23533"/>
                  </a:cubicBezTo>
                  <a:lnTo>
                    <a:pt x="34878" y="23510"/>
                  </a:lnTo>
                  <a:cubicBezTo>
                    <a:pt x="34923" y="23373"/>
                    <a:pt x="34969" y="23236"/>
                    <a:pt x="35014" y="23099"/>
                  </a:cubicBezTo>
                  <a:cubicBezTo>
                    <a:pt x="35060" y="22985"/>
                    <a:pt x="35083" y="22871"/>
                    <a:pt x="35129" y="22757"/>
                  </a:cubicBezTo>
                  <a:cubicBezTo>
                    <a:pt x="35174" y="22597"/>
                    <a:pt x="35220" y="22460"/>
                    <a:pt x="35243" y="22301"/>
                  </a:cubicBezTo>
                  <a:lnTo>
                    <a:pt x="35266" y="22232"/>
                  </a:lnTo>
                  <a:cubicBezTo>
                    <a:pt x="35288" y="22141"/>
                    <a:pt x="35311" y="22072"/>
                    <a:pt x="35334" y="21981"/>
                  </a:cubicBezTo>
                  <a:cubicBezTo>
                    <a:pt x="35403" y="21730"/>
                    <a:pt x="35448" y="21502"/>
                    <a:pt x="35517" y="21251"/>
                  </a:cubicBezTo>
                  <a:cubicBezTo>
                    <a:pt x="35517" y="21205"/>
                    <a:pt x="35539" y="21091"/>
                    <a:pt x="35539" y="21091"/>
                  </a:cubicBezTo>
                  <a:cubicBezTo>
                    <a:pt x="35585" y="20863"/>
                    <a:pt x="35631" y="20657"/>
                    <a:pt x="35654" y="20429"/>
                  </a:cubicBezTo>
                  <a:cubicBezTo>
                    <a:pt x="35676" y="20360"/>
                    <a:pt x="35676" y="20292"/>
                    <a:pt x="35699" y="20201"/>
                  </a:cubicBezTo>
                  <a:lnTo>
                    <a:pt x="35699" y="20155"/>
                  </a:lnTo>
                  <a:cubicBezTo>
                    <a:pt x="35722" y="19972"/>
                    <a:pt x="35745" y="19790"/>
                    <a:pt x="35768" y="19607"/>
                  </a:cubicBezTo>
                  <a:cubicBezTo>
                    <a:pt x="35791" y="19516"/>
                    <a:pt x="35791" y="19425"/>
                    <a:pt x="35813" y="19310"/>
                  </a:cubicBezTo>
                  <a:cubicBezTo>
                    <a:pt x="35813" y="19128"/>
                    <a:pt x="35836" y="18945"/>
                    <a:pt x="35836" y="18740"/>
                  </a:cubicBezTo>
                  <a:lnTo>
                    <a:pt x="35859" y="18694"/>
                  </a:lnTo>
                  <a:cubicBezTo>
                    <a:pt x="35859" y="18626"/>
                    <a:pt x="35859" y="18557"/>
                    <a:pt x="35859" y="18489"/>
                  </a:cubicBezTo>
                  <a:cubicBezTo>
                    <a:pt x="35882" y="18192"/>
                    <a:pt x="35882" y="17918"/>
                    <a:pt x="35882" y="17644"/>
                  </a:cubicBezTo>
                  <a:cubicBezTo>
                    <a:pt x="35882" y="17393"/>
                    <a:pt x="35882" y="17119"/>
                    <a:pt x="35859" y="16822"/>
                  </a:cubicBezTo>
                  <a:cubicBezTo>
                    <a:pt x="35859" y="16754"/>
                    <a:pt x="35859" y="16686"/>
                    <a:pt x="35859" y="16617"/>
                  </a:cubicBezTo>
                  <a:lnTo>
                    <a:pt x="35836" y="16549"/>
                  </a:lnTo>
                  <a:cubicBezTo>
                    <a:pt x="35836" y="16343"/>
                    <a:pt x="35813" y="16161"/>
                    <a:pt x="35813" y="15978"/>
                  </a:cubicBezTo>
                  <a:cubicBezTo>
                    <a:pt x="35791" y="15864"/>
                    <a:pt x="35791" y="15773"/>
                    <a:pt x="35768" y="15658"/>
                  </a:cubicBezTo>
                  <a:cubicBezTo>
                    <a:pt x="35745" y="15499"/>
                    <a:pt x="35722" y="15316"/>
                    <a:pt x="35699" y="15133"/>
                  </a:cubicBezTo>
                  <a:cubicBezTo>
                    <a:pt x="35676" y="15042"/>
                    <a:pt x="35676" y="14928"/>
                    <a:pt x="35654" y="14837"/>
                  </a:cubicBezTo>
                  <a:cubicBezTo>
                    <a:pt x="35631" y="14654"/>
                    <a:pt x="35585" y="14471"/>
                    <a:pt x="35562" y="14289"/>
                  </a:cubicBezTo>
                  <a:lnTo>
                    <a:pt x="35539" y="14220"/>
                  </a:lnTo>
                  <a:cubicBezTo>
                    <a:pt x="35539" y="14152"/>
                    <a:pt x="35517" y="14083"/>
                    <a:pt x="35494" y="14015"/>
                  </a:cubicBezTo>
                  <a:cubicBezTo>
                    <a:pt x="35448" y="13787"/>
                    <a:pt x="35403" y="13536"/>
                    <a:pt x="35334" y="13307"/>
                  </a:cubicBezTo>
                  <a:lnTo>
                    <a:pt x="35311" y="13193"/>
                  </a:lnTo>
                  <a:cubicBezTo>
                    <a:pt x="35288" y="13102"/>
                    <a:pt x="35243" y="13011"/>
                    <a:pt x="35220" y="12919"/>
                  </a:cubicBezTo>
                  <a:lnTo>
                    <a:pt x="35174" y="12737"/>
                  </a:lnTo>
                  <a:cubicBezTo>
                    <a:pt x="35151" y="12645"/>
                    <a:pt x="35129" y="12554"/>
                    <a:pt x="35106" y="12463"/>
                  </a:cubicBezTo>
                  <a:cubicBezTo>
                    <a:pt x="35083" y="12394"/>
                    <a:pt x="35060" y="12326"/>
                    <a:pt x="35037" y="12257"/>
                  </a:cubicBezTo>
                  <a:cubicBezTo>
                    <a:pt x="35037" y="12257"/>
                    <a:pt x="35014" y="12189"/>
                    <a:pt x="34992" y="12166"/>
                  </a:cubicBezTo>
                  <a:cubicBezTo>
                    <a:pt x="34946" y="12006"/>
                    <a:pt x="34900" y="11869"/>
                    <a:pt x="34832" y="11710"/>
                  </a:cubicBezTo>
                  <a:cubicBezTo>
                    <a:pt x="34809" y="11595"/>
                    <a:pt x="34763" y="11481"/>
                    <a:pt x="34718" y="11390"/>
                  </a:cubicBezTo>
                  <a:cubicBezTo>
                    <a:pt x="34649" y="11230"/>
                    <a:pt x="34604" y="11093"/>
                    <a:pt x="34535" y="10956"/>
                  </a:cubicBezTo>
                  <a:cubicBezTo>
                    <a:pt x="34489" y="10842"/>
                    <a:pt x="34444" y="10728"/>
                    <a:pt x="34398" y="10637"/>
                  </a:cubicBezTo>
                  <a:cubicBezTo>
                    <a:pt x="34353" y="10500"/>
                    <a:pt x="34284" y="10363"/>
                    <a:pt x="34216" y="10226"/>
                  </a:cubicBezTo>
                  <a:lnTo>
                    <a:pt x="34193" y="10157"/>
                  </a:lnTo>
                  <a:cubicBezTo>
                    <a:pt x="34147" y="10066"/>
                    <a:pt x="34101" y="9975"/>
                    <a:pt x="34056" y="9906"/>
                  </a:cubicBezTo>
                  <a:cubicBezTo>
                    <a:pt x="33987" y="9747"/>
                    <a:pt x="33919" y="9610"/>
                    <a:pt x="33850" y="9473"/>
                  </a:cubicBezTo>
                  <a:cubicBezTo>
                    <a:pt x="33759" y="9290"/>
                    <a:pt x="33645" y="9130"/>
                    <a:pt x="33554" y="8948"/>
                  </a:cubicBezTo>
                  <a:lnTo>
                    <a:pt x="33531" y="8902"/>
                  </a:lnTo>
                  <a:cubicBezTo>
                    <a:pt x="33462" y="8788"/>
                    <a:pt x="33394" y="8674"/>
                    <a:pt x="33325" y="8560"/>
                  </a:cubicBezTo>
                  <a:cubicBezTo>
                    <a:pt x="33257" y="8468"/>
                    <a:pt x="33211" y="8377"/>
                    <a:pt x="33143" y="8263"/>
                  </a:cubicBezTo>
                  <a:lnTo>
                    <a:pt x="33074" y="8172"/>
                  </a:lnTo>
                  <a:cubicBezTo>
                    <a:pt x="33029" y="8080"/>
                    <a:pt x="32960" y="7989"/>
                    <a:pt x="32915" y="7921"/>
                  </a:cubicBezTo>
                  <a:cubicBezTo>
                    <a:pt x="32823" y="7784"/>
                    <a:pt x="32732" y="7670"/>
                    <a:pt x="32663" y="7555"/>
                  </a:cubicBezTo>
                  <a:cubicBezTo>
                    <a:pt x="32595" y="7464"/>
                    <a:pt x="32527" y="7373"/>
                    <a:pt x="32458" y="7282"/>
                  </a:cubicBezTo>
                  <a:cubicBezTo>
                    <a:pt x="32367" y="7167"/>
                    <a:pt x="32275" y="7030"/>
                    <a:pt x="32184" y="6916"/>
                  </a:cubicBezTo>
                  <a:cubicBezTo>
                    <a:pt x="32138" y="6848"/>
                    <a:pt x="32070" y="6779"/>
                    <a:pt x="32024" y="6711"/>
                  </a:cubicBezTo>
                  <a:lnTo>
                    <a:pt x="32002" y="6688"/>
                  </a:lnTo>
                  <a:cubicBezTo>
                    <a:pt x="31887" y="6551"/>
                    <a:pt x="31796" y="6437"/>
                    <a:pt x="31682" y="6300"/>
                  </a:cubicBezTo>
                  <a:cubicBezTo>
                    <a:pt x="31659" y="6277"/>
                    <a:pt x="31431" y="6026"/>
                    <a:pt x="31431" y="6026"/>
                  </a:cubicBezTo>
                  <a:cubicBezTo>
                    <a:pt x="31066" y="5615"/>
                    <a:pt x="30678" y="5227"/>
                    <a:pt x="30290" y="4839"/>
                  </a:cubicBezTo>
                  <a:lnTo>
                    <a:pt x="30153" y="4725"/>
                  </a:lnTo>
                  <a:cubicBezTo>
                    <a:pt x="30016" y="4588"/>
                    <a:pt x="29879" y="4474"/>
                    <a:pt x="29719" y="4337"/>
                  </a:cubicBezTo>
                  <a:lnTo>
                    <a:pt x="29605" y="4223"/>
                  </a:lnTo>
                  <a:cubicBezTo>
                    <a:pt x="29445" y="4109"/>
                    <a:pt x="29285" y="3972"/>
                    <a:pt x="29148" y="3858"/>
                  </a:cubicBezTo>
                  <a:lnTo>
                    <a:pt x="29034" y="3789"/>
                  </a:lnTo>
                  <a:cubicBezTo>
                    <a:pt x="28829" y="3629"/>
                    <a:pt x="28623" y="3470"/>
                    <a:pt x="28418" y="3333"/>
                  </a:cubicBezTo>
                  <a:lnTo>
                    <a:pt x="28327" y="3241"/>
                  </a:lnTo>
                  <a:cubicBezTo>
                    <a:pt x="28076" y="3082"/>
                    <a:pt x="27847" y="2922"/>
                    <a:pt x="27596" y="2762"/>
                  </a:cubicBezTo>
                  <a:lnTo>
                    <a:pt x="27459" y="2694"/>
                  </a:lnTo>
                  <a:cubicBezTo>
                    <a:pt x="27322" y="2602"/>
                    <a:pt x="27185" y="2511"/>
                    <a:pt x="27048" y="2443"/>
                  </a:cubicBezTo>
                  <a:lnTo>
                    <a:pt x="27026" y="2420"/>
                  </a:lnTo>
                  <a:cubicBezTo>
                    <a:pt x="26934" y="2374"/>
                    <a:pt x="26843" y="2328"/>
                    <a:pt x="26752" y="2260"/>
                  </a:cubicBezTo>
                  <a:lnTo>
                    <a:pt x="26706" y="2260"/>
                  </a:lnTo>
                  <a:cubicBezTo>
                    <a:pt x="26546" y="2146"/>
                    <a:pt x="26387" y="2077"/>
                    <a:pt x="26204" y="1986"/>
                  </a:cubicBezTo>
                  <a:cubicBezTo>
                    <a:pt x="26135" y="1940"/>
                    <a:pt x="26067" y="1918"/>
                    <a:pt x="26021" y="1872"/>
                  </a:cubicBezTo>
                  <a:cubicBezTo>
                    <a:pt x="25816" y="1781"/>
                    <a:pt x="25633" y="1689"/>
                    <a:pt x="25428" y="1598"/>
                  </a:cubicBezTo>
                  <a:lnTo>
                    <a:pt x="25314" y="1552"/>
                  </a:lnTo>
                  <a:cubicBezTo>
                    <a:pt x="25314" y="1552"/>
                    <a:pt x="25154" y="1484"/>
                    <a:pt x="25108" y="1461"/>
                  </a:cubicBezTo>
                  <a:cubicBezTo>
                    <a:pt x="24971" y="1415"/>
                    <a:pt x="24834" y="1347"/>
                    <a:pt x="24697" y="1301"/>
                  </a:cubicBezTo>
                  <a:cubicBezTo>
                    <a:pt x="24629" y="1278"/>
                    <a:pt x="24469" y="1210"/>
                    <a:pt x="24469" y="1210"/>
                  </a:cubicBezTo>
                  <a:cubicBezTo>
                    <a:pt x="24241" y="1119"/>
                    <a:pt x="24013" y="1027"/>
                    <a:pt x="23784" y="959"/>
                  </a:cubicBezTo>
                  <a:cubicBezTo>
                    <a:pt x="23693" y="936"/>
                    <a:pt x="23625" y="890"/>
                    <a:pt x="23533" y="868"/>
                  </a:cubicBezTo>
                  <a:cubicBezTo>
                    <a:pt x="23396" y="822"/>
                    <a:pt x="23259" y="776"/>
                    <a:pt x="23122" y="753"/>
                  </a:cubicBezTo>
                  <a:cubicBezTo>
                    <a:pt x="23122" y="753"/>
                    <a:pt x="23122" y="731"/>
                    <a:pt x="23100" y="731"/>
                  </a:cubicBezTo>
                  <a:cubicBezTo>
                    <a:pt x="22963" y="708"/>
                    <a:pt x="22826" y="662"/>
                    <a:pt x="22689" y="617"/>
                  </a:cubicBezTo>
                  <a:cubicBezTo>
                    <a:pt x="22506" y="571"/>
                    <a:pt x="22324" y="525"/>
                    <a:pt x="22141" y="480"/>
                  </a:cubicBezTo>
                  <a:lnTo>
                    <a:pt x="22050" y="457"/>
                  </a:lnTo>
                  <a:cubicBezTo>
                    <a:pt x="21776" y="411"/>
                    <a:pt x="21479" y="343"/>
                    <a:pt x="21205" y="297"/>
                  </a:cubicBezTo>
                  <a:lnTo>
                    <a:pt x="21045" y="251"/>
                  </a:lnTo>
                  <a:lnTo>
                    <a:pt x="20886" y="229"/>
                  </a:lnTo>
                  <a:cubicBezTo>
                    <a:pt x="20749" y="206"/>
                    <a:pt x="20612" y="183"/>
                    <a:pt x="20475" y="183"/>
                  </a:cubicBezTo>
                  <a:cubicBezTo>
                    <a:pt x="20383" y="160"/>
                    <a:pt x="20292" y="160"/>
                    <a:pt x="20201" y="137"/>
                  </a:cubicBezTo>
                  <a:cubicBezTo>
                    <a:pt x="20132" y="137"/>
                    <a:pt x="20041" y="114"/>
                    <a:pt x="19950" y="114"/>
                  </a:cubicBezTo>
                  <a:cubicBezTo>
                    <a:pt x="19858" y="92"/>
                    <a:pt x="19744" y="92"/>
                    <a:pt x="19653" y="69"/>
                  </a:cubicBezTo>
                  <a:cubicBezTo>
                    <a:pt x="19562" y="69"/>
                    <a:pt x="19448" y="69"/>
                    <a:pt x="19356" y="46"/>
                  </a:cubicBezTo>
                  <a:lnTo>
                    <a:pt x="19333" y="46"/>
                  </a:lnTo>
                  <a:cubicBezTo>
                    <a:pt x="19242" y="46"/>
                    <a:pt x="19174" y="46"/>
                    <a:pt x="19105" y="23"/>
                  </a:cubicBezTo>
                  <a:lnTo>
                    <a:pt x="18945" y="23"/>
                  </a:lnTo>
                  <a:cubicBezTo>
                    <a:pt x="18945" y="23"/>
                    <a:pt x="18580" y="0"/>
                    <a:pt x="185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2"/>
            <p:cNvSpPr/>
            <p:nvPr/>
          </p:nvSpPr>
          <p:spPr>
            <a:xfrm>
              <a:off x="4858525" y="2723675"/>
              <a:ext cx="786925" cy="773225"/>
            </a:xfrm>
            <a:custGeom>
              <a:avLst/>
              <a:gdLst/>
              <a:ahLst/>
              <a:cxnLst/>
              <a:rect l="l" t="t" r="r" b="b"/>
              <a:pathLst>
                <a:path w="31477" h="30929" extrusionOk="0">
                  <a:moveTo>
                    <a:pt x="15727" y="0"/>
                  </a:moveTo>
                  <a:cubicBezTo>
                    <a:pt x="7054" y="0"/>
                    <a:pt x="1" y="6917"/>
                    <a:pt x="1" y="15453"/>
                  </a:cubicBezTo>
                  <a:cubicBezTo>
                    <a:pt x="1" y="24013"/>
                    <a:pt x="7054" y="30929"/>
                    <a:pt x="15727" y="30929"/>
                  </a:cubicBezTo>
                  <a:cubicBezTo>
                    <a:pt x="24424" y="30929"/>
                    <a:pt x="31477" y="24013"/>
                    <a:pt x="31477" y="15453"/>
                  </a:cubicBezTo>
                  <a:cubicBezTo>
                    <a:pt x="31477" y="6917"/>
                    <a:pt x="24424" y="0"/>
                    <a:pt x="15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2"/>
            <p:cNvSpPr/>
            <p:nvPr/>
          </p:nvSpPr>
          <p:spPr>
            <a:xfrm>
              <a:off x="5227725" y="2737375"/>
              <a:ext cx="417725" cy="759525"/>
            </a:xfrm>
            <a:custGeom>
              <a:avLst/>
              <a:gdLst/>
              <a:ahLst/>
              <a:cxnLst/>
              <a:rect l="l" t="t" r="r" b="b"/>
              <a:pathLst>
                <a:path w="16709" h="30381" extrusionOk="0">
                  <a:moveTo>
                    <a:pt x="5136" y="0"/>
                  </a:moveTo>
                  <a:cubicBezTo>
                    <a:pt x="6072" y="2443"/>
                    <a:pt x="7419" y="8012"/>
                    <a:pt x="5981" y="15681"/>
                  </a:cubicBezTo>
                  <a:cubicBezTo>
                    <a:pt x="4269" y="24697"/>
                    <a:pt x="1804" y="28418"/>
                    <a:pt x="0" y="30335"/>
                  </a:cubicBezTo>
                  <a:cubicBezTo>
                    <a:pt x="320" y="30358"/>
                    <a:pt x="640" y="30381"/>
                    <a:pt x="959" y="30381"/>
                  </a:cubicBezTo>
                  <a:cubicBezTo>
                    <a:pt x="9656" y="30381"/>
                    <a:pt x="16709" y="23465"/>
                    <a:pt x="16709" y="14905"/>
                  </a:cubicBezTo>
                  <a:cubicBezTo>
                    <a:pt x="16709" y="7784"/>
                    <a:pt x="11801" y="1803"/>
                    <a:pt x="5136" y="0"/>
                  </a:cubicBez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5222025" y="3010125"/>
              <a:ext cx="179775" cy="486775"/>
            </a:xfrm>
            <a:custGeom>
              <a:avLst/>
              <a:gdLst/>
              <a:ahLst/>
              <a:cxnLst/>
              <a:rect l="l" t="t" r="r" b="b"/>
              <a:pathLst>
                <a:path w="7191" h="19471" extrusionOk="0">
                  <a:moveTo>
                    <a:pt x="6505" y="1"/>
                  </a:moveTo>
                  <a:cubicBezTo>
                    <a:pt x="6277" y="2512"/>
                    <a:pt x="5821" y="5639"/>
                    <a:pt x="5090" y="8674"/>
                  </a:cubicBezTo>
                  <a:cubicBezTo>
                    <a:pt x="4451" y="11345"/>
                    <a:pt x="3698" y="13605"/>
                    <a:pt x="2853" y="15408"/>
                  </a:cubicBezTo>
                  <a:cubicBezTo>
                    <a:pt x="1986" y="17302"/>
                    <a:pt x="1027" y="18649"/>
                    <a:pt x="0" y="19425"/>
                  </a:cubicBezTo>
                  <a:cubicBezTo>
                    <a:pt x="343" y="19448"/>
                    <a:pt x="662" y="19471"/>
                    <a:pt x="1005" y="19471"/>
                  </a:cubicBezTo>
                  <a:cubicBezTo>
                    <a:pt x="3356" y="17188"/>
                    <a:pt x="4862" y="12532"/>
                    <a:pt x="5752" y="8834"/>
                  </a:cubicBezTo>
                  <a:cubicBezTo>
                    <a:pt x="6483" y="5776"/>
                    <a:pt x="6962" y="2648"/>
                    <a:pt x="7190" y="115"/>
                  </a:cubicBezTo>
                  <a:cubicBezTo>
                    <a:pt x="7053" y="92"/>
                    <a:pt x="6985" y="69"/>
                    <a:pt x="6985" y="69"/>
                  </a:cubicBezTo>
                  <a:lnTo>
                    <a:pt x="6939" y="69"/>
                  </a:lnTo>
                  <a:cubicBezTo>
                    <a:pt x="6802" y="46"/>
                    <a:pt x="6665" y="24"/>
                    <a:pt x="6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5386350" y="2927400"/>
              <a:ext cx="20000" cy="68500"/>
            </a:xfrm>
            <a:custGeom>
              <a:avLst/>
              <a:gdLst/>
              <a:ahLst/>
              <a:cxnLst/>
              <a:rect l="l" t="t" r="r" b="b"/>
              <a:pathLst>
                <a:path w="800" h="2740" extrusionOk="0">
                  <a:moveTo>
                    <a:pt x="92" y="0"/>
                  </a:moveTo>
                  <a:cubicBezTo>
                    <a:pt x="92" y="731"/>
                    <a:pt x="69" y="1621"/>
                    <a:pt x="1" y="2648"/>
                  </a:cubicBezTo>
                  <a:cubicBezTo>
                    <a:pt x="161" y="2671"/>
                    <a:pt x="320" y="2693"/>
                    <a:pt x="503" y="2716"/>
                  </a:cubicBezTo>
                  <a:cubicBezTo>
                    <a:pt x="526" y="2716"/>
                    <a:pt x="594" y="2716"/>
                    <a:pt x="686" y="2739"/>
                  </a:cubicBezTo>
                  <a:cubicBezTo>
                    <a:pt x="754" y="1758"/>
                    <a:pt x="800" y="890"/>
                    <a:pt x="777" y="160"/>
                  </a:cubicBezTo>
                  <a:cubicBezTo>
                    <a:pt x="549" y="114"/>
                    <a:pt x="320" y="46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5344125" y="2734525"/>
              <a:ext cx="53675" cy="113575"/>
            </a:xfrm>
            <a:custGeom>
              <a:avLst/>
              <a:gdLst/>
              <a:ahLst/>
              <a:cxnLst/>
              <a:rect l="l" t="t" r="r" b="b"/>
              <a:pathLst>
                <a:path w="2147" h="4543" extrusionOk="0">
                  <a:moveTo>
                    <a:pt x="1" y="0"/>
                  </a:moveTo>
                  <a:cubicBezTo>
                    <a:pt x="412" y="913"/>
                    <a:pt x="1028" y="2488"/>
                    <a:pt x="1416" y="4451"/>
                  </a:cubicBezTo>
                  <a:cubicBezTo>
                    <a:pt x="1599" y="4474"/>
                    <a:pt x="1758" y="4520"/>
                    <a:pt x="1918" y="4520"/>
                  </a:cubicBezTo>
                  <a:cubicBezTo>
                    <a:pt x="1987" y="4542"/>
                    <a:pt x="2055" y="4542"/>
                    <a:pt x="2146" y="4542"/>
                  </a:cubicBezTo>
                  <a:cubicBezTo>
                    <a:pt x="1804" y="2739"/>
                    <a:pt x="1279" y="1233"/>
                    <a:pt x="845" y="228"/>
                  </a:cubicBezTo>
                  <a:cubicBezTo>
                    <a:pt x="571" y="137"/>
                    <a:pt x="275" y="69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5382925" y="2863475"/>
              <a:ext cx="22850" cy="50825"/>
            </a:xfrm>
            <a:custGeom>
              <a:avLst/>
              <a:gdLst/>
              <a:ahLst/>
              <a:cxnLst/>
              <a:rect l="l" t="t" r="r" b="b"/>
              <a:pathLst>
                <a:path w="914" h="2033" extrusionOk="0">
                  <a:moveTo>
                    <a:pt x="1" y="1"/>
                  </a:moveTo>
                  <a:lnTo>
                    <a:pt x="1" y="1"/>
                  </a:lnTo>
                  <a:cubicBezTo>
                    <a:pt x="92" y="594"/>
                    <a:pt x="161" y="1210"/>
                    <a:pt x="206" y="1872"/>
                  </a:cubicBezTo>
                  <a:lnTo>
                    <a:pt x="252" y="1872"/>
                  </a:lnTo>
                  <a:cubicBezTo>
                    <a:pt x="480" y="1918"/>
                    <a:pt x="686" y="1964"/>
                    <a:pt x="914" y="2032"/>
                  </a:cubicBezTo>
                  <a:cubicBezTo>
                    <a:pt x="868" y="1347"/>
                    <a:pt x="800" y="685"/>
                    <a:pt x="709" y="69"/>
                  </a:cubicBezTo>
                  <a:cubicBezTo>
                    <a:pt x="572" y="69"/>
                    <a:pt x="412" y="46"/>
                    <a:pt x="275" y="46"/>
                  </a:cubicBezTo>
                  <a:cubicBezTo>
                    <a:pt x="184" y="23"/>
                    <a:pt x="92" y="2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4948125" y="2992950"/>
              <a:ext cx="623150" cy="376125"/>
            </a:xfrm>
            <a:custGeom>
              <a:avLst/>
              <a:gdLst/>
              <a:ahLst/>
              <a:cxnLst/>
              <a:rect l="l" t="t" r="r" b="b"/>
              <a:pathLst>
                <a:path w="24926" h="15045" extrusionOk="0">
                  <a:moveTo>
                    <a:pt x="16971" y="0"/>
                  </a:moveTo>
                  <a:cubicBezTo>
                    <a:pt x="15378" y="0"/>
                    <a:pt x="13607" y="605"/>
                    <a:pt x="11709" y="1829"/>
                  </a:cubicBezTo>
                  <a:cubicBezTo>
                    <a:pt x="9861" y="3016"/>
                    <a:pt x="7875" y="4773"/>
                    <a:pt x="5798" y="7033"/>
                  </a:cubicBezTo>
                  <a:cubicBezTo>
                    <a:pt x="3013" y="10092"/>
                    <a:pt x="799" y="13287"/>
                    <a:pt x="0" y="14497"/>
                  </a:cubicBezTo>
                  <a:cubicBezTo>
                    <a:pt x="137" y="14680"/>
                    <a:pt x="297" y="14862"/>
                    <a:pt x="457" y="15045"/>
                  </a:cubicBezTo>
                  <a:cubicBezTo>
                    <a:pt x="1925" y="12842"/>
                    <a:pt x="10290" y="663"/>
                    <a:pt x="16948" y="663"/>
                  </a:cubicBezTo>
                  <a:cubicBezTo>
                    <a:pt x="17120" y="663"/>
                    <a:pt x="17292" y="671"/>
                    <a:pt x="17461" y="688"/>
                  </a:cubicBezTo>
                  <a:cubicBezTo>
                    <a:pt x="17621" y="711"/>
                    <a:pt x="17758" y="733"/>
                    <a:pt x="17895" y="756"/>
                  </a:cubicBezTo>
                  <a:lnTo>
                    <a:pt x="17941" y="756"/>
                  </a:lnTo>
                  <a:cubicBezTo>
                    <a:pt x="17941" y="756"/>
                    <a:pt x="18009" y="779"/>
                    <a:pt x="18146" y="802"/>
                  </a:cubicBezTo>
                  <a:cubicBezTo>
                    <a:pt x="18352" y="848"/>
                    <a:pt x="18648" y="939"/>
                    <a:pt x="19036" y="1099"/>
                  </a:cubicBezTo>
                  <a:cubicBezTo>
                    <a:pt x="19630" y="1350"/>
                    <a:pt x="20520" y="1852"/>
                    <a:pt x="21365" y="2833"/>
                  </a:cubicBezTo>
                  <a:cubicBezTo>
                    <a:pt x="22323" y="3929"/>
                    <a:pt x="23054" y="5367"/>
                    <a:pt x="23533" y="7124"/>
                  </a:cubicBezTo>
                  <a:cubicBezTo>
                    <a:pt x="24104" y="9247"/>
                    <a:pt x="24286" y="11804"/>
                    <a:pt x="24081" y="14771"/>
                  </a:cubicBezTo>
                  <a:cubicBezTo>
                    <a:pt x="24332" y="14474"/>
                    <a:pt x="24583" y="14177"/>
                    <a:pt x="24834" y="13858"/>
                  </a:cubicBezTo>
                  <a:cubicBezTo>
                    <a:pt x="24925" y="11210"/>
                    <a:pt x="24720" y="8859"/>
                    <a:pt x="24195" y="6896"/>
                  </a:cubicBezTo>
                  <a:cubicBezTo>
                    <a:pt x="23693" y="5047"/>
                    <a:pt x="22894" y="3518"/>
                    <a:pt x="21844" y="2354"/>
                  </a:cubicBezTo>
                  <a:cubicBezTo>
                    <a:pt x="20360" y="665"/>
                    <a:pt x="18762" y="231"/>
                    <a:pt x="18215" y="117"/>
                  </a:cubicBezTo>
                  <a:cubicBezTo>
                    <a:pt x="18123" y="94"/>
                    <a:pt x="18055" y="94"/>
                    <a:pt x="18032" y="94"/>
                  </a:cubicBezTo>
                  <a:cubicBezTo>
                    <a:pt x="17849" y="71"/>
                    <a:pt x="17690" y="49"/>
                    <a:pt x="17530" y="26"/>
                  </a:cubicBezTo>
                  <a:cubicBezTo>
                    <a:pt x="17346" y="9"/>
                    <a:pt x="17160" y="0"/>
                    <a:pt x="169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4861375" y="2899850"/>
              <a:ext cx="782375" cy="175350"/>
            </a:xfrm>
            <a:custGeom>
              <a:avLst/>
              <a:gdLst/>
              <a:ahLst/>
              <a:cxnLst/>
              <a:rect l="l" t="t" r="r" b="b"/>
              <a:pathLst>
                <a:path w="31295" h="7014" extrusionOk="0">
                  <a:moveTo>
                    <a:pt x="16916" y="1"/>
                  </a:moveTo>
                  <a:cubicBezTo>
                    <a:pt x="14827" y="1"/>
                    <a:pt x="12658" y="300"/>
                    <a:pt x="10432" y="897"/>
                  </a:cubicBezTo>
                  <a:cubicBezTo>
                    <a:pt x="5661" y="2175"/>
                    <a:pt x="1804" y="4549"/>
                    <a:pt x="138" y="5667"/>
                  </a:cubicBezTo>
                  <a:cubicBezTo>
                    <a:pt x="92" y="5964"/>
                    <a:pt x="46" y="6283"/>
                    <a:pt x="1" y="6580"/>
                  </a:cubicBezTo>
                  <a:cubicBezTo>
                    <a:pt x="1119" y="5781"/>
                    <a:pt x="5273" y="2974"/>
                    <a:pt x="10614" y="1559"/>
                  </a:cubicBezTo>
                  <a:cubicBezTo>
                    <a:pt x="12795" y="972"/>
                    <a:pt x="14920" y="679"/>
                    <a:pt x="16962" y="679"/>
                  </a:cubicBezTo>
                  <a:cubicBezTo>
                    <a:pt x="18340" y="679"/>
                    <a:pt x="19681" y="813"/>
                    <a:pt x="20977" y="1079"/>
                  </a:cubicBezTo>
                  <a:cubicBezTo>
                    <a:pt x="21000" y="1079"/>
                    <a:pt x="21046" y="1102"/>
                    <a:pt x="21091" y="1102"/>
                  </a:cubicBezTo>
                  <a:cubicBezTo>
                    <a:pt x="21319" y="1148"/>
                    <a:pt x="21548" y="1216"/>
                    <a:pt x="21776" y="1262"/>
                  </a:cubicBezTo>
                  <a:cubicBezTo>
                    <a:pt x="25291" y="2175"/>
                    <a:pt x="28487" y="4092"/>
                    <a:pt x="31294" y="7014"/>
                  </a:cubicBezTo>
                  <a:cubicBezTo>
                    <a:pt x="31271" y="6649"/>
                    <a:pt x="31203" y="6261"/>
                    <a:pt x="31157" y="5895"/>
                  </a:cubicBezTo>
                  <a:cubicBezTo>
                    <a:pt x="28372" y="3202"/>
                    <a:pt x="25223" y="1422"/>
                    <a:pt x="21776" y="577"/>
                  </a:cubicBezTo>
                  <a:cubicBezTo>
                    <a:pt x="21548" y="509"/>
                    <a:pt x="21342" y="463"/>
                    <a:pt x="21114" y="417"/>
                  </a:cubicBezTo>
                  <a:lnTo>
                    <a:pt x="21068" y="417"/>
                  </a:lnTo>
                  <a:cubicBezTo>
                    <a:pt x="19727" y="140"/>
                    <a:pt x="18340" y="1"/>
                    <a:pt x="16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2"/>
            <p:cNvSpPr/>
            <p:nvPr/>
          </p:nvSpPr>
          <p:spPr>
            <a:xfrm>
              <a:off x="5037700" y="2764325"/>
              <a:ext cx="501050" cy="101450"/>
            </a:xfrm>
            <a:custGeom>
              <a:avLst/>
              <a:gdLst/>
              <a:ahLst/>
              <a:cxnLst/>
              <a:rect l="l" t="t" r="r" b="b"/>
              <a:pathLst>
                <a:path w="20042" h="4058" extrusionOk="0">
                  <a:moveTo>
                    <a:pt x="2693" y="1"/>
                  </a:moveTo>
                  <a:cubicBezTo>
                    <a:pt x="2210" y="1"/>
                    <a:pt x="1772" y="36"/>
                    <a:pt x="1393" y="86"/>
                  </a:cubicBezTo>
                  <a:cubicBezTo>
                    <a:pt x="914" y="315"/>
                    <a:pt x="457" y="589"/>
                    <a:pt x="1" y="862"/>
                  </a:cubicBezTo>
                  <a:lnTo>
                    <a:pt x="69" y="1045"/>
                  </a:lnTo>
                  <a:cubicBezTo>
                    <a:pt x="84" y="1045"/>
                    <a:pt x="1126" y="676"/>
                    <a:pt x="2647" y="676"/>
                  </a:cubicBezTo>
                  <a:cubicBezTo>
                    <a:pt x="3428" y="676"/>
                    <a:pt x="4336" y="774"/>
                    <a:pt x="5296" y="1068"/>
                  </a:cubicBezTo>
                  <a:cubicBezTo>
                    <a:pt x="6460" y="1410"/>
                    <a:pt x="7784" y="1935"/>
                    <a:pt x="9062" y="2415"/>
                  </a:cubicBezTo>
                  <a:cubicBezTo>
                    <a:pt x="10888" y="3099"/>
                    <a:pt x="12600" y="3761"/>
                    <a:pt x="13810" y="3967"/>
                  </a:cubicBezTo>
                  <a:cubicBezTo>
                    <a:pt x="13901" y="3989"/>
                    <a:pt x="13993" y="3989"/>
                    <a:pt x="14084" y="4012"/>
                  </a:cubicBezTo>
                  <a:cubicBezTo>
                    <a:pt x="14221" y="4012"/>
                    <a:pt x="14381" y="4035"/>
                    <a:pt x="14518" y="4035"/>
                  </a:cubicBezTo>
                  <a:cubicBezTo>
                    <a:pt x="14723" y="4058"/>
                    <a:pt x="14928" y="4058"/>
                    <a:pt x="15134" y="4058"/>
                  </a:cubicBezTo>
                  <a:cubicBezTo>
                    <a:pt x="16983" y="4058"/>
                    <a:pt x="19242" y="3670"/>
                    <a:pt x="20041" y="3259"/>
                  </a:cubicBezTo>
                  <a:cubicBezTo>
                    <a:pt x="19881" y="3076"/>
                    <a:pt x="19699" y="2917"/>
                    <a:pt x="19539" y="2757"/>
                  </a:cubicBezTo>
                  <a:cubicBezTo>
                    <a:pt x="18755" y="3051"/>
                    <a:pt x="16793" y="3379"/>
                    <a:pt x="15170" y="3379"/>
                  </a:cubicBezTo>
                  <a:cubicBezTo>
                    <a:pt x="14903" y="3379"/>
                    <a:pt x="14645" y="3370"/>
                    <a:pt x="14403" y="3350"/>
                  </a:cubicBezTo>
                  <a:cubicBezTo>
                    <a:pt x="14312" y="3350"/>
                    <a:pt x="14244" y="3350"/>
                    <a:pt x="14175" y="3328"/>
                  </a:cubicBezTo>
                  <a:cubicBezTo>
                    <a:pt x="14015" y="3328"/>
                    <a:pt x="13856" y="3282"/>
                    <a:pt x="13673" y="3259"/>
                  </a:cubicBezTo>
                  <a:cubicBezTo>
                    <a:pt x="12555" y="3031"/>
                    <a:pt x="10980" y="2415"/>
                    <a:pt x="9336" y="1798"/>
                  </a:cubicBezTo>
                  <a:cubicBezTo>
                    <a:pt x="8035" y="1296"/>
                    <a:pt x="6688" y="771"/>
                    <a:pt x="5502" y="406"/>
                  </a:cubicBezTo>
                  <a:cubicBezTo>
                    <a:pt x="4479" y="103"/>
                    <a:pt x="3519" y="1"/>
                    <a:pt x="2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3" name="Google Shape;2063;p32"/>
          <p:cNvGrpSpPr/>
          <p:nvPr/>
        </p:nvGrpSpPr>
        <p:grpSpPr>
          <a:xfrm>
            <a:off x="1677363" y="274225"/>
            <a:ext cx="198175" cy="198700"/>
            <a:chOff x="5372750" y="3475650"/>
            <a:chExt cx="198175" cy="198700"/>
          </a:xfrm>
        </p:grpSpPr>
        <p:sp>
          <p:nvSpPr>
            <p:cNvPr id="2064" name="Google Shape;2064;p32"/>
            <p:cNvSpPr/>
            <p:nvPr/>
          </p:nvSpPr>
          <p:spPr>
            <a:xfrm>
              <a:off x="5372750" y="3475650"/>
              <a:ext cx="198175" cy="198700"/>
            </a:xfrm>
            <a:custGeom>
              <a:avLst/>
              <a:gdLst/>
              <a:ahLst/>
              <a:cxnLst/>
              <a:rect l="l" t="t" r="r" b="b"/>
              <a:pathLst>
                <a:path w="7927" h="7948" extrusionOk="0">
                  <a:moveTo>
                    <a:pt x="3963" y="1"/>
                  </a:moveTo>
                  <a:cubicBezTo>
                    <a:pt x="1773" y="1"/>
                    <a:pt x="0" y="1794"/>
                    <a:pt x="0" y="3984"/>
                  </a:cubicBezTo>
                  <a:cubicBezTo>
                    <a:pt x="0" y="4902"/>
                    <a:pt x="313" y="5757"/>
                    <a:pt x="835" y="6425"/>
                  </a:cubicBezTo>
                  <a:cubicBezTo>
                    <a:pt x="1565" y="7363"/>
                    <a:pt x="2691" y="7947"/>
                    <a:pt x="3963" y="7947"/>
                  </a:cubicBezTo>
                  <a:cubicBezTo>
                    <a:pt x="6153" y="7947"/>
                    <a:pt x="7926" y="6174"/>
                    <a:pt x="7926" y="3984"/>
                  </a:cubicBezTo>
                  <a:cubicBezTo>
                    <a:pt x="7926" y="1857"/>
                    <a:pt x="6279" y="126"/>
                    <a:pt x="4193" y="21"/>
                  </a:cubicBezTo>
                  <a:cubicBezTo>
                    <a:pt x="4109" y="1"/>
                    <a:pt x="4047" y="1"/>
                    <a:pt x="39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5393600" y="3476175"/>
              <a:ext cx="177325" cy="198175"/>
            </a:xfrm>
            <a:custGeom>
              <a:avLst/>
              <a:gdLst/>
              <a:ahLst/>
              <a:cxnLst/>
              <a:rect l="l" t="t" r="r" b="b"/>
              <a:pathLst>
                <a:path w="7093" h="7927" extrusionOk="0">
                  <a:moveTo>
                    <a:pt x="3359" y="0"/>
                  </a:moveTo>
                  <a:cubicBezTo>
                    <a:pt x="3505" y="126"/>
                    <a:pt x="3651" y="272"/>
                    <a:pt x="3776" y="397"/>
                  </a:cubicBezTo>
                  <a:cubicBezTo>
                    <a:pt x="4339" y="1022"/>
                    <a:pt x="4673" y="1898"/>
                    <a:pt x="4652" y="2754"/>
                  </a:cubicBezTo>
                  <a:cubicBezTo>
                    <a:pt x="4610" y="4235"/>
                    <a:pt x="3505" y="5611"/>
                    <a:pt x="2066" y="5966"/>
                  </a:cubicBezTo>
                  <a:cubicBezTo>
                    <a:pt x="1565" y="6091"/>
                    <a:pt x="1064" y="6091"/>
                    <a:pt x="564" y="6216"/>
                  </a:cubicBezTo>
                  <a:cubicBezTo>
                    <a:pt x="376" y="6258"/>
                    <a:pt x="188" y="6320"/>
                    <a:pt x="1" y="6404"/>
                  </a:cubicBezTo>
                  <a:cubicBezTo>
                    <a:pt x="731" y="7342"/>
                    <a:pt x="1857" y="7926"/>
                    <a:pt x="3129" y="7926"/>
                  </a:cubicBezTo>
                  <a:cubicBezTo>
                    <a:pt x="5319" y="7926"/>
                    <a:pt x="7092" y="6153"/>
                    <a:pt x="7092" y="3963"/>
                  </a:cubicBezTo>
                  <a:cubicBezTo>
                    <a:pt x="7092" y="1836"/>
                    <a:pt x="5445" y="105"/>
                    <a:pt x="3359" y="0"/>
                  </a:cubicBez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5391525" y="3532475"/>
              <a:ext cx="29750" cy="81750"/>
            </a:xfrm>
            <a:custGeom>
              <a:avLst/>
              <a:gdLst/>
              <a:ahLst/>
              <a:cxnLst/>
              <a:rect l="l" t="t" r="r" b="b"/>
              <a:pathLst>
                <a:path w="1190" h="3270" extrusionOk="0">
                  <a:moveTo>
                    <a:pt x="742" y="0"/>
                  </a:moveTo>
                  <a:cubicBezTo>
                    <a:pt x="652" y="0"/>
                    <a:pt x="433" y="285"/>
                    <a:pt x="271" y="648"/>
                  </a:cubicBezTo>
                  <a:cubicBezTo>
                    <a:pt x="105" y="1044"/>
                    <a:pt x="0" y="1545"/>
                    <a:pt x="42" y="1816"/>
                  </a:cubicBezTo>
                  <a:cubicBezTo>
                    <a:pt x="42" y="2066"/>
                    <a:pt x="188" y="2567"/>
                    <a:pt x="459" y="2879"/>
                  </a:cubicBezTo>
                  <a:cubicBezTo>
                    <a:pt x="668" y="3136"/>
                    <a:pt x="926" y="3270"/>
                    <a:pt x="1053" y="3270"/>
                  </a:cubicBezTo>
                  <a:cubicBezTo>
                    <a:pt x="1091" y="3270"/>
                    <a:pt x="1117" y="3258"/>
                    <a:pt x="1127" y="3234"/>
                  </a:cubicBezTo>
                  <a:cubicBezTo>
                    <a:pt x="1189" y="3151"/>
                    <a:pt x="1001" y="2921"/>
                    <a:pt x="918" y="2608"/>
                  </a:cubicBezTo>
                  <a:cubicBezTo>
                    <a:pt x="814" y="2316"/>
                    <a:pt x="793" y="1962"/>
                    <a:pt x="772" y="1774"/>
                  </a:cubicBezTo>
                  <a:cubicBezTo>
                    <a:pt x="772" y="1586"/>
                    <a:pt x="751" y="1169"/>
                    <a:pt x="793" y="773"/>
                  </a:cubicBezTo>
                  <a:cubicBezTo>
                    <a:pt x="814" y="397"/>
                    <a:pt x="855" y="43"/>
                    <a:pt x="751" y="1"/>
                  </a:cubicBezTo>
                  <a:cubicBezTo>
                    <a:pt x="748" y="0"/>
                    <a:pt x="745" y="0"/>
                    <a:pt x="7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7" name="Google Shape;2067;p32"/>
          <p:cNvGrpSpPr/>
          <p:nvPr/>
        </p:nvGrpSpPr>
        <p:grpSpPr>
          <a:xfrm rot="10800000">
            <a:off x="6716075" y="-63737"/>
            <a:ext cx="446525" cy="349425"/>
            <a:chOff x="6105100" y="4507988"/>
            <a:chExt cx="446525" cy="349425"/>
          </a:xfrm>
        </p:grpSpPr>
        <p:sp>
          <p:nvSpPr>
            <p:cNvPr id="2068" name="Google Shape;2068;p32"/>
            <p:cNvSpPr/>
            <p:nvPr/>
          </p:nvSpPr>
          <p:spPr>
            <a:xfrm>
              <a:off x="6114925" y="4507988"/>
              <a:ext cx="426875" cy="340750"/>
            </a:xfrm>
            <a:custGeom>
              <a:avLst/>
              <a:gdLst/>
              <a:ahLst/>
              <a:cxnLst/>
              <a:rect l="l" t="t" r="r" b="b"/>
              <a:pathLst>
                <a:path w="17075" h="13630" extrusionOk="0">
                  <a:moveTo>
                    <a:pt x="14064" y="0"/>
                  </a:moveTo>
                  <a:cubicBezTo>
                    <a:pt x="4514" y="0"/>
                    <a:pt x="0" y="13629"/>
                    <a:pt x="0" y="13629"/>
                  </a:cubicBezTo>
                  <a:cubicBezTo>
                    <a:pt x="16058" y="12862"/>
                    <a:pt x="17075" y="435"/>
                    <a:pt x="17075" y="435"/>
                  </a:cubicBezTo>
                  <a:cubicBezTo>
                    <a:pt x="16021" y="136"/>
                    <a:pt x="15017" y="0"/>
                    <a:pt x="14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6105100" y="4510213"/>
              <a:ext cx="446525" cy="347200"/>
            </a:xfrm>
            <a:custGeom>
              <a:avLst/>
              <a:gdLst/>
              <a:ahLst/>
              <a:cxnLst/>
              <a:rect l="l" t="t" r="r" b="b"/>
              <a:pathLst>
                <a:path w="17861" h="13888" extrusionOk="0">
                  <a:moveTo>
                    <a:pt x="17464" y="1"/>
                  </a:moveTo>
                  <a:cubicBezTo>
                    <a:pt x="17358" y="1"/>
                    <a:pt x="17256" y="50"/>
                    <a:pt x="17191" y="141"/>
                  </a:cubicBezTo>
                  <a:cubicBezTo>
                    <a:pt x="11384" y="8080"/>
                    <a:pt x="357" y="13174"/>
                    <a:pt x="250" y="13228"/>
                  </a:cubicBezTo>
                  <a:cubicBezTo>
                    <a:pt x="72" y="13308"/>
                    <a:pt x="1" y="13513"/>
                    <a:pt x="81" y="13683"/>
                  </a:cubicBezTo>
                  <a:cubicBezTo>
                    <a:pt x="134" y="13808"/>
                    <a:pt x="259" y="13888"/>
                    <a:pt x="393" y="13888"/>
                  </a:cubicBezTo>
                  <a:cubicBezTo>
                    <a:pt x="438" y="13888"/>
                    <a:pt x="491" y="13879"/>
                    <a:pt x="536" y="13852"/>
                  </a:cubicBezTo>
                  <a:cubicBezTo>
                    <a:pt x="643" y="13808"/>
                    <a:pt x="11830" y="8633"/>
                    <a:pt x="17745" y="551"/>
                  </a:cubicBezTo>
                  <a:cubicBezTo>
                    <a:pt x="17861" y="390"/>
                    <a:pt x="17825" y="176"/>
                    <a:pt x="17673" y="69"/>
                  </a:cubicBezTo>
                  <a:cubicBezTo>
                    <a:pt x="17609" y="23"/>
                    <a:pt x="17536" y="1"/>
                    <a:pt x="17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6384550" y="4532638"/>
              <a:ext cx="98150" cy="147925"/>
            </a:xfrm>
            <a:custGeom>
              <a:avLst/>
              <a:gdLst/>
              <a:ahLst/>
              <a:cxnLst/>
              <a:rect l="l" t="t" r="r" b="b"/>
              <a:pathLst>
                <a:path w="3926" h="5917" extrusionOk="0">
                  <a:moveTo>
                    <a:pt x="790" y="0"/>
                  </a:moveTo>
                  <a:cubicBezTo>
                    <a:pt x="615" y="0"/>
                    <a:pt x="464" y="138"/>
                    <a:pt x="447" y="314"/>
                  </a:cubicBezTo>
                  <a:lnTo>
                    <a:pt x="10" y="5542"/>
                  </a:lnTo>
                  <a:cubicBezTo>
                    <a:pt x="1" y="5640"/>
                    <a:pt x="36" y="5738"/>
                    <a:pt x="99" y="5810"/>
                  </a:cubicBezTo>
                  <a:cubicBezTo>
                    <a:pt x="170" y="5881"/>
                    <a:pt x="259" y="5917"/>
                    <a:pt x="349" y="5917"/>
                  </a:cubicBezTo>
                  <a:lnTo>
                    <a:pt x="358" y="5917"/>
                  </a:lnTo>
                  <a:lnTo>
                    <a:pt x="3587" y="5854"/>
                  </a:lnTo>
                  <a:cubicBezTo>
                    <a:pt x="3774" y="5845"/>
                    <a:pt x="3926" y="5694"/>
                    <a:pt x="3926" y="5497"/>
                  </a:cubicBezTo>
                  <a:cubicBezTo>
                    <a:pt x="3917" y="5310"/>
                    <a:pt x="3756" y="5158"/>
                    <a:pt x="3569" y="5158"/>
                  </a:cubicBezTo>
                  <a:lnTo>
                    <a:pt x="732" y="5221"/>
                  </a:lnTo>
                  <a:lnTo>
                    <a:pt x="1134" y="377"/>
                  </a:lnTo>
                  <a:cubicBezTo>
                    <a:pt x="1151" y="189"/>
                    <a:pt x="1009" y="20"/>
                    <a:pt x="821" y="2"/>
                  </a:cubicBezTo>
                  <a:cubicBezTo>
                    <a:pt x="811" y="1"/>
                    <a:pt x="800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6269250" y="4612213"/>
              <a:ext cx="85225" cy="164475"/>
            </a:xfrm>
            <a:custGeom>
              <a:avLst/>
              <a:gdLst/>
              <a:ahLst/>
              <a:cxnLst/>
              <a:rect l="l" t="t" r="r" b="b"/>
              <a:pathLst>
                <a:path w="3409" h="6579" extrusionOk="0">
                  <a:moveTo>
                    <a:pt x="1094" y="0"/>
                  </a:moveTo>
                  <a:cubicBezTo>
                    <a:pt x="926" y="0"/>
                    <a:pt x="774" y="127"/>
                    <a:pt x="750" y="298"/>
                  </a:cubicBezTo>
                  <a:lnTo>
                    <a:pt x="27" y="5704"/>
                  </a:lnTo>
                  <a:cubicBezTo>
                    <a:pt x="0" y="5892"/>
                    <a:pt x="125" y="6061"/>
                    <a:pt x="304" y="6097"/>
                  </a:cubicBezTo>
                  <a:lnTo>
                    <a:pt x="2971" y="6570"/>
                  </a:lnTo>
                  <a:cubicBezTo>
                    <a:pt x="2998" y="6570"/>
                    <a:pt x="3016" y="6579"/>
                    <a:pt x="3034" y="6579"/>
                  </a:cubicBezTo>
                  <a:cubicBezTo>
                    <a:pt x="3203" y="6579"/>
                    <a:pt x="3346" y="6454"/>
                    <a:pt x="3373" y="6293"/>
                  </a:cubicBezTo>
                  <a:cubicBezTo>
                    <a:pt x="3408" y="6106"/>
                    <a:pt x="3283" y="5927"/>
                    <a:pt x="3096" y="5892"/>
                  </a:cubicBezTo>
                  <a:lnTo>
                    <a:pt x="750" y="5472"/>
                  </a:lnTo>
                  <a:lnTo>
                    <a:pt x="1437" y="396"/>
                  </a:lnTo>
                  <a:cubicBezTo>
                    <a:pt x="1464" y="200"/>
                    <a:pt x="1330" y="31"/>
                    <a:pt x="1142" y="4"/>
                  </a:cubicBezTo>
                  <a:cubicBezTo>
                    <a:pt x="1126" y="1"/>
                    <a:pt x="1110" y="0"/>
                    <a:pt x="10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6167325" y="4724688"/>
              <a:ext cx="73625" cy="106200"/>
            </a:xfrm>
            <a:custGeom>
              <a:avLst/>
              <a:gdLst/>
              <a:ahLst/>
              <a:cxnLst/>
              <a:rect l="l" t="t" r="r" b="b"/>
              <a:pathLst>
                <a:path w="2945" h="4248" extrusionOk="0">
                  <a:moveTo>
                    <a:pt x="1106" y="0"/>
                  </a:moveTo>
                  <a:cubicBezTo>
                    <a:pt x="949" y="0"/>
                    <a:pt x="807" y="108"/>
                    <a:pt x="777" y="269"/>
                  </a:cubicBezTo>
                  <a:lnTo>
                    <a:pt x="27" y="3623"/>
                  </a:lnTo>
                  <a:cubicBezTo>
                    <a:pt x="1" y="3721"/>
                    <a:pt x="27" y="3828"/>
                    <a:pt x="81" y="3908"/>
                  </a:cubicBezTo>
                  <a:cubicBezTo>
                    <a:pt x="143" y="3989"/>
                    <a:pt x="233" y="4033"/>
                    <a:pt x="331" y="4042"/>
                  </a:cubicBezTo>
                  <a:lnTo>
                    <a:pt x="2552" y="4247"/>
                  </a:lnTo>
                  <a:lnTo>
                    <a:pt x="2588" y="4247"/>
                  </a:lnTo>
                  <a:cubicBezTo>
                    <a:pt x="2766" y="4247"/>
                    <a:pt x="2918" y="4114"/>
                    <a:pt x="2927" y="3935"/>
                  </a:cubicBezTo>
                  <a:cubicBezTo>
                    <a:pt x="2945" y="3748"/>
                    <a:pt x="2811" y="3578"/>
                    <a:pt x="2614" y="3560"/>
                  </a:cubicBezTo>
                  <a:lnTo>
                    <a:pt x="786" y="3391"/>
                  </a:lnTo>
                  <a:lnTo>
                    <a:pt x="1446" y="420"/>
                  </a:lnTo>
                  <a:cubicBezTo>
                    <a:pt x="1490" y="233"/>
                    <a:pt x="1374" y="46"/>
                    <a:pt x="1187" y="10"/>
                  </a:cubicBezTo>
                  <a:cubicBezTo>
                    <a:pt x="1160" y="3"/>
                    <a:pt x="1133" y="0"/>
                    <a:pt x="1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3" name="Google Shape;2073;p32"/>
          <p:cNvSpPr/>
          <p:nvPr/>
        </p:nvSpPr>
        <p:spPr>
          <a:xfrm flipH="1">
            <a:off x="4214940" y="118538"/>
            <a:ext cx="329757" cy="326492"/>
          </a:xfrm>
          <a:custGeom>
            <a:avLst/>
            <a:gdLst/>
            <a:ahLst/>
            <a:cxnLst/>
            <a:rect l="l" t="t" r="r" b="b"/>
            <a:pathLst>
              <a:path w="14444" h="14301" extrusionOk="0">
                <a:moveTo>
                  <a:pt x="7218" y="0"/>
                </a:moveTo>
                <a:lnTo>
                  <a:pt x="6192" y="3800"/>
                </a:lnTo>
                <a:lnTo>
                  <a:pt x="3275" y="1160"/>
                </a:lnTo>
                <a:lnTo>
                  <a:pt x="4461" y="4907"/>
                </a:lnTo>
                <a:lnTo>
                  <a:pt x="589" y="4264"/>
                </a:lnTo>
                <a:lnTo>
                  <a:pt x="3614" y="6780"/>
                </a:lnTo>
                <a:lnTo>
                  <a:pt x="1" y="8332"/>
                </a:lnTo>
                <a:lnTo>
                  <a:pt x="3908" y="8814"/>
                </a:lnTo>
                <a:lnTo>
                  <a:pt x="1705" y="12070"/>
                </a:lnTo>
                <a:lnTo>
                  <a:pt x="5246" y="10366"/>
                </a:lnTo>
                <a:lnTo>
                  <a:pt x="5166" y="14300"/>
                </a:lnTo>
                <a:lnTo>
                  <a:pt x="7218" y="10946"/>
                </a:lnTo>
                <a:lnTo>
                  <a:pt x="9279" y="14300"/>
                </a:lnTo>
                <a:lnTo>
                  <a:pt x="9189" y="10366"/>
                </a:lnTo>
                <a:lnTo>
                  <a:pt x="12731" y="12070"/>
                </a:lnTo>
                <a:lnTo>
                  <a:pt x="10536" y="8814"/>
                </a:lnTo>
                <a:lnTo>
                  <a:pt x="14444" y="8332"/>
                </a:lnTo>
                <a:lnTo>
                  <a:pt x="10831" y="6780"/>
                </a:lnTo>
                <a:lnTo>
                  <a:pt x="13855" y="4264"/>
                </a:lnTo>
                <a:lnTo>
                  <a:pt x="9974" y="4907"/>
                </a:lnTo>
                <a:lnTo>
                  <a:pt x="9974" y="4907"/>
                </a:lnTo>
                <a:lnTo>
                  <a:pt x="11161" y="1160"/>
                </a:lnTo>
                <a:lnTo>
                  <a:pt x="8253" y="3800"/>
                </a:lnTo>
                <a:lnTo>
                  <a:pt x="721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5" name="Google Shape;207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76" name="Google Shape;2076;p33"/>
          <p:cNvGrpSpPr/>
          <p:nvPr/>
        </p:nvGrpSpPr>
        <p:grpSpPr>
          <a:xfrm flipH="1">
            <a:off x="134719" y="4136607"/>
            <a:ext cx="1871226" cy="708540"/>
            <a:chOff x="7259925" y="202725"/>
            <a:chExt cx="1778225" cy="673325"/>
          </a:xfrm>
        </p:grpSpPr>
        <p:sp>
          <p:nvSpPr>
            <p:cNvPr id="2077" name="Google Shape;2077;p33"/>
            <p:cNvSpPr/>
            <p:nvPr/>
          </p:nvSpPr>
          <p:spPr>
            <a:xfrm>
              <a:off x="7259925" y="202725"/>
              <a:ext cx="1778225" cy="673325"/>
            </a:xfrm>
            <a:custGeom>
              <a:avLst/>
              <a:gdLst/>
              <a:ahLst/>
              <a:cxnLst/>
              <a:rect l="l" t="t" r="r" b="b"/>
              <a:pathLst>
                <a:path w="71129" h="26933" extrusionOk="0">
                  <a:moveTo>
                    <a:pt x="61253" y="1"/>
                  </a:moveTo>
                  <a:lnTo>
                    <a:pt x="60851" y="9"/>
                  </a:lnTo>
                  <a:lnTo>
                    <a:pt x="60450" y="18"/>
                  </a:lnTo>
                  <a:lnTo>
                    <a:pt x="60030" y="27"/>
                  </a:lnTo>
                  <a:lnTo>
                    <a:pt x="59433" y="45"/>
                  </a:lnTo>
                  <a:lnTo>
                    <a:pt x="59004" y="63"/>
                  </a:lnTo>
                  <a:lnTo>
                    <a:pt x="58737" y="72"/>
                  </a:lnTo>
                  <a:lnTo>
                    <a:pt x="58139" y="108"/>
                  </a:lnTo>
                  <a:cubicBezTo>
                    <a:pt x="57836" y="116"/>
                    <a:pt x="57532" y="134"/>
                    <a:pt x="57229" y="161"/>
                  </a:cubicBezTo>
                  <a:cubicBezTo>
                    <a:pt x="57229" y="161"/>
                    <a:pt x="56890" y="179"/>
                    <a:pt x="56774" y="188"/>
                  </a:cubicBezTo>
                  <a:lnTo>
                    <a:pt x="56310" y="224"/>
                  </a:lnTo>
                  <a:lnTo>
                    <a:pt x="55837" y="259"/>
                  </a:lnTo>
                  <a:lnTo>
                    <a:pt x="55365" y="304"/>
                  </a:lnTo>
                  <a:lnTo>
                    <a:pt x="54883" y="348"/>
                  </a:lnTo>
                  <a:lnTo>
                    <a:pt x="54392" y="402"/>
                  </a:lnTo>
                  <a:lnTo>
                    <a:pt x="53902" y="447"/>
                  </a:lnTo>
                  <a:lnTo>
                    <a:pt x="53206" y="527"/>
                  </a:lnTo>
                  <a:lnTo>
                    <a:pt x="52706" y="589"/>
                  </a:lnTo>
                  <a:cubicBezTo>
                    <a:pt x="52599" y="607"/>
                    <a:pt x="52207" y="652"/>
                    <a:pt x="52207" y="652"/>
                  </a:cubicBezTo>
                  <a:cubicBezTo>
                    <a:pt x="52082" y="670"/>
                    <a:pt x="51698" y="723"/>
                    <a:pt x="51698" y="723"/>
                  </a:cubicBezTo>
                  <a:cubicBezTo>
                    <a:pt x="51359" y="768"/>
                    <a:pt x="51011" y="821"/>
                    <a:pt x="50663" y="875"/>
                  </a:cubicBezTo>
                  <a:cubicBezTo>
                    <a:pt x="50663" y="875"/>
                    <a:pt x="50271" y="928"/>
                    <a:pt x="50146" y="955"/>
                  </a:cubicBezTo>
                  <a:lnTo>
                    <a:pt x="49619" y="1035"/>
                  </a:lnTo>
                  <a:lnTo>
                    <a:pt x="49102" y="1125"/>
                  </a:lnTo>
                  <a:lnTo>
                    <a:pt x="48576" y="1214"/>
                  </a:lnTo>
                  <a:lnTo>
                    <a:pt x="48040" y="1312"/>
                  </a:lnTo>
                  <a:lnTo>
                    <a:pt x="47505" y="1419"/>
                  </a:lnTo>
                  <a:lnTo>
                    <a:pt x="47273" y="1464"/>
                  </a:lnTo>
                  <a:lnTo>
                    <a:pt x="46729" y="1571"/>
                  </a:lnTo>
                  <a:lnTo>
                    <a:pt x="46194" y="1687"/>
                  </a:lnTo>
                  <a:cubicBezTo>
                    <a:pt x="46087" y="1704"/>
                    <a:pt x="45650" y="1803"/>
                    <a:pt x="45650" y="1803"/>
                  </a:cubicBezTo>
                  <a:cubicBezTo>
                    <a:pt x="45543" y="1829"/>
                    <a:pt x="45105" y="1927"/>
                    <a:pt x="45105" y="1927"/>
                  </a:cubicBezTo>
                  <a:cubicBezTo>
                    <a:pt x="44998" y="1954"/>
                    <a:pt x="44570" y="2052"/>
                    <a:pt x="44570" y="2052"/>
                  </a:cubicBezTo>
                  <a:cubicBezTo>
                    <a:pt x="44383" y="2097"/>
                    <a:pt x="44204" y="2142"/>
                    <a:pt x="44026" y="2186"/>
                  </a:cubicBezTo>
                  <a:cubicBezTo>
                    <a:pt x="43714" y="2266"/>
                    <a:pt x="43410" y="2347"/>
                    <a:pt x="43107" y="2427"/>
                  </a:cubicBezTo>
                  <a:lnTo>
                    <a:pt x="42982" y="2454"/>
                  </a:lnTo>
                  <a:cubicBezTo>
                    <a:pt x="42697" y="2534"/>
                    <a:pt x="42411" y="2614"/>
                    <a:pt x="42126" y="2695"/>
                  </a:cubicBezTo>
                  <a:lnTo>
                    <a:pt x="41965" y="2739"/>
                  </a:lnTo>
                  <a:cubicBezTo>
                    <a:pt x="41689" y="2820"/>
                    <a:pt x="41403" y="2909"/>
                    <a:pt x="41127" y="2989"/>
                  </a:cubicBezTo>
                  <a:lnTo>
                    <a:pt x="40993" y="3034"/>
                  </a:lnTo>
                  <a:cubicBezTo>
                    <a:pt x="40698" y="3123"/>
                    <a:pt x="40413" y="3212"/>
                    <a:pt x="40127" y="3310"/>
                  </a:cubicBezTo>
                  <a:lnTo>
                    <a:pt x="40092" y="3319"/>
                  </a:lnTo>
                  <a:cubicBezTo>
                    <a:pt x="39815" y="3417"/>
                    <a:pt x="39539" y="3506"/>
                    <a:pt x="39262" y="3605"/>
                  </a:cubicBezTo>
                  <a:lnTo>
                    <a:pt x="39146" y="3640"/>
                  </a:lnTo>
                  <a:cubicBezTo>
                    <a:pt x="38879" y="3738"/>
                    <a:pt x="38611" y="3828"/>
                    <a:pt x="38343" y="3926"/>
                  </a:cubicBezTo>
                  <a:lnTo>
                    <a:pt x="38192" y="3988"/>
                  </a:lnTo>
                  <a:cubicBezTo>
                    <a:pt x="37933" y="4077"/>
                    <a:pt x="37674" y="4176"/>
                    <a:pt x="37415" y="4274"/>
                  </a:cubicBezTo>
                  <a:lnTo>
                    <a:pt x="37273" y="4327"/>
                  </a:lnTo>
                  <a:cubicBezTo>
                    <a:pt x="37005" y="4434"/>
                    <a:pt x="36746" y="4532"/>
                    <a:pt x="36497" y="4639"/>
                  </a:cubicBezTo>
                  <a:lnTo>
                    <a:pt x="36416" y="4666"/>
                  </a:lnTo>
                  <a:cubicBezTo>
                    <a:pt x="36167" y="4773"/>
                    <a:pt x="35917" y="4871"/>
                    <a:pt x="35658" y="4978"/>
                  </a:cubicBezTo>
                  <a:lnTo>
                    <a:pt x="35569" y="5014"/>
                  </a:lnTo>
                  <a:cubicBezTo>
                    <a:pt x="35319" y="5121"/>
                    <a:pt x="35069" y="5228"/>
                    <a:pt x="34819" y="5335"/>
                  </a:cubicBezTo>
                  <a:lnTo>
                    <a:pt x="34677" y="5398"/>
                  </a:lnTo>
                  <a:cubicBezTo>
                    <a:pt x="34445" y="5505"/>
                    <a:pt x="34204" y="5603"/>
                    <a:pt x="33972" y="5710"/>
                  </a:cubicBezTo>
                  <a:lnTo>
                    <a:pt x="33829" y="5772"/>
                  </a:lnTo>
                  <a:cubicBezTo>
                    <a:pt x="33588" y="5888"/>
                    <a:pt x="33356" y="5995"/>
                    <a:pt x="33116" y="6102"/>
                  </a:cubicBezTo>
                  <a:lnTo>
                    <a:pt x="33035" y="6147"/>
                  </a:lnTo>
                  <a:cubicBezTo>
                    <a:pt x="32803" y="6254"/>
                    <a:pt x="32580" y="6361"/>
                    <a:pt x="32357" y="6468"/>
                  </a:cubicBezTo>
                  <a:lnTo>
                    <a:pt x="32277" y="6504"/>
                  </a:lnTo>
                  <a:cubicBezTo>
                    <a:pt x="32045" y="6620"/>
                    <a:pt x="31822" y="6727"/>
                    <a:pt x="31599" y="6843"/>
                  </a:cubicBezTo>
                  <a:lnTo>
                    <a:pt x="31465" y="6905"/>
                  </a:lnTo>
                  <a:cubicBezTo>
                    <a:pt x="31251" y="7012"/>
                    <a:pt x="31037" y="7119"/>
                    <a:pt x="30832" y="7227"/>
                  </a:cubicBezTo>
                  <a:lnTo>
                    <a:pt x="30689" y="7298"/>
                  </a:lnTo>
                  <a:cubicBezTo>
                    <a:pt x="30475" y="7414"/>
                    <a:pt x="30270" y="7521"/>
                    <a:pt x="30065" y="7628"/>
                  </a:cubicBezTo>
                  <a:lnTo>
                    <a:pt x="29966" y="7681"/>
                  </a:lnTo>
                  <a:cubicBezTo>
                    <a:pt x="29761" y="7789"/>
                    <a:pt x="29556" y="7896"/>
                    <a:pt x="29360" y="8012"/>
                  </a:cubicBezTo>
                  <a:cubicBezTo>
                    <a:pt x="29360" y="8012"/>
                    <a:pt x="29306" y="8038"/>
                    <a:pt x="29306" y="8038"/>
                  </a:cubicBezTo>
                  <a:cubicBezTo>
                    <a:pt x="29101" y="8145"/>
                    <a:pt x="28896" y="8261"/>
                    <a:pt x="28691" y="8377"/>
                  </a:cubicBezTo>
                  <a:lnTo>
                    <a:pt x="28584" y="8440"/>
                  </a:lnTo>
                  <a:cubicBezTo>
                    <a:pt x="28387" y="8547"/>
                    <a:pt x="28200" y="8654"/>
                    <a:pt x="28013" y="8761"/>
                  </a:cubicBezTo>
                  <a:lnTo>
                    <a:pt x="27897" y="8823"/>
                  </a:lnTo>
                  <a:cubicBezTo>
                    <a:pt x="27709" y="8930"/>
                    <a:pt x="27522" y="9037"/>
                    <a:pt x="27335" y="9153"/>
                  </a:cubicBezTo>
                  <a:lnTo>
                    <a:pt x="27254" y="9198"/>
                  </a:lnTo>
                  <a:cubicBezTo>
                    <a:pt x="27067" y="9305"/>
                    <a:pt x="26889" y="9421"/>
                    <a:pt x="26701" y="9528"/>
                  </a:cubicBezTo>
                  <a:cubicBezTo>
                    <a:pt x="26692" y="9528"/>
                    <a:pt x="26692" y="9537"/>
                    <a:pt x="26683" y="9537"/>
                  </a:cubicBezTo>
                  <a:cubicBezTo>
                    <a:pt x="26505" y="9644"/>
                    <a:pt x="26327" y="9760"/>
                    <a:pt x="26148" y="9867"/>
                  </a:cubicBezTo>
                  <a:lnTo>
                    <a:pt x="26068" y="9921"/>
                  </a:lnTo>
                  <a:cubicBezTo>
                    <a:pt x="25898" y="10019"/>
                    <a:pt x="25729" y="10126"/>
                    <a:pt x="25568" y="10224"/>
                  </a:cubicBezTo>
                  <a:lnTo>
                    <a:pt x="25479" y="10286"/>
                  </a:lnTo>
                  <a:cubicBezTo>
                    <a:pt x="25319" y="10385"/>
                    <a:pt x="25158" y="10483"/>
                    <a:pt x="24997" y="10590"/>
                  </a:cubicBezTo>
                  <a:lnTo>
                    <a:pt x="24935" y="10625"/>
                  </a:lnTo>
                  <a:cubicBezTo>
                    <a:pt x="24605" y="10840"/>
                    <a:pt x="24284" y="11045"/>
                    <a:pt x="23989" y="11250"/>
                  </a:cubicBezTo>
                  <a:lnTo>
                    <a:pt x="23945" y="11277"/>
                  </a:lnTo>
                  <a:cubicBezTo>
                    <a:pt x="23793" y="11375"/>
                    <a:pt x="23659" y="11473"/>
                    <a:pt x="23525" y="11562"/>
                  </a:cubicBezTo>
                  <a:lnTo>
                    <a:pt x="23463" y="11598"/>
                  </a:lnTo>
                  <a:cubicBezTo>
                    <a:pt x="23329" y="11696"/>
                    <a:pt x="23195" y="11785"/>
                    <a:pt x="23062" y="11874"/>
                  </a:cubicBezTo>
                  <a:cubicBezTo>
                    <a:pt x="23062" y="11874"/>
                    <a:pt x="23026" y="11901"/>
                    <a:pt x="23026" y="11901"/>
                  </a:cubicBezTo>
                  <a:cubicBezTo>
                    <a:pt x="22749" y="12088"/>
                    <a:pt x="22499" y="12267"/>
                    <a:pt x="22259" y="12436"/>
                  </a:cubicBezTo>
                  <a:cubicBezTo>
                    <a:pt x="22259" y="12436"/>
                    <a:pt x="22250" y="12445"/>
                    <a:pt x="22250" y="12445"/>
                  </a:cubicBezTo>
                  <a:cubicBezTo>
                    <a:pt x="22125" y="12526"/>
                    <a:pt x="22009" y="12615"/>
                    <a:pt x="21902" y="12695"/>
                  </a:cubicBezTo>
                  <a:cubicBezTo>
                    <a:pt x="21902" y="12695"/>
                    <a:pt x="21893" y="12704"/>
                    <a:pt x="21893" y="12704"/>
                  </a:cubicBezTo>
                  <a:cubicBezTo>
                    <a:pt x="21259" y="13159"/>
                    <a:pt x="20787" y="13516"/>
                    <a:pt x="20510" y="13739"/>
                  </a:cubicBezTo>
                  <a:cubicBezTo>
                    <a:pt x="18476" y="15336"/>
                    <a:pt x="16745" y="16540"/>
                    <a:pt x="15684" y="17191"/>
                  </a:cubicBezTo>
                  <a:lnTo>
                    <a:pt x="15166" y="14684"/>
                  </a:lnTo>
                  <a:cubicBezTo>
                    <a:pt x="15149" y="14595"/>
                    <a:pt x="15122" y="14506"/>
                    <a:pt x="15086" y="14426"/>
                  </a:cubicBezTo>
                  <a:cubicBezTo>
                    <a:pt x="15452" y="12989"/>
                    <a:pt x="15166" y="11491"/>
                    <a:pt x="14801" y="10563"/>
                  </a:cubicBezTo>
                  <a:cubicBezTo>
                    <a:pt x="14533" y="9876"/>
                    <a:pt x="13873" y="9430"/>
                    <a:pt x="13141" y="9430"/>
                  </a:cubicBezTo>
                  <a:lnTo>
                    <a:pt x="13034" y="9430"/>
                  </a:lnTo>
                  <a:cubicBezTo>
                    <a:pt x="12445" y="9466"/>
                    <a:pt x="11919" y="9796"/>
                    <a:pt x="11616" y="10286"/>
                  </a:cubicBezTo>
                  <a:cubicBezTo>
                    <a:pt x="11036" y="10563"/>
                    <a:pt x="9430" y="10884"/>
                    <a:pt x="8333" y="11107"/>
                  </a:cubicBezTo>
                  <a:cubicBezTo>
                    <a:pt x="6620" y="11455"/>
                    <a:pt x="4854" y="11812"/>
                    <a:pt x="3462" y="12401"/>
                  </a:cubicBezTo>
                  <a:cubicBezTo>
                    <a:pt x="1321" y="13311"/>
                    <a:pt x="99" y="15220"/>
                    <a:pt x="108" y="17584"/>
                  </a:cubicBezTo>
                  <a:cubicBezTo>
                    <a:pt x="1" y="17923"/>
                    <a:pt x="1" y="18297"/>
                    <a:pt x="108" y="18645"/>
                  </a:cubicBezTo>
                  <a:lnTo>
                    <a:pt x="1098" y="21803"/>
                  </a:lnTo>
                  <a:cubicBezTo>
                    <a:pt x="420" y="22544"/>
                    <a:pt x="143" y="23570"/>
                    <a:pt x="420" y="24631"/>
                  </a:cubicBezTo>
                  <a:cubicBezTo>
                    <a:pt x="795" y="26050"/>
                    <a:pt x="1865" y="26933"/>
                    <a:pt x="3203" y="26933"/>
                  </a:cubicBezTo>
                  <a:lnTo>
                    <a:pt x="3319" y="26933"/>
                  </a:lnTo>
                  <a:cubicBezTo>
                    <a:pt x="3400" y="26924"/>
                    <a:pt x="3480" y="26924"/>
                    <a:pt x="3560" y="26915"/>
                  </a:cubicBezTo>
                  <a:cubicBezTo>
                    <a:pt x="3587" y="26906"/>
                    <a:pt x="3623" y="26906"/>
                    <a:pt x="3649" y="26897"/>
                  </a:cubicBezTo>
                  <a:cubicBezTo>
                    <a:pt x="3703" y="26888"/>
                    <a:pt x="3765" y="26888"/>
                    <a:pt x="3819" y="26871"/>
                  </a:cubicBezTo>
                  <a:cubicBezTo>
                    <a:pt x="3908" y="26853"/>
                    <a:pt x="3997" y="26835"/>
                    <a:pt x="4078" y="26817"/>
                  </a:cubicBezTo>
                  <a:lnTo>
                    <a:pt x="16576" y="23516"/>
                  </a:lnTo>
                  <a:cubicBezTo>
                    <a:pt x="17183" y="23356"/>
                    <a:pt x="17887" y="22936"/>
                    <a:pt x="19582" y="21902"/>
                  </a:cubicBezTo>
                  <a:cubicBezTo>
                    <a:pt x="20260" y="21491"/>
                    <a:pt x="21028" y="21027"/>
                    <a:pt x="21857" y="20537"/>
                  </a:cubicBezTo>
                  <a:lnTo>
                    <a:pt x="22107" y="20394"/>
                  </a:lnTo>
                  <a:cubicBezTo>
                    <a:pt x="22285" y="20287"/>
                    <a:pt x="22499" y="20162"/>
                    <a:pt x="22740" y="20028"/>
                  </a:cubicBezTo>
                  <a:cubicBezTo>
                    <a:pt x="25104" y="18645"/>
                    <a:pt x="27370" y="17441"/>
                    <a:pt x="29654" y="16344"/>
                  </a:cubicBezTo>
                  <a:cubicBezTo>
                    <a:pt x="29779" y="16281"/>
                    <a:pt x="29913" y="16219"/>
                    <a:pt x="30038" y="16156"/>
                  </a:cubicBezTo>
                  <a:cubicBezTo>
                    <a:pt x="35444" y="13596"/>
                    <a:pt x="40458" y="11857"/>
                    <a:pt x="44954" y="11009"/>
                  </a:cubicBezTo>
                  <a:cubicBezTo>
                    <a:pt x="49548" y="10144"/>
                    <a:pt x="54178" y="9323"/>
                    <a:pt x="58264" y="8609"/>
                  </a:cubicBezTo>
                  <a:cubicBezTo>
                    <a:pt x="59361" y="8413"/>
                    <a:pt x="60405" y="8226"/>
                    <a:pt x="61377" y="8056"/>
                  </a:cubicBezTo>
                  <a:lnTo>
                    <a:pt x="62136" y="7922"/>
                  </a:lnTo>
                  <a:cubicBezTo>
                    <a:pt x="63001" y="7762"/>
                    <a:pt x="63804" y="7619"/>
                    <a:pt x="64527" y="7485"/>
                  </a:cubicBezTo>
                  <a:cubicBezTo>
                    <a:pt x="64830" y="7432"/>
                    <a:pt x="65124" y="7378"/>
                    <a:pt x="65410" y="7325"/>
                  </a:cubicBezTo>
                  <a:cubicBezTo>
                    <a:pt x="65588" y="7289"/>
                    <a:pt x="65775" y="7253"/>
                    <a:pt x="65945" y="7227"/>
                  </a:cubicBezTo>
                  <a:lnTo>
                    <a:pt x="66195" y="7173"/>
                  </a:lnTo>
                  <a:cubicBezTo>
                    <a:pt x="66364" y="7137"/>
                    <a:pt x="66525" y="7111"/>
                    <a:pt x="66668" y="7084"/>
                  </a:cubicBezTo>
                  <a:cubicBezTo>
                    <a:pt x="67997" y="6816"/>
                    <a:pt x="68407" y="6700"/>
                    <a:pt x="68648" y="6611"/>
                  </a:cubicBezTo>
                  <a:cubicBezTo>
                    <a:pt x="68737" y="6584"/>
                    <a:pt x="68818" y="6549"/>
                    <a:pt x="68898" y="6513"/>
                  </a:cubicBezTo>
                  <a:lnTo>
                    <a:pt x="68969" y="6477"/>
                  </a:lnTo>
                  <a:cubicBezTo>
                    <a:pt x="69041" y="6450"/>
                    <a:pt x="69103" y="6424"/>
                    <a:pt x="69165" y="6388"/>
                  </a:cubicBezTo>
                  <a:cubicBezTo>
                    <a:pt x="69183" y="6379"/>
                    <a:pt x="69201" y="6370"/>
                    <a:pt x="69219" y="6361"/>
                  </a:cubicBezTo>
                  <a:cubicBezTo>
                    <a:pt x="69299" y="6317"/>
                    <a:pt x="69380" y="6272"/>
                    <a:pt x="69451" y="6227"/>
                  </a:cubicBezTo>
                  <a:cubicBezTo>
                    <a:pt x="69469" y="6218"/>
                    <a:pt x="69487" y="6201"/>
                    <a:pt x="69504" y="6192"/>
                  </a:cubicBezTo>
                  <a:cubicBezTo>
                    <a:pt x="69558" y="6156"/>
                    <a:pt x="69612" y="6120"/>
                    <a:pt x="69674" y="6076"/>
                  </a:cubicBezTo>
                  <a:cubicBezTo>
                    <a:pt x="69692" y="6067"/>
                    <a:pt x="69710" y="6049"/>
                    <a:pt x="69728" y="6031"/>
                  </a:cubicBezTo>
                  <a:cubicBezTo>
                    <a:pt x="69790" y="5987"/>
                    <a:pt x="69852" y="5942"/>
                    <a:pt x="69915" y="5888"/>
                  </a:cubicBezTo>
                  <a:cubicBezTo>
                    <a:pt x="69924" y="5888"/>
                    <a:pt x="69933" y="5879"/>
                    <a:pt x="69942" y="5871"/>
                  </a:cubicBezTo>
                  <a:cubicBezTo>
                    <a:pt x="70004" y="5808"/>
                    <a:pt x="70075" y="5746"/>
                    <a:pt x="70129" y="5692"/>
                  </a:cubicBezTo>
                  <a:cubicBezTo>
                    <a:pt x="70147" y="5674"/>
                    <a:pt x="70165" y="5656"/>
                    <a:pt x="70182" y="5639"/>
                  </a:cubicBezTo>
                  <a:cubicBezTo>
                    <a:pt x="70236" y="5585"/>
                    <a:pt x="70290" y="5532"/>
                    <a:pt x="70325" y="5487"/>
                  </a:cubicBezTo>
                  <a:cubicBezTo>
                    <a:pt x="70343" y="5469"/>
                    <a:pt x="70352" y="5451"/>
                    <a:pt x="70361" y="5442"/>
                  </a:cubicBezTo>
                  <a:cubicBezTo>
                    <a:pt x="70423" y="5371"/>
                    <a:pt x="70486" y="5300"/>
                    <a:pt x="70530" y="5219"/>
                  </a:cubicBezTo>
                  <a:cubicBezTo>
                    <a:pt x="70539" y="5219"/>
                    <a:pt x="70539" y="5219"/>
                    <a:pt x="70539" y="5210"/>
                  </a:cubicBezTo>
                  <a:cubicBezTo>
                    <a:pt x="70593" y="5139"/>
                    <a:pt x="70646" y="5068"/>
                    <a:pt x="70691" y="4978"/>
                  </a:cubicBezTo>
                  <a:lnTo>
                    <a:pt x="70718" y="4934"/>
                  </a:lnTo>
                  <a:cubicBezTo>
                    <a:pt x="70816" y="4755"/>
                    <a:pt x="70905" y="4577"/>
                    <a:pt x="70968" y="4390"/>
                  </a:cubicBezTo>
                  <a:cubicBezTo>
                    <a:pt x="70968" y="4390"/>
                    <a:pt x="70968" y="4372"/>
                    <a:pt x="70976" y="4363"/>
                  </a:cubicBezTo>
                  <a:cubicBezTo>
                    <a:pt x="71003" y="4274"/>
                    <a:pt x="71021" y="4193"/>
                    <a:pt x="71048" y="4095"/>
                  </a:cubicBezTo>
                  <a:cubicBezTo>
                    <a:pt x="71048" y="4086"/>
                    <a:pt x="71057" y="4060"/>
                    <a:pt x="71057" y="4051"/>
                  </a:cubicBezTo>
                  <a:cubicBezTo>
                    <a:pt x="71101" y="3828"/>
                    <a:pt x="71128" y="3605"/>
                    <a:pt x="71119" y="3390"/>
                  </a:cubicBezTo>
                  <a:cubicBezTo>
                    <a:pt x="71119" y="3382"/>
                    <a:pt x="71119" y="3364"/>
                    <a:pt x="71119" y="3355"/>
                  </a:cubicBezTo>
                  <a:cubicBezTo>
                    <a:pt x="71110" y="3230"/>
                    <a:pt x="71101" y="3123"/>
                    <a:pt x="71084" y="3016"/>
                  </a:cubicBezTo>
                  <a:cubicBezTo>
                    <a:pt x="71066" y="2900"/>
                    <a:pt x="71039" y="2775"/>
                    <a:pt x="71003" y="2659"/>
                  </a:cubicBezTo>
                  <a:cubicBezTo>
                    <a:pt x="70834" y="2106"/>
                    <a:pt x="70414" y="1330"/>
                    <a:pt x="69362" y="794"/>
                  </a:cubicBezTo>
                  <a:cubicBezTo>
                    <a:pt x="69139" y="687"/>
                    <a:pt x="68880" y="589"/>
                    <a:pt x="68550" y="509"/>
                  </a:cubicBezTo>
                  <a:lnTo>
                    <a:pt x="68541" y="509"/>
                  </a:lnTo>
                  <a:cubicBezTo>
                    <a:pt x="68487" y="491"/>
                    <a:pt x="68443" y="482"/>
                    <a:pt x="68389" y="473"/>
                  </a:cubicBezTo>
                  <a:cubicBezTo>
                    <a:pt x="68389" y="473"/>
                    <a:pt x="68380" y="464"/>
                    <a:pt x="68372" y="464"/>
                  </a:cubicBezTo>
                  <a:cubicBezTo>
                    <a:pt x="68327" y="455"/>
                    <a:pt x="68273" y="447"/>
                    <a:pt x="68220" y="438"/>
                  </a:cubicBezTo>
                  <a:cubicBezTo>
                    <a:pt x="68220" y="438"/>
                    <a:pt x="68211" y="429"/>
                    <a:pt x="68211" y="429"/>
                  </a:cubicBezTo>
                  <a:cubicBezTo>
                    <a:pt x="68157" y="420"/>
                    <a:pt x="68104" y="411"/>
                    <a:pt x="68041" y="402"/>
                  </a:cubicBezTo>
                  <a:cubicBezTo>
                    <a:pt x="68033" y="402"/>
                    <a:pt x="68033" y="393"/>
                    <a:pt x="68024" y="393"/>
                  </a:cubicBezTo>
                  <a:cubicBezTo>
                    <a:pt x="67560" y="313"/>
                    <a:pt x="66998" y="232"/>
                    <a:pt x="66338" y="170"/>
                  </a:cubicBezTo>
                  <a:lnTo>
                    <a:pt x="66114" y="152"/>
                  </a:lnTo>
                  <a:lnTo>
                    <a:pt x="65856" y="134"/>
                  </a:lnTo>
                  <a:lnTo>
                    <a:pt x="65606" y="116"/>
                  </a:lnTo>
                  <a:lnTo>
                    <a:pt x="65321" y="99"/>
                  </a:lnTo>
                  <a:lnTo>
                    <a:pt x="65035" y="81"/>
                  </a:lnTo>
                  <a:lnTo>
                    <a:pt x="64732" y="63"/>
                  </a:lnTo>
                  <a:lnTo>
                    <a:pt x="64428" y="45"/>
                  </a:lnTo>
                  <a:lnTo>
                    <a:pt x="64107" y="36"/>
                  </a:lnTo>
                  <a:lnTo>
                    <a:pt x="63786" y="27"/>
                  </a:lnTo>
                  <a:lnTo>
                    <a:pt x="63385" y="9"/>
                  </a:lnTo>
                  <a:cubicBezTo>
                    <a:pt x="63215" y="9"/>
                    <a:pt x="63037" y="9"/>
                    <a:pt x="628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540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3"/>
            <p:cNvSpPr/>
            <p:nvPr/>
          </p:nvSpPr>
          <p:spPr>
            <a:xfrm>
              <a:off x="7305200" y="578975"/>
              <a:ext cx="316725" cy="200750"/>
            </a:xfrm>
            <a:custGeom>
              <a:avLst/>
              <a:gdLst/>
              <a:ahLst/>
              <a:cxnLst/>
              <a:rect l="l" t="t" r="r" b="b"/>
              <a:pathLst>
                <a:path w="12669" h="8030" extrusionOk="0">
                  <a:moveTo>
                    <a:pt x="11607" y="0"/>
                  </a:moveTo>
                  <a:lnTo>
                    <a:pt x="11072" y="607"/>
                  </a:lnTo>
                  <a:lnTo>
                    <a:pt x="10269" y="527"/>
                  </a:lnTo>
                  <a:lnTo>
                    <a:pt x="9707" y="1106"/>
                  </a:lnTo>
                  <a:lnTo>
                    <a:pt x="8913" y="999"/>
                  </a:lnTo>
                  <a:lnTo>
                    <a:pt x="8324" y="1561"/>
                  </a:lnTo>
                  <a:lnTo>
                    <a:pt x="7530" y="1428"/>
                  </a:lnTo>
                  <a:lnTo>
                    <a:pt x="6932" y="1972"/>
                  </a:lnTo>
                  <a:lnTo>
                    <a:pt x="6138" y="1811"/>
                  </a:lnTo>
                  <a:lnTo>
                    <a:pt x="5469" y="2355"/>
                  </a:lnTo>
                  <a:lnTo>
                    <a:pt x="4622" y="2186"/>
                  </a:lnTo>
                  <a:lnTo>
                    <a:pt x="3926" y="2712"/>
                  </a:lnTo>
                  <a:lnTo>
                    <a:pt x="3087" y="2525"/>
                  </a:lnTo>
                  <a:lnTo>
                    <a:pt x="2383" y="3033"/>
                  </a:lnTo>
                  <a:lnTo>
                    <a:pt x="1544" y="2819"/>
                  </a:lnTo>
                  <a:lnTo>
                    <a:pt x="830" y="3301"/>
                  </a:lnTo>
                  <a:lnTo>
                    <a:pt x="1" y="3060"/>
                  </a:lnTo>
                  <a:lnTo>
                    <a:pt x="1562" y="8029"/>
                  </a:lnTo>
                  <a:lnTo>
                    <a:pt x="12668" y="5103"/>
                  </a:lnTo>
                  <a:lnTo>
                    <a:pt x="1160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3"/>
            <p:cNvSpPr/>
            <p:nvPr/>
          </p:nvSpPr>
          <p:spPr>
            <a:xfrm>
              <a:off x="7581075" y="593900"/>
              <a:ext cx="24350" cy="117350"/>
            </a:xfrm>
            <a:custGeom>
              <a:avLst/>
              <a:gdLst/>
              <a:ahLst/>
              <a:cxnLst/>
              <a:rect l="l" t="t" r="r" b="b"/>
              <a:pathLst>
                <a:path w="974" h="4694" extrusionOk="0">
                  <a:moveTo>
                    <a:pt x="72" y="1"/>
                  </a:moveTo>
                  <a:lnTo>
                    <a:pt x="1" y="19"/>
                  </a:lnTo>
                  <a:lnTo>
                    <a:pt x="902" y="4693"/>
                  </a:lnTo>
                  <a:lnTo>
                    <a:pt x="973" y="468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3"/>
            <p:cNvSpPr/>
            <p:nvPr/>
          </p:nvSpPr>
          <p:spPr>
            <a:xfrm>
              <a:off x="7546950" y="606400"/>
              <a:ext cx="28150" cy="112875"/>
            </a:xfrm>
            <a:custGeom>
              <a:avLst/>
              <a:gdLst/>
              <a:ahLst/>
              <a:cxnLst/>
              <a:rect l="l" t="t" r="r" b="b"/>
              <a:pathLst>
                <a:path w="1126" h="4515" extrusionOk="0">
                  <a:moveTo>
                    <a:pt x="72" y="1"/>
                  </a:moveTo>
                  <a:lnTo>
                    <a:pt x="1" y="18"/>
                  </a:lnTo>
                  <a:lnTo>
                    <a:pt x="1054" y="4515"/>
                  </a:lnTo>
                  <a:lnTo>
                    <a:pt x="1125" y="4497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3"/>
            <p:cNvSpPr/>
            <p:nvPr/>
          </p:nvSpPr>
          <p:spPr>
            <a:xfrm>
              <a:off x="7512400" y="617775"/>
              <a:ext cx="30800" cy="109975"/>
            </a:xfrm>
            <a:custGeom>
              <a:avLst/>
              <a:gdLst/>
              <a:ahLst/>
              <a:cxnLst/>
              <a:rect l="l" t="t" r="r" b="b"/>
              <a:pathLst>
                <a:path w="1232" h="4399" extrusionOk="0">
                  <a:moveTo>
                    <a:pt x="81" y="0"/>
                  </a:moveTo>
                  <a:lnTo>
                    <a:pt x="0" y="18"/>
                  </a:lnTo>
                  <a:lnTo>
                    <a:pt x="1160" y="4399"/>
                  </a:lnTo>
                  <a:lnTo>
                    <a:pt x="1231" y="438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3"/>
            <p:cNvSpPr/>
            <p:nvPr/>
          </p:nvSpPr>
          <p:spPr>
            <a:xfrm>
              <a:off x="7477600" y="628025"/>
              <a:ext cx="30575" cy="109100"/>
            </a:xfrm>
            <a:custGeom>
              <a:avLst/>
              <a:gdLst/>
              <a:ahLst/>
              <a:cxnLst/>
              <a:rect l="l" t="t" r="r" b="b"/>
              <a:pathLst>
                <a:path w="1223" h="4364" extrusionOk="0">
                  <a:moveTo>
                    <a:pt x="72" y="1"/>
                  </a:moveTo>
                  <a:lnTo>
                    <a:pt x="1" y="19"/>
                  </a:lnTo>
                  <a:lnTo>
                    <a:pt x="1151" y="4363"/>
                  </a:lnTo>
                  <a:lnTo>
                    <a:pt x="1223" y="4336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3"/>
            <p:cNvSpPr/>
            <p:nvPr/>
          </p:nvSpPr>
          <p:spPr>
            <a:xfrm>
              <a:off x="7441025" y="637625"/>
              <a:ext cx="30350" cy="109075"/>
            </a:xfrm>
            <a:custGeom>
              <a:avLst/>
              <a:gdLst/>
              <a:ahLst/>
              <a:cxnLst/>
              <a:rect l="l" t="t" r="r" b="b"/>
              <a:pathLst>
                <a:path w="1214" h="4363" extrusionOk="0">
                  <a:moveTo>
                    <a:pt x="72" y="0"/>
                  </a:moveTo>
                  <a:lnTo>
                    <a:pt x="1" y="18"/>
                  </a:lnTo>
                  <a:lnTo>
                    <a:pt x="1142" y="4363"/>
                  </a:lnTo>
                  <a:lnTo>
                    <a:pt x="1214" y="434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3"/>
            <p:cNvSpPr/>
            <p:nvPr/>
          </p:nvSpPr>
          <p:spPr>
            <a:xfrm>
              <a:off x="7402450" y="646550"/>
              <a:ext cx="30800" cy="110200"/>
            </a:xfrm>
            <a:custGeom>
              <a:avLst/>
              <a:gdLst/>
              <a:ahLst/>
              <a:cxnLst/>
              <a:rect l="l" t="t" r="r" b="b"/>
              <a:pathLst>
                <a:path w="1232" h="4408" extrusionOk="0">
                  <a:moveTo>
                    <a:pt x="72" y="0"/>
                  </a:moveTo>
                  <a:lnTo>
                    <a:pt x="0" y="18"/>
                  </a:lnTo>
                  <a:lnTo>
                    <a:pt x="1160" y="4407"/>
                  </a:lnTo>
                  <a:lnTo>
                    <a:pt x="1231" y="438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3"/>
            <p:cNvSpPr/>
            <p:nvPr/>
          </p:nvSpPr>
          <p:spPr>
            <a:xfrm>
              <a:off x="7363850" y="654575"/>
              <a:ext cx="35500" cy="111100"/>
            </a:xfrm>
            <a:custGeom>
              <a:avLst/>
              <a:gdLst/>
              <a:ahLst/>
              <a:cxnLst/>
              <a:rect l="l" t="t" r="r" b="b"/>
              <a:pathLst>
                <a:path w="1420" h="4444" extrusionOk="0">
                  <a:moveTo>
                    <a:pt x="72" y="0"/>
                  </a:moveTo>
                  <a:lnTo>
                    <a:pt x="1" y="18"/>
                  </a:lnTo>
                  <a:lnTo>
                    <a:pt x="1348" y="4443"/>
                  </a:lnTo>
                  <a:lnTo>
                    <a:pt x="1419" y="442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3"/>
            <p:cNvSpPr/>
            <p:nvPr/>
          </p:nvSpPr>
          <p:spPr>
            <a:xfrm>
              <a:off x="7325050" y="661275"/>
              <a:ext cx="37725" cy="114200"/>
            </a:xfrm>
            <a:custGeom>
              <a:avLst/>
              <a:gdLst/>
              <a:ahLst/>
              <a:cxnLst/>
              <a:rect l="l" t="t" r="r" b="b"/>
              <a:pathLst>
                <a:path w="1509" h="4568" extrusionOk="0">
                  <a:moveTo>
                    <a:pt x="72" y="0"/>
                  </a:moveTo>
                  <a:lnTo>
                    <a:pt x="1" y="27"/>
                  </a:lnTo>
                  <a:lnTo>
                    <a:pt x="1437" y="4568"/>
                  </a:lnTo>
                  <a:lnTo>
                    <a:pt x="1508" y="454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3"/>
            <p:cNvSpPr/>
            <p:nvPr/>
          </p:nvSpPr>
          <p:spPr>
            <a:xfrm>
              <a:off x="7308325" y="247250"/>
              <a:ext cx="1699475" cy="584200"/>
            </a:xfrm>
            <a:custGeom>
              <a:avLst/>
              <a:gdLst/>
              <a:ahLst/>
              <a:cxnLst/>
              <a:rect l="l" t="t" r="r" b="b"/>
              <a:pathLst>
                <a:path w="67979" h="23368" extrusionOk="0">
                  <a:moveTo>
                    <a:pt x="60049" y="1"/>
                  </a:moveTo>
                  <a:cubicBezTo>
                    <a:pt x="55496" y="1"/>
                    <a:pt x="49122" y="499"/>
                    <a:pt x="42518" y="2136"/>
                  </a:cubicBezTo>
                  <a:cubicBezTo>
                    <a:pt x="30787" y="5044"/>
                    <a:pt x="21688" y="11788"/>
                    <a:pt x="19671" y="13367"/>
                  </a:cubicBezTo>
                  <a:cubicBezTo>
                    <a:pt x="17209" y="15294"/>
                    <a:pt x="14185" y="17409"/>
                    <a:pt x="13257" y="17658"/>
                  </a:cubicBezTo>
                  <a:cubicBezTo>
                    <a:pt x="12329" y="17899"/>
                    <a:pt x="1321" y="20745"/>
                    <a:pt x="1321" y="20745"/>
                  </a:cubicBezTo>
                  <a:cubicBezTo>
                    <a:pt x="509" y="20959"/>
                    <a:pt x="0" y="21593"/>
                    <a:pt x="215" y="22395"/>
                  </a:cubicBezTo>
                  <a:cubicBezTo>
                    <a:pt x="385" y="23043"/>
                    <a:pt x="744" y="23367"/>
                    <a:pt x="1263" y="23367"/>
                  </a:cubicBezTo>
                  <a:cubicBezTo>
                    <a:pt x="1394" y="23367"/>
                    <a:pt x="1535" y="23347"/>
                    <a:pt x="1687" y="23305"/>
                  </a:cubicBezTo>
                  <a:cubicBezTo>
                    <a:pt x="2445" y="23109"/>
                    <a:pt x="13605" y="20165"/>
                    <a:pt x="14185" y="20014"/>
                  </a:cubicBezTo>
                  <a:cubicBezTo>
                    <a:pt x="14765" y="19853"/>
                    <a:pt x="16603" y="18631"/>
                    <a:pt x="19020" y="17221"/>
                  </a:cubicBezTo>
                  <a:cubicBezTo>
                    <a:pt x="21429" y="15812"/>
                    <a:pt x="31956" y="9505"/>
                    <a:pt x="42688" y="7480"/>
                  </a:cubicBezTo>
                  <a:cubicBezTo>
                    <a:pt x="53411" y="5454"/>
                    <a:pt x="64812" y="3617"/>
                    <a:pt x="66114" y="3153"/>
                  </a:cubicBezTo>
                  <a:cubicBezTo>
                    <a:pt x="67408" y="2680"/>
                    <a:pt x="67979" y="1297"/>
                    <a:pt x="66614" y="601"/>
                  </a:cubicBezTo>
                  <a:cubicBezTo>
                    <a:pt x="66021" y="301"/>
                    <a:pt x="63584" y="1"/>
                    <a:pt x="600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3"/>
            <p:cNvSpPr/>
            <p:nvPr/>
          </p:nvSpPr>
          <p:spPr>
            <a:xfrm>
              <a:off x="7820975" y="264700"/>
              <a:ext cx="1142675" cy="329200"/>
            </a:xfrm>
            <a:custGeom>
              <a:avLst/>
              <a:gdLst/>
              <a:ahLst/>
              <a:cxnLst/>
              <a:rect l="l" t="t" r="r" b="b"/>
              <a:pathLst>
                <a:path w="45707" h="13168" extrusionOk="0">
                  <a:moveTo>
                    <a:pt x="39525" y="1"/>
                  </a:moveTo>
                  <a:cubicBezTo>
                    <a:pt x="34974" y="1"/>
                    <a:pt x="28607" y="499"/>
                    <a:pt x="22012" y="2136"/>
                  </a:cubicBezTo>
                  <a:cubicBezTo>
                    <a:pt x="11682" y="4696"/>
                    <a:pt x="3394" y="10227"/>
                    <a:pt x="182" y="12591"/>
                  </a:cubicBezTo>
                  <a:cubicBezTo>
                    <a:pt x="0" y="12993"/>
                    <a:pt x="55" y="13167"/>
                    <a:pt x="307" y="13167"/>
                  </a:cubicBezTo>
                  <a:cubicBezTo>
                    <a:pt x="1177" y="13167"/>
                    <a:pt x="4401" y="11082"/>
                    <a:pt x="8318" y="9130"/>
                  </a:cubicBezTo>
                  <a:cubicBezTo>
                    <a:pt x="12101" y="7248"/>
                    <a:pt x="20576" y="3510"/>
                    <a:pt x="28373" y="2564"/>
                  </a:cubicBezTo>
                  <a:cubicBezTo>
                    <a:pt x="36170" y="1618"/>
                    <a:pt x="42789" y="2100"/>
                    <a:pt x="44752" y="1333"/>
                  </a:cubicBezTo>
                  <a:cubicBezTo>
                    <a:pt x="45501" y="1039"/>
                    <a:pt x="45706" y="726"/>
                    <a:pt x="45671" y="459"/>
                  </a:cubicBezTo>
                  <a:cubicBezTo>
                    <a:pt x="44685" y="212"/>
                    <a:pt x="42490" y="1"/>
                    <a:pt x="395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3"/>
            <p:cNvSpPr/>
            <p:nvPr/>
          </p:nvSpPr>
          <p:spPr>
            <a:xfrm>
              <a:off x="7313900" y="282125"/>
              <a:ext cx="1683425" cy="549275"/>
            </a:xfrm>
            <a:custGeom>
              <a:avLst/>
              <a:gdLst/>
              <a:ahLst/>
              <a:cxnLst/>
              <a:rect l="l" t="t" r="r" b="b"/>
              <a:pathLst>
                <a:path w="67337" h="21971" extrusionOk="0">
                  <a:moveTo>
                    <a:pt x="67131" y="0"/>
                  </a:moveTo>
                  <a:lnTo>
                    <a:pt x="67131" y="0"/>
                  </a:lnTo>
                  <a:cubicBezTo>
                    <a:pt x="66819" y="455"/>
                    <a:pt x="66088" y="964"/>
                    <a:pt x="64491" y="1383"/>
                  </a:cubicBezTo>
                  <a:cubicBezTo>
                    <a:pt x="60557" y="2418"/>
                    <a:pt x="48745" y="2695"/>
                    <a:pt x="36773" y="6780"/>
                  </a:cubicBezTo>
                  <a:cubicBezTo>
                    <a:pt x="24792" y="10866"/>
                    <a:pt x="18949" y="14515"/>
                    <a:pt x="16799" y="16014"/>
                  </a:cubicBezTo>
                  <a:cubicBezTo>
                    <a:pt x="14658" y="17503"/>
                    <a:pt x="13016" y="18065"/>
                    <a:pt x="10465" y="18734"/>
                  </a:cubicBezTo>
                  <a:cubicBezTo>
                    <a:pt x="7922" y="19404"/>
                    <a:pt x="2195" y="20920"/>
                    <a:pt x="1330" y="21143"/>
                  </a:cubicBezTo>
                  <a:cubicBezTo>
                    <a:pt x="1199" y="21179"/>
                    <a:pt x="1060" y="21195"/>
                    <a:pt x="918" y="21195"/>
                  </a:cubicBezTo>
                  <a:cubicBezTo>
                    <a:pt x="604" y="21195"/>
                    <a:pt x="277" y="21119"/>
                    <a:pt x="1" y="21027"/>
                  </a:cubicBezTo>
                  <a:lnTo>
                    <a:pt x="1" y="21027"/>
                  </a:lnTo>
                  <a:cubicBezTo>
                    <a:pt x="171" y="21660"/>
                    <a:pt x="529" y="21970"/>
                    <a:pt x="1043" y="21970"/>
                  </a:cubicBezTo>
                  <a:cubicBezTo>
                    <a:pt x="1173" y="21970"/>
                    <a:pt x="1314" y="21950"/>
                    <a:pt x="1464" y="21910"/>
                  </a:cubicBezTo>
                  <a:cubicBezTo>
                    <a:pt x="2222" y="21714"/>
                    <a:pt x="13382" y="18770"/>
                    <a:pt x="13962" y="18619"/>
                  </a:cubicBezTo>
                  <a:cubicBezTo>
                    <a:pt x="14542" y="18467"/>
                    <a:pt x="16380" y="17236"/>
                    <a:pt x="18797" y="15826"/>
                  </a:cubicBezTo>
                  <a:cubicBezTo>
                    <a:pt x="21206" y="14417"/>
                    <a:pt x="31733" y="8110"/>
                    <a:pt x="42465" y="6085"/>
                  </a:cubicBezTo>
                  <a:cubicBezTo>
                    <a:pt x="53188" y="4059"/>
                    <a:pt x="64589" y="2222"/>
                    <a:pt x="65891" y="1758"/>
                  </a:cubicBezTo>
                  <a:cubicBezTo>
                    <a:pt x="66792" y="1437"/>
                    <a:pt x="67337" y="669"/>
                    <a:pt x="67131" y="0"/>
                  </a:cubicBez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3"/>
            <p:cNvSpPr/>
            <p:nvPr/>
          </p:nvSpPr>
          <p:spPr>
            <a:xfrm>
              <a:off x="7290925" y="483075"/>
              <a:ext cx="324750" cy="182225"/>
            </a:xfrm>
            <a:custGeom>
              <a:avLst/>
              <a:gdLst/>
              <a:ahLst/>
              <a:cxnLst/>
              <a:rect l="l" t="t" r="r" b="b"/>
              <a:pathLst>
                <a:path w="12990" h="7289" extrusionOk="0">
                  <a:moveTo>
                    <a:pt x="11901" y="0"/>
                  </a:moveTo>
                  <a:lnTo>
                    <a:pt x="11901" y="0"/>
                  </a:lnTo>
                  <a:cubicBezTo>
                    <a:pt x="11544" y="1338"/>
                    <a:pt x="5853" y="1588"/>
                    <a:pt x="2927" y="2828"/>
                  </a:cubicBezTo>
                  <a:cubicBezTo>
                    <a:pt x="1" y="4068"/>
                    <a:pt x="732" y="7289"/>
                    <a:pt x="732" y="7289"/>
                  </a:cubicBezTo>
                  <a:cubicBezTo>
                    <a:pt x="2855" y="5808"/>
                    <a:pt x="9412" y="5692"/>
                    <a:pt x="11205" y="4238"/>
                  </a:cubicBezTo>
                  <a:cubicBezTo>
                    <a:pt x="12990" y="2784"/>
                    <a:pt x="11901" y="1"/>
                    <a:pt x="119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3"/>
            <p:cNvSpPr/>
            <p:nvPr/>
          </p:nvSpPr>
          <p:spPr>
            <a:xfrm>
              <a:off x="7309225" y="483075"/>
              <a:ext cx="292175" cy="182225"/>
            </a:xfrm>
            <a:custGeom>
              <a:avLst/>
              <a:gdLst/>
              <a:ahLst/>
              <a:cxnLst/>
              <a:rect l="l" t="t" r="r" b="b"/>
              <a:pathLst>
                <a:path w="11687" h="7289" extrusionOk="0">
                  <a:moveTo>
                    <a:pt x="11169" y="0"/>
                  </a:moveTo>
                  <a:lnTo>
                    <a:pt x="11169" y="0"/>
                  </a:lnTo>
                  <a:cubicBezTo>
                    <a:pt x="10848" y="2293"/>
                    <a:pt x="6682" y="3149"/>
                    <a:pt x="3488" y="4024"/>
                  </a:cubicBezTo>
                  <a:cubicBezTo>
                    <a:pt x="295" y="4889"/>
                    <a:pt x="0" y="7289"/>
                    <a:pt x="0" y="7289"/>
                  </a:cubicBezTo>
                  <a:cubicBezTo>
                    <a:pt x="1338" y="4710"/>
                    <a:pt x="8270" y="4764"/>
                    <a:pt x="9983" y="3283"/>
                  </a:cubicBezTo>
                  <a:cubicBezTo>
                    <a:pt x="11687" y="1811"/>
                    <a:pt x="11169" y="1"/>
                    <a:pt x="111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2" name="Google Shape;2092;p33"/>
          <p:cNvSpPr/>
          <p:nvPr/>
        </p:nvSpPr>
        <p:spPr>
          <a:xfrm>
            <a:off x="134726" y="281125"/>
            <a:ext cx="1053620" cy="1022635"/>
          </a:xfrm>
          <a:custGeom>
            <a:avLst/>
            <a:gdLst/>
            <a:ahLst/>
            <a:cxnLst/>
            <a:rect l="l" t="t" r="r" b="b"/>
            <a:pathLst>
              <a:path w="35194" h="34159" extrusionOk="0">
                <a:moveTo>
                  <a:pt x="17592" y="0"/>
                </a:moveTo>
                <a:cubicBezTo>
                  <a:pt x="7877" y="0"/>
                  <a:pt x="0" y="7645"/>
                  <a:pt x="0" y="17084"/>
                </a:cubicBezTo>
                <a:cubicBezTo>
                  <a:pt x="0" y="26513"/>
                  <a:pt x="7877" y="34159"/>
                  <a:pt x="17592" y="34159"/>
                </a:cubicBezTo>
                <a:cubicBezTo>
                  <a:pt x="27316" y="34159"/>
                  <a:pt x="35194" y="26513"/>
                  <a:pt x="35194" y="17084"/>
                </a:cubicBezTo>
                <a:cubicBezTo>
                  <a:pt x="35194" y="7645"/>
                  <a:pt x="27316" y="0"/>
                  <a:pt x="1759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3" name="Google Shape;2093;p33"/>
          <p:cNvGrpSpPr/>
          <p:nvPr/>
        </p:nvGrpSpPr>
        <p:grpSpPr>
          <a:xfrm>
            <a:off x="181007" y="422530"/>
            <a:ext cx="1319860" cy="1131424"/>
            <a:chOff x="121725" y="2378200"/>
            <a:chExt cx="1543335" cy="1322839"/>
          </a:xfrm>
        </p:grpSpPr>
        <p:sp>
          <p:nvSpPr>
            <p:cNvPr id="2094" name="Google Shape;2094;p33"/>
            <p:cNvSpPr/>
            <p:nvPr/>
          </p:nvSpPr>
          <p:spPr>
            <a:xfrm>
              <a:off x="121725" y="2378200"/>
              <a:ext cx="1543335" cy="1322839"/>
            </a:xfrm>
            <a:custGeom>
              <a:avLst/>
              <a:gdLst/>
              <a:ahLst/>
              <a:cxnLst/>
              <a:rect l="l" t="t" r="r" b="b"/>
              <a:pathLst>
                <a:path w="44089" h="37790" extrusionOk="0">
                  <a:moveTo>
                    <a:pt x="42224" y="0"/>
                  </a:moveTo>
                  <a:cubicBezTo>
                    <a:pt x="42090" y="0"/>
                    <a:pt x="41956" y="18"/>
                    <a:pt x="41822" y="45"/>
                  </a:cubicBezTo>
                  <a:cubicBezTo>
                    <a:pt x="41813" y="45"/>
                    <a:pt x="41804" y="54"/>
                    <a:pt x="41795" y="54"/>
                  </a:cubicBezTo>
                  <a:cubicBezTo>
                    <a:pt x="41778" y="54"/>
                    <a:pt x="41679" y="72"/>
                    <a:pt x="41421" y="89"/>
                  </a:cubicBezTo>
                  <a:cubicBezTo>
                    <a:pt x="40975" y="125"/>
                    <a:pt x="40074" y="161"/>
                    <a:pt x="38316" y="161"/>
                  </a:cubicBezTo>
                  <a:cubicBezTo>
                    <a:pt x="37005" y="161"/>
                    <a:pt x="35399" y="143"/>
                    <a:pt x="33543" y="98"/>
                  </a:cubicBezTo>
                  <a:cubicBezTo>
                    <a:pt x="33383" y="89"/>
                    <a:pt x="33231" y="89"/>
                    <a:pt x="33080" y="89"/>
                  </a:cubicBezTo>
                  <a:cubicBezTo>
                    <a:pt x="29859" y="89"/>
                    <a:pt x="27638" y="910"/>
                    <a:pt x="26103" y="1936"/>
                  </a:cubicBezTo>
                  <a:cubicBezTo>
                    <a:pt x="25755" y="1740"/>
                    <a:pt x="25345" y="1606"/>
                    <a:pt x="24899" y="1561"/>
                  </a:cubicBezTo>
                  <a:cubicBezTo>
                    <a:pt x="24765" y="1552"/>
                    <a:pt x="24640" y="1544"/>
                    <a:pt x="24515" y="1544"/>
                  </a:cubicBezTo>
                  <a:cubicBezTo>
                    <a:pt x="23168" y="1544"/>
                    <a:pt x="22490" y="2275"/>
                    <a:pt x="22205" y="2712"/>
                  </a:cubicBezTo>
                  <a:cubicBezTo>
                    <a:pt x="21928" y="3131"/>
                    <a:pt x="21786" y="3613"/>
                    <a:pt x="21759" y="4175"/>
                  </a:cubicBezTo>
                  <a:cubicBezTo>
                    <a:pt x="21447" y="4148"/>
                    <a:pt x="21125" y="4131"/>
                    <a:pt x="20804" y="4113"/>
                  </a:cubicBezTo>
                  <a:cubicBezTo>
                    <a:pt x="20501" y="4104"/>
                    <a:pt x="20198" y="4095"/>
                    <a:pt x="19894" y="4095"/>
                  </a:cubicBezTo>
                  <a:cubicBezTo>
                    <a:pt x="9207" y="4095"/>
                    <a:pt x="545" y="11428"/>
                    <a:pt x="170" y="20786"/>
                  </a:cubicBezTo>
                  <a:cubicBezTo>
                    <a:pt x="0" y="25095"/>
                    <a:pt x="1597" y="28993"/>
                    <a:pt x="4800" y="32062"/>
                  </a:cubicBezTo>
                  <a:cubicBezTo>
                    <a:pt x="8386" y="35506"/>
                    <a:pt x="13596" y="37531"/>
                    <a:pt x="19475" y="37763"/>
                  </a:cubicBezTo>
                  <a:cubicBezTo>
                    <a:pt x="19841" y="37781"/>
                    <a:pt x="20215" y="37790"/>
                    <a:pt x="20572" y="37790"/>
                  </a:cubicBezTo>
                  <a:cubicBezTo>
                    <a:pt x="25693" y="37790"/>
                    <a:pt x="30448" y="36335"/>
                    <a:pt x="33963" y="33713"/>
                  </a:cubicBezTo>
                  <a:cubicBezTo>
                    <a:pt x="37719" y="30903"/>
                    <a:pt x="39886" y="26879"/>
                    <a:pt x="40065" y="22365"/>
                  </a:cubicBezTo>
                  <a:cubicBezTo>
                    <a:pt x="40243" y="18021"/>
                    <a:pt x="38611" y="13872"/>
                    <a:pt x="35515" y="10589"/>
                  </a:cubicBezTo>
                  <a:cubicBezTo>
                    <a:pt x="38941" y="9189"/>
                    <a:pt x="41367" y="6334"/>
                    <a:pt x="42670" y="4452"/>
                  </a:cubicBezTo>
                  <a:cubicBezTo>
                    <a:pt x="43437" y="3363"/>
                    <a:pt x="43821" y="2587"/>
                    <a:pt x="43821" y="2578"/>
                  </a:cubicBezTo>
                  <a:cubicBezTo>
                    <a:pt x="44088" y="2043"/>
                    <a:pt x="44070" y="1410"/>
                    <a:pt x="43767" y="892"/>
                  </a:cubicBezTo>
                  <a:cubicBezTo>
                    <a:pt x="43473" y="375"/>
                    <a:pt x="42928" y="36"/>
                    <a:pt x="42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3"/>
            <p:cNvSpPr/>
            <p:nvPr/>
          </p:nvSpPr>
          <p:spPr>
            <a:xfrm>
              <a:off x="184806" y="2584035"/>
              <a:ext cx="1287869" cy="1054351"/>
            </a:xfrm>
            <a:custGeom>
              <a:avLst/>
              <a:gdLst/>
              <a:ahLst/>
              <a:cxnLst/>
              <a:rect l="l" t="t" r="r" b="b"/>
              <a:pathLst>
                <a:path w="36791" h="30120" extrusionOk="0">
                  <a:moveTo>
                    <a:pt x="18102" y="1"/>
                  </a:moveTo>
                  <a:cubicBezTo>
                    <a:pt x="8440" y="1"/>
                    <a:pt x="482" y="6566"/>
                    <a:pt x="152" y="14977"/>
                  </a:cubicBezTo>
                  <a:cubicBezTo>
                    <a:pt x="0" y="18921"/>
                    <a:pt x="1553" y="22319"/>
                    <a:pt x="4229" y="24898"/>
                  </a:cubicBezTo>
                  <a:cubicBezTo>
                    <a:pt x="7441" y="27984"/>
                    <a:pt x="12276" y="29884"/>
                    <a:pt x="17744" y="30099"/>
                  </a:cubicBezTo>
                  <a:cubicBezTo>
                    <a:pt x="18092" y="30112"/>
                    <a:pt x="18438" y="30119"/>
                    <a:pt x="18782" y="30119"/>
                  </a:cubicBezTo>
                  <a:cubicBezTo>
                    <a:pt x="28351" y="30119"/>
                    <a:pt x="36152" y="24767"/>
                    <a:pt x="36487" y="16414"/>
                  </a:cubicBezTo>
                  <a:cubicBezTo>
                    <a:pt x="36791" y="8608"/>
                    <a:pt x="30439" y="1873"/>
                    <a:pt x="21830" y="338"/>
                  </a:cubicBezTo>
                  <a:cubicBezTo>
                    <a:pt x="20893" y="169"/>
                    <a:pt x="19921" y="62"/>
                    <a:pt x="18940" y="17"/>
                  </a:cubicBezTo>
                  <a:cubicBezTo>
                    <a:pt x="18659" y="6"/>
                    <a:pt x="18380" y="1"/>
                    <a:pt x="18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3"/>
            <p:cNvSpPr/>
            <p:nvPr/>
          </p:nvSpPr>
          <p:spPr>
            <a:xfrm>
              <a:off x="1185379" y="3079159"/>
              <a:ext cx="204569" cy="149226"/>
            </a:xfrm>
            <a:custGeom>
              <a:avLst/>
              <a:gdLst/>
              <a:ahLst/>
              <a:cxnLst/>
              <a:rect l="l" t="t" r="r" b="b"/>
              <a:pathLst>
                <a:path w="5844" h="4263" extrusionOk="0">
                  <a:moveTo>
                    <a:pt x="2851" y="1"/>
                  </a:moveTo>
                  <a:cubicBezTo>
                    <a:pt x="1333" y="1"/>
                    <a:pt x="88" y="881"/>
                    <a:pt x="45" y="2011"/>
                  </a:cubicBezTo>
                  <a:cubicBezTo>
                    <a:pt x="0" y="3189"/>
                    <a:pt x="1249" y="4197"/>
                    <a:pt x="2837" y="4259"/>
                  </a:cubicBezTo>
                  <a:cubicBezTo>
                    <a:pt x="2889" y="4261"/>
                    <a:pt x="2941" y="4262"/>
                    <a:pt x="2993" y="4262"/>
                  </a:cubicBezTo>
                  <a:cubicBezTo>
                    <a:pt x="4511" y="4262"/>
                    <a:pt x="5756" y="3382"/>
                    <a:pt x="5799" y="2243"/>
                  </a:cubicBezTo>
                  <a:cubicBezTo>
                    <a:pt x="5844" y="1065"/>
                    <a:pt x="4595" y="66"/>
                    <a:pt x="3007" y="4"/>
                  </a:cubicBezTo>
                  <a:cubicBezTo>
                    <a:pt x="2955" y="2"/>
                    <a:pt x="2903" y="1"/>
                    <a:pt x="28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3"/>
            <p:cNvSpPr/>
            <p:nvPr/>
          </p:nvSpPr>
          <p:spPr>
            <a:xfrm>
              <a:off x="248831" y="3042018"/>
              <a:ext cx="204569" cy="149191"/>
            </a:xfrm>
            <a:custGeom>
              <a:avLst/>
              <a:gdLst/>
              <a:ahLst/>
              <a:cxnLst/>
              <a:rect l="l" t="t" r="r" b="b"/>
              <a:pathLst>
                <a:path w="5844" h="4262" extrusionOk="0">
                  <a:moveTo>
                    <a:pt x="2850" y="0"/>
                  </a:moveTo>
                  <a:cubicBezTo>
                    <a:pt x="1325" y="0"/>
                    <a:pt x="88" y="880"/>
                    <a:pt x="45" y="2019"/>
                  </a:cubicBezTo>
                  <a:cubicBezTo>
                    <a:pt x="0" y="3197"/>
                    <a:pt x="1249" y="4196"/>
                    <a:pt x="2837" y="4259"/>
                  </a:cubicBezTo>
                  <a:cubicBezTo>
                    <a:pt x="2889" y="4261"/>
                    <a:pt x="2941" y="4262"/>
                    <a:pt x="2992" y="4262"/>
                  </a:cubicBezTo>
                  <a:cubicBezTo>
                    <a:pt x="4510" y="4262"/>
                    <a:pt x="5747" y="3381"/>
                    <a:pt x="5790" y="2242"/>
                  </a:cubicBezTo>
                  <a:cubicBezTo>
                    <a:pt x="5844" y="1074"/>
                    <a:pt x="4595" y="66"/>
                    <a:pt x="3007" y="3"/>
                  </a:cubicBezTo>
                  <a:cubicBezTo>
                    <a:pt x="2954" y="1"/>
                    <a:pt x="2902" y="0"/>
                    <a:pt x="2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3"/>
            <p:cNvSpPr/>
            <p:nvPr/>
          </p:nvSpPr>
          <p:spPr>
            <a:xfrm>
              <a:off x="462122" y="2832472"/>
              <a:ext cx="215176" cy="242445"/>
            </a:xfrm>
            <a:custGeom>
              <a:avLst/>
              <a:gdLst/>
              <a:ahLst/>
              <a:cxnLst/>
              <a:rect l="l" t="t" r="r" b="b"/>
              <a:pathLst>
                <a:path w="6147" h="6926" extrusionOk="0">
                  <a:moveTo>
                    <a:pt x="3181" y="0"/>
                  </a:moveTo>
                  <a:cubicBezTo>
                    <a:pt x="1582" y="0"/>
                    <a:pt x="184" y="2048"/>
                    <a:pt x="36" y="4660"/>
                  </a:cubicBezTo>
                  <a:cubicBezTo>
                    <a:pt x="0" y="5418"/>
                    <a:pt x="72" y="6070"/>
                    <a:pt x="232" y="6632"/>
                  </a:cubicBezTo>
                  <a:lnTo>
                    <a:pt x="5594" y="6926"/>
                  </a:lnTo>
                  <a:cubicBezTo>
                    <a:pt x="5817" y="6391"/>
                    <a:pt x="5960" y="5748"/>
                    <a:pt x="6004" y="4990"/>
                  </a:cubicBezTo>
                  <a:cubicBezTo>
                    <a:pt x="6147" y="2323"/>
                    <a:pt x="4934" y="92"/>
                    <a:pt x="3283" y="3"/>
                  </a:cubicBezTo>
                  <a:cubicBezTo>
                    <a:pt x="3249" y="1"/>
                    <a:pt x="3215" y="0"/>
                    <a:pt x="31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3"/>
            <p:cNvSpPr/>
            <p:nvPr/>
          </p:nvSpPr>
          <p:spPr>
            <a:xfrm>
              <a:off x="533324" y="2878715"/>
              <a:ext cx="142750" cy="196203"/>
            </a:xfrm>
            <a:custGeom>
              <a:avLst/>
              <a:gdLst/>
              <a:ahLst/>
              <a:cxnLst/>
              <a:rect l="l" t="t" r="r" b="b"/>
              <a:pathLst>
                <a:path w="4078" h="5605" extrusionOk="0">
                  <a:moveTo>
                    <a:pt x="2082" y="1"/>
                  </a:moveTo>
                  <a:cubicBezTo>
                    <a:pt x="1217" y="1"/>
                    <a:pt x="429" y="994"/>
                    <a:pt x="98" y="2393"/>
                  </a:cubicBezTo>
                  <a:lnTo>
                    <a:pt x="1374" y="3562"/>
                  </a:lnTo>
                  <a:lnTo>
                    <a:pt x="0" y="4713"/>
                  </a:lnTo>
                  <a:cubicBezTo>
                    <a:pt x="36" y="4963"/>
                    <a:pt x="90" y="5195"/>
                    <a:pt x="152" y="5418"/>
                  </a:cubicBezTo>
                  <a:lnTo>
                    <a:pt x="3551" y="5605"/>
                  </a:lnTo>
                  <a:cubicBezTo>
                    <a:pt x="3774" y="5061"/>
                    <a:pt x="3926" y="4410"/>
                    <a:pt x="3970" y="3705"/>
                  </a:cubicBezTo>
                  <a:cubicBezTo>
                    <a:pt x="4077" y="1715"/>
                    <a:pt x="3265" y="65"/>
                    <a:pt x="2150" y="3"/>
                  </a:cubicBezTo>
                  <a:cubicBezTo>
                    <a:pt x="2128" y="1"/>
                    <a:pt x="2105" y="1"/>
                    <a:pt x="2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3"/>
            <p:cNvSpPr/>
            <p:nvPr/>
          </p:nvSpPr>
          <p:spPr>
            <a:xfrm>
              <a:off x="961481" y="2859917"/>
              <a:ext cx="215491" cy="242480"/>
            </a:xfrm>
            <a:custGeom>
              <a:avLst/>
              <a:gdLst/>
              <a:ahLst/>
              <a:cxnLst/>
              <a:rect l="l" t="t" r="r" b="b"/>
              <a:pathLst>
                <a:path w="6156" h="6927" extrusionOk="0">
                  <a:moveTo>
                    <a:pt x="3180" y="1"/>
                  </a:moveTo>
                  <a:cubicBezTo>
                    <a:pt x="1576" y="1"/>
                    <a:pt x="184" y="2054"/>
                    <a:pt x="36" y="4661"/>
                  </a:cubicBezTo>
                  <a:cubicBezTo>
                    <a:pt x="0" y="5419"/>
                    <a:pt x="71" y="6071"/>
                    <a:pt x="241" y="6633"/>
                  </a:cubicBezTo>
                  <a:lnTo>
                    <a:pt x="5594" y="6927"/>
                  </a:lnTo>
                  <a:cubicBezTo>
                    <a:pt x="5817" y="6392"/>
                    <a:pt x="5968" y="5749"/>
                    <a:pt x="6004" y="4982"/>
                  </a:cubicBezTo>
                  <a:cubicBezTo>
                    <a:pt x="6156" y="2324"/>
                    <a:pt x="4933" y="93"/>
                    <a:pt x="3292" y="4"/>
                  </a:cubicBezTo>
                  <a:cubicBezTo>
                    <a:pt x="3255" y="2"/>
                    <a:pt x="3217" y="1"/>
                    <a:pt x="31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3"/>
            <p:cNvSpPr/>
            <p:nvPr/>
          </p:nvSpPr>
          <p:spPr>
            <a:xfrm>
              <a:off x="1032683" y="2906195"/>
              <a:ext cx="142715" cy="196203"/>
            </a:xfrm>
            <a:custGeom>
              <a:avLst/>
              <a:gdLst/>
              <a:ahLst/>
              <a:cxnLst/>
              <a:rect l="l" t="t" r="r" b="b"/>
              <a:pathLst>
                <a:path w="4077" h="5605" extrusionOk="0">
                  <a:moveTo>
                    <a:pt x="2090" y="1"/>
                  </a:moveTo>
                  <a:cubicBezTo>
                    <a:pt x="1217" y="1"/>
                    <a:pt x="437" y="993"/>
                    <a:pt x="107" y="2384"/>
                  </a:cubicBezTo>
                  <a:lnTo>
                    <a:pt x="1374" y="3562"/>
                  </a:lnTo>
                  <a:lnTo>
                    <a:pt x="0" y="4713"/>
                  </a:lnTo>
                  <a:cubicBezTo>
                    <a:pt x="36" y="4963"/>
                    <a:pt x="89" y="5195"/>
                    <a:pt x="152" y="5418"/>
                  </a:cubicBezTo>
                  <a:lnTo>
                    <a:pt x="3551" y="5605"/>
                  </a:lnTo>
                  <a:cubicBezTo>
                    <a:pt x="3783" y="5061"/>
                    <a:pt x="3934" y="4410"/>
                    <a:pt x="3970" y="3705"/>
                  </a:cubicBezTo>
                  <a:cubicBezTo>
                    <a:pt x="4077" y="1715"/>
                    <a:pt x="3265" y="65"/>
                    <a:pt x="2159" y="3"/>
                  </a:cubicBezTo>
                  <a:cubicBezTo>
                    <a:pt x="2136" y="1"/>
                    <a:pt x="2113" y="1"/>
                    <a:pt x="2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3"/>
            <p:cNvSpPr/>
            <p:nvPr/>
          </p:nvSpPr>
          <p:spPr>
            <a:xfrm>
              <a:off x="648564" y="3092111"/>
              <a:ext cx="338393" cy="160883"/>
            </a:xfrm>
            <a:custGeom>
              <a:avLst/>
              <a:gdLst/>
              <a:ahLst/>
              <a:cxnLst/>
              <a:rect l="l" t="t" r="r" b="b"/>
              <a:pathLst>
                <a:path w="9667" h="4596" extrusionOk="0">
                  <a:moveTo>
                    <a:pt x="1001" y="1"/>
                  </a:moveTo>
                  <a:cubicBezTo>
                    <a:pt x="431" y="1"/>
                    <a:pt x="84" y="230"/>
                    <a:pt x="45" y="963"/>
                  </a:cubicBezTo>
                  <a:cubicBezTo>
                    <a:pt x="0" y="1668"/>
                    <a:pt x="277" y="2328"/>
                    <a:pt x="767" y="2899"/>
                  </a:cubicBezTo>
                  <a:cubicBezTo>
                    <a:pt x="1579" y="3836"/>
                    <a:pt x="2998" y="4496"/>
                    <a:pt x="4648" y="4585"/>
                  </a:cubicBezTo>
                  <a:cubicBezTo>
                    <a:pt x="4774" y="4592"/>
                    <a:pt x="4900" y="4595"/>
                    <a:pt x="5024" y="4595"/>
                  </a:cubicBezTo>
                  <a:cubicBezTo>
                    <a:pt x="6516" y="4595"/>
                    <a:pt x="7849" y="4110"/>
                    <a:pt x="8689" y="3336"/>
                  </a:cubicBezTo>
                  <a:cubicBezTo>
                    <a:pt x="9242" y="2828"/>
                    <a:pt x="9581" y="2194"/>
                    <a:pt x="9617" y="1489"/>
                  </a:cubicBezTo>
                  <a:cubicBezTo>
                    <a:pt x="9667" y="628"/>
                    <a:pt x="9217" y="411"/>
                    <a:pt x="8455" y="411"/>
                  </a:cubicBezTo>
                  <a:cubicBezTo>
                    <a:pt x="7679" y="411"/>
                    <a:pt x="6578" y="637"/>
                    <a:pt x="5353" y="637"/>
                  </a:cubicBezTo>
                  <a:cubicBezTo>
                    <a:pt x="5191" y="637"/>
                    <a:pt x="5028" y="633"/>
                    <a:pt x="4862" y="624"/>
                  </a:cubicBezTo>
                  <a:cubicBezTo>
                    <a:pt x="3265" y="538"/>
                    <a:pt x="1873" y="1"/>
                    <a:pt x="1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3"/>
            <p:cNvSpPr/>
            <p:nvPr/>
          </p:nvSpPr>
          <p:spPr>
            <a:xfrm>
              <a:off x="675413" y="3158798"/>
              <a:ext cx="277345" cy="94198"/>
            </a:xfrm>
            <a:custGeom>
              <a:avLst/>
              <a:gdLst/>
              <a:ahLst/>
              <a:cxnLst/>
              <a:rect l="l" t="t" r="r" b="b"/>
              <a:pathLst>
                <a:path w="7923" h="2691" extrusionOk="0">
                  <a:moveTo>
                    <a:pt x="3569" y="0"/>
                  </a:moveTo>
                  <a:cubicBezTo>
                    <a:pt x="2129" y="0"/>
                    <a:pt x="849" y="380"/>
                    <a:pt x="0" y="994"/>
                  </a:cubicBezTo>
                  <a:cubicBezTo>
                    <a:pt x="812" y="1931"/>
                    <a:pt x="2231" y="2591"/>
                    <a:pt x="3881" y="2680"/>
                  </a:cubicBezTo>
                  <a:cubicBezTo>
                    <a:pt x="4007" y="2687"/>
                    <a:pt x="4133" y="2690"/>
                    <a:pt x="4257" y="2690"/>
                  </a:cubicBezTo>
                  <a:cubicBezTo>
                    <a:pt x="5749" y="2690"/>
                    <a:pt x="7082" y="2205"/>
                    <a:pt x="7922" y="1431"/>
                  </a:cubicBezTo>
                  <a:cubicBezTo>
                    <a:pt x="7066" y="655"/>
                    <a:pt x="5647" y="102"/>
                    <a:pt x="4024" y="13"/>
                  </a:cubicBezTo>
                  <a:cubicBezTo>
                    <a:pt x="3870" y="4"/>
                    <a:pt x="3719" y="0"/>
                    <a:pt x="35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3"/>
            <p:cNvSpPr/>
            <p:nvPr/>
          </p:nvSpPr>
          <p:spPr>
            <a:xfrm>
              <a:off x="332811" y="2595867"/>
              <a:ext cx="1139868" cy="1042519"/>
            </a:xfrm>
            <a:custGeom>
              <a:avLst/>
              <a:gdLst/>
              <a:ahLst/>
              <a:cxnLst/>
              <a:rect l="l" t="t" r="r" b="b"/>
              <a:pathLst>
                <a:path w="32563" h="29782" extrusionOk="0">
                  <a:moveTo>
                    <a:pt x="17602" y="0"/>
                  </a:moveTo>
                  <a:cubicBezTo>
                    <a:pt x="20020" y="812"/>
                    <a:pt x="22295" y="2043"/>
                    <a:pt x="24177" y="3765"/>
                  </a:cubicBezTo>
                  <a:cubicBezTo>
                    <a:pt x="27558" y="6860"/>
                    <a:pt x="29494" y="11713"/>
                    <a:pt x="28361" y="16147"/>
                  </a:cubicBezTo>
                  <a:cubicBezTo>
                    <a:pt x="27496" y="19537"/>
                    <a:pt x="24962" y="22338"/>
                    <a:pt x="21911" y="24033"/>
                  </a:cubicBezTo>
                  <a:cubicBezTo>
                    <a:pt x="18860" y="25737"/>
                    <a:pt x="15336" y="26415"/>
                    <a:pt x="11839" y="26549"/>
                  </a:cubicBezTo>
                  <a:cubicBezTo>
                    <a:pt x="11415" y="26566"/>
                    <a:pt x="10989" y="26575"/>
                    <a:pt x="10563" y="26575"/>
                  </a:cubicBezTo>
                  <a:cubicBezTo>
                    <a:pt x="6951" y="26575"/>
                    <a:pt x="3305" y="25956"/>
                    <a:pt x="1" y="24560"/>
                  </a:cubicBezTo>
                  <a:lnTo>
                    <a:pt x="1" y="24560"/>
                  </a:lnTo>
                  <a:cubicBezTo>
                    <a:pt x="3213" y="27646"/>
                    <a:pt x="8048" y="29546"/>
                    <a:pt x="13516" y="29761"/>
                  </a:cubicBezTo>
                  <a:cubicBezTo>
                    <a:pt x="13864" y="29774"/>
                    <a:pt x="14210" y="29781"/>
                    <a:pt x="14554" y="29781"/>
                  </a:cubicBezTo>
                  <a:cubicBezTo>
                    <a:pt x="24123" y="29781"/>
                    <a:pt x="31924" y="24429"/>
                    <a:pt x="32259" y="16076"/>
                  </a:cubicBezTo>
                  <a:cubicBezTo>
                    <a:pt x="32563" y="8270"/>
                    <a:pt x="26211" y="1535"/>
                    <a:pt x="17602" y="0"/>
                  </a:cubicBez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3"/>
            <p:cNvSpPr/>
            <p:nvPr/>
          </p:nvSpPr>
          <p:spPr>
            <a:xfrm>
              <a:off x="273476" y="3207001"/>
              <a:ext cx="350750" cy="279830"/>
            </a:xfrm>
            <a:custGeom>
              <a:avLst/>
              <a:gdLst/>
              <a:ahLst/>
              <a:cxnLst/>
              <a:rect l="l" t="t" r="r" b="b"/>
              <a:pathLst>
                <a:path w="10020" h="7994" extrusionOk="0">
                  <a:moveTo>
                    <a:pt x="66" y="0"/>
                  </a:moveTo>
                  <a:cubicBezTo>
                    <a:pt x="65" y="0"/>
                    <a:pt x="64" y="0"/>
                    <a:pt x="63" y="1"/>
                  </a:cubicBezTo>
                  <a:cubicBezTo>
                    <a:pt x="19" y="1"/>
                    <a:pt x="1" y="348"/>
                    <a:pt x="90" y="884"/>
                  </a:cubicBezTo>
                  <a:cubicBezTo>
                    <a:pt x="179" y="1419"/>
                    <a:pt x="394" y="2142"/>
                    <a:pt x="759" y="2864"/>
                  </a:cubicBezTo>
                  <a:cubicBezTo>
                    <a:pt x="1116" y="3587"/>
                    <a:pt x="1625" y="4309"/>
                    <a:pt x="2160" y="4880"/>
                  </a:cubicBezTo>
                  <a:cubicBezTo>
                    <a:pt x="2695" y="5460"/>
                    <a:pt x="3239" y="5897"/>
                    <a:pt x="3623" y="6165"/>
                  </a:cubicBezTo>
                  <a:cubicBezTo>
                    <a:pt x="4007" y="6424"/>
                    <a:pt x="4577" y="6763"/>
                    <a:pt x="5247" y="7057"/>
                  </a:cubicBezTo>
                  <a:cubicBezTo>
                    <a:pt x="5907" y="7351"/>
                    <a:pt x="6656" y="7583"/>
                    <a:pt x="7370" y="7744"/>
                  </a:cubicBezTo>
                  <a:cubicBezTo>
                    <a:pt x="8224" y="7932"/>
                    <a:pt x="9007" y="7994"/>
                    <a:pt x="9494" y="7994"/>
                  </a:cubicBezTo>
                  <a:cubicBezTo>
                    <a:pt x="9817" y="7994"/>
                    <a:pt x="10010" y="7967"/>
                    <a:pt x="10010" y="7931"/>
                  </a:cubicBezTo>
                  <a:cubicBezTo>
                    <a:pt x="10019" y="7824"/>
                    <a:pt x="8833" y="7673"/>
                    <a:pt x="7504" y="7244"/>
                  </a:cubicBezTo>
                  <a:cubicBezTo>
                    <a:pt x="6835" y="7030"/>
                    <a:pt x="6139" y="6754"/>
                    <a:pt x="5532" y="6441"/>
                  </a:cubicBezTo>
                  <a:cubicBezTo>
                    <a:pt x="4916" y="6138"/>
                    <a:pt x="4399" y="5808"/>
                    <a:pt x="4042" y="5558"/>
                  </a:cubicBezTo>
                  <a:cubicBezTo>
                    <a:pt x="3685" y="5317"/>
                    <a:pt x="3168" y="4925"/>
                    <a:pt x="2642" y="4407"/>
                  </a:cubicBezTo>
                  <a:cubicBezTo>
                    <a:pt x="2115" y="3899"/>
                    <a:pt x="1607" y="3266"/>
                    <a:pt x="1214" y="2614"/>
                  </a:cubicBezTo>
                  <a:cubicBezTo>
                    <a:pt x="813" y="1963"/>
                    <a:pt x="536" y="1312"/>
                    <a:pt x="367" y="812"/>
                  </a:cubicBezTo>
                  <a:cubicBezTo>
                    <a:pt x="199" y="328"/>
                    <a:pt x="119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3"/>
            <p:cNvSpPr/>
            <p:nvPr/>
          </p:nvSpPr>
          <p:spPr>
            <a:xfrm>
              <a:off x="521247" y="3514283"/>
              <a:ext cx="19813" cy="15367"/>
            </a:xfrm>
            <a:custGeom>
              <a:avLst/>
              <a:gdLst/>
              <a:ahLst/>
              <a:cxnLst/>
              <a:rect l="l" t="t" r="r" b="b"/>
              <a:pathLst>
                <a:path w="566" h="439" extrusionOk="0">
                  <a:moveTo>
                    <a:pt x="283" y="1"/>
                  </a:moveTo>
                  <a:cubicBezTo>
                    <a:pt x="15" y="1"/>
                    <a:pt x="0" y="420"/>
                    <a:pt x="274" y="438"/>
                  </a:cubicBezTo>
                  <a:cubicBezTo>
                    <a:pt x="277" y="438"/>
                    <a:pt x="280" y="438"/>
                    <a:pt x="282" y="438"/>
                  </a:cubicBezTo>
                  <a:cubicBezTo>
                    <a:pt x="551" y="438"/>
                    <a:pt x="565" y="18"/>
                    <a:pt x="292" y="1"/>
                  </a:cubicBezTo>
                  <a:cubicBezTo>
                    <a:pt x="289" y="1"/>
                    <a:pt x="286" y="1"/>
                    <a:pt x="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3"/>
            <p:cNvSpPr/>
            <p:nvPr/>
          </p:nvSpPr>
          <p:spPr>
            <a:xfrm>
              <a:off x="802625" y="3468705"/>
              <a:ext cx="19813" cy="15332"/>
            </a:xfrm>
            <a:custGeom>
              <a:avLst/>
              <a:gdLst/>
              <a:ahLst/>
              <a:cxnLst/>
              <a:rect l="l" t="t" r="r" b="b"/>
              <a:pathLst>
                <a:path w="566" h="438" extrusionOk="0">
                  <a:moveTo>
                    <a:pt x="283" y="0"/>
                  </a:moveTo>
                  <a:cubicBezTo>
                    <a:pt x="15" y="0"/>
                    <a:pt x="0" y="420"/>
                    <a:pt x="274" y="437"/>
                  </a:cubicBezTo>
                  <a:cubicBezTo>
                    <a:pt x="277" y="438"/>
                    <a:pt x="279" y="438"/>
                    <a:pt x="282" y="438"/>
                  </a:cubicBezTo>
                  <a:cubicBezTo>
                    <a:pt x="551" y="438"/>
                    <a:pt x="565" y="9"/>
                    <a:pt x="292" y="0"/>
                  </a:cubicBezTo>
                  <a:cubicBezTo>
                    <a:pt x="289" y="0"/>
                    <a:pt x="286" y="0"/>
                    <a:pt x="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3"/>
            <p:cNvSpPr/>
            <p:nvPr/>
          </p:nvSpPr>
          <p:spPr>
            <a:xfrm>
              <a:off x="1015075" y="3526465"/>
              <a:ext cx="20023" cy="15052"/>
            </a:xfrm>
            <a:custGeom>
              <a:avLst/>
              <a:gdLst/>
              <a:ahLst/>
              <a:cxnLst/>
              <a:rect l="l" t="t" r="r" b="b"/>
              <a:pathLst>
                <a:path w="572" h="430" extrusionOk="0">
                  <a:moveTo>
                    <a:pt x="281" y="0"/>
                  </a:moveTo>
                  <a:cubicBezTo>
                    <a:pt x="12" y="0"/>
                    <a:pt x="0" y="420"/>
                    <a:pt x="280" y="429"/>
                  </a:cubicBezTo>
                  <a:cubicBezTo>
                    <a:pt x="283" y="429"/>
                    <a:pt x="286" y="429"/>
                    <a:pt x="288" y="429"/>
                  </a:cubicBezTo>
                  <a:cubicBezTo>
                    <a:pt x="557" y="429"/>
                    <a:pt x="572" y="10"/>
                    <a:pt x="298" y="1"/>
                  </a:cubicBezTo>
                  <a:cubicBezTo>
                    <a:pt x="292" y="0"/>
                    <a:pt x="287" y="0"/>
                    <a:pt x="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3"/>
            <p:cNvSpPr/>
            <p:nvPr/>
          </p:nvSpPr>
          <p:spPr>
            <a:xfrm>
              <a:off x="1162660" y="3523035"/>
              <a:ext cx="19848" cy="15332"/>
            </a:xfrm>
            <a:custGeom>
              <a:avLst/>
              <a:gdLst/>
              <a:ahLst/>
              <a:cxnLst/>
              <a:rect l="l" t="t" r="r" b="b"/>
              <a:pathLst>
                <a:path w="567" h="438" extrusionOk="0">
                  <a:moveTo>
                    <a:pt x="284" y="0"/>
                  </a:moveTo>
                  <a:cubicBezTo>
                    <a:pt x="16" y="0"/>
                    <a:pt x="1" y="429"/>
                    <a:pt x="275" y="438"/>
                  </a:cubicBezTo>
                  <a:cubicBezTo>
                    <a:pt x="278" y="438"/>
                    <a:pt x="280" y="438"/>
                    <a:pt x="283" y="438"/>
                  </a:cubicBezTo>
                  <a:cubicBezTo>
                    <a:pt x="552" y="438"/>
                    <a:pt x="566" y="18"/>
                    <a:pt x="293" y="1"/>
                  </a:cubicBezTo>
                  <a:cubicBezTo>
                    <a:pt x="290" y="0"/>
                    <a:pt x="287" y="0"/>
                    <a:pt x="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3"/>
            <p:cNvSpPr/>
            <p:nvPr/>
          </p:nvSpPr>
          <p:spPr>
            <a:xfrm>
              <a:off x="653430" y="3504587"/>
              <a:ext cx="19743" cy="15052"/>
            </a:xfrm>
            <a:custGeom>
              <a:avLst/>
              <a:gdLst/>
              <a:ahLst/>
              <a:cxnLst/>
              <a:rect l="l" t="t" r="r" b="b"/>
              <a:pathLst>
                <a:path w="564" h="430" extrusionOk="0">
                  <a:moveTo>
                    <a:pt x="273" y="1"/>
                  </a:moveTo>
                  <a:cubicBezTo>
                    <a:pt x="12" y="1"/>
                    <a:pt x="1" y="421"/>
                    <a:pt x="272" y="429"/>
                  </a:cubicBezTo>
                  <a:cubicBezTo>
                    <a:pt x="274" y="430"/>
                    <a:pt x="277" y="430"/>
                    <a:pt x="280" y="430"/>
                  </a:cubicBezTo>
                  <a:cubicBezTo>
                    <a:pt x="548" y="430"/>
                    <a:pt x="563" y="10"/>
                    <a:pt x="289" y="1"/>
                  </a:cubicBezTo>
                  <a:cubicBezTo>
                    <a:pt x="284" y="1"/>
                    <a:pt x="278" y="1"/>
                    <a:pt x="2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3"/>
            <p:cNvSpPr/>
            <p:nvPr/>
          </p:nvSpPr>
          <p:spPr>
            <a:xfrm>
              <a:off x="862870" y="3548939"/>
              <a:ext cx="19848" cy="15367"/>
            </a:xfrm>
            <a:custGeom>
              <a:avLst/>
              <a:gdLst/>
              <a:ahLst/>
              <a:cxnLst/>
              <a:rect l="l" t="t" r="r" b="b"/>
              <a:pathLst>
                <a:path w="567" h="439" extrusionOk="0">
                  <a:moveTo>
                    <a:pt x="284" y="1"/>
                  </a:moveTo>
                  <a:cubicBezTo>
                    <a:pt x="16" y="1"/>
                    <a:pt x="1" y="420"/>
                    <a:pt x="275" y="438"/>
                  </a:cubicBezTo>
                  <a:cubicBezTo>
                    <a:pt x="277" y="438"/>
                    <a:pt x="280" y="438"/>
                    <a:pt x="283" y="438"/>
                  </a:cubicBezTo>
                  <a:cubicBezTo>
                    <a:pt x="551" y="438"/>
                    <a:pt x="566" y="10"/>
                    <a:pt x="292" y="1"/>
                  </a:cubicBezTo>
                  <a:cubicBezTo>
                    <a:pt x="290" y="1"/>
                    <a:pt x="287" y="1"/>
                    <a:pt x="2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3"/>
            <p:cNvSpPr/>
            <p:nvPr/>
          </p:nvSpPr>
          <p:spPr>
            <a:xfrm>
              <a:off x="434118" y="3303197"/>
              <a:ext cx="20128" cy="15332"/>
            </a:xfrm>
            <a:custGeom>
              <a:avLst/>
              <a:gdLst/>
              <a:ahLst/>
              <a:cxnLst/>
              <a:rect l="l" t="t" r="r" b="b"/>
              <a:pathLst>
                <a:path w="575" h="438" extrusionOk="0">
                  <a:moveTo>
                    <a:pt x="283" y="0"/>
                  </a:moveTo>
                  <a:cubicBezTo>
                    <a:pt x="15" y="0"/>
                    <a:pt x="0" y="428"/>
                    <a:pt x="274" y="437"/>
                  </a:cubicBezTo>
                  <a:cubicBezTo>
                    <a:pt x="277" y="437"/>
                    <a:pt x="280" y="437"/>
                    <a:pt x="283" y="437"/>
                  </a:cubicBezTo>
                  <a:cubicBezTo>
                    <a:pt x="560" y="437"/>
                    <a:pt x="574" y="18"/>
                    <a:pt x="292" y="0"/>
                  </a:cubicBezTo>
                  <a:cubicBezTo>
                    <a:pt x="289" y="0"/>
                    <a:pt x="286" y="0"/>
                    <a:pt x="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3"/>
            <p:cNvSpPr/>
            <p:nvPr/>
          </p:nvSpPr>
          <p:spPr>
            <a:xfrm>
              <a:off x="442869" y="3462754"/>
              <a:ext cx="19813" cy="15052"/>
            </a:xfrm>
            <a:custGeom>
              <a:avLst/>
              <a:gdLst/>
              <a:ahLst/>
              <a:cxnLst/>
              <a:rect l="l" t="t" r="r" b="b"/>
              <a:pathLst>
                <a:path w="566" h="430" extrusionOk="0">
                  <a:moveTo>
                    <a:pt x="283" y="1"/>
                  </a:moveTo>
                  <a:cubicBezTo>
                    <a:pt x="6" y="1"/>
                    <a:pt x="0" y="420"/>
                    <a:pt x="274" y="429"/>
                  </a:cubicBezTo>
                  <a:cubicBezTo>
                    <a:pt x="277" y="429"/>
                    <a:pt x="279" y="429"/>
                    <a:pt x="282" y="429"/>
                  </a:cubicBezTo>
                  <a:cubicBezTo>
                    <a:pt x="551" y="429"/>
                    <a:pt x="565" y="10"/>
                    <a:pt x="292" y="1"/>
                  </a:cubicBezTo>
                  <a:cubicBezTo>
                    <a:pt x="289" y="1"/>
                    <a:pt x="286" y="1"/>
                    <a:pt x="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3"/>
            <p:cNvSpPr/>
            <p:nvPr/>
          </p:nvSpPr>
          <p:spPr>
            <a:xfrm>
              <a:off x="587128" y="3401879"/>
              <a:ext cx="20058" cy="15017"/>
            </a:xfrm>
            <a:custGeom>
              <a:avLst/>
              <a:gdLst/>
              <a:ahLst/>
              <a:cxnLst/>
              <a:rect l="l" t="t" r="r" b="b"/>
              <a:pathLst>
                <a:path w="573" h="429" extrusionOk="0">
                  <a:moveTo>
                    <a:pt x="292" y="0"/>
                  </a:moveTo>
                  <a:cubicBezTo>
                    <a:pt x="15" y="0"/>
                    <a:pt x="1" y="420"/>
                    <a:pt x="283" y="428"/>
                  </a:cubicBezTo>
                  <a:cubicBezTo>
                    <a:pt x="289" y="429"/>
                    <a:pt x="294" y="429"/>
                    <a:pt x="299" y="429"/>
                  </a:cubicBezTo>
                  <a:cubicBezTo>
                    <a:pt x="560" y="429"/>
                    <a:pt x="572" y="9"/>
                    <a:pt x="301" y="0"/>
                  </a:cubicBezTo>
                  <a:cubicBezTo>
                    <a:pt x="298" y="0"/>
                    <a:pt x="295" y="0"/>
                    <a:pt x="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3"/>
            <p:cNvSpPr/>
            <p:nvPr/>
          </p:nvSpPr>
          <p:spPr>
            <a:xfrm>
              <a:off x="323884" y="3429359"/>
              <a:ext cx="19813" cy="15332"/>
            </a:xfrm>
            <a:custGeom>
              <a:avLst/>
              <a:gdLst/>
              <a:ahLst/>
              <a:cxnLst/>
              <a:rect l="l" t="t" r="r" b="b"/>
              <a:pathLst>
                <a:path w="566" h="438" extrusionOk="0">
                  <a:moveTo>
                    <a:pt x="283" y="0"/>
                  </a:moveTo>
                  <a:cubicBezTo>
                    <a:pt x="15" y="0"/>
                    <a:pt x="0" y="420"/>
                    <a:pt x="274" y="437"/>
                  </a:cubicBezTo>
                  <a:cubicBezTo>
                    <a:pt x="277" y="437"/>
                    <a:pt x="279" y="438"/>
                    <a:pt x="282" y="438"/>
                  </a:cubicBezTo>
                  <a:cubicBezTo>
                    <a:pt x="551" y="438"/>
                    <a:pt x="565" y="18"/>
                    <a:pt x="292" y="0"/>
                  </a:cubicBezTo>
                  <a:cubicBezTo>
                    <a:pt x="289" y="0"/>
                    <a:pt x="286" y="0"/>
                    <a:pt x="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3"/>
            <p:cNvSpPr/>
            <p:nvPr/>
          </p:nvSpPr>
          <p:spPr>
            <a:xfrm>
              <a:off x="261714" y="3311599"/>
              <a:ext cx="19743" cy="15052"/>
            </a:xfrm>
            <a:custGeom>
              <a:avLst/>
              <a:gdLst/>
              <a:ahLst/>
              <a:cxnLst/>
              <a:rect l="l" t="t" r="r" b="b"/>
              <a:pathLst>
                <a:path w="564" h="430" extrusionOk="0">
                  <a:moveTo>
                    <a:pt x="284" y="1"/>
                  </a:moveTo>
                  <a:cubicBezTo>
                    <a:pt x="15" y="1"/>
                    <a:pt x="1" y="420"/>
                    <a:pt x="275" y="429"/>
                  </a:cubicBezTo>
                  <a:cubicBezTo>
                    <a:pt x="280" y="430"/>
                    <a:pt x="285" y="430"/>
                    <a:pt x="291" y="430"/>
                  </a:cubicBezTo>
                  <a:cubicBezTo>
                    <a:pt x="552" y="430"/>
                    <a:pt x="563" y="10"/>
                    <a:pt x="292" y="1"/>
                  </a:cubicBezTo>
                  <a:cubicBezTo>
                    <a:pt x="290" y="1"/>
                    <a:pt x="287" y="1"/>
                    <a:pt x="284" y="1"/>
                  </a:cubicBezTo>
                  <a:close/>
                </a:path>
              </a:pathLst>
            </a:custGeom>
            <a:solidFill>
              <a:srgbClr val="FF6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3"/>
            <p:cNvSpPr/>
            <p:nvPr/>
          </p:nvSpPr>
          <p:spPr>
            <a:xfrm>
              <a:off x="1318297" y="3353431"/>
              <a:ext cx="19708" cy="15052"/>
            </a:xfrm>
            <a:custGeom>
              <a:avLst/>
              <a:gdLst/>
              <a:ahLst/>
              <a:cxnLst/>
              <a:rect l="l" t="t" r="r" b="b"/>
              <a:pathLst>
                <a:path w="563" h="430" extrusionOk="0">
                  <a:moveTo>
                    <a:pt x="273" y="1"/>
                  </a:moveTo>
                  <a:cubicBezTo>
                    <a:pt x="12" y="1"/>
                    <a:pt x="0" y="421"/>
                    <a:pt x="271" y="430"/>
                  </a:cubicBezTo>
                  <a:cubicBezTo>
                    <a:pt x="274" y="430"/>
                    <a:pt x="277" y="430"/>
                    <a:pt x="280" y="430"/>
                  </a:cubicBezTo>
                  <a:cubicBezTo>
                    <a:pt x="548" y="430"/>
                    <a:pt x="563" y="10"/>
                    <a:pt x="289" y="1"/>
                  </a:cubicBezTo>
                  <a:cubicBezTo>
                    <a:pt x="284" y="1"/>
                    <a:pt x="278" y="1"/>
                    <a:pt x="2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3"/>
            <p:cNvSpPr/>
            <p:nvPr/>
          </p:nvSpPr>
          <p:spPr>
            <a:xfrm>
              <a:off x="1247725" y="3430899"/>
              <a:ext cx="19708" cy="15052"/>
            </a:xfrm>
            <a:custGeom>
              <a:avLst/>
              <a:gdLst/>
              <a:ahLst/>
              <a:cxnLst/>
              <a:rect l="l" t="t" r="r" b="b"/>
              <a:pathLst>
                <a:path w="563" h="430" extrusionOk="0">
                  <a:moveTo>
                    <a:pt x="273" y="0"/>
                  </a:moveTo>
                  <a:cubicBezTo>
                    <a:pt x="12" y="0"/>
                    <a:pt x="0" y="420"/>
                    <a:pt x="271" y="429"/>
                  </a:cubicBezTo>
                  <a:cubicBezTo>
                    <a:pt x="274" y="429"/>
                    <a:pt x="277" y="429"/>
                    <a:pt x="280" y="429"/>
                  </a:cubicBezTo>
                  <a:cubicBezTo>
                    <a:pt x="548" y="429"/>
                    <a:pt x="563" y="10"/>
                    <a:pt x="289" y="1"/>
                  </a:cubicBezTo>
                  <a:cubicBezTo>
                    <a:pt x="284" y="1"/>
                    <a:pt x="278" y="0"/>
                    <a:pt x="2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3"/>
            <p:cNvSpPr/>
            <p:nvPr/>
          </p:nvSpPr>
          <p:spPr>
            <a:xfrm>
              <a:off x="720886" y="3558006"/>
              <a:ext cx="19743" cy="15052"/>
            </a:xfrm>
            <a:custGeom>
              <a:avLst/>
              <a:gdLst/>
              <a:ahLst/>
              <a:cxnLst/>
              <a:rect l="l" t="t" r="r" b="b"/>
              <a:pathLst>
                <a:path w="564" h="430" extrusionOk="0">
                  <a:moveTo>
                    <a:pt x="273" y="0"/>
                  </a:moveTo>
                  <a:cubicBezTo>
                    <a:pt x="12" y="0"/>
                    <a:pt x="0" y="420"/>
                    <a:pt x="271" y="429"/>
                  </a:cubicBezTo>
                  <a:cubicBezTo>
                    <a:pt x="274" y="429"/>
                    <a:pt x="277" y="429"/>
                    <a:pt x="280" y="429"/>
                  </a:cubicBezTo>
                  <a:cubicBezTo>
                    <a:pt x="548" y="429"/>
                    <a:pt x="563" y="10"/>
                    <a:pt x="289" y="1"/>
                  </a:cubicBezTo>
                  <a:cubicBezTo>
                    <a:pt x="284" y="0"/>
                    <a:pt x="278" y="0"/>
                    <a:pt x="2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33"/>
            <p:cNvSpPr/>
            <p:nvPr/>
          </p:nvSpPr>
          <p:spPr>
            <a:xfrm>
              <a:off x="1150828" y="3425298"/>
              <a:ext cx="20128" cy="15017"/>
            </a:xfrm>
            <a:custGeom>
              <a:avLst/>
              <a:gdLst/>
              <a:ahLst/>
              <a:cxnLst/>
              <a:rect l="l" t="t" r="r" b="b"/>
              <a:pathLst>
                <a:path w="575" h="429" extrusionOk="0">
                  <a:moveTo>
                    <a:pt x="292" y="0"/>
                  </a:moveTo>
                  <a:cubicBezTo>
                    <a:pt x="15" y="0"/>
                    <a:pt x="0" y="420"/>
                    <a:pt x="283" y="428"/>
                  </a:cubicBezTo>
                  <a:cubicBezTo>
                    <a:pt x="286" y="429"/>
                    <a:pt x="288" y="429"/>
                    <a:pt x="291" y="429"/>
                  </a:cubicBezTo>
                  <a:cubicBezTo>
                    <a:pt x="560" y="429"/>
                    <a:pt x="574" y="9"/>
                    <a:pt x="301" y="0"/>
                  </a:cubicBezTo>
                  <a:cubicBezTo>
                    <a:pt x="298" y="0"/>
                    <a:pt x="295" y="0"/>
                    <a:pt x="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3"/>
            <p:cNvSpPr/>
            <p:nvPr/>
          </p:nvSpPr>
          <p:spPr>
            <a:xfrm>
              <a:off x="1156429" y="2735121"/>
              <a:ext cx="19813" cy="15367"/>
            </a:xfrm>
            <a:custGeom>
              <a:avLst/>
              <a:gdLst/>
              <a:ahLst/>
              <a:cxnLst/>
              <a:rect l="l" t="t" r="r" b="b"/>
              <a:pathLst>
                <a:path w="566" h="439" extrusionOk="0">
                  <a:moveTo>
                    <a:pt x="284" y="1"/>
                  </a:moveTo>
                  <a:cubicBezTo>
                    <a:pt x="7" y="1"/>
                    <a:pt x="1" y="429"/>
                    <a:pt x="274" y="438"/>
                  </a:cubicBezTo>
                  <a:cubicBezTo>
                    <a:pt x="277" y="438"/>
                    <a:pt x="280" y="438"/>
                    <a:pt x="283" y="438"/>
                  </a:cubicBezTo>
                  <a:cubicBezTo>
                    <a:pt x="551" y="438"/>
                    <a:pt x="566" y="19"/>
                    <a:pt x="292" y="1"/>
                  </a:cubicBezTo>
                  <a:cubicBezTo>
                    <a:pt x="289" y="1"/>
                    <a:pt x="286" y="1"/>
                    <a:pt x="2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33"/>
            <p:cNvSpPr/>
            <p:nvPr/>
          </p:nvSpPr>
          <p:spPr>
            <a:xfrm>
              <a:off x="762018" y="2700150"/>
              <a:ext cx="19708" cy="15052"/>
            </a:xfrm>
            <a:custGeom>
              <a:avLst/>
              <a:gdLst/>
              <a:ahLst/>
              <a:cxnLst/>
              <a:rect l="l" t="t" r="r" b="b"/>
              <a:pathLst>
                <a:path w="563" h="430" extrusionOk="0">
                  <a:moveTo>
                    <a:pt x="283" y="1"/>
                  </a:moveTo>
                  <a:cubicBezTo>
                    <a:pt x="15" y="1"/>
                    <a:pt x="0" y="420"/>
                    <a:pt x="274" y="429"/>
                  </a:cubicBezTo>
                  <a:cubicBezTo>
                    <a:pt x="280" y="429"/>
                    <a:pt x="285" y="429"/>
                    <a:pt x="290" y="429"/>
                  </a:cubicBezTo>
                  <a:cubicBezTo>
                    <a:pt x="551" y="429"/>
                    <a:pt x="563" y="9"/>
                    <a:pt x="292" y="1"/>
                  </a:cubicBezTo>
                  <a:cubicBezTo>
                    <a:pt x="289" y="1"/>
                    <a:pt x="286" y="1"/>
                    <a:pt x="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33"/>
            <p:cNvSpPr/>
            <p:nvPr/>
          </p:nvSpPr>
          <p:spPr>
            <a:xfrm>
              <a:off x="666767" y="2651737"/>
              <a:ext cx="19813" cy="15367"/>
            </a:xfrm>
            <a:custGeom>
              <a:avLst/>
              <a:gdLst/>
              <a:ahLst/>
              <a:cxnLst/>
              <a:rect l="l" t="t" r="r" b="b"/>
              <a:pathLst>
                <a:path w="566" h="439" extrusionOk="0">
                  <a:moveTo>
                    <a:pt x="284" y="1"/>
                  </a:moveTo>
                  <a:cubicBezTo>
                    <a:pt x="15" y="1"/>
                    <a:pt x="0" y="420"/>
                    <a:pt x="274" y="438"/>
                  </a:cubicBezTo>
                  <a:cubicBezTo>
                    <a:pt x="277" y="438"/>
                    <a:pt x="280" y="438"/>
                    <a:pt x="282" y="438"/>
                  </a:cubicBezTo>
                  <a:cubicBezTo>
                    <a:pt x="551" y="438"/>
                    <a:pt x="566" y="10"/>
                    <a:pt x="292" y="1"/>
                  </a:cubicBezTo>
                  <a:cubicBezTo>
                    <a:pt x="289" y="1"/>
                    <a:pt x="286" y="1"/>
                    <a:pt x="2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33"/>
            <p:cNvSpPr/>
            <p:nvPr/>
          </p:nvSpPr>
          <p:spPr>
            <a:xfrm>
              <a:off x="509065" y="2690173"/>
              <a:ext cx="19708" cy="15017"/>
            </a:xfrm>
            <a:custGeom>
              <a:avLst/>
              <a:gdLst/>
              <a:ahLst/>
              <a:cxnLst/>
              <a:rect l="l" t="t" r="r" b="b"/>
              <a:pathLst>
                <a:path w="563" h="429" extrusionOk="0">
                  <a:moveTo>
                    <a:pt x="283" y="0"/>
                  </a:moveTo>
                  <a:cubicBezTo>
                    <a:pt x="15" y="0"/>
                    <a:pt x="0" y="420"/>
                    <a:pt x="274" y="428"/>
                  </a:cubicBezTo>
                  <a:cubicBezTo>
                    <a:pt x="280" y="429"/>
                    <a:pt x="285" y="429"/>
                    <a:pt x="290" y="429"/>
                  </a:cubicBezTo>
                  <a:cubicBezTo>
                    <a:pt x="551" y="429"/>
                    <a:pt x="563" y="9"/>
                    <a:pt x="292" y="0"/>
                  </a:cubicBezTo>
                  <a:cubicBezTo>
                    <a:pt x="289" y="0"/>
                    <a:pt x="286" y="0"/>
                    <a:pt x="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33"/>
            <p:cNvSpPr/>
            <p:nvPr/>
          </p:nvSpPr>
          <p:spPr>
            <a:xfrm>
              <a:off x="961867" y="2749193"/>
              <a:ext cx="19743" cy="15052"/>
            </a:xfrm>
            <a:custGeom>
              <a:avLst/>
              <a:gdLst/>
              <a:ahLst/>
              <a:cxnLst/>
              <a:rect l="l" t="t" r="r" b="b"/>
              <a:pathLst>
                <a:path w="564" h="430" extrusionOk="0">
                  <a:moveTo>
                    <a:pt x="284" y="0"/>
                  </a:moveTo>
                  <a:cubicBezTo>
                    <a:pt x="15" y="0"/>
                    <a:pt x="1" y="420"/>
                    <a:pt x="275" y="429"/>
                  </a:cubicBezTo>
                  <a:cubicBezTo>
                    <a:pt x="280" y="429"/>
                    <a:pt x="285" y="429"/>
                    <a:pt x="291" y="429"/>
                  </a:cubicBezTo>
                  <a:cubicBezTo>
                    <a:pt x="552" y="429"/>
                    <a:pt x="563" y="9"/>
                    <a:pt x="292" y="0"/>
                  </a:cubicBezTo>
                  <a:cubicBezTo>
                    <a:pt x="290" y="0"/>
                    <a:pt x="287" y="0"/>
                    <a:pt x="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33"/>
            <p:cNvSpPr/>
            <p:nvPr/>
          </p:nvSpPr>
          <p:spPr>
            <a:xfrm>
              <a:off x="828529" y="2627372"/>
              <a:ext cx="19813" cy="15367"/>
            </a:xfrm>
            <a:custGeom>
              <a:avLst/>
              <a:gdLst/>
              <a:ahLst/>
              <a:cxnLst/>
              <a:rect l="l" t="t" r="r" b="b"/>
              <a:pathLst>
                <a:path w="566" h="439" extrusionOk="0">
                  <a:moveTo>
                    <a:pt x="284" y="1"/>
                  </a:moveTo>
                  <a:cubicBezTo>
                    <a:pt x="15" y="1"/>
                    <a:pt x="1" y="421"/>
                    <a:pt x="274" y="438"/>
                  </a:cubicBezTo>
                  <a:cubicBezTo>
                    <a:pt x="277" y="438"/>
                    <a:pt x="280" y="438"/>
                    <a:pt x="283" y="438"/>
                  </a:cubicBezTo>
                  <a:cubicBezTo>
                    <a:pt x="551" y="438"/>
                    <a:pt x="566" y="19"/>
                    <a:pt x="292" y="1"/>
                  </a:cubicBezTo>
                  <a:cubicBezTo>
                    <a:pt x="289" y="1"/>
                    <a:pt x="286" y="1"/>
                    <a:pt x="2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3"/>
            <p:cNvSpPr/>
            <p:nvPr/>
          </p:nvSpPr>
          <p:spPr>
            <a:xfrm>
              <a:off x="1258542" y="2968085"/>
              <a:ext cx="20128" cy="15367"/>
            </a:xfrm>
            <a:custGeom>
              <a:avLst/>
              <a:gdLst/>
              <a:ahLst/>
              <a:cxnLst/>
              <a:rect l="l" t="t" r="r" b="b"/>
              <a:pathLst>
                <a:path w="575" h="439" extrusionOk="0">
                  <a:moveTo>
                    <a:pt x="284" y="1"/>
                  </a:moveTo>
                  <a:cubicBezTo>
                    <a:pt x="15" y="1"/>
                    <a:pt x="1" y="429"/>
                    <a:pt x="275" y="438"/>
                  </a:cubicBezTo>
                  <a:cubicBezTo>
                    <a:pt x="277" y="438"/>
                    <a:pt x="280" y="438"/>
                    <a:pt x="283" y="438"/>
                  </a:cubicBezTo>
                  <a:cubicBezTo>
                    <a:pt x="560" y="438"/>
                    <a:pt x="575" y="19"/>
                    <a:pt x="292" y="1"/>
                  </a:cubicBezTo>
                  <a:cubicBezTo>
                    <a:pt x="290" y="1"/>
                    <a:pt x="287" y="1"/>
                    <a:pt x="2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3"/>
            <p:cNvSpPr/>
            <p:nvPr/>
          </p:nvSpPr>
          <p:spPr>
            <a:xfrm>
              <a:off x="1201482" y="2831317"/>
              <a:ext cx="19743" cy="15017"/>
            </a:xfrm>
            <a:custGeom>
              <a:avLst/>
              <a:gdLst/>
              <a:ahLst/>
              <a:cxnLst/>
              <a:rect l="l" t="t" r="r" b="b"/>
              <a:pathLst>
                <a:path w="564" h="429" extrusionOk="0">
                  <a:moveTo>
                    <a:pt x="274" y="0"/>
                  </a:moveTo>
                  <a:cubicBezTo>
                    <a:pt x="13" y="0"/>
                    <a:pt x="1" y="420"/>
                    <a:pt x="272" y="429"/>
                  </a:cubicBezTo>
                  <a:cubicBezTo>
                    <a:pt x="275" y="429"/>
                    <a:pt x="278" y="429"/>
                    <a:pt x="280" y="429"/>
                  </a:cubicBezTo>
                  <a:cubicBezTo>
                    <a:pt x="549" y="429"/>
                    <a:pt x="564" y="9"/>
                    <a:pt x="290" y="1"/>
                  </a:cubicBezTo>
                  <a:cubicBezTo>
                    <a:pt x="284" y="0"/>
                    <a:pt x="279" y="0"/>
                    <a:pt x="2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3"/>
            <p:cNvSpPr/>
            <p:nvPr/>
          </p:nvSpPr>
          <p:spPr>
            <a:xfrm>
              <a:off x="1047771" y="2703895"/>
              <a:ext cx="19708" cy="15052"/>
            </a:xfrm>
            <a:custGeom>
              <a:avLst/>
              <a:gdLst/>
              <a:ahLst/>
              <a:cxnLst/>
              <a:rect l="l" t="t" r="r" b="b"/>
              <a:pathLst>
                <a:path w="563" h="430" extrusionOk="0">
                  <a:moveTo>
                    <a:pt x="283" y="1"/>
                  </a:moveTo>
                  <a:cubicBezTo>
                    <a:pt x="15" y="1"/>
                    <a:pt x="0" y="420"/>
                    <a:pt x="274" y="429"/>
                  </a:cubicBezTo>
                  <a:cubicBezTo>
                    <a:pt x="279" y="429"/>
                    <a:pt x="285" y="430"/>
                    <a:pt x="290" y="430"/>
                  </a:cubicBezTo>
                  <a:cubicBezTo>
                    <a:pt x="551" y="430"/>
                    <a:pt x="563" y="10"/>
                    <a:pt x="292" y="1"/>
                  </a:cubicBezTo>
                  <a:cubicBezTo>
                    <a:pt x="289" y="1"/>
                    <a:pt x="286" y="1"/>
                    <a:pt x="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3"/>
            <p:cNvSpPr/>
            <p:nvPr/>
          </p:nvSpPr>
          <p:spPr>
            <a:xfrm>
              <a:off x="1296978" y="2842554"/>
              <a:ext cx="19708" cy="15052"/>
            </a:xfrm>
            <a:custGeom>
              <a:avLst/>
              <a:gdLst/>
              <a:ahLst/>
              <a:cxnLst/>
              <a:rect l="l" t="t" r="r" b="b"/>
              <a:pathLst>
                <a:path w="563" h="430" extrusionOk="0">
                  <a:moveTo>
                    <a:pt x="283" y="1"/>
                  </a:moveTo>
                  <a:cubicBezTo>
                    <a:pt x="15" y="1"/>
                    <a:pt x="0" y="420"/>
                    <a:pt x="274" y="429"/>
                  </a:cubicBezTo>
                  <a:cubicBezTo>
                    <a:pt x="279" y="429"/>
                    <a:pt x="285" y="429"/>
                    <a:pt x="290" y="429"/>
                  </a:cubicBezTo>
                  <a:cubicBezTo>
                    <a:pt x="551" y="429"/>
                    <a:pt x="563" y="9"/>
                    <a:pt x="292" y="1"/>
                  </a:cubicBezTo>
                  <a:cubicBezTo>
                    <a:pt x="289" y="1"/>
                    <a:pt x="286" y="1"/>
                    <a:pt x="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3"/>
            <p:cNvSpPr/>
            <p:nvPr/>
          </p:nvSpPr>
          <p:spPr>
            <a:xfrm>
              <a:off x="1379207" y="2944981"/>
              <a:ext cx="19708" cy="15052"/>
            </a:xfrm>
            <a:custGeom>
              <a:avLst/>
              <a:gdLst/>
              <a:ahLst/>
              <a:cxnLst/>
              <a:rect l="l" t="t" r="r" b="b"/>
              <a:pathLst>
                <a:path w="563" h="430" extrusionOk="0">
                  <a:moveTo>
                    <a:pt x="273" y="0"/>
                  </a:moveTo>
                  <a:cubicBezTo>
                    <a:pt x="12" y="0"/>
                    <a:pt x="0" y="420"/>
                    <a:pt x="271" y="429"/>
                  </a:cubicBezTo>
                  <a:cubicBezTo>
                    <a:pt x="274" y="429"/>
                    <a:pt x="277" y="429"/>
                    <a:pt x="280" y="429"/>
                  </a:cubicBezTo>
                  <a:cubicBezTo>
                    <a:pt x="548" y="429"/>
                    <a:pt x="563" y="10"/>
                    <a:pt x="289" y="1"/>
                  </a:cubicBezTo>
                  <a:cubicBezTo>
                    <a:pt x="283" y="0"/>
                    <a:pt x="278" y="0"/>
                    <a:pt x="2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3"/>
            <p:cNvSpPr/>
            <p:nvPr/>
          </p:nvSpPr>
          <p:spPr>
            <a:xfrm>
              <a:off x="353534" y="2860057"/>
              <a:ext cx="19813" cy="15017"/>
            </a:xfrm>
            <a:custGeom>
              <a:avLst/>
              <a:gdLst/>
              <a:ahLst/>
              <a:cxnLst/>
              <a:rect l="l" t="t" r="r" b="b"/>
              <a:pathLst>
                <a:path w="566" h="429" extrusionOk="0">
                  <a:moveTo>
                    <a:pt x="284" y="0"/>
                  </a:moveTo>
                  <a:cubicBezTo>
                    <a:pt x="15" y="0"/>
                    <a:pt x="1" y="420"/>
                    <a:pt x="274" y="428"/>
                  </a:cubicBezTo>
                  <a:cubicBezTo>
                    <a:pt x="277" y="429"/>
                    <a:pt x="280" y="429"/>
                    <a:pt x="283" y="429"/>
                  </a:cubicBezTo>
                  <a:cubicBezTo>
                    <a:pt x="551" y="429"/>
                    <a:pt x="566" y="9"/>
                    <a:pt x="292" y="0"/>
                  </a:cubicBezTo>
                  <a:cubicBezTo>
                    <a:pt x="289" y="0"/>
                    <a:pt x="286" y="0"/>
                    <a:pt x="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3"/>
            <p:cNvSpPr/>
            <p:nvPr/>
          </p:nvSpPr>
          <p:spPr>
            <a:xfrm>
              <a:off x="424106" y="2782589"/>
              <a:ext cx="19848" cy="15052"/>
            </a:xfrm>
            <a:custGeom>
              <a:avLst/>
              <a:gdLst/>
              <a:ahLst/>
              <a:cxnLst/>
              <a:rect l="l" t="t" r="r" b="b"/>
              <a:pathLst>
                <a:path w="567" h="430" extrusionOk="0">
                  <a:moveTo>
                    <a:pt x="284" y="1"/>
                  </a:moveTo>
                  <a:cubicBezTo>
                    <a:pt x="15" y="1"/>
                    <a:pt x="1" y="420"/>
                    <a:pt x="274" y="429"/>
                  </a:cubicBezTo>
                  <a:cubicBezTo>
                    <a:pt x="277" y="429"/>
                    <a:pt x="280" y="429"/>
                    <a:pt x="283" y="429"/>
                  </a:cubicBezTo>
                  <a:cubicBezTo>
                    <a:pt x="551" y="429"/>
                    <a:pt x="566" y="10"/>
                    <a:pt x="292" y="1"/>
                  </a:cubicBezTo>
                  <a:cubicBezTo>
                    <a:pt x="289" y="1"/>
                    <a:pt x="287" y="1"/>
                    <a:pt x="2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3"/>
            <p:cNvSpPr/>
            <p:nvPr/>
          </p:nvSpPr>
          <p:spPr>
            <a:xfrm>
              <a:off x="950945" y="2655482"/>
              <a:ext cx="19743" cy="15052"/>
            </a:xfrm>
            <a:custGeom>
              <a:avLst/>
              <a:gdLst/>
              <a:ahLst/>
              <a:cxnLst/>
              <a:rect l="l" t="t" r="r" b="b"/>
              <a:pathLst>
                <a:path w="564" h="430" extrusionOk="0">
                  <a:moveTo>
                    <a:pt x="284" y="1"/>
                  </a:moveTo>
                  <a:cubicBezTo>
                    <a:pt x="15" y="1"/>
                    <a:pt x="1" y="420"/>
                    <a:pt x="274" y="429"/>
                  </a:cubicBezTo>
                  <a:cubicBezTo>
                    <a:pt x="280" y="430"/>
                    <a:pt x="285" y="430"/>
                    <a:pt x="291" y="430"/>
                  </a:cubicBezTo>
                  <a:cubicBezTo>
                    <a:pt x="551" y="430"/>
                    <a:pt x="563" y="10"/>
                    <a:pt x="292" y="1"/>
                  </a:cubicBezTo>
                  <a:cubicBezTo>
                    <a:pt x="289" y="1"/>
                    <a:pt x="286" y="1"/>
                    <a:pt x="2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3"/>
            <p:cNvSpPr/>
            <p:nvPr/>
          </p:nvSpPr>
          <p:spPr>
            <a:xfrm>
              <a:off x="558389" y="2762915"/>
              <a:ext cx="19848" cy="15367"/>
            </a:xfrm>
            <a:custGeom>
              <a:avLst/>
              <a:gdLst/>
              <a:ahLst/>
              <a:cxnLst/>
              <a:rect l="l" t="t" r="r" b="b"/>
              <a:pathLst>
                <a:path w="567" h="439" extrusionOk="0">
                  <a:moveTo>
                    <a:pt x="284" y="1"/>
                  </a:moveTo>
                  <a:cubicBezTo>
                    <a:pt x="15" y="1"/>
                    <a:pt x="1" y="429"/>
                    <a:pt x="275" y="438"/>
                  </a:cubicBezTo>
                  <a:cubicBezTo>
                    <a:pt x="277" y="438"/>
                    <a:pt x="280" y="438"/>
                    <a:pt x="283" y="438"/>
                  </a:cubicBezTo>
                  <a:cubicBezTo>
                    <a:pt x="551" y="438"/>
                    <a:pt x="566" y="19"/>
                    <a:pt x="292" y="1"/>
                  </a:cubicBezTo>
                  <a:cubicBezTo>
                    <a:pt x="290" y="1"/>
                    <a:pt x="287" y="1"/>
                    <a:pt x="2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3"/>
            <p:cNvSpPr/>
            <p:nvPr/>
          </p:nvSpPr>
          <p:spPr>
            <a:xfrm>
              <a:off x="904142" y="2494630"/>
              <a:ext cx="157277" cy="132809"/>
            </a:xfrm>
            <a:custGeom>
              <a:avLst/>
              <a:gdLst/>
              <a:ahLst/>
              <a:cxnLst/>
              <a:rect l="l" t="t" r="r" b="b"/>
              <a:pathLst>
                <a:path w="4493" h="3794" extrusionOk="0">
                  <a:moveTo>
                    <a:pt x="2172" y="0"/>
                  </a:moveTo>
                  <a:cubicBezTo>
                    <a:pt x="0" y="0"/>
                    <a:pt x="2120" y="3793"/>
                    <a:pt x="2120" y="3793"/>
                  </a:cubicBezTo>
                  <a:cubicBezTo>
                    <a:pt x="2120" y="3793"/>
                    <a:pt x="4493" y="225"/>
                    <a:pt x="2378" y="11"/>
                  </a:cubicBezTo>
                  <a:cubicBezTo>
                    <a:pt x="2306" y="4"/>
                    <a:pt x="2237" y="0"/>
                    <a:pt x="21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3"/>
            <p:cNvSpPr/>
            <p:nvPr/>
          </p:nvSpPr>
          <p:spPr>
            <a:xfrm>
              <a:off x="978004" y="2440651"/>
              <a:ext cx="621794" cy="274544"/>
            </a:xfrm>
            <a:custGeom>
              <a:avLst/>
              <a:gdLst/>
              <a:ahLst/>
              <a:cxnLst/>
              <a:rect l="l" t="t" r="r" b="b"/>
              <a:pathLst>
                <a:path w="17763" h="7843" extrusionOk="0">
                  <a:moveTo>
                    <a:pt x="17763" y="0"/>
                  </a:moveTo>
                  <a:cubicBezTo>
                    <a:pt x="17754" y="0"/>
                    <a:pt x="17745" y="9"/>
                    <a:pt x="17718" y="9"/>
                  </a:cubicBezTo>
                  <a:cubicBezTo>
                    <a:pt x="17691" y="18"/>
                    <a:pt x="17656" y="27"/>
                    <a:pt x="17611" y="27"/>
                  </a:cubicBezTo>
                  <a:cubicBezTo>
                    <a:pt x="17513" y="45"/>
                    <a:pt x="17352" y="63"/>
                    <a:pt x="17094" y="81"/>
                  </a:cubicBezTo>
                  <a:cubicBezTo>
                    <a:pt x="16544" y="123"/>
                    <a:pt x="15553" y="163"/>
                    <a:pt x="13778" y="163"/>
                  </a:cubicBezTo>
                  <a:cubicBezTo>
                    <a:pt x="12586" y="163"/>
                    <a:pt x="11041" y="145"/>
                    <a:pt x="9038" y="99"/>
                  </a:cubicBezTo>
                  <a:cubicBezTo>
                    <a:pt x="8891" y="95"/>
                    <a:pt x="8746" y="93"/>
                    <a:pt x="8603" y="93"/>
                  </a:cubicBezTo>
                  <a:cubicBezTo>
                    <a:pt x="1707" y="93"/>
                    <a:pt x="273" y="4248"/>
                    <a:pt x="37" y="5148"/>
                  </a:cubicBezTo>
                  <a:cubicBezTo>
                    <a:pt x="37" y="5175"/>
                    <a:pt x="28" y="5192"/>
                    <a:pt x="28" y="5210"/>
                  </a:cubicBezTo>
                  <a:cubicBezTo>
                    <a:pt x="19" y="5210"/>
                    <a:pt x="19" y="5219"/>
                    <a:pt x="19" y="5228"/>
                  </a:cubicBezTo>
                  <a:cubicBezTo>
                    <a:pt x="10" y="5291"/>
                    <a:pt x="1" y="5326"/>
                    <a:pt x="1" y="5326"/>
                  </a:cubicBezTo>
                  <a:cubicBezTo>
                    <a:pt x="37" y="5344"/>
                    <a:pt x="63" y="5371"/>
                    <a:pt x="99" y="5389"/>
                  </a:cubicBezTo>
                  <a:cubicBezTo>
                    <a:pt x="2561" y="7137"/>
                    <a:pt x="4800" y="7824"/>
                    <a:pt x="6808" y="7842"/>
                  </a:cubicBezTo>
                  <a:cubicBezTo>
                    <a:pt x="6841" y="7842"/>
                    <a:pt x="6874" y="7842"/>
                    <a:pt x="6906" y="7842"/>
                  </a:cubicBezTo>
                  <a:cubicBezTo>
                    <a:pt x="11734" y="7842"/>
                    <a:pt x="15151" y="3955"/>
                    <a:pt x="16746" y="1660"/>
                  </a:cubicBezTo>
                  <a:cubicBezTo>
                    <a:pt x="17397" y="723"/>
                    <a:pt x="17745" y="45"/>
                    <a:pt x="17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3"/>
            <p:cNvSpPr/>
            <p:nvPr/>
          </p:nvSpPr>
          <p:spPr>
            <a:xfrm>
              <a:off x="966452" y="2459414"/>
              <a:ext cx="546218" cy="172085"/>
            </a:xfrm>
            <a:custGeom>
              <a:avLst/>
              <a:gdLst/>
              <a:ahLst/>
              <a:cxnLst/>
              <a:rect l="l" t="t" r="r" b="b"/>
              <a:pathLst>
                <a:path w="15604" h="4916" extrusionOk="0">
                  <a:moveTo>
                    <a:pt x="15286" y="1"/>
                  </a:moveTo>
                  <a:cubicBezTo>
                    <a:pt x="15215" y="1"/>
                    <a:pt x="15143" y="27"/>
                    <a:pt x="15086" y="80"/>
                  </a:cubicBezTo>
                  <a:cubicBezTo>
                    <a:pt x="14007" y="1088"/>
                    <a:pt x="12526" y="1454"/>
                    <a:pt x="11464" y="1579"/>
                  </a:cubicBezTo>
                  <a:cubicBezTo>
                    <a:pt x="10943" y="1639"/>
                    <a:pt x="10411" y="1660"/>
                    <a:pt x="9878" y="1660"/>
                  </a:cubicBezTo>
                  <a:cubicBezTo>
                    <a:pt x="9316" y="1660"/>
                    <a:pt x="8753" y="1637"/>
                    <a:pt x="8199" y="1614"/>
                  </a:cubicBezTo>
                  <a:cubicBezTo>
                    <a:pt x="7914" y="1605"/>
                    <a:pt x="7628" y="1588"/>
                    <a:pt x="7352" y="1579"/>
                  </a:cubicBezTo>
                  <a:cubicBezTo>
                    <a:pt x="7097" y="1572"/>
                    <a:pt x="6840" y="1568"/>
                    <a:pt x="6580" y="1568"/>
                  </a:cubicBezTo>
                  <a:cubicBezTo>
                    <a:pt x="5438" y="1568"/>
                    <a:pt x="4257" y="1654"/>
                    <a:pt x="3123" y="2025"/>
                  </a:cubicBezTo>
                  <a:cubicBezTo>
                    <a:pt x="1981" y="2399"/>
                    <a:pt x="723" y="2988"/>
                    <a:pt x="63" y="4505"/>
                  </a:cubicBezTo>
                  <a:cubicBezTo>
                    <a:pt x="1" y="4656"/>
                    <a:pt x="63" y="4826"/>
                    <a:pt x="215" y="4888"/>
                  </a:cubicBezTo>
                  <a:cubicBezTo>
                    <a:pt x="251" y="4906"/>
                    <a:pt x="286" y="4915"/>
                    <a:pt x="331" y="4915"/>
                  </a:cubicBezTo>
                  <a:cubicBezTo>
                    <a:pt x="438" y="4915"/>
                    <a:pt x="545" y="4853"/>
                    <a:pt x="590" y="4737"/>
                  </a:cubicBezTo>
                  <a:cubicBezTo>
                    <a:pt x="1045" y="3702"/>
                    <a:pt x="1856" y="3051"/>
                    <a:pt x="3310" y="2578"/>
                  </a:cubicBezTo>
                  <a:cubicBezTo>
                    <a:pt x="4360" y="2230"/>
                    <a:pt x="5485" y="2147"/>
                    <a:pt x="6578" y="2147"/>
                  </a:cubicBezTo>
                  <a:cubicBezTo>
                    <a:pt x="6832" y="2147"/>
                    <a:pt x="7085" y="2152"/>
                    <a:pt x="7334" y="2159"/>
                  </a:cubicBezTo>
                  <a:cubicBezTo>
                    <a:pt x="7610" y="2167"/>
                    <a:pt x="7896" y="2185"/>
                    <a:pt x="8181" y="2194"/>
                  </a:cubicBezTo>
                  <a:cubicBezTo>
                    <a:pt x="8730" y="2217"/>
                    <a:pt x="9288" y="2239"/>
                    <a:pt x="9849" y="2239"/>
                  </a:cubicBezTo>
                  <a:cubicBezTo>
                    <a:pt x="10409" y="2239"/>
                    <a:pt x="10974" y="2217"/>
                    <a:pt x="11536" y="2150"/>
                  </a:cubicBezTo>
                  <a:cubicBezTo>
                    <a:pt x="13168" y="1962"/>
                    <a:pt x="14533" y="1391"/>
                    <a:pt x="15479" y="499"/>
                  </a:cubicBezTo>
                  <a:cubicBezTo>
                    <a:pt x="15595" y="392"/>
                    <a:pt x="15604" y="205"/>
                    <a:pt x="15488" y="89"/>
                  </a:cubicBezTo>
                  <a:cubicBezTo>
                    <a:pt x="15433" y="30"/>
                    <a:pt x="15360" y="1"/>
                    <a:pt x="15286" y="1"/>
                  </a:cubicBezTo>
                  <a:close/>
                </a:path>
              </a:pathLst>
            </a:custGeom>
            <a:solidFill>
              <a:srgbClr val="FFFFFF">
                <a:alpha val="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3"/>
            <p:cNvSpPr/>
            <p:nvPr/>
          </p:nvSpPr>
          <p:spPr>
            <a:xfrm>
              <a:off x="978004" y="2440651"/>
              <a:ext cx="621794" cy="274544"/>
            </a:xfrm>
            <a:custGeom>
              <a:avLst/>
              <a:gdLst/>
              <a:ahLst/>
              <a:cxnLst/>
              <a:rect l="l" t="t" r="r" b="b"/>
              <a:pathLst>
                <a:path w="17763" h="7843" extrusionOk="0">
                  <a:moveTo>
                    <a:pt x="17763" y="0"/>
                  </a:moveTo>
                  <a:lnTo>
                    <a:pt x="17763" y="0"/>
                  </a:lnTo>
                  <a:cubicBezTo>
                    <a:pt x="17406" y="527"/>
                    <a:pt x="17076" y="1098"/>
                    <a:pt x="16665" y="1588"/>
                  </a:cubicBezTo>
                  <a:cubicBezTo>
                    <a:pt x="16077" y="2275"/>
                    <a:pt x="15434" y="2909"/>
                    <a:pt x="14730" y="3480"/>
                  </a:cubicBezTo>
                  <a:cubicBezTo>
                    <a:pt x="13320" y="4621"/>
                    <a:pt x="11705" y="5496"/>
                    <a:pt x="9984" y="6013"/>
                  </a:cubicBezTo>
                  <a:cubicBezTo>
                    <a:pt x="8703" y="6401"/>
                    <a:pt x="7371" y="6591"/>
                    <a:pt x="6040" y="6591"/>
                  </a:cubicBezTo>
                  <a:cubicBezTo>
                    <a:pt x="3968" y="6591"/>
                    <a:pt x="1898" y="6130"/>
                    <a:pt x="19" y="5228"/>
                  </a:cubicBezTo>
                  <a:cubicBezTo>
                    <a:pt x="10" y="5291"/>
                    <a:pt x="1" y="5326"/>
                    <a:pt x="1" y="5326"/>
                  </a:cubicBezTo>
                  <a:cubicBezTo>
                    <a:pt x="37" y="5344"/>
                    <a:pt x="63" y="5371"/>
                    <a:pt x="99" y="5389"/>
                  </a:cubicBezTo>
                  <a:cubicBezTo>
                    <a:pt x="2561" y="7137"/>
                    <a:pt x="4800" y="7824"/>
                    <a:pt x="6808" y="7842"/>
                  </a:cubicBezTo>
                  <a:cubicBezTo>
                    <a:pt x="6841" y="7842"/>
                    <a:pt x="6874" y="7842"/>
                    <a:pt x="6906" y="7842"/>
                  </a:cubicBezTo>
                  <a:cubicBezTo>
                    <a:pt x="11734" y="7842"/>
                    <a:pt x="15151" y="3955"/>
                    <a:pt x="16746" y="1660"/>
                  </a:cubicBezTo>
                  <a:cubicBezTo>
                    <a:pt x="17397" y="723"/>
                    <a:pt x="17745" y="45"/>
                    <a:pt x="17763" y="0"/>
                  </a:cubicBez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3"/>
            <p:cNvSpPr/>
            <p:nvPr/>
          </p:nvSpPr>
          <p:spPr>
            <a:xfrm>
              <a:off x="820933" y="3278028"/>
              <a:ext cx="549333" cy="309374"/>
            </a:xfrm>
            <a:custGeom>
              <a:avLst/>
              <a:gdLst/>
              <a:ahLst/>
              <a:cxnLst/>
              <a:rect l="l" t="t" r="r" b="b"/>
              <a:pathLst>
                <a:path w="15693" h="8838" extrusionOk="0">
                  <a:moveTo>
                    <a:pt x="15366" y="1"/>
                  </a:moveTo>
                  <a:cubicBezTo>
                    <a:pt x="15250" y="1"/>
                    <a:pt x="15142" y="69"/>
                    <a:pt x="15095" y="184"/>
                  </a:cubicBezTo>
                  <a:cubicBezTo>
                    <a:pt x="15095" y="202"/>
                    <a:pt x="14390" y="1897"/>
                    <a:pt x="12231" y="3734"/>
                  </a:cubicBezTo>
                  <a:cubicBezTo>
                    <a:pt x="10233" y="5429"/>
                    <a:pt x="6540" y="7588"/>
                    <a:pt x="277" y="8257"/>
                  </a:cubicBezTo>
                  <a:cubicBezTo>
                    <a:pt x="117" y="8275"/>
                    <a:pt x="1" y="8418"/>
                    <a:pt x="18" y="8579"/>
                  </a:cubicBezTo>
                  <a:cubicBezTo>
                    <a:pt x="36" y="8730"/>
                    <a:pt x="161" y="8837"/>
                    <a:pt x="313" y="8837"/>
                  </a:cubicBezTo>
                  <a:lnTo>
                    <a:pt x="340" y="8837"/>
                  </a:lnTo>
                  <a:cubicBezTo>
                    <a:pt x="6772" y="8150"/>
                    <a:pt x="10581" y="5911"/>
                    <a:pt x="12642" y="4145"/>
                  </a:cubicBezTo>
                  <a:cubicBezTo>
                    <a:pt x="14899" y="2227"/>
                    <a:pt x="15603" y="469"/>
                    <a:pt x="15639" y="398"/>
                  </a:cubicBezTo>
                  <a:cubicBezTo>
                    <a:pt x="15693" y="246"/>
                    <a:pt x="15621" y="86"/>
                    <a:pt x="15479" y="23"/>
                  </a:cubicBezTo>
                  <a:cubicBezTo>
                    <a:pt x="15441" y="8"/>
                    <a:pt x="15403" y="1"/>
                    <a:pt x="15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1" name="Google Shape;2141;p33"/>
          <p:cNvSpPr/>
          <p:nvPr/>
        </p:nvSpPr>
        <p:spPr>
          <a:xfrm rot="462131">
            <a:off x="7544948" y="3329698"/>
            <a:ext cx="1221924" cy="1000058"/>
          </a:xfrm>
          <a:custGeom>
            <a:avLst/>
            <a:gdLst/>
            <a:ahLst/>
            <a:cxnLst/>
            <a:rect l="l" t="t" r="r" b="b"/>
            <a:pathLst>
              <a:path w="65181" h="53346" extrusionOk="0">
                <a:moveTo>
                  <a:pt x="31467" y="0"/>
                </a:moveTo>
                <a:cubicBezTo>
                  <a:pt x="16079" y="0"/>
                  <a:pt x="3103" y="9797"/>
                  <a:pt x="1606" y="23232"/>
                </a:cubicBezTo>
                <a:cubicBezTo>
                  <a:pt x="0" y="37853"/>
                  <a:pt x="12536" y="51222"/>
                  <a:pt x="29639" y="53120"/>
                </a:cubicBezTo>
                <a:cubicBezTo>
                  <a:pt x="31006" y="53272"/>
                  <a:pt x="32361" y="53346"/>
                  <a:pt x="33697" y="53346"/>
                </a:cubicBezTo>
                <a:cubicBezTo>
                  <a:pt x="49098" y="53346"/>
                  <a:pt x="62057" y="43549"/>
                  <a:pt x="63554" y="30115"/>
                </a:cubicBezTo>
                <a:cubicBezTo>
                  <a:pt x="65180" y="15493"/>
                  <a:pt x="52624" y="2124"/>
                  <a:pt x="35521" y="226"/>
                </a:cubicBezTo>
                <a:cubicBezTo>
                  <a:pt x="34155" y="74"/>
                  <a:pt x="32802" y="0"/>
                  <a:pt x="3146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2" name="Google Shape;2142;p33"/>
          <p:cNvGrpSpPr/>
          <p:nvPr/>
        </p:nvGrpSpPr>
        <p:grpSpPr>
          <a:xfrm rot="713006">
            <a:off x="7490717" y="3451876"/>
            <a:ext cx="1330363" cy="1269918"/>
            <a:chOff x="244350" y="496775"/>
            <a:chExt cx="1070954" cy="1022295"/>
          </a:xfrm>
        </p:grpSpPr>
        <p:sp>
          <p:nvSpPr>
            <p:cNvPr id="2143" name="Google Shape;2143;p33"/>
            <p:cNvSpPr/>
            <p:nvPr/>
          </p:nvSpPr>
          <p:spPr>
            <a:xfrm>
              <a:off x="244350" y="496775"/>
              <a:ext cx="1070954" cy="1022295"/>
            </a:xfrm>
            <a:custGeom>
              <a:avLst/>
              <a:gdLst/>
              <a:ahLst/>
              <a:cxnLst/>
              <a:rect l="l" t="t" r="r" b="b"/>
              <a:pathLst>
                <a:path w="69769" h="66599" extrusionOk="0">
                  <a:moveTo>
                    <a:pt x="35980" y="1"/>
                  </a:moveTo>
                  <a:cubicBezTo>
                    <a:pt x="35625" y="1"/>
                    <a:pt x="35270" y="42"/>
                    <a:pt x="34916" y="126"/>
                  </a:cubicBezTo>
                  <a:lnTo>
                    <a:pt x="29201" y="1628"/>
                  </a:lnTo>
                  <a:cubicBezTo>
                    <a:pt x="27365" y="2107"/>
                    <a:pt x="26072" y="3776"/>
                    <a:pt x="26093" y="5695"/>
                  </a:cubicBezTo>
                  <a:lnTo>
                    <a:pt x="26114" y="10555"/>
                  </a:lnTo>
                  <a:cubicBezTo>
                    <a:pt x="25008" y="10742"/>
                    <a:pt x="23694" y="10993"/>
                    <a:pt x="22360" y="11347"/>
                  </a:cubicBezTo>
                  <a:cubicBezTo>
                    <a:pt x="20545" y="11806"/>
                    <a:pt x="15560" y="13078"/>
                    <a:pt x="13349" y="16541"/>
                  </a:cubicBezTo>
                  <a:cubicBezTo>
                    <a:pt x="4464" y="21338"/>
                    <a:pt x="0" y="29160"/>
                    <a:pt x="751" y="38733"/>
                  </a:cubicBezTo>
                  <a:cubicBezTo>
                    <a:pt x="1773" y="51811"/>
                    <a:pt x="11931" y="62678"/>
                    <a:pt x="26051" y="65765"/>
                  </a:cubicBezTo>
                  <a:cubicBezTo>
                    <a:pt x="28638" y="66328"/>
                    <a:pt x="31307" y="66599"/>
                    <a:pt x="33998" y="66599"/>
                  </a:cubicBezTo>
                  <a:cubicBezTo>
                    <a:pt x="34978" y="66599"/>
                    <a:pt x="35980" y="66557"/>
                    <a:pt x="36981" y="66495"/>
                  </a:cubicBezTo>
                  <a:cubicBezTo>
                    <a:pt x="55648" y="65035"/>
                    <a:pt x="69769" y="50205"/>
                    <a:pt x="68476" y="33456"/>
                  </a:cubicBezTo>
                  <a:cubicBezTo>
                    <a:pt x="67662" y="23048"/>
                    <a:pt x="61176" y="15727"/>
                    <a:pt x="50204" y="12745"/>
                  </a:cubicBezTo>
                  <a:cubicBezTo>
                    <a:pt x="46680" y="9866"/>
                    <a:pt x="40965" y="9470"/>
                    <a:pt x="38649" y="9428"/>
                  </a:cubicBezTo>
                  <a:lnTo>
                    <a:pt x="39943" y="5445"/>
                  </a:lnTo>
                  <a:cubicBezTo>
                    <a:pt x="40422" y="4005"/>
                    <a:pt x="40068" y="2420"/>
                    <a:pt x="39004" y="1294"/>
                  </a:cubicBezTo>
                  <a:cubicBezTo>
                    <a:pt x="38211" y="460"/>
                    <a:pt x="37106" y="1"/>
                    <a:pt x="359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3"/>
            <p:cNvSpPr/>
            <p:nvPr/>
          </p:nvSpPr>
          <p:spPr>
            <a:xfrm>
              <a:off x="282425" y="721346"/>
              <a:ext cx="987226" cy="753394"/>
            </a:xfrm>
            <a:custGeom>
              <a:avLst/>
              <a:gdLst/>
              <a:ahLst/>
              <a:cxnLst/>
              <a:rect l="l" t="t" r="r" b="b"/>
              <a:pathLst>
                <a:path w="61615" h="47021" extrusionOk="0">
                  <a:moveTo>
                    <a:pt x="33967" y="1"/>
                  </a:moveTo>
                  <a:cubicBezTo>
                    <a:pt x="32397" y="1"/>
                    <a:pt x="30792" y="66"/>
                    <a:pt x="29160" y="192"/>
                  </a:cubicBezTo>
                  <a:cubicBezTo>
                    <a:pt x="28326" y="255"/>
                    <a:pt x="27512" y="338"/>
                    <a:pt x="26699" y="442"/>
                  </a:cubicBezTo>
                  <a:cubicBezTo>
                    <a:pt x="11493" y="2215"/>
                    <a:pt x="1" y="9265"/>
                    <a:pt x="1065" y="23010"/>
                  </a:cubicBezTo>
                  <a:cubicBezTo>
                    <a:pt x="1962" y="34524"/>
                    <a:pt x="11139" y="43659"/>
                    <a:pt x="23111" y="46266"/>
                  </a:cubicBezTo>
                  <a:cubicBezTo>
                    <a:pt x="25373" y="46756"/>
                    <a:pt x="27725" y="47021"/>
                    <a:pt x="30142" y="47021"/>
                  </a:cubicBezTo>
                  <a:cubicBezTo>
                    <a:pt x="31023" y="47021"/>
                    <a:pt x="31913" y="46985"/>
                    <a:pt x="32810" y="46913"/>
                  </a:cubicBezTo>
                  <a:cubicBezTo>
                    <a:pt x="49225" y="45641"/>
                    <a:pt x="61614" y="32855"/>
                    <a:pt x="60467" y="18359"/>
                  </a:cubicBezTo>
                  <a:cubicBezTo>
                    <a:pt x="59453" y="5323"/>
                    <a:pt x="48187" y="1"/>
                    <a:pt x="339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3"/>
            <p:cNvSpPr/>
            <p:nvPr/>
          </p:nvSpPr>
          <p:spPr>
            <a:xfrm>
              <a:off x="384018" y="1175852"/>
              <a:ext cx="157758" cy="173059"/>
            </a:xfrm>
            <a:custGeom>
              <a:avLst/>
              <a:gdLst/>
              <a:ahLst/>
              <a:cxnLst/>
              <a:rect l="l" t="t" r="r" b="b"/>
              <a:pathLst>
                <a:path w="9846" h="10801" extrusionOk="0">
                  <a:moveTo>
                    <a:pt x="159" y="1"/>
                  </a:moveTo>
                  <a:cubicBezTo>
                    <a:pt x="154" y="1"/>
                    <a:pt x="150" y="1"/>
                    <a:pt x="147" y="3"/>
                  </a:cubicBezTo>
                  <a:cubicBezTo>
                    <a:pt x="1" y="65"/>
                    <a:pt x="334" y="1504"/>
                    <a:pt x="1002" y="3110"/>
                  </a:cubicBezTo>
                  <a:cubicBezTo>
                    <a:pt x="1336" y="3924"/>
                    <a:pt x="1774" y="4758"/>
                    <a:pt x="2212" y="5488"/>
                  </a:cubicBezTo>
                  <a:cubicBezTo>
                    <a:pt x="2670" y="6218"/>
                    <a:pt x="3129" y="6823"/>
                    <a:pt x="3463" y="7219"/>
                  </a:cubicBezTo>
                  <a:cubicBezTo>
                    <a:pt x="3797" y="7595"/>
                    <a:pt x="4297" y="8116"/>
                    <a:pt x="4923" y="8617"/>
                  </a:cubicBezTo>
                  <a:cubicBezTo>
                    <a:pt x="5528" y="9138"/>
                    <a:pt x="6258" y="9618"/>
                    <a:pt x="6967" y="9973"/>
                  </a:cubicBezTo>
                  <a:cubicBezTo>
                    <a:pt x="8105" y="10558"/>
                    <a:pt x="9179" y="10801"/>
                    <a:pt x="9608" y="10801"/>
                  </a:cubicBezTo>
                  <a:cubicBezTo>
                    <a:pt x="9729" y="10801"/>
                    <a:pt x="9799" y="10781"/>
                    <a:pt x="9804" y="10744"/>
                  </a:cubicBezTo>
                  <a:cubicBezTo>
                    <a:pt x="9845" y="10577"/>
                    <a:pt x="8636" y="10098"/>
                    <a:pt x="7426" y="9222"/>
                  </a:cubicBezTo>
                  <a:cubicBezTo>
                    <a:pt x="6821" y="8805"/>
                    <a:pt x="6195" y="8283"/>
                    <a:pt x="5674" y="7762"/>
                  </a:cubicBezTo>
                  <a:cubicBezTo>
                    <a:pt x="5152" y="7261"/>
                    <a:pt x="4694" y="6761"/>
                    <a:pt x="4402" y="6406"/>
                  </a:cubicBezTo>
                  <a:cubicBezTo>
                    <a:pt x="4089" y="6051"/>
                    <a:pt x="3630" y="5509"/>
                    <a:pt x="3171" y="4863"/>
                  </a:cubicBezTo>
                  <a:cubicBezTo>
                    <a:pt x="2691" y="4216"/>
                    <a:pt x="2212" y="3444"/>
                    <a:pt x="1794" y="2735"/>
                  </a:cubicBezTo>
                  <a:cubicBezTo>
                    <a:pt x="959" y="1308"/>
                    <a:pt x="342" y="1"/>
                    <a:pt x="1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3"/>
            <p:cNvSpPr/>
            <p:nvPr/>
          </p:nvSpPr>
          <p:spPr>
            <a:xfrm>
              <a:off x="652702" y="721346"/>
              <a:ext cx="616930" cy="753394"/>
            </a:xfrm>
            <a:custGeom>
              <a:avLst/>
              <a:gdLst/>
              <a:ahLst/>
              <a:cxnLst/>
              <a:rect l="l" t="t" r="r" b="b"/>
              <a:pathLst>
                <a:path w="38504" h="47021" extrusionOk="0">
                  <a:moveTo>
                    <a:pt x="10856" y="1"/>
                  </a:moveTo>
                  <a:cubicBezTo>
                    <a:pt x="9286" y="1"/>
                    <a:pt x="7681" y="66"/>
                    <a:pt x="6049" y="192"/>
                  </a:cubicBezTo>
                  <a:cubicBezTo>
                    <a:pt x="5215" y="255"/>
                    <a:pt x="4401" y="338"/>
                    <a:pt x="3588" y="442"/>
                  </a:cubicBezTo>
                  <a:cubicBezTo>
                    <a:pt x="3317" y="547"/>
                    <a:pt x="3045" y="693"/>
                    <a:pt x="2795" y="818"/>
                  </a:cubicBezTo>
                  <a:cubicBezTo>
                    <a:pt x="4018" y="700"/>
                    <a:pt x="5152" y="606"/>
                    <a:pt x="6265" y="606"/>
                  </a:cubicBezTo>
                  <a:cubicBezTo>
                    <a:pt x="7905" y="606"/>
                    <a:pt x="9499" y="810"/>
                    <a:pt x="11263" y="1444"/>
                  </a:cubicBezTo>
                  <a:cubicBezTo>
                    <a:pt x="18230" y="3947"/>
                    <a:pt x="24258" y="9370"/>
                    <a:pt x="26886" y="16294"/>
                  </a:cubicBezTo>
                  <a:cubicBezTo>
                    <a:pt x="29493" y="23219"/>
                    <a:pt x="28450" y="31583"/>
                    <a:pt x="23715" y="37256"/>
                  </a:cubicBezTo>
                  <a:cubicBezTo>
                    <a:pt x="19940" y="41782"/>
                    <a:pt x="14246" y="44368"/>
                    <a:pt x="8448" y="45453"/>
                  </a:cubicBezTo>
                  <a:cubicBezTo>
                    <a:pt x="5653" y="45995"/>
                    <a:pt x="2837" y="46204"/>
                    <a:pt x="0" y="46266"/>
                  </a:cubicBezTo>
                  <a:cubicBezTo>
                    <a:pt x="2262" y="46756"/>
                    <a:pt x="4614" y="47021"/>
                    <a:pt x="7031" y="47021"/>
                  </a:cubicBezTo>
                  <a:cubicBezTo>
                    <a:pt x="7912" y="47021"/>
                    <a:pt x="8802" y="46985"/>
                    <a:pt x="9699" y="46913"/>
                  </a:cubicBezTo>
                  <a:cubicBezTo>
                    <a:pt x="26114" y="45641"/>
                    <a:pt x="38503" y="32855"/>
                    <a:pt x="37356" y="18359"/>
                  </a:cubicBezTo>
                  <a:cubicBezTo>
                    <a:pt x="36342" y="5323"/>
                    <a:pt x="25076" y="1"/>
                    <a:pt x="10856" y="1"/>
                  </a:cubicBez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3"/>
            <p:cNvSpPr/>
            <p:nvPr/>
          </p:nvSpPr>
          <p:spPr>
            <a:xfrm>
              <a:off x="951442" y="983719"/>
              <a:ext cx="252338" cy="406411"/>
            </a:xfrm>
            <a:custGeom>
              <a:avLst/>
              <a:gdLst/>
              <a:ahLst/>
              <a:cxnLst/>
              <a:rect l="l" t="t" r="r" b="b"/>
              <a:pathLst>
                <a:path w="15749" h="25365" extrusionOk="0">
                  <a:moveTo>
                    <a:pt x="14276" y="1"/>
                  </a:moveTo>
                  <a:cubicBezTo>
                    <a:pt x="14232" y="1"/>
                    <a:pt x="14187" y="8"/>
                    <a:pt x="14142" y="22"/>
                  </a:cubicBezTo>
                  <a:cubicBezTo>
                    <a:pt x="13871" y="85"/>
                    <a:pt x="13725" y="356"/>
                    <a:pt x="13788" y="607"/>
                  </a:cubicBezTo>
                  <a:cubicBezTo>
                    <a:pt x="13788" y="648"/>
                    <a:pt x="14747" y="4423"/>
                    <a:pt x="13579" y="9221"/>
                  </a:cubicBezTo>
                  <a:cubicBezTo>
                    <a:pt x="12495" y="13622"/>
                    <a:pt x="9303" y="19858"/>
                    <a:pt x="356" y="24426"/>
                  </a:cubicBezTo>
                  <a:cubicBezTo>
                    <a:pt x="105" y="24551"/>
                    <a:pt x="1" y="24843"/>
                    <a:pt x="126" y="25093"/>
                  </a:cubicBezTo>
                  <a:cubicBezTo>
                    <a:pt x="210" y="25260"/>
                    <a:pt x="397" y="25364"/>
                    <a:pt x="564" y="25364"/>
                  </a:cubicBezTo>
                  <a:cubicBezTo>
                    <a:pt x="648" y="25364"/>
                    <a:pt x="710" y="25344"/>
                    <a:pt x="794" y="25302"/>
                  </a:cubicBezTo>
                  <a:cubicBezTo>
                    <a:pt x="10117" y="20546"/>
                    <a:pt x="13412" y="14018"/>
                    <a:pt x="14539" y="9408"/>
                  </a:cubicBezTo>
                  <a:cubicBezTo>
                    <a:pt x="15748" y="4382"/>
                    <a:pt x="14768" y="523"/>
                    <a:pt x="14726" y="356"/>
                  </a:cubicBezTo>
                  <a:cubicBezTo>
                    <a:pt x="14675" y="150"/>
                    <a:pt x="14482" y="1"/>
                    <a:pt x="14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3"/>
            <p:cNvSpPr/>
            <p:nvPr/>
          </p:nvSpPr>
          <p:spPr>
            <a:xfrm>
              <a:off x="450861" y="725559"/>
              <a:ext cx="594339" cy="234393"/>
            </a:xfrm>
            <a:custGeom>
              <a:avLst/>
              <a:gdLst/>
              <a:ahLst/>
              <a:cxnLst/>
              <a:rect l="l" t="t" r="r" b="b"/>
              <a:pathLst>
                <a:path w="37094" h="14629" extrusionOk="0">
                  <a:moveTo>
                    <a:pt x="24650" y="0"/>
                  </a:moveTo>
                  <a:cubicBezTo>
                    <a:pt x="23394" y="0"/>
                    <a:pt x="22134" y="99"/>
                    <a:pt x="20941" y="305"/>
                  </a:cubicBezTo>
                  <a:lnTo>
                    <a:pt x="15915" y="701"/>
                  </a:lnTo>
                  <a:cubicBezTo>
                    <a:pt x="15915" y="701"/>
                    <a:pt x="0" y="2161"/>
                    <a:pt x="3254" y="8126"/>
                  </a:cubicBezTo>
                  <a:cubicBezTo>
                    <a:pt x="4067" y="9621"/>
                    <a:pt x="5111" y="10182"/>
                    <a:pt x="6221" y="10182"/>
                  </a:cubicBezTo>
                  <a:cubicBezTo>
                    <a:pt x="9553" y="10182"/>
                    <a:pt x="13474" y="5123"/>
                    <a:pt x="13474" y="5123"/>
                  </a:cubicBezTo>
                  <a:lnTo>
                    <a:pt x="13474" y="5123"/>
                  </a:lnTo>
                  <a:cubicBezTo>
                    <a:pt x="13474" y="5124"/>
                    <a:pt x="9303" y="14154"/>
                    <a:pt x="13599" y="14613"/>
                  </a:cubicBezTo>
                  <a:cubicBezTo>
                    <a:pt x="13703" y="14623"/>
                    <a:pt x="13805" y="14629"/>
                    <a:pt x="13906" y="14629"/>
                  </a:cubicBezTo>
                  <a:cubicBezTo>
                    <a:pt x="17954" y="14629"/>
                    <a:pt x="18689" y="6186"/>
                    <a:pt x="18689" y="6186"/>
                  </a:cubicBezTo>
                  <a:cubicBezTo>
                    <a:pt x="18689" y="6186"/>
                    <a:pt x="20025" y="14088"/>
                    <a:pt x="23598" y="14088"/>
                  </a:cubicBezTo>
                  <a:cubicBezTo>
                    <a:pt x="23992" y="14088"/>
                    <a:pt x="24413" y="13992"/>
                    <a:pt x="24863" y="13779"/>
                  </a:cubicBezTo>
                  <a:cubicBezTo>
                    <a:pt x="29388" y="11630"/>
                    <a:pt x="23799" y="4664"/>
                    <a:pt x="23799" y="4664"/>
                  </a:cubicBezTo>
                  <a:lnTo>
                    <a:pt x="23799" y="4664"/>
                  </a:lnTo>
                  <a:cubicBezTo>
                    <a:pt x="23799" y="4664"/>
                    <a:pt x="27985" y="7919"/>
                    <a:pt x="31402" y="7919"/>
                  </a:cubicBezTo>
                  <a:cubicBezTo>
                    <a:pt x="32675" y="7919"/>
                    <a:pt x="33841" y="7468"/>
                    <a:pt x="34645" y="6228"/>
                  </a:cubicBezTo>
                  <a:cubicBezTo>
                    <a:pt x="37094" y="2442"/>
                    <a:pt x="30908" y="0"/>
                    <a:pt x="24650" y="0"/>
                  </a:cubicBez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3"/>
            <p:cNvSpPr/>
            <p:nvPr/>
          </p:nvSpPr>
          <p:spPr>
            <a:xfrm>
              <a:off x="860551" y="942302"/>
              <a:ext cx="165112" cy="142039"/>
            </a:xfrm>
            <a:custGeom>
              <a:avLst/>
              <a:gdLst/>
              <a:ahLst/>
              <a:cxnLst/>
              <a:rect l="l" t="t" r="r" b="b"/>
              <a:pathLst>
                <a:path w="10305" h="8865" extrusionOk="0">
                  <a:moveTo>
                    <a:pt x="4949" y="1"/>
                  </a:moveTo>
                  <a:cubicBezTo>
                    <a:pt x="4416" y="1"/>
                    <a:pt x="3883" y="105"/>
                    <a:pt x="3380" y="313"/>
                  </a:cubicBezTo>
                  <a:cubicBezTo>
                    <a:pt x="2295" y="751"/>
                    <a:pt x="1356" y="1669"/>
                    <a:pt x="814" y="3046"/>
                  </a:cubicBezTo>
                  <a:cubicBezTo>
                    <a:pt x="293" y="4422"/>
                    <a:pt x="1" y="6299"/>
                    <a:pt x="168" y="8865"/>
                  </a:cubicBezTo>
                  <a:lnTo>
                    <a:pt x="10304" y="8197"/>
                  </a:lnTo>
                  <a:cubicBezTo>
                    <a:pt x="10117" y="5632"/>
                    <a:pt x="9574" y="3796"/>
                    <a:pt x="8865" y="2503"/>
                  </a:cubicBezTo>
                  <a:cubicBezTo>
                    <a:pt x="7958" y="826"/>
                    <a:pt x="6449" y="1"/>
                    <a:pt x="49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3"/>
            <p:cNvSpPr/>
            <p:nvPr/>
          </p:nvSpPr>
          <p:spPr>
            <a:xfrm>
              <a:off x="860551" y="947317"/>
              <a:ext cx="85913" cy="137024"/>
            </a:xfrm>
            <a:custGeom>
              <a:avLst/>
              <a:gdLst/>
              <a:ahLst/>
              <a:cxnLst/>
              <a:rect l="l" t="t" r="r" b="b"/>
              <a:pathLst>
                <a:path w="5362" h="8552" extrusionOk="0">
                  <a:moveTo>
                    <a:pt x="3380" y="0"/>
                  </a:moveTo>
                  <a:cubicBezTo>
                    <a:pt x="2295" y="438"/>
                    <a:pt x="1356" y="1356"/>
                    <a:pt x="814" y="2733"/>
                  </a:cubicBezTo>
                  <a:cubicBezTo>
                    <a:pt x="293" y="4109"/>
                    <a:pt x="1" y="5986"/>
                    <a:pt x="168" y="8552"/>
                  </a:cubicBezTo>
                  <a:lnTo>
                    <a:pt x="4986" y="8239"/>
                  </a:lnTo>
                  <a:cubicBezTo>
                    <a:pt x="5236" y="7363"/>
                    <a:pt x="5361" y="6383"/>
                    <a:pt x="5319" y="5381"/>
                  </a:cubicBezTo>
                  <a:lnTo>
                    <a:pt x="3317" y="4756"/>
                  </a:lnTo>
                  <a:lnTo>
                    <a:pt x="5090" y="3588"/>
                  </a:lnTo>
                  <a:cubicBezTo>
                    <a:pt x="4777" y="2190"/>
                    <a:pt x="4172" y="939"/>
                    <a:pt x="3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3"/>
            <p:cNvSpPr/>
            <p:nvPr/>
          </p:nvSpPr>
          <p:spPr>
            <a:xfrm>
              <a:off x="525714" y="972920"/>
              <a:ext cx="165096" cy="142168"/>
            </a:xfrm>
            <a:custGeom>
              <a:avLst/>
              <a:gdLst/>
              <a:ahLst/>
              <a:cxnLst/>
              <a:rect l="l" t="t" r="r" b="b"/>
              <a:pathLst>
                <a:path w="10304" h="8873" extrusionOk="0">
                  <a:moveTo>
                    <a:pt x="4947" y="0"/>
                  </a:moveTo>
                  <a:cubicBezTo>
                    <a:pt x="4421" y="0"/>
                    <a:pt x="3896" y="101"/>
                    <a:pt x="3400" y="300"/>
                  </a:cubicBezTo>
                  <a:cubicBezTo>
                    <a:pt x="2295" y="738"/>
                    <a:pt x="1356" y="1677"/>
                    <a:pt x="835" y="3053"/>
                  </a:cubicBezTo>
                  <a:cubicBezTo>
                    <a:pt x="313" y="4409"/>
                    <a:pt x="0" y="6307"/>
                    <a:pt x="167" y="8873"/>
                  </a:cubicBezTo>
                  <a:lnTo>
                    <a:pt x="10304" y="8184"/>
                  </a:lnTo>
                  <a:cubicBezTo>
                    <a:pt x="10137" y="5619"/>
                    <a:pt x="9574" y="3804"/>
                    <a:pt x="8886" y="2511"/>
                  </a:cubicBezTo>
                  <a:cubicBezTo>
                    <a:pt x="7973" y="826"/>
                    <a:pt x="6454" y="0"/>
                    <a:pt x="49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3"/>
            <p:cNvSpPr/>
            <p:nvPr/>
          </p:nvSpPr>
          <p:spPr>
            <a:xfrm>
              <a:off x="525714" y="977727"/>
              <a:ext cx="85897" cy="137361"/>
            </a:xfrm>
            <a:custGeom>
              <a:avLst/>
              <a:gdLst/>
              <a:ahLst/>
              <a:cxnLst/>
              <a:rect l="l" t="t" r="r" b="b"/>
              <a:pathLst>
                <a:path w="5361" h="8573" extrusionOk="0">
                  <a:moveTo>
                    <a:pt x="3400" y="0"/>
                  </a:moveTo>
                  <a:cubicBezTo>
                    <a:pt x="2295" y="438"/>
                    <a:pt x="1356" y="1377"/>
                    <a:pt x="835" y="2753"/>
                  </a:cubicBezTo>
                  <a:cubicBezTo>
                    <a:pt x="313" y="4109"/>
                    <a:pt x="0" y="6007"/>
                    <a:pt x="167" y="8573"/>
                  </a:cubicBezTo>
                  <a:lnTo>
                    <a:pt x="5006" y="8239"/>
                  </a:lnTo>
                  <a:cubicBezTo>
                    <a:pt x="5236" y="7363"/>
                    <a:pt x="5361" y="6403"/>
                    <a:pt x="5319" y="5402"/>
                  </a:cubicBezTo>
                  <a:lnTo>
                    <a:pt x="3338" y="4756"/>
                  </a:lnTo>
                  <a:lnTo>
                    <a:pt x="5090" y="3588"/>
                  </a:lnTo>
                  <a:cubicBezTo>
                    <a:pt x="4777" y="2190"/>
                    <a:pt x="4193" y="960"/>
                    <a:pt x="3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3"/>
            <p:cNvSpPr/>
            <p:nvPr/>
          </p:nvSpPr>
          <p:spPr>
            <a:xfrm>
              <a:off x="703522" y="1110051"/>
              <a:ext cx="158719" cy="77853"/>
            </a:xfrm>
            <a:custGeom>
              <a:avLst/>
              <a:gdLst/>
              <a:ahLst/>
              <a:cxnLst/>
              <a:rect l="l" t="t" r="r" b="b"/>
              <a:pathLst>
                <a:path w="9906" h="4859" extrusionOk="0">
                  <a:moveTo>
                    <a:pt x="9218" y="1"/>
                  </a:moveTo>
                  <a:lnTo>
                    <a:pt x="19" y="919"/>
                  </a:lnTo>
                  <a:cubicBezTo>
                    <a:pt x="19" y="919"/>
                    <a:pt x="1" y="4859"/>
                    <a:pt x="4363" y="4859"/>
                  </a:cubicBezTo>
                  <a:cubicBezTo>
                    <a:pt x="4611" y="4859"/>
                    <a:pt x="4873" y="4846"/>
                    <a:pt x="5150" y="4819"/>
                  </a:cubicBezTo>
                  <a:cubicBezTo>
                    <a:pt x="9906" y="4360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3"/>
            <p:cNvSpPr/>
            <p:nvPr/>
          </p:nvSpPr>
          <p:spPr>
            <a:xfrm>
              <a:off x="439165" y="692474"/>
              <a:ext cx="594291" cy="234393"/>
            </a:xfrm>
            <a:custGeom>
              <a:avLst/>
              <a:gdLst/>
              <a:ahLst/>
              <a:cxnLst/>
              <a:rect l="l" t="t" r="r" b="b"/>
              <a:pathLst>
                <a:path w="37091" h="14629" extrusionOk="0">
                  <a:moveTo>
                    <a:pt x="24631" y="0"/>
                  </a:moveTo>
                  <a:cubicBezTo>
                    <a:pt x="23373" y="0"/>
                    <a:pt x="22113" y="99"/>
                    <a:pt x="20920" y="305"/>
                  </a:cubicBezTo>
                  <a:lnTo>
                    <a:pt x="15915" y="701"/>
                  </a:lnTo>
                  <a:cubicBezTo>
                    <a:pt x="15915" y="701"/>
                    <a:pt x="0" y="2161"/>
                    <a:pt x="3254" y="8126"/>
                  </a:cubicBezTo>
                  <a:cubicBezTo>
                    <a:pt x="4066" y="9624"/>
                    <a:pt x="5111" y="10186"/>
                    <a:pt x="6220" y="10186"/>
                  </a:cubicBezTo>
                  <a:cubicBezTo>
                    <a:pt x="9498" y="10186"/>
                    <a:pt x="13344" y="5284"/>
                    <a:pt x="13453" y="5144"/>
                  </a:cubicBezTo>
                  <a:lnTo>
                    <a:pt x="13453" y="5144"/>
                  </a:lnTo>
                  <a:cubicBezTo>
                    <a:pt x="13370" y="5373"/>
                    <a:pt x="11847" y="8689"/>
                    <a:pt x="11660" y="11338"/>
                  </a:cubicBezTo>
                  <a:cubicBezTo>
                    <a:pt x="11555" y="13028"/>
                    <a:pt x="11972" y="14446"/>
                    <a:pt x="13599" y="14613"/>
                  </a:cubicBezTo>
                  <a:cubicBezTo>
                    <a:pt x="13702" y="14623"/>
                    <a:pt x="13803" y="14629"/>
                    <a:pt x="13902" y="14629"/>
                  </a:cubicBezTo>
                  <a:cubicBezTo>
                    <a:pt x="17171" y="14629"/>
                    <a:pt x="18281" y="9085"/>
                    <a:pt x="18584" y="6979"/>
                  </a:cubicBezTo>
                  <a:cubicBezTo>
                    <a:pt x="18668" y="6499"/>
                    <a:pt x="18689" y="6207"/>
                    <a:pt x="18689" y="6207"/>
                  </a:cubicBezTo>
                  <a:cubicBezTo>
                    <a:pt x="18689" y="6207"/>
                    <a:pt x="19502" y="11026"/>
                    <a:pt x="21567" y="13132"/>
                  </a:cubicBezTo>
                  <a:cubicBezTo>
                    <a:pt x="22149" y="13714"/>
                    <a:pt x="22822" y="14084"/>
                    <a:pt x="23600" y="14084"/>
                  </a:cubicBezTo>
                  <a:cubicBezTo>
                    <a:pt x="23993" y="14084"/>
                    <a:pt x="24414" y="13989"/>
                    <a:pt x="24862" y="13779"/>
                  </a:cubicBezTo>
                  <a:cubicBezTo>
                    <a:pt x="28429" y="12068"/>
                    <a:pt x="25697" y="7375"/>
                    <a:pt x="24383" y="5477"/>
                  </a:cubicBezTo>
                  <a:cubicBezTo>
                    <a:pt x="24070" y="5019"/>
                    <a:pt x="23840" y="4727"/>
                    <a:pt x="23799" y="4685"/>
                  </a:cubicBezTo>
                  <a:lnTo>
                    <a:pt x="23799" y="4685"/>
                  </a:lnTo>
                  <a:cubicBezTo>
                    <a:pt x="23861" y="4706"/>
                    <a:pt x="24633" y="5311"/>
                    <a:pt x="25801" y="5999"/>
                  </a:cubicBezTo>
                  <a:cubicBezTo>
                    <a:pt x="27316" y="6901"/>
                    <a:pt x="29471" y="7923"/>
                    <a:pt x="31384" y="7923"/>
                  </a:cubicBezTo>
                  <a:cubicBezTo>
                    <a:pt x="32657" y="7923"/>
                    <a:pt x="33824" y="7470"/>
                    <a:pt x="34624" y="6228"/>
                  </a:cubicBezTo>
                  <a:cubicBezTo>
                    <a:pt x="37090" y="2442"/>
                    <a:pt x="30893" y="0"/>
                    <a:pt x="246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3"/>
            <p:cNvSpPr/>
            <p:nvPr/>
          </p:nvSpPr>
          <p:spPr>
            <a:xfrm>
              <a:off x="762642" y="692474"/>
              <a:ext cx="270796" cy="126946"/>
            </a:xfrm>
            <a:custGeom>
              <a:avLst/>
              <a:gdLst/>
              <a:ahLst/>
              <a:cxnLst/>
              <a:rect l="l" t="t" r="r" b="b"/>
              <a:pathLst>
                <a:path w="16901" h="7923" extrusionOk="0">
                  <a:moveTo>
                    <a:pt x="4441" y="0"/>
                  </a:moveTo>
                  <a:cubicBezTo>
                    <a:pt x="3183" y="0"/>
                    <a:pt x="1923" y="99"/>
                    <a:pt x="730" y="305"/>
                  </a:cubicBezTo>
                  <a:lnTo>
                    <a:pt x="0" y="367"/>
                  </a:lnTo>
                  <a:cubicBezTo>
                    <a:pt x="356" y="827"/>
                    <a:pt x="1448" y="854"/>
                    <a:pt x="2290" y="854"/>
                  </a:cubicBezTo>
                  <a:cubicBezTo>
                    <a:pt x="2406" y="854"/>
                    <a:pt x="2518" y="854"/>
                    <a:pt x="2622" y="854"/>
                  </a:cubicBezTo>
                  <a:cubicBezTo>
                    <a:pt x="2826" y="854"/>
                    <a:pt x="3001" y="856"/>
                    <a:pt x="3129" y="868"/>
                  </a:cubicBezTo>
                  <a:cubicBezTo>
                    <a:pt x="4652" y="1056"/>
                    <a:pt x="6174" y="1306"/>
                    <a:pt x="7676" y="1640"/>
                  </a:cubicBezTo>
                  <a:cubicBezTo>
                    <a:pt x="8761" y="1869"/>
                    <a:pt x="10012" y="2307"/>
                    <a:pt x="10367" y="3371"/>
                  </a:cubicBezTo>
                  <a:cubicBezTo>
                    <a:pt x="10763" y="4518"/>
                    <a:pt x="9783" y="5749"/>
                    <a:pt x="8615" y="6082"/>
                  </a:cubicBezTo>
                  <a:cubicBezTo>
                    <a:pt x="8229" y="6205"/>
                    <a:pt x="7837" y="6254"/>
                    <a:pt x="7442" y="6254"/>
                  </a:cubicBezTo>
                  <a:cubicBezTo>
                    <a:pt x="6833" y="6254"/>
                    <a:pt x="6218" y="6138"/>
                    <a:pt x="5611" y="5999"/>
                  </a:cubicBezTo>
                  <a:lnTo>
                    <a:pt x="5611" y="5999"/>
                  </a:lnTo>
                  <a:cubicBezTo>
                    <a:pt x="7126" y="6901"/>
                    <a:pt x="9281" y="7923"/>
                    <a:pt x="11194" y="7923"/>
                  </a:cubicBezTo>
                  <a:cubicBezTo>
                    <a:pt x="12467" y="7923"/>
                    <a:pt x="13634" y="7470"/>
                    <a:pt x="14434" y="6228"/>
                  </a:cubicBezTo>
                  <a:cubicBezTo>
                    <a:pt x="16900" y="2442"/>
                    <a:pt x="10703" y="0"/>
                    <a:pt x="4441" y="0"/>
                  </a:cubicBez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3"/>
            <p:cNvSpPr/>
            <p:nvPr/>
          </p:nvSpPr>
          <p:spPr>
            <a:xfrm>
              <a:off x="784688" y="779553"/>
              <a:ext cx="109978" cy="138579"/>
            </a:xfrm>
            <a:custGeom>
              <a:avLst/>
              <a:gdLst/>
              <a:ahLst/>
              <a:cxnLst/>
              <a:rect l="l" t="t" r="r" b="b"/>
              <a:pathLst>
                <a:path w="6864" h="8649" extrusionOk="0">
                  <a:moveTo>
                    <a:pt x="2526" y="0"/>
                  </a:moveTo>
                  <a:cubicBezTo>
                    <a:pt x="2049" y="0"/>
                    <a:pt x="2294" y="398"/>
                    <a:pt x="2441" y="877"/>
                  </a:cubicBezTo>
                  <a:cubicBezTo>
                    <a:pt x="2671" y="1544"/>
                    <a:pt x="2838" y="2232"/>
                    <a:pt x="2921" y="2962"/>
                  </a:cubicBezTo>
                  <a:cubicBezTo>
                    <a:pt x="3025" y="4151"/>
                    <a:pt x="2775" y="5424"/>
                    <a:pt x="2045" y="6404"/>
                  </a:cubicBezTo>
                  <a:cubicBezTo>
                    <a:pt x="1544" y="7051"/>
                    <a:pt x="814" y="7530"/>
                    <a:pt x="1" y="7697"/>
                  </a:cubicBezTo>
                  <a:cubicBezTo>
                    <a:pt x="583" y="8279"/>
                    <a:pt x="1256" y="8649"/>
                    <a:pt x="2034" y="8649"/>
                  </a:cubicBezTo>
                  <a:cubicBezTo>
                    <a:pt x="2427" y="8649"/>
                    <a:pt x="2848" y="8554"/>
                    <a:pt x="3296" y="8344"/>
                  </a:cubicBezTo>
                  <a:cubicBezTo>
                    <a:pt x="6863" y="6633"/>
                    <a:pt x="4131" y="1940"/>
                    <a:pt x="2817" y="42"/>
                  </a:cubicBezTo>
                  <a:cubicBezTo>
                    <a:pt x="2796" y="22"/>
                    <a:pt x="2775" y="22"/>
                    <a:pt x="2754" y="22"/>
                  </a:cubicBezTo>
                  <a:cubicBezTo>
                    <a:pt x="2664" y="7"/>
                    <a:pt x="2589" y="0"/>
                    <a:pt x="2526" y="0"/>
                  </a:cubicBez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3"/>
            <p:cNvSpPr/>
            <p:nvPr/>
          </p:nvSpPr>
          <p:spPr>
            <a:xfrm>
              <a:off x="624295" y="803698"/>
              <a:ext cx="112638" cy="123165"/>
            </a:xfrm>
            <a:custGeom>
              <a:avLst/>
              <a:gdLst/>
              <a:ahLst/>
              <a:cxnLst/>
              <a:rect l="l" t="t" r="r" b="b"/>
              <a:pathLst>
                <a:path w="7030" h="7687" extrusionOk="0">
                  <a:moveTo>
                    <a:pt x="6947" y="0"/>
                  </a:moveTo>
                  <a:cubicBezTo>
                    <a:pt x="6680" y="0"/>
                    <a:pt x="6411" y="1089"/>
                    <a:pt x="6278" y="1372"/>
                  </a:cubicBezTo>
                  <a:cubicBezTo>
                    <a:pt x="5861" y="2185"/>
                    <a:pt x="5236" y="2915"/>
                    <a:pt x="4464" y="3458"/>
                  </a:cubicBezTo>
                  <a:cubicBezTo>
                    <a:pt x="3524" y="4143"/>
                    <a:pt x="2353" y="4499"/>
                    <a:pt x="1182" y="4499"/>
                  </a:cubicBezTo>
                  <a:cubicBezTo>
                    <a:pt x="821" y="4499"/>
                    <a:pt x="459" y="4465"/>
                    <a:pt x="105" y="4396"/>
                  </a:cubicBezTo>
                  <a:lnTo>
                    <a:pt x="105" y="4396"/>
                  </a:lnTo>
                  <a:cubicBezTo>
                    <a:pt x="0" y="6086"/>
                    <a:pt x="417" y="7504"/>
                    <a:pt x="2044" y="7671"/>
                  </a:cubicBezTo>
                  <a:cubicBezTo>
                    <a:pt x="2147" y="7681"/>
                    <a:pt x="2248" y="7687"/>
                    <a:pt x="2347" y="7687"/>
                  </a:cubicBezTo>
                  <a:cubicBezTo>
                    <a:pt x="5616" y="7687"/>
                    <a:pt x="6726" y="2143"/>
                    <a:pt x="7029" y="37"/>
                  </a:cubicBezTo>
                  <a:cubicBezTo>
                    <a:pt x="7002" y="12"/>
                    <a:pt x="6974" y="0"/>
                    <a:pt x="6947" y="0"/>
                  </a:cubicBez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3"/>
            <p:cNvSpPr/>
            <p:nvPr/>
          </p:nvSpPr>
          <p:spPr>
            <a:xfrm>
              <a:off x="705830" y="541293"/>
              <a:ext cx="91585" cy="177465"/>
            </a:xfrm>
            <a:custGeom>
              <a:avLst/>
              <a:gdLst/>
              <a:ahLst/>
              <a:cxnLst/>
              <a:rect l="l" t="t" r="r" b="b"/>
              <a:pathLst>
                <a:path w="5716" h="11076" extrusionOk="0">
                  <a:moveTo>
                    <a:pt x="5716" y="0"/>
                  </a:moveTo>
                  <a:lnTo>
                    <a:pt x="1" y="1481"/>
                  </a:lnTo>
                  <a:lnTo>
                    <a:pt x="63" y="10867"/>
                  </a:lnTo>
                  <a:lnTo>
                    <a:pt x="2107" y="11076"/>
                  </a:lnTo>
                  <a:lnTo>
                    <a:pt x="57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3"/>
            <p:cNvSpPr/>
            <p:nvPr/>
          </p:nvSpPr>
          <p:spPr>
            <a:xfrm>
              <a:off x="863563" y="711284"/>
              <a:ext cx="122668" cy="85336"/>
            </a:xfrm>
            <a:custGeom>
              <a:avLst/>
              <a:gdLst/>
              <a:ahLst/>
              <a:cxnLst/>
              <a:rect l="l" t="t" r="r" b="b"/>
              <a:pathLst>
                <a:path w="7656" h="5326" extrusionOk="0">
                  <a:moveTo>
                    <a:pt x="530" y="1"/>
                  </a:moveTo>
                  <a:cubicBezTo>
                    <a:pt x="289" y="1"/>
                    <a:pt x="80" y="178"/>
                    <a:pt x="42" y="424"/>
                  </a:cubicBezTo>
                  <a:cubicBezTo>
                    <a:pt x="0" y="695"/>
                    <a:pt x="188" y="924"/>
                    <a:pt x="459" y="966"/>
                  </a:cubicBezTo>
                  <a:cubicBezTo>
                    <a:pt x="1815" y="1154"/>
                    <a:pt x="5528" y="1967"/>
                    <a:pt x="6404" y="3469"/>
                  </a:cubicBezTo>
                  <a:cubicBezTo>
                    <a:pt x="6612" y="3845"/>
                    <a:pt x="6633" y="4220"/>
                    <a:pt x="6466" y="4658"/>
                  </a:cubicBezTo>
                  <a:cubicBezTo>
                    <a:pt x="6362" y="4908"/>
                    <a:pt x="6487" y="5179"/>
                    <a:pt x="6737" y="5284"/>
                  </a:cubicBezTo>
                  <a:cubicBezTo>
                    <a:pt x="6800" y="5305"/>
                    <a:pt x="6863" y="5325"/>
                    <a:pt x="6925" y="5325"/>
                  </a:cubicBezTo>
                  <a:cubicBezTo>
                    <a:pt x="7113" y="5325"/>
                    <a:pt x="7301" y="5200"/>
                    <a:pt x="7363" y="5013"/>
                  </a:cubicBezTo>
                  <a:cubicBezTo>
                    <a:pt x="7655" y="4303"/>
                    <a:pt x="7613" y="3594"/>
                    <a:pt x="7238" y="2969"/>
                  </a:cubicBezTo>
                  <a:cubicBezTo>
                    <a:pt x="5966" y="799"/>
                    <a:pt x="1148" y="69"/>
                    <a:pt x="605" y="7"/>
                  </a:cubicBezTo>
                  <a:cubicBezTo>
                    <a:pt x="580" y="3"/>
                    <a:pt x="555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3"/>
            <p:cNvSpPr/>
            <p:nvPr/>
          </p:nvSpPr>
          <p:spPr>
            <a:xfrm>
              <a:off x="807087" y="780851"/>
              <a:ext cx="54829" cy="124046"/>
            </a:xfrm>
            <a:custGeom>
              <a:avLst/>
              <a:gdLst/>
              <a:ahLst/>
              <a:cxnLst/>
              <a:rect l="l" t="t" r="r" b="b"/>
              <a:pathLst>
                <a:path w="3422" h="7742" extrusionOk="0">
                  <a:moveTo>
                    <a:pt x="554" y="0"/>
                  </a:moveTo>
                  <a:cubicBezTo>
                    <a:pt x="454" y="0"/>
                    <a:pt x="355" y="28"/>
                    <a:pt x="272" y="87"/>
                  </a:cubicBezTo>
                  <a:cubicBezTo>
                    <a:pt x="42" y="253"/>
                    <a:pt x="0" y="566"/>
                    <a:pt x="167" y="775"/>
                  </a:cubicBezTo>
                  <a:cubicBezTo>
                    <a:pt x="772" y="1588"/>
                    <a:pt x="2274" y="4049"/>
                    <a:pt x="1878" y="5614"/>
                  </a:cubicBezTo>
                  <a:cubicBezTo>
                    <a:pt x="1732" y="6156"/>
                    <a:pt x="1398" y="6532"/>
                    <a:pt x="814" y="6803"/>
                  </a:cubicBezTo>
                  <a:cubicBezTo>
                    <a:pt x="564" y="6907"/>
                    <a:pt x="459" y="7199"/>
                    <a:pt x="564" y="7449"/>
                  </a:cubicBezTo>
                  <a:cubicBezTo>
                    <a:pt x="647" y="7637"/>
                    <a:pt x="814" y="7741"/>
                    <a:pt x="1002" y="7741"/>
                  </a:cubicBezTo>
                  <a:cubicBezTo>
                    <a:pt x="1085" y="7741"/>
                    <a:pt x="1148" y="7720"/>
                    <a:pt x="1210" y="7700"/>
                  </a:cubicBezTo>
                  <a:cubicBezTo>
                    <a:pt x="2065" y="7303"/>
                    <a:pt x="2608" y="6678"/>
                    <a:pt x="2837" y="5843"/>
                  </a:cubicBezTo>
                  <a:cubicBezTo>
                    <a:pt x="3421" y="3528"/>
                    <a:pt x="1043" y="316"/>
                    <a:pt x="960" y="191"/>
                  </a:cubicBezTo>
                  <a:cubicBezTo>
                    <a:pt x="859" y="65"/>
                    <a:pt x="706" y="0"/>
                    <a:pt x="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3"/>
            <p:cNvSpPr/>
            <p:nvPr/>
          </p:nvSpPr>
          <p:spPr>
            <a:xfrm>
              <a:off x="648023" y="804082"/>
              <a:ext cx="83557" cy="116179"/>
            </a:xfrm>
            <a:custGeom>
              <a:avLst/>
              <a:gdLst/>
              <a:ahLst/>
              <a:cxnLst/>
              <a:rect l="l" t="t" r="r" b="b"/>
              <a:pathLst>
                <a:path w="5215" h="7251" extrusionOk="0">
                  <a:moveTo>
                    <a:pt x="4684" y="0"/>
                  </a:moveTo>
                  <a:cubicBezTo>
                    <a:pt x="4459" y="0"/>
                    <a:pt x="4267" y="156"/>
                    <a:pt x="4213" y="389"/>
                  </a:cubicBezTo>
                  <a:cubicBezTo>
                    <a:pt x="3859" y="1911"/>
                    <a:pt x="2420" y="6270"/>
                    <a:pt x="522" y="6270"/>
                  </a:cubicBezTo>
                  <a:lnTo>
                    <a:pt x="480" y="6270"/>
                  </a:lnTo>
                  <a:cubicBezTo>
                    <a:pt x="230" y="6270"/>
                    <a:pt x="0" y="6479"/>
                    <a:pt x="0" y="6750"/>
                  </a:cubicBezTo>
                  <a:cubicBezTo>
                    <a:pt x="0" y="7021"/>
                    <a:pt x="209" y="7251"/>
                    <a:pt x="480" y="7251"/>
                  </a:cubicBezTo>
                  <a:lnTo>
                    <a:pt x="522" y="7251"/>
                  </a:lnTo>
                  <a:cubicBezTo>
                    <a:pt x="3525" y="7251"/>
                    <a:pt x="5006" y="1285"/>
                    <a:pt x="5152" y="597"/>
                  </a:cubicBezTo>
                  <a:cubicBezTo>
                    <a:pt x="5215" y="347"/>
                    <a:pt x="5048" y="76"/>
                    <a:pt x="4797" y="13"/>
                  </a:cubicBezTo>
                  <a:cubicBezTo>
                    <a:pt x="4759" y="4"/>
                    <a:pt x="4721" y="0"/>
                    <a:pt x="4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2" name="Google Shape;2162;p33"/>
          <p:cNvGrpSpPr/>
          <p:nvPr/>
        </p:nvGrpSpPr>
        <p:grpSpPr>
          <a:xfrm rot="9456825" flipH="1">
            <a:off x="7968485" y="335405"/>
            <a:ext cx="683284" cy="1234639"/>
            <a:chOff x="3960875" y="2590850"/>
            <a:chExt cx="515200" cy="930925"/>
          </a:xfrm>
        </p:grpSpPr>
        <p:sp>
          <p:nvSpPr>
            <p:cNvPr id="2163" name="Google Shape;2163;p33"/>
            <p:cNvSpPr/>
            <p:nvPr/>
          </p:nvSpPr>
          <p:spPr>
            <a:xfrm>
              <a:off x="3960875" y="2590850"/>
              <a:ext cx="515200" cy="930925"/>
            </a:xfrm>
            <a:custGeom>
              <a:avLst/>
              <a:gdLst/>
              <a:ahLst/>
              <a:cxnLst/>
              <a:rect l="l" t="t" r="r" b="b"/>
              <a:pathLst>
                <a:path w="20608" h="37237" extrusionOk="0">
                  <a:moveTo>
                    <a:pt x="5701" y="0"/>
                  </a:moveTo>
                  <a:cubicBezTo>
                    <a:pt x="5603" y="0"/>
                    <a:pt x="5504" y="9"/>
                    <a:pt x="5406" y="27"/>
                  </a:cubicBezTo>
                  <a:cubicBezTo>
                    <a:pt x="4327" y="197"/>
                    <a:pt x="3319" y="794"/>
                    <a:pt x="2560" y="1713"/>
                  </a:cubicBezTo>
                  <a:cubicBezTo>
                    <a:pt x="2543" y="1740"/>
                    <a:pt x="2516" y="1776"/>
                    <a:pt x="2489" y="1802"/>
                  </a:cubicBezTo>
                  <a:cubicBezTo>
                    <a:pt x="1088" y="3587"/>
                    <a:pt x="1017" y="5969"/>
                    <a:pt x="2320" y="7762"/>
                  </a:cubicBezTo>
                  <a:cubicBezTo>
                    <a:pt x="1891" y="8190"/>
                    <a:pt x="1588" y="8672"/>
                    <a:pt x="1374" y="9127"/>
                  </a:cubicBezTo>
                  <a:cubicBezTo>
                    <a:pt x="749" y="10474"/>
                    <a:pt x="803" y="11901"/>
                    <a:pt x="1526" y="13034"/>
                  </a:cubicBezTo>
                  <a:cubicBezTo>
                    <a:pt x="2123" y="13971"/>
                    <a:pt x="3078" y="14595"/>
                    <a:pt x="4291" y="14845"/>
                  </a:cubicBezTo>
                  <a:cubicBezTo>
                    <a:pt x="4273" y="15086"/>
                    <a:pt x="4300" y="15327"/>
                    <a:pt x="4371" y="15559"/>
                  </a:cubicBezTo>
                  <a:cubicBezTo>
                    <a:pt x="4238" y="15996"/>
                    <a:pt x="4255" y="16469"/>
                    <a:pt x="4434" y="16897"/>
                  </a:cubicBezTo>
                  <a:cubicBezTo>
                    <a:pt x="4211" y="17093"/>
                    <a:pt x="3952" y="17325"/>
                    <a:pt x="3720" y="17530"/>
                  </a:cubicBezTo>
                  <a:cubicBezTo>
                    <a:pt x="714" y="20224"/>
                    <a:pt x="277" y="20715"/>
                    <a:pt x="134" y="21518"/>
                  </a:cubicBezTo>
                  <a:cubicBezTo>
                    <a:pt x="71" y="21866"/>
                    <a:pt x="0" y="22294"/>
                    <a:pt x="2070" y="35720"/>
                  </a:cubicBezTo>
                  <a:cubicBezTo>
                    <a:pt x="2204" y="36594"/>
                    <a:pt x="2953" y="37237"/>
                    <a:pt x="3827" y="37237"/>
                  </a:cubicBezTo>
                  <a:lnTo>
                    <a:pt x="14987" y="37237"/>
                  </a:lnTo>
                  <a:cubicBezTo>
                    <a:pt x="15871" y="37237"/>
                    <a:pt x="16620" y="36594"/>
                    <a:pt x="16754" y="35720"/>
                  </a:cubicBezTo>
                  <a:cubicBezTo>
                    <a:pt x="18824" y="22294"/>
                    <a:pt x="18743" y="21866"/>
                    <a:pt x="18690" y="21518"/>
                  </a:cubicBezTo>
                  <a:cubicBezTo>
                    <a:pt x="18547" y="20715"/>
                    <a:pt x="18110" y="20224"/>
                    <a:pt x="15095" y="17530"/>
                  </a:cubicBezTo>
                  <a:cubicBezTo>
                    <a:pt x="14863" y="17325"/>
                    <a:pt x="14604" y="17093"/>
                    <a:pt x="14390" y="16888"/>
                  </a:cubicBezTo>
                  <a:cubicBezTo>
                    <a:pt x="14559" y="16469"/>
                    <a:pt x="14586" y="15996"/>
                    <a:pt x="14443" y="15559"/>
                  </a:cubicBezTo>
                  <a:cubicBezTo>
                    <a:pt x="14488" y="15425"/>
                    <a:pt x="14515" y="15282"/>
                    <a:pt x="14532" y="15139"/>
                  </a:cubicBezTo>
                  <a:cubicBezTo>
                    <a:pt x="14568" y="14658"/>
                    <a:pt x="14434" y="14194"/>
                    <a:pt x="14149" y="13810"/>
                  </a:cubicBezTo>
                  <a:lnTo>
                    <a:pt x="14149" y="13810"/>
                  </a:lnTo>
                  <a:cubicBezTo>
                    <a:pt x="14809" y="13935"/>
                    <a:pt x="15451" y="14015"/>
                    <a:pt x="16058" y="14015"/>
                  </a:cubicBezTo>
                  <a:cubicBezTo>
                    <a:pt x="16352" y="14015"/>
                    <a:pt x="16629" y="13997"/>
                    <a:pt x="16897" y="13962"/>
                  </a:cubicBezTo>
                  <a:cubicBezTo>
                    <a:pt x="18708" y="13703"/>
                    <a:pt x="20010" y="12088"/>
                    <a:pt x="20295" y="9760"/>
                  </a:cubicBezTo>
                  <a:cubicBezTo>
                    <a:pt x="20608" y="7155"/>
                    <a:pt x="19573" y="3979"/>
                    <a:pt x="16986" y="2935"/>
                  </a:cubicBezTo>
                  <a:cubicBezTo>
                    <a:pt x="15835" y="2472"/>
                    <a:pt x="14524" y="2257"/>
                    <a:pt x="12846" y="2257"/>
                  </a:cubicBezTo>
                  <a:cubicBezTo>
                    <a:pt x="11847" y="2257"/>
                    <a:pt x="10839" y="2338"/>
                    <a:pt x="9956" y="2409"/>
                  </a:cubicBezTo>
                  <a:cubicBezTo>
                    <a:pt x="9207" y="2463"/>
                    <a:pt x="8502" y="2516"/>
                    <a:pt x="7922" y="2516"/>
                  </a:cubicBezTo>
                  <a:cubicBezTo>
                    <a:pt x="7690" y="2516"/>
                    <a:pt x="7485" y="2507"/>
                    <a:pt x="7324" y="2489"/>
                  </a:cubicBezTo>
                  <a:cubicBezTo>
                    <a:pt x="7601" y="1901"/>
                    <a:pt x="7521" y="1240"/>
                    <a:pt x="7137" y="705"/>
                  </a:cubicBezTo>
                  <a:cubicBezTo>
                    <a:pt x="6807" y="250"/>
                    <a:pt x="6263" y="0"/>
                    <a:pt x="57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3"/>
            <p:cNvSpPr/>
            <p:nvPr/>
          </p:nvSpPr>
          <p:spPr>
            <a:xfrm>
              <a:off x="4005925" y="2937200"/>
              <a:ext cx="380275" cy="539975"/>
            </a:xfrm>
            <a:custGeom>
              <a:avLst/>
              <a:gdLst/>
              <a:ahLst/>
              <a:cxnLst/>
              <a:rect l="l" t="t" r="r" b="b"/>
              <a:pathLst>
                <a:path w="15211" h="21599" extrusionOk="0">
                  <a:moveTo>
                    <a:pt x="4693" y="1"/>
                  </a:moveTo>
                  <a:cubicBezTo>
                    <a:pt x="4693" y="1"/>
                    <a:pt x="4514" y="3551"/>
                    <a:pt x="4487" y="3721"/>
                  </a:cubicBezTo>
                  <a:cubicBezTo>
                    <a:pt x="4461" y="3890"/>
                    <a:pt x="179" y="7477"/>
                    <a:pt x="89" y="7967"/>
                  </a:cubicBezTo>
                  <a:cubicBezTo>
                    <a:pt x="0" y="8467"/>
                    <a:pt x="2025" y="21598"/>
                    <a:pt x="2025" y="21598"/>
                  </a:cubicBezTo>
                  <a:lnTo>
                    <a:pt x="13185" y="21598"/>
                  </a:lnTo>
                  <a:cubicBezTo>
                    <a:pt x="13185" y="21598"/>
                    <a:pt x="15211" y="8467"/>
                    <a:pt x="15130" y="7967"/>
                  </a:cubicBezTo>
                  <a:cubicBezTo>
                    <a:pt x="15041" y="7477"/>
                    <a:pt x="10759" y="3890"/>
                    <a:pt x="10732" y="3721"/>
                  </a:cubicBezTo>
                  <a:cubicBezTo>
                    <a:pt x="10705" y="3551"/>
                    <a:pt x="10527" y="1"/>
                    <a:pt x="10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33"/>
            <p:cNvSpPr/>
            <p:nvPr/>
          </p:nvSpPr>
          <p:spPr>
            <a:xfrm>
              <a:off x="4073950" y="3207300"/>
              <a:ext cx="244450" cy="269875"/>
            </a:xfrm>
            <a:custGeom>
              <a:avLst/>
              <a:gdLst/>
              <a:ahLst/>
              <a:cxnLst/>
              <a:rect l="l" t="t" r="r" b="b"/>
              <a:pathLst>
                <a:path w="9778" h="10795" extrusionOk="0">
                  <a:moveTo>
                    <a:pt x="1740" y="0"/>
                  </a:moveTo>
                  <a:cubicBezTo>
                    <a:pt x="776" y="0"/>
                    <a:pt x="0" y="776"/>
                    <a:pt x="0" y="1731"/>
                  </a:cubicBezTo>
                  <a:lnTo>
                    <a:pt x="0" y="10794"/>
                  </a:lnTo>
                  <a:lnTo>
                    <a:pt x="9778" y="10794"/>
                  </a:lnTo>
                  <a:lnTo>
                    <a:pt x="9778" y="1731"/>
                  </a:lnTo>
                  <a:cubicBezTo>
                    <a:pt x="9778" y="776"/>
                    <a:pt x="9001" y="0"/>
                    <a:pt x="8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3"/>
            <p:cNvSpPr/>
            <p:nvPr/>
          </p:nvSpPr>
          <p:spPr>
            <a:xfrm>
              <a:off x="4125000" y="3257825"/>
              <a:ext cx="142325" cy="121900"/>
            </a:xfrm>
            <a:custGeom>
              <a:avLst/>
              <a:gdLst/>
              <a:ahLst/>
              <a:cxnLst/>
              <a:rect l="l" t="t" r="r" b="b"/>
              <a:pathLst>
                <a:path w="5693" h="4876" extrusionOk="0">
                  <a:moveTo>
                    <a:pt x="1380" y="1"/>
                  </a:moveTo>
                  <a:cubicBezTo>
                    <a:pt x="1245" y="1"/>
                    <a:pt x="1104" y="15"/>
                    <a:pt x="956" y="49"/>
                  </a:cubicBezTo>
                  <a:cubicBezTo>
                    <a:pt x="135" y="236"/>
                    <a:pt x="1" y="1226"/>
                    <a:pt x="162" y="1967"/>
                  </a:cubicBezTo>
                  <a:cubicBezTo>
                    <a:pt x="331" y="2796"/>
                    <a:pt x="733" y="3760"/>
                    <a:pt x="1009" y="4206"/>
                  </a:cubicBezTo>
                  <a:cubicBezTo>
                    <a:pt x="1276" y="4637"/>
                    <a:pt x="1510" y="4876"/>
                    <a:pt x="1782" y="4876"/>
                  </a:cubicBezTo>
                  <a:cubicBezTo>
                    <a:pt x="1792" y="4876"/>
                    <a:pt x="1802" y="4876"/>
                    <a:pt x="1812" y="4875"/>
                  </a:cubicBezTo>
                  <a:cubicBezTo>
                    <a:pt x="2213" y="4848"/>
                    <a:pt x="2428" y="3894"/>
                    <a:pt x="2847" y="3894"/>
                  </a:cubicBezTo>
                  <a:cubicBezTo>
                    <a:pt x="3257" y="3894"/>
                    <a:pt x="3480" y="4848"/>
                    <a:pt x="3882" y="4875"/>
                  </a:cubicBezTo>
                  <a:cubicBezTo>
                    <a:pt x="3891" y="4876"/>
                    <a:pt x="3901" y="4876"/>
                    <a:pt x="3910" y="4876"/>
                  </a:cubicBezTo>
                  <a:cubicBezTo>
                    <a:pt x="4176" y="4876"/>
                    <a:pt x="4418" y="4637"/>
                    <a:pt x="4685" y="4206"/>
                  </a:cubicBezTo>
                  <a:cubicBezTo>
                    <a:pt x="4961" y="3760"/>
                    <a:pt x="5354" y="2796"/>
                    <a:pt x="5532" y="1967"/>
                  </a:cubicBezTo>
                  <a:cubicBezTo>
                    <a:pt x="5693" y="1226"/>
                    <a:pt x="5550" y="236"/>
                    <a:pt x="4738" y="49"/>
                  </a:cubicBezTo>
                  <a:cubicBezTo>
                    <a:pt x="4590" y="15"/>
                    <a:pt x="4448" y="1"/>
                    <a:pt x="4313" y="1"/>
                  </a:cubicBezTo>
                  <a:cubicBezTo>
                    <a:pt x="3709" y="1"/>
                    <a:pt x="3233" y="281"/>
                    <a:pt x="2847" y="281"/>
                  </a:cubicBezTo>
                  <a:cubicBezTo>
                    <a:pt x="2460" y="281"/>
                    <a:pt x="1984" y="1"/>
                    <a:pt x="13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3"/>
            <p:cNvSpPr/>
            <p:nvPr/>
          </p:nvSpPr>
          <p:spPr>
            <a:xfrm>
              <a:off x="4112075" y="2961150"/>
              <a:ext cx="168200" cy="27600"/>
            </a:xfrm>
            <a:custGeom>
              <a:avLst/>
              <a:gdLst/>
              <a:ahLst/>
              <a:cxnLst/>
              <a:rect l="l" t="t" r="r" b="b"/>
              <a:pathLst>
                <a:path w="6728" h="1104" extrusionOk="0">
                  <a:moveTo>
                    <a:pt x="180" y="0"/>
                  </a:moveTo>
                  <a:cubicBezTo>
                    <a:pt x="135" y="0"/>
                    <a:pt x="92" y="21"/>
                    <a:pt x="63" y="60"/>
                  </a:cubicBezTo>
                  <a:cubicBezTo>
                    <a:pt x="1" y="122"/>
                    <a:pt x="9" y="229"/>
                    <a:pt x="81" y="283"/>
                  </a:cubicBezTo>
                  <a:cubicBezTo>
                    <a:pt x="117" y="318"/>
                    <a:pt x="1071" y="1104"/>
                    <a:pt x="3364" y="1104"/>
                  </a:cubicBezTo>
                  <a:cubicBezTo>
                    <a:pt x="5648" y="1104"/>
                    <a:pt x="6611" y="318"/>
                    <a:pt x="6647" y="283"/>
                  </a:cubicBezTo>
                  <a:cubicBezTo>
                    <a:pt x="6718" y="229"/>
                    <a:pt x="6727" y="122"/>
                    <a:pt x="6665" y="60"/>
                  </a:cubicBezTo>
                  <a:cubicBezTo>
                    <a:pt x="6635" y="21"/>
                    <a:pt x="6590" y="0"/>
                    <a:pt x="6544" y="0"/>
                  </a:cubicBezTo>
                  <a:cubicBezTo>
                    <a:pt x="6507" y="0"/>
                    <a:pt x="6470" y="14"/>
                    <a:pt x="6442" y="42"/>
                  </a:cubicBezTo>
                  <a:cubicBezTo>
                    <a:pt x="6433" y="42"/>
                    <a:pt x="5532" y="782"/>
                    <a:pt x="3364" y="782"/>
                  </a:cubicBezTo>
                  <a:cubicBezTo>
                    <a:pt x="1205" y="782"/>
                    <a:pt x="295" y="42"/>
                    <a:pt x="286" y="42"/>
                  </a:cubicBezTo>
                  <a:cubicBezTo>
                    <a:pt x="254" y="14"/>
                    <a:pt x="216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3"/>
            <p:cNvSpPr/>
            <p:nvPr/>
          </p:nvSpPr>
          <p:spPr>
            <a:xfrm>
              <a:off x="4112075" y="2990525"/>
              <a:ext cx="168200" cy="27450"/>
            </a:xfrm>
            <a:custGeom>
              <a:avLst/>
              <a:gdLst/>
              <a:ahLst/>
              <a:cxnLst/>
              <a:rect l="l" t="t" r="r" b="b"/>
              <a:pathLst>
                <a:path w="6728" h="1098" extrusionOk="0">
                  <a:moveTo>
                    <a:pt x="182" y="0"/>
                  </a:moveTo>
                  <a:cubicBezTo>
                    <a:pt x="137" y="0"/>
                    <a:pt x="93" y="19"/>
                    <a:pt x="63" y="53"/>
                  </a:cubicBezTo>
                  <a:cubicBezTo>
                    <a:pt x="1" y="125"/>
                    <a:pt x="9" y="223"/>
                    <a:pt x="81" y="285"/>
                  </a:cubicBezTo>
                  <a:cubicBezTo>
                    <a:pt x="117" y="312"/>
                    <a:pt x="1071" y="1097"/>
                    <a:pt x="3364" y="1097"/>
                  </a:cubicBezTo>
                  <a:cubicBezTo>
                    <a:pt x="5648" y="1097"/>
                    <a:pt x="6611" y="312"/>
                    <a:pt x="6647" y="285"/>
                  </a:cubicBezTo>
                  <a:cubicBezTo>
                    <a:pt x="6718" y="223"/>
                    <a:pt x="6727" y="125"/>
                    <a:pt x="6665" y="53"/>
                  </a:cubicBezTo>
                  <a:cubicBezTo>
                    <a:pt x="6635" y="19"/>
                    <a:pt x="6588" y="0"/>
                    <a:pt x="6542" y="0"/>
                  </a:cubicBezTo>
                  <a:cubicBezTo>
                    <a:pt x="6506" y="0"/>
                    <a:pt x="6469" y="12"/>
                    <a:pt x="6442" y="36"/>
                  </a:cubicBezTo>
                  <a:cubicBezTo>
                    <a:pt x="6433" y="44"/>
                    <a:pt x="5532" y="776"/>
                    <a:pt x="3364" y="776"/>
                  </a:cubicBezTo>
                  <a:cubicBezTo>
                    <a:pt x="1205" y="776"/>
                    <a:pt x="295" y="44"/>
                    <a:pt x="286" y="36"/>
                  </a:cubicBezTo>
                  <a:cubicBezTo>
                    <a:pt x="254" y="12"/>
                    <a:pt x="218" y="0"/>
                    <a:pt x="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3"/>
            <p:cNvSpPr/>
            <p:nvPr/>
          </p:nvSpPr>
          <p:spPr>
            <a:xfrm>
              <a:off x="4008150" y="3030200"/>
              <a:ext cx="376050" cy="135850"/>
            </a:xfrm>
            <a:custGeom>
              <a:avLst/>
              <a:gdLst/>
              <a:ahLst/>
              <a:cxnLst/>
              <a:rect l="l" t="t" r="r" b="b"/>
              <a:pathLst>
                <a:path w="15042" h="5434" extrusionOk="0">
                  <a:moveTo>
                    <a:pt x="4398" y="1"/>
                  </a:moveTo>
                  <a:cubicBezTo>
                    <a:pt x="4372" y="170"/>
                    <a:pt x="90" y="3757"/>
                    <a:pt x="0" y="4247"/>
                  </a:cubicBezTo>
                  <a:cubicBezTo>
                    <a:pt x="0" y="4247"/>
                    <a:pt x="2463" y="5434"/>
                    <a:pt x="7521" y="5434"/>
                  </a:cubicBezTo>
                  <a:cubicBezTo>
                    <a:pt x="12579" y="5434"/>
                    <a:pt x="15041" y="4247"/>
                    <a:pt x="15041" y="4247"/>
                  </a:cubicBezTo>
                  <a:cubicBezTo>
                    <a:pt x="14952" y="3757"/>
                    <a:pt x="10670" y="170"/>
                    <a:pt x="10643" y="1"/>
                  </a:cubicBezTo>
                  <a:cubicBezTo>
                    <a:pt x="10643" y="1"/>
                    <a:pt x="9367" y="670"/>
                    <a:pt x="7521" y="670"/>
                  </a:cubicBezTo>
                  <a:cubicBezTo>
                    <a:pt x="5665" y="670"/>
                    <a:pt x="4398" y="1"/>
                    <a:pt x="4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3"/>
            <p:cNvSpPr/>
            <p:nvPr/>
          </p:nvSpPr>
          <p:spPr>
            <a:xfrm>
              <a:off x="4123225" y="2919600"/>
              <a:ext cx="145875" cy="41725"/>
            </a:xfrm>
            <a:custGeom>
              <a:avLst/>
              <a:gdLst/>
              <a:ahLst/>
              <a:cxnLst/>
              <a:rect l="l" t="t" r="r" b="b"/>
              <a:pathLst>
                <a:path w="5835" h="1669" extrusionOk="0">
                  <a:moveTo>
                    <a:pt x="2918" y="0"/>
                  </a:moveTo>
                  <a:cubicBezTo>
                    <a:pt x="1205" y="0"/>
                    <a:pt x="1" y="375"/>
                    <a:pt x="1" y="839"/>
                  </a:cubicBezTo>
                  <a:cubicBezTo>
                    <a:pt x="1" y="1294"/>
                    <a:pt x="1205" y="1668"/>
                    <a:pt x="2918" y="1668"/>
                  </a:cubicBezTo>
                  <a:cubicBezTo>
                    <a:pt x="4622" y="1668"/>
                    <a:pt x="5835" y="1294"/>
                    <a:pt x="5835" y="839"/>
                  </a:cubicBezTo>
                  <a:cubicBezTo>
                    <a:pt x="5835" y="375"/>
                    <a:pt x="4622" y="0"/>
                    <a:pt x="2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3"/>
            <p:cNvSpPr/>
            <p:nvPr/>
          </p:nvSpPr>
          <p:spPr>
            <a:xfrm>
              <a:off x="4144850" y="2929850"/>
              <a:ext cx="102625" cy="14975"/>
            </a:xfrm>
            <a:custGeom>
              <a:avLst/>
              <a:gdLst/>
              <a:ahLst/>
              <a:cxnLst/>
              <a:rect l="l" t="t" r="r" b="b"/>
              <a:pathLst>
                <a:path w="4105" h="599" extrusionOk="0">
                  <a:moveTo>
                    <a:pt x="2053" y="0"/>
                  </a:moveTo>
                  <a:cubicBezTo>
                    <a:pt x="822" y="0"/>
                    <a:pt x="1" y="134"/>
                    <a:pt x="1" y="295"/>
                  </a:cubicBezTo>
                  <a:cubicBezTo>
                    <a:pt x="1" y="464"/>
                    <a:pt x="822" y="598"/>
                    <a:pt x="2053" y="598"/>
                  </a:cubicBezTo>
                  <a:cubicBezTo>
                    <a:pt x="3284" y="598"/>
                    <a:pt x="4105" y="464"/>
                    <a:pt x="4105" y="295"/>
                  </a:cubicBezTo>
                  <a:cubicBezTo>
                    <a:pt x="4105" y="134"/>
                    <a:pt x="3284" y="0"/>
                    <a:pt x="2053" y="0"/>
                  </a:cubicBezTo>
                  <a:close/>
                </a:path>
              </a:pathLst>
            </a:custGeom>
            <a:solidFill>
              <a:srgbClr val="373C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3"/>
            <p:cNvSpPr/>
            <p:nvPr/>
          </p:nvSpPr>
          <p:spPr>
            <a:xfrm>
              <a:off x="4016275" y="2635450"/>
              <a:ext cx="426350" cy="301775"/>
            </a:xfrm>
            <a:custGeom>
              <a:avLst/>
              <a:gdLst/>
              <a:ahLst/>
              <a:cxnLst/>
              <a:rect l="l" t="t" r="r" b="b"/>
              <a:pathLst>
                <a:path w="17054" h="12071" extrusionOk="0">
                  <a:moveTo>
                    <a:pt x="3467" y="1"/>
                  </a:moveTo>
                  <a:lnTo>
                    <a:pt x="3467" y="1"/>
                  </a:lnTo>
                  <a:cubicBezTo>
                    <a:pt x="1611" y="295"/>
                    <a:pt x="50" y="2891"/>
                    <a:pt x="1558" y="4952"/>
                  </a:cubicBezTo>
                  <a:cubicBezTo>
                    <a:pt x="2413" y="6123"/>
                    <a:pt x="3939" y="6474"/>
                    <a:pt x="5511" y="6474"/>
                  </a:cubicBezTo>
                  <a:cubicBezTo>
                    <a:pt x="6694" y="6474"/>
                    <a:pt x="7904" y="6275"/>
                    <a:pt x="8873" y="6076"/>
                  </a:cubicBezTo>
                  <a:cubicBezTo>
                    <a:pt x="9449" y="5957"/>
                    <a:pt x="9970" y="5903"/>
                    <a:pt x="10416" y="5903"/>
                  </a:cubicBezTo>
                  <a:cubicBezTo>
                    <a:pt x="11717" y="5903"/>
                    <a:pt x="12378" y="6366"/>
                    <a:pt x="11906" y="7057"/>
                  </a:cubicBezTo>
                  <a:cubicBezTo>
                    <a:pt x="11643" y="7442"/>
                    <a:pt x="11036" y="7597"/>
                    <a:pt x="10224" y="7597"/>
                  </a:cubicBezTo>
                  <a:cubicBezTo>
                    <a:pt x="9078" y="7597"/>
                    <a:pt x="7523" y="7290"/>
                    <a:pt x="5947" y="6888"/>
                  </a:cubicBezTo>
                  <a:cubicBezTo>
                    <a:pt x="4981" y="6637"/>
                    <a:pt x="4149" y="6492"/>
                    <a:pt x="3441" y="6492"/>
                  </a:cubicBezTo>
                  <a:cubicBezTo>
                    <a:pt x="2180" y="6492"/>
                    <a:pt x="1310" y="6953"/>
                    <a:pt x="773" y="8101"/>
                  </a:cubicBezTo>
                  <a:cubicBezTo>
                    <a:pt x="0" y="9752"/>
                    <a:pt x="923" y="11404"/>
                    <a:pt x="3352" y="11404"/>
                  </a:cubicBezTo>
                  <a:cubicBezTo>
                    <a:pt x="3561" y="11404"/>
                    <a:pt x="3780" y="11391"/>
                    <a:pt x="4011" y="11366"/>
                  </a:cubicBezTo>
                  <a:cubicBezTo>
                    <a:pt x="4407" y="11323"/>
                    <a:pt x="4754" y="11304"/>
                    <a:pt x="5058" y="11304"/>
                  </a:cubicBezTo>
                  <a:cubicBezTo>
                    <a:pt x="7002" y="11304"/>
                    <a:pt x="7196" y="12071"/>
                    <a:pt x="7196" y="12071"/>
                  </a:cubicBezTo>
                  <a:cubicBezTo>
                    <a:pt x="8266" y="10786"/>
                    <a:pt x="5260" y="9832"/>
                    <a:pt x="6099" y="9055"/>
                  </a:cubicBezTo>
                  <a:cubicBezTo>
                    <a:pt x="6213" y="8948"/>
                    <a:pt x="6402" y="8903"/>
                    <a:pt x="6651" y="8903"/>
                  </a:cubicBezTo>
                  <a:cubicBezTo>
                    <a:pt x="8098" y="8903"/>
                    <a:pt x="11547" y="10450"/>
                    <a:pt x="13843" y="10450"/>
                  </a:cubicBezTo>
                  <a:cubicBezTo>
                    <a:pt x="14046" y="10450"/>
                    <a:pt x="14239" y="10438"/>
                    <a:pt x="14422" y="10411"/>
                  </a:cubicBezTo>
                  <a:cubicBezTo>
                    <a:pt x="17027" y="10037"/>
                    <a:pt x="17054" y="3997"/>
                    <a:pt x="14110" y="2811"/>
                  </a:cubicBezTo>
                  <a:cubicBezTo>
                    <a:pt x="13052" y="2386"/>
                    <a:pt x="11840" y="2261"/>
                    <a:pt x="10615" y="2261"/>
                  </a:cubicBezTo>
                  <a:cubicBezTo>
                    <a:pt x="8856" y="2261"/>
                    <a:pt x="7072" y="2519"/>
                    <a:pt x="5687" y="2519"/>
                  </a:cubicBezTo>
                  <a:cubicBezTo>
                    <a:pt x="5343" y="2519"/>
                    <a:pt x="5022" y="2503"/>
                    <a:pt x="4734" y="2463"/>
                  </a:cubicBezTo>
                  <a:cubicBezTo>
                    <a:pt x="2486" y="2142"/>
                    <a:pt x="3467" y="1"/>
                    <a:pt x="3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3"/>
            <p:cNvSpPr/>
            <p:nvPr/>
          </p:nvSpPr>
          <p:spPr>
            <a:xfrm>
              <a:off x="4076175" y="2635450"/>
              <a:ext cx="325200" cy="301775"/>
            </a:xfrm>
            <a:custGeom>
              <a:avLst/>
              <a:gdLst/>
              <a:ahLst/>
              <a:cxnLst/>
              <a:rect l="l" t="t" r="r" b="b"/>
              <a:pathLst>
                <a:path w="13008" h="12071" extrusionOk="0">
                  <a:moveTo>
                    <a:pt x="1071" y="1"/>
                  </a:moveTo>
                  <a:cubicBezTo>
                    <a:pt x="759" y="179"/>
                    <a:pt x="473" y="429"/>
                    <a:pt x="277" y="741"/>
                  </a:cubicBezTo>
                  <a:cubicBezTo>
                    <a:pt x="89" y="1053"/>
                    <a:pt x="0" y="1428"/>
                    <a:pt x="18" y="1794"/>
                  </a:cubicBezTo>
                  <a:cubicBezTo>
                    <a:pt x="36" y="2168"/>
                    <a:pt x="161" y="2525"/>
                    <a:pt x="357" y="2838"/>
                  </a:cubicBezTo>
                  <a:cubicBezTo>
                    <a:pt x="544" y="3159"/>
                    <a:pt x="803" y="3435"/>
                    <a:pt x="1106" y="3649"/>
                  </a:cubicBezTo>
                  <a:lnTo>
                    <a:pt x="1214" y="3730"/>
                  </a:lnTo>
                  <a:cubicBezTo>
                    <a:pt x="1258" y="3756"/>
                    <a:pt x="1294" y="3783"/>
                    <a:pt x="1338" y="3801"/>
                  </a:cubicBezTo>
                  <a:lnTo>
                    <a:pt x="1579" y="3944"/>
                  </a:lnTo>
                  <a:lnTo>
                    <a:pt x="1829" y="4051"/>
                  </a:lnTo>
                  <a:lnTo>
                    <a:pt x="1963" y="4104"/>
                  </a:lnTo>
                  <a:lnTo>
                    <a:pt x="2097" y="4140"/>
                  </a:lnTo>
                  <a:cubicBezTo>
                    <a:pt x="2266" y="4194"/>
                    <a:pt x="2445" y="4256"/>
                    <a:pt x="2632" y="4274"/>
                  </a:cubicBezTo>
                  <a:cubicBezTo>
                    <a:pt x="2810" y="4309"/>
                    <a:pt x="2989" y="4345"/>
                    <a:pt x="3176" y="4354"/>
                  </a:cubicBezTo>
                  <a:cubicBezTo>
                    <a:pt x="3442" y="4380"/>
                    <a:pt x="3708" y="4391"/>
                    <a:pt x="3974" y="4391"/>
                  </a:cubicBezTo>
                  <a:cubicBezTo>
                    <a:pt x="4439" y="4391"/>
                    <a:pt x="4902" y="4358"/>
                    <a:pt x="5362" y="4318"/>
                  </a:cubicBezTo>
                  <a:cubicBezTo>
                    <a:pt x="6807" y="4202"/>
                    <a:pt x="8234" y="3935"/>
                    <a:pt x="9671" y="3926"/>
                  </a:cubicBezTo>
                  <a:cubicBezTo>
                    <a:pt x="10028" y="3926"/>
                    <a:pt x="10375" y="3944"/>
                    <a:pt x="10723" y="3997"/>
                  </a:cubicBezTo>
                  <a:cubicBezTo>
                    <a:pt x="11080" y="4042"/>
                    <a:pt x="11410" y="4122"/>
                    <a:pt x="11687" y="4309"/>
                  </a:cubicBezTo>
                  <a:cubicBezTo>
                    <a:pt x="12258" y="4666"/>
                    <a:pt x="12570" y="5344"/>
                    <a:pt x="12624" y="6031"/>
                  </a:cubicBezTo>
                  <a:cubicBezTo>
                    <a:pt x="12686" y="6709"/>
                    <a:pt x="12534" y="7423"/>
                    <a:pt x="12195" y="8021"/>
                  </a:cubicBezTo>
                  <a:cubicBezTo>
                    <a:pt x="12017" y="8324"/>
                    <a:pt x="11803" y="8592"/>
                    <a:pt x="11535" y="8806"/>
                  </a:cubicBezTo>
                  <a:cubicBezTo>
                    <a:pt x="11401" y="8904"/>
                    <a:pt x="11259" y="9002"/>
                    <a:pt x="11098" y="9064"/>
                  </a:cubicBezTo>
                  <a:cubicBezTo>
                    <a:pt x="10946" y="9136"/>
                    <a:pt x="10786" y="9189"/>
                    <a:pt x="10625" y="9216"/>
                  </a:cubicBezTo>
                  <a:cubicBezTo>
                    <a:pt x="10518" y="9231"/>
                    <a:pt x="10408" y="9237"/>
                    <a:pt x="10297" y="9237"/>
                  </a:cubicBezTo>
                  <a:cubicBezTo>
                    <a:pt x="10064" y="9237"/>
                    <a:pt x="9825" y="9210"/>
                    <a:pt x="9590" y="9180"/>
                  </a:cubicBezTo>
                  <a:cubicBezTo>
                    <a:pt x="9234" y="9127"/>
                    <a:pt x="8886" y="9055"/>
                    <a:pt x="8538" y="8975"/>
                  </a:cubicBezTo>
                  <a:cubicBezTo>
                    <a:pt x="7833" y="8806"/>
                    <a:pt x="7137" y="8618"/>
                    <a:pt x="6432" y="8440"/>
                  </a:cubicBezTo>
                  <a:cubicBezTo>
                    <a:pt x="5737" y="8261"/>
                    <a:pt x="5032" y="8074"/>
                    <a:pt x="4300" y="7994"/>
                  </a:cubicBezTo>
                  <a:cubicBezTo>
                    <a:pt x="4113" y="7967"/>
                    <a:pt x="3934" y="7958"/>
                    <a:pt x="3747" y="7958"/>
                  </a:cubicBezTo>
                  <a:cubicBezTo>
                    <a:pt x="3560" y="7958"/>
                    <a:pt x="3372" y="7985"/>
                    <a:pt x="3185" y="8021"/>
                  </a:cubicBezTo>
                  <a:cubicBezTo>
                    <a:pt x="3007" y="8065"/>
                    <a:pt x="2828" y="8128"/>
                    <a:pt x="2659" y="8226"/>
                  </a:cubicBezTo>
                  <a:cubicBezTo>
                    <a:pt x="2498" y="8324"/>
                    <a:pt x="2338" y="8485"/>
                    <a:pt x="2293" y="8690"/>
                  </a:cubicBezTo>
                  <a:cubicBezTo>
                    <a:pt x="2248" y="8895"/>
                    <a:pt x="2293" y="9100"/>
                    <a:pt x="2382" y="9261"/>
                  </a:cubicBezTo>
                  <a:cubicBezTo>
                    <a:pt x="2471" y="9439"/>
                    <a:pt x="2596" y="9582"/>
                    <a:pt x="2721" y="9716"/>
                  </a:cubicBezTo>
                  <a:cubicBezTo>
                    <a:pt x="2855" y="9841"/>
                    <a:pt x="2998" y="9956"/>
                    <a:pt x="3149" y="10064"/>
                  </a:cubicBezTo>
                  <a:cubicBezTo>
                    <a:pt x="3301" y="10162"/>
                    <a:pt x="3471" y="10251"/>
                    <a:pt x="3613" y="10340"/>
                  </a:cubicBezTo>
                  <a:cubicBezTo>
                    <a:pt x="4211" y="10733"/>
                    <a:pt x="4657" y="11366"/>
                    <a:pt x="4800" y="12071"/>
                  </a:cubicBezTo>
                  <a:cubicBezTo>
                    <a:pt x="4746" y="11714"/>
                    <a:pt x="4604" y="11375"/>
                    <a:pt x="4416" y="11063"/>
                  </a:cubicBezTo>
                  <a:cubicBezTo>
                    <a:pt x="4220" y="10759"/>
                    <a:pt x="3961" y="10483"/>
                    <a:pt x="3667" y="10269"/>
                  </a:cubicBezTo>
                  <a:cubicBezTo>
                    <a:pt x="3506" y="10171"/>
                    <a:pt x="3355" y="10081"/>
                    <a:pt x="3212" y="9974"/>
                  </a:cubicBezTo>
                  <a:cubicBezTo>
                    <a:pt x="3069" y="9867"/>
                    <a:pt x="2926" y="9760"/>
                    <a:pt x="2810" y="9626"/>
                  </a:cubicBezTo>
                  <a:cubicBezTo>
                    <a:pt x="2686" y="9502"/>
                    <a:pt x="2578" y="9359"/>
                    <a:pt x="2507" y="9207"/>
                  </a:cubicBezTo>
                  <a:cubicBezTo>
                    <a:pt x="2436" y="9047"/>
                    <a:pt x="2400" y="8877"/>
                    <a:pt x="2445" y="8725"/>
                  </a:cubicBezTo>
                  <a:cubicBezTo>
                    <a:pt x="2480" y="8574"/>
                    <a:pt x="2605" y="8458"/>
                    <a:pt x="2748" y="8369"/>
                  </a:cubicBezTo>
                  <a:cubicBezTo>
                    <a:pt x="2891" y="8288"/>
                    <a:pt x="3060" y="8235"/>
                    <a:pt x="3230" y="8199"/>
                  </a:cubicBezTo>
                  <a:cubicBezTo>
                    <a:pt x="3394" y="8160"/>
                    <a:pt x="3560" y="8144"/>
                    <a:pt x="3728" y="8144"/>
                  </a:cubicBezTo>
                  <a:cubicBezTo>
                    <a:pt x="3907" y="8144"/>
                    <a:pt x="4089" y="8162"/>
                    <a:pt x="4273" y="8190"/>
                  </a:cubicBezTo>
                  <a:cubicBezTo>
                    <a:pt x="4978" y="8288"/>
                    <a:pt x="5674" y="8485"/>
                    <a:pt x="6370" y="8672"/>
                  </a:cubicBezTo>
                  <a:cubicBezTo>
                    <a:pt x="7066" y="8868"/>
                    <a:pt x="7762" y="9073"/>
                    <a:pt x="8466" y="9243"/>
                  </a:cubicBezTo>
                  <a:cubicBezTo>
                    <a:pt x="8823" y="9332"/>
                    <a:pt x="9180" y="9403"/>
                    <a:pt x="9546" y="9457"/>
                  </a:cubicBezTo>
                  <a:cubicBezTo>
                    <a:pt x="9795" y="9493"/>
                    <a:pt x="10044" y="9526"/>
                    <a:pt x="10302" y="9526"/>
                  </a:cubicBezTo>
                  <a:cubicBezTo>
                    <a:pt x="10422" y="9526"/>
                    <a:pt x="10545" y="9519"/>
                    <a:pt x="10670" y="9502"/>
                  </a:cubicBezTo>
                  <a:cubicBezTo>
                    <a:pt x="11062" y="9448"/>
                    <a:pt x="11410" y="9270"/>
                    <a:pt x="11723" y="9038"/>
                  </a:cubicBezTo>
                  <a:cubicBezTo>
                    <a:pt x="12017" y="8806"/>
                    <a:pt x="12267" y="8502"/>
                    <a:pt x="12454" y="8181"/>
                  </a:cubicBezTo>
                  <a:cubicBezTo>
                    <a:pt x="12829" y="7521"/>
                    <a:pt x="13007" y="6754"/>
                    <a:pt x="12945" y="5996"/>
                  </a:cubicBezTo>
                  <a:cubicBezTo>
                    <a:pt x="12909" y="5621"/>
                    <a:pt x="12811" y="5246"/>
                    <a:pt x="12632" y="4907"/>
                  </a:cubicBezTo>
                  <a:cubicBezTo>
                    <a:pt x="12454" y="4559"/>
                    <a:pt x="12178" y="4265"/>
                    <a:pt x="11856" y="4051"/>
                  </a:cubicBezTo>
                  <a:cubicBezTo>
                    <a:pt x="11526" y="3837"/>
                    <a:pt x="11134" y="3747"/>
                    <a:pt x="10768" y="3703"/>
                  </a:cubicBezTo>
                  <a:cubicBezTo>
                    <a:pt x="10402" y="3640"/>
                    <a:pt x="10036" y="3631"/>
                    <a:pt x="9671" y="3631"/>
                  </a:cubicBezTo>
                  <a:cubicBezTo>
                    <a:pt x="8930" y="3640"/>
                    <a:pt x="8208" y="3721"/>
                    <a:pt x="7485" y="3801"/>
                  </a:cubicBezTo>
                  <a:cubicBezTo>
                    <a:pt x="6771" y="3890"/>
                    <a:pt x="6058" y="3997"/>
                    <a:pt x="5335" y="4078"/>
                  </a:cubicBezTo>
                  <a:cubicBezTo>
                    <a:pt x="4824" y="4129"/>
                    <a:pt x="4312" y="4171"/>
                    <a:pt x="3801" y="4171"/>
                  </a:cubicBezTo>
                  <a:cubicBezTo>
                    <a:pt x="3599" y="4171"/>
                    <a:pt x="3396" y="4164"/>
                    <a:pt x="3194" y="4149"/>
                  </a:cubicBezTo>
                  <a:cubicBezTo>
                    <a:pt x="3016" y="4149"/>
                    <a:pt x="2837" y="4113"/>
                    <a:pt x="2668" y="4086"/>
                  </a:cubicBezTo>
                  <a:cubicBezTo>
                    <a:pt x="2489" y="4069"/>
                    <a:pt x="2320" y="4015"/>
                    <a:pt x="2150" y="3970"/>
                  </a:cubicBezTo>
                  <a:lnTo>
                    <a:pt x="2016" y="3935"/>
                  </a:lnTo>
                  <a:lnTo>
                    <a:pt x="1900" y="3890"/>
                  </a:lnTo>
                  <a:lnTo>
                    <a:pt x="1651" y="3792"/>
                  </a:lnTo>
                  <a:lnTo>
                    <a:pt x="1419" y="3658"/>
                  </a:lnTo>
                  <a:cubicBezTo>
                    <a:pt x="1383" y="3640"/>
                    <a:pt x="1338" y="3623"/>
                    <a:pt x="1303" y="3596"/>
                  </a:cubicBezTo>
                  <a:lnTo>
                    <a:pt x="1196" y="3524"/>
                  </a:lnTo>
                  <a:cubicBezTo>
                    <a:pt x="901" y="3328"/>
                    <a:pt x="652" y="3069"/>
                    <a:pt x="455" y="2775"/>
                  </a:cubicBezTo>
                  <a:cubicBezTo>
                    <a:pt x="259" y="2481"/>
                    <a:pt x="134" y="2142"/>
                    <a:pt x="98" y="1785"/>
                  </a:cubicBezTo>
                  <a:cubicBezTo>
                    <a:pt x="72" y="1437"/>
                    <a:pt x="143" y="1071"/>
                    <a:pt x="321" y="759"/>
                  </a:cubicBezTo>
                  <a:cubicBezTo>
                    <a:pt x="491" y="447"/>
                    <a:pt x="759" y="197"/>
                    <a:pt x="10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3"/>
            <p:cNvSpPr/>
            <p:nvPr/>
          </p:nvSpPr>
          <p:spPr>
            <a:xfrm>
              <a:off x="4046050" y="2662675"/>
              <a:ext cx="289075" cy="160150"/>
            </a:xfrm>
            <a:custGeom>
              <a:avLst/>
              <a:gdLst/>
              <a:ahLst/>
              <a:cxnLst/>
              <a:rect l="l" t="t" r="r" b="b"/>
              <a:pathLst>
                <a:path w="11563" h="6406" extrusionOk="0">
                  <a:moveTo>
                    <a:pt x="509" y="0"/>
                  </a:moveTo>
                  <a:lnTo>
                    <a:pt x="509" y="0"/>
                  </a:lnTo>
                  <a:cubicBezTo>
                    <a:pt x="340" y="312"/>
                    <a:pt x="206" y="651"/>
                    <a:pt x="126" y="999"/>
                  </a:cubicBezTo>
                  <a:cubicBezTo>
                    <a:pt x="37" y="1347"/>
                    <a:pt x="1" y="1722"/>
                    <a:pt x="37" y="2088"/>
                  </a:cubicBezTo>
                  <a:cubicBezTo>
                    <a:pt x="72" y="2462"/>
                    <a:pt x="206" y="2828"/>
                    <a:pt x="420" y="3140"/>
                  </a:cubicBezTo>
                  <a:cubicBezTo>
                    <a:pt x="634" y="3461"/>
                    <a:pt x="929" y="3711"/>
                    <a:pt x="1259" y="3898"/>
                  </a:cubicBezTo>
                  <a:cubicBezTo>
                    <a:pt x="1901" y="4273"/>
                    <a:pt x="2633" y="4461"/>
                    <a:pt x="3346" y="4568"/>
                  </a:cubicBezTo>
                  <a:cubicBezTo>
                    <a:pt x="3871" y="4646"/>
                    <a:pt x="4405" y="4677"/>
                    <a:pt x="4935" y="4677"/>
                  </a:cubicBezTo>
                  <a:cubicBezTo>
                    <a:pt x="5126" y="4677"/>
                    <a:pt x="5316" y="4673"/>
                    <a:pt x="5505" y="4666"/>
                  </a:cubicBezTo>
                  <a:cubicBezTo>
                    <a:pt x="6228" y="4639"/>
                    <a:pt x="6942" y="4568"/>
                    <a:pt x="7646" y="4461"/>
                  </a:cubicBezTo>
                  <a:cubicBezTo>
                    <a:pt x="8003" y="4398"/>
                    <a:pt x="8360" y="4336"/>
                    <a:pt x="8708" y="4264"/>
                  </a:cubicBezTo>
                  <a:lnTo>
                    <a:pt x="8967" y="4202"/>
                  </a:lnTo>
                  <a:cubicBezTo>
                    <a:pt x="9047" y="4193"/>
                    <a:pt x="9127" y="4175"/>
                    <a:pt x="9207" y="4166"/>
                  </a:cubicBezTo>
                  <a:cubicBezTo>
                    <a:pt x="9296" y="4151"/>
                    <a:pt x="9387" y="4145"/>
                    <a:pt x="9478" y="4145"/>
                  </a:cubicBezTo>
                  <a:cubicBezTo>
                    <a:pt x="9552" y="4145"/>
                    <a:pt x="9626" y="4149"/>
                    <a:pt x="9698" y="4157"/>
                  </a:cubicBezTo>
                  <a:cubicBezTo>
                    <a:pt x="10028" y="4175"/>
                    <a:pt x="10358" y="4273"/>
                    <a:pt x="10644" y="4425"/>
                  </a:cubicBezTo>
                  <a:cubicBezTo>
                    <a:pt x="10929" y="4585"/>
                    <a:pt x="11197" y="4817"/>
                    <a:pt x="11286" y="5103"/>
                  </a:cubicBezTo>
                  <a:cubicBezTo>
                    <a:pt x="11331" y="5254"/>
                    <a:pt x="11322" y="5406"/>
                    <a:pt x="11250" y="5549"/>
                  </a:cubicBezTo>
                  <a:cubicBezTo>
                    <a:pt x="11188" y="5692"/>
                    <a:pt x="11072" y="5817"/>
                    <a:pt x="10938" y="5924"/>
                  </a:cubicBezTo>
                  <a:cubicBezTo>
                    <a:pt x="10671" y="6138"/>
                    <a:pt x="10340" y="6289"/>
                    <a:pt x="10010" y="6405"/>
                  </a:cubicBezTo>
                  <a:cubicBezTo>
                    <a:pt x="10358" y="6334"/>
                    <a:pt x="10706" y="6227"/>
                    <a:pt x="11018" y="6040"/>
                  </a:cubicBezTo>
                  <a:cubicBezTo>
                    <a:pt x="11170" y="5932"/>
                    <a:pt x="11322" y="5808"/>
                    <a:pt x="11420" y="5638"/>
                  </a:cubicBezTo>
                  <a:cubicBezTo>
                    <a:pt x="11518" y="5469"/>
                    <a:pt x="11563" y="5254"/>
                    <a:pt x="11518" y="5049"/>
                  </a:cubicBezTo>
                  <a:cubicBezTo>
                    <a:pt x="11473" y="4853"/>
                    <a:pt x="11366" y="4675"/>
                    <a:pt x="11241" y="4532"/>
                  </a:cubicBezTo>
                  <a:cubicBezTo>
                    <a:pt x="11117" y="4380"/>
                    <a:pt x="10965" y="4255"/>
                    <a:pt x="10804" y="4157"/>
                  </a:cubicBezTo>
                  <a:cubicBezTo>
                    <a:pt x="10644" y="4050"/>
                    <a:pt x="10474" y="3970"/>
                    <a:pt x="10296" y="3907"/>
                  </a:cubicBezTo>
                  <a:cubicBezTo>
                    <a:pt x="10117" y="3845"/>
                    <a:pt x="9930" y="3800"/>
                    <a:pt x="9743" y="3783"/>
                  </a:cubicBezTo>
                  <a:cubicBezTo>
                    <a:pt x="9622" y="3765"/>
                    <a:pt x="9497" y="3755"/>
                    <a:pt x="9373" y="3755"/>
                  </a:cubicBezTo>
                  <a:cubicBezTo>
                    <a:pt x="9306" y="3755"/>
                    <a:pt x="9238" y="3758"/>
                    <a:pt x="9172" y="3765"/>
                  </a:cubicBezTo>
                  <a:cubicBezTo>
                    <a:pt x="9074" y="3765"/>
                    <a:pt x="8984" y="3791"/>
                    <a:pt x="8886" y="3800"/>
                  </a:cubicBezTo>
                  <a:lnTo>
                    <a:pt x="8628" y="3845"/>
                  </a:lnTo>
                  <a:cubicBezTo>
                    <a:pt x="8280" y="3907"/>
                    <a:pt x="7932" y="3961"/>
                    <a:pt x="7584" y="4006"/>
                  </a:cubicBezTo>
                  <a:cubicBezTo>
                    <a:pt x="6888" y="4095"/>
                    <a:pt x="6192" y="4166"/>
                    <a:pt x="5487" y="4193"/>
                  </a:cubicBezTo>
                  <a:cubicBezTo>
                    <a:pt x="5290" y="4200"/>
                    <a:pt x="5092" y="4204"/>
                    <a:pt x="4895" y="4204"/>
                  </a:cubicBezTo>
                  <a:cubicBezTo>
                    <a:pt x="4397" y="4204"/>
                    <a:pt x="3901" y="4179"/>
                    <a:pt x="3409" y="4122"/>
                  </a:cubicBezTo>
                  <a:cubicBezTo>
                    <a:pt x="2722" y="4041"/>
                    <a:pt x="2044" y="3872"/>
                    <a:pt x="1437" y="3568"/>
                  </a:cubicBezTo>
                  <a:cubicBezTo>
                    <a:pt x="1134" y="3426"/>
                    <a:pt x="875" y="3212"/>
                    <a:pt x="670" y="2962"/>
                  </a:cubicBezTo>
                  <a:cubicBezTo>
                    <a:pt x="465" y="2703"/>
                    <a:pt x="331" y="2391"/>
                    <a:pt x="269" y="2052"/>
                  </a:cubicBezTo>
                  <a:cubicBezTo>
                    <a:pt x="206" y="1722"/>
                    <a:pt x="206" y="1374"/>
                    <a:pt x="251" y="1026"/>
                  </a:cubicBezTo>
                  <a:cubicBezTo>
                    <a:pt x="295" y="678"/>
                    <a:pt x="385" y="330"/>
                    <a:pt x="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3"/>
            <p:cNvSpPr/>
            <p:nvPr/>
          </p:nvSpPr>
          <p:spPr>
            <a:xfrm>
              <a:off x="4055875" y="2801075"/>
              <a:ext cx="129600" cy="125450"/>
            </a:xfrm>
            <a:custGeom>
              <a:avLst/>
              <a:gdLst/>
              <a:ahLst/>
              <a:cxnLst/>
              <a:rect l="l" t="t" r="r" b="b"/>
              <a:pathLst>
                <a:path w="5184" h="5018" extrusionOk="0">
                  <a:moveTo>
                    <a:pt x="3053" y="1"/>
                  </a:moveTo>
                  <a:cubicBezTo>
                    <a:pt x="2674" y="1"/>
                    <a:pt x="2301" y="52"/>
                    <a:pt x="1927" y="138"/>
                  </a:cubicBezTo>
                  <a:cubicBezTo>
                    <a:pt x="1499" y="245"/>
                    <a:pt x="1071" y="405"/>
                    <a:pt x="705" y="700"/>
                  </a:cubicBezTo>
                  <a:cubicBezTo>
                    <a:pt x="518" y="843"/>
                    <a:pt x="357" y="1030"/>
                    <a:pt x="241" y="1244"/>
                  </a:cubicBezTo>
                  <a:cubicBezTo>
                    <a:pt x="179" y="1351"/>
                    <a:pt x="134" y="1476"/>
                    <a:pt x="108" y="1583"/>
                  </a:cubicBezTo>
                  <a:cubicBezTo>
                    <a:pt x="72" y="1699"/>
                    <a:pt x="54" y="1815"/>
                    <a:pt x="27" y="1931"/>
                  </a:cubicBezTo>
                  <a:cubicBezTo>
                    <a:pt x="0" y="2172"/>
                    <a:pt x="9" y="2413"/>
                    <a:pt x="63" y="2645"/>
                  </a:cubicBezTo>
                  <a:cubicBezTo>
                    <a:pt x="116" y="2885"/>
                    <a:pt x="206" y="3117"/>
                    <a:pt x="339" y="3323"/>
                  </a:cubicBezTo>
                  <a:cubicBezTo>
                    <a:pt x="616" y="3733"/>
                    <a:pt x="1080" y="4009"/>
                    <a:pt x="1562" y="4072"/>
                  </a:cubicBezTo>
                  <a:lnTo>
                    <a:pt x="1740" y="4090"/>
                  </a:lnTo>
                  <a:cubicBezTo>
                    <a:pt x="1761" y="4093"/>
                    <a:pt x="1781" y="4094"/>
                    <a:pt x="1800" y="4094"/>
                  </a:cubicBezTo>
                  <a:cubicBezTo>
                    <a:pt x="1839" y="4094"/>
                    <a:pt x="1877" y="4090"/>
                    <a:pt x="1918" y="4090"/>
                  </a:cubicBezTo>
                  <a:lnTo>
                    <a:pt x="2240" y="4081"/>
                  </a:lnTo>
                  <a:cubicBezTo>
                    <a:pt x="2259" y="4079"/>
                    <a:pt x="2279" y="4078"/>
                    <a:pt x="2299" y="4078"/>
                  </a:cubicBezTo>
                  <a:cubicBezTo>
                    <a:pt x="2380" y="4078"/>
                    <a:pt x="2464" y="4090"/>
                    <a:pt x="2543" y="4090"/>
                  </a:cubicBezTo>
                  <a:cubicBezTo>
                    <a:pt x="2641" y="4090"/>
                    <a:pt x="2748" y="4108"/>
                    <a:pt x="2846" y="4117"/>
                  </a:cubicBezTo>
                  <a:cubicBezTo>
                    <a:pt x="3257" y="4170"/>
                    <a:pt x="3658" y="4277"/>
                    <a:pt x="4051" y="4438"/>
                  </a:cubicBezTo>
                  <a:cubicBezTo>
                    <a:pt x="4443" y="4589"/>
                    <a:pt x="4827" y="4786"/>
                    <a:pt x="5184" y="5018"/>
                  </a:cubicBezTo>
                  <a:cubicBezTo>
                    <a:pt x="4889" y="4696"/>
                    <a:pt x="4532" y="4447"/>
                    <a:pt x="4149" y="4224"/>
                  </a:cubicBezTo>
                  <a:cubicBezTo>
                    <a:pt x="3765" y="4009"/>
                    <a:pt x="3355" y="3840"/>
                    <a:pt x="2918" y="3751"/>
                  </a:cubicBezTo>
                  <a:cubicBezTo>
                    <a:pt x="2695" y="3697"/>
                    <a:pt x="2472" y="3670"/>
                    <a:pt x="2240" y="3662"/>
                  </a:cubicBezTo>
                  <a:cubicBezTo>
                    <a:pt x="2133" y="3662"/>
                    <a:pt x="2008" y="3662"/>
                    <a:pt x="1918" y="3653"/>
                  </a:cubicBezTo>
                  <a:cubicBezTo>
                    <a:pt x="1874" y="3653"/>
                    <a:pt x="1820" y="3653"/>
                    <a:pt x="1776" y="3644"/>
                  </a:cubicBezTo>
                  <a:lnTo>
                    <a:pt x="1633" y="3626"/>
                  </a:lnTo>
                  <a:cubicBezTo>
                    <a:pt x="1267" y="3563"/>
                    <a:pt x="937" y="3358"/>
                    <a:pt x="741" y="3055"/>
                  </a:cubicBezTo>
                  <a:cubicBezTo>
                    <a:pt x="634" y="2903"/>
                    <a:pt x="562" y="2725"/>
                    <a:pt x="518" y="2546"/>
                  </a:cubicBezTo>
                  <a:cubicBezTo>
                    <a:pt x="473" y="2359"/>
                    <a:pt x="473" y="2172"/>
                    <a:pt x="482" y="1984"/>
                  </a:cubicBezTo>
                  <a:cubicBezTo>
                    <a:pt x="500" y="1886"/>
                    <a:pt x="500" y="1788"/>
                    <a:pt x="527" y="1699"/>
                  </a:cubicBezTo>
                  <a:cubicBezTo>
                    <a:pt x="554" y="1601"/>
                    <a:pt x="571" y="1521"/>
                    <a:pt x="616" y="1431"/>
                  </a:cubicBezTo>
                  <a:cubicBezTo>
                    <a:pt x="696" y="1271"/>
                    <a:pt x="803" y="1119"/>
                    <a:pt x="946" y="985"/>
                  </a:cubicBezTo>
                  <a:cubicBezTo>
                    <a:pt x="1232" y="718"/>
                    <a:pt x="1606" y="521"/>
                    <a:pt x="1999" y="361"/>
                  </a:cubicBezTo>
                  <a:cubicBezTo>
                    <a:pt x="2382" y="209"/>
                    <a:pt x="2802" y="93"/>
                    <a:pt x="3221" y="4"/>
                  </a:cubicBezTo>
                  <a:cubicBezTo>
                    <a:pt x="3165" y="2"/>
                    <a:pt x="3109" y="1"/>
                    <a:pt x="3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6" name="Google Shape;2176;p33"/>
          <p:cNvGrpSpPr/>
          <p:nvPr/>
        </p:nvGrpSpPr>
        <p:grpSpPr>
          <a:xfrm>
            <a:off x="3838608" y="4248675"/>
            <a:ext cx="2321630" cy="909561"/>
            <a:chOff x="6822358" y="4233937"/>
            <a:chExt cx="2321630" cy="909561"/>
          </a:xfrm>
        </p:grpSpPr>
        <p:sp>
          <p:nvSpPr>
            <p:cNvPr id="2177" name="Google Shape;2177;p33"/>
            <p:cNvSpPr/>
            <p:nvPr/>
          </p:nvSpPr>
          <p:spPr>
            <a:xfrm rot="5400000">
              <a:off x="7610916" y="3748415"/>
              <a:ext cx="744954" cy="2045212"/>
            </a:xfrm>
            <a:custGeom>
              <a:avLst/>
              <a:gdLst/>
              <a:ahLst/>
              <a:cxnLst/>
              <a:rect l="l" t="t" r="r" b="b"/>
              <a:pathLst>
                <a:path w="23258" h="63853" extrusionOk="0">
                  <a:moveTo>
                    <a:pt x="23257" y="0"/>
                  </a:moveTo>
                  <a:cubicBezTo>
                    <a:pt x="22205" y="589"/>
                    <a:pt x="21125" y="1231"/>
                    <a:pt x="20010" y="1838"/>
                  </a:cubicBezTo>
                  <a:cubicBezTo>
                    <a:pt x="19939" y="1873"/>
                    <a:pt x="19859" y="1918"/>
                    <a:pt x="19787" y="1963"/>
                  </a:cubicBezTo>
                  <a:lnTo>
                    <a:pt x="19778" y="1963"/>
                  </a:lnTo>
                  <a:cubicBezTo>
                    <a:pt x="17548" y="3149"/>
                    <a:pt x="15416" y="4532"/>
                    <a:pt x="13426" y="6075"/>
                  </a:cubicBezTo>
                  <a:cubicBezTo>
                    <a:pt x="13275" y="6191"/>
                    <a:pt x="13132" y="6298"/>
                    <a:pt x="12998" y="6414"/>
                  </a:cubicBezTo>
                  <a:cubicBezTo>
                    <a:pt x="10759" y="8189"/>
                    <a:pt x="8689" y="10179"/>
                    <a:pt x="6834" y="12347"/>
                  </a:cubicBezTo>
                  <a:cubicBezTo>
                    <a:pt x="6762" y="12436"/>
                    <a:pt x="6682" y="12534"/>
                    <a:pt x="6602" y="12623"/>
                  </a:cubicBezTo>
                  <a:cubicBezTo>
                    <a:pt x="6441" y="12819"/>
                    <a:pt x="6281" y="13016"/>
                    <a:pt x="6120" y="13212"/>
                  </a:cubicBezTo>
                  <a:cubicBezTo>
                    <a:pt x="6049" y="13292"/>
                    <a:pt x="5986" y="13373"/>
                    <a:pt x="5924" y="13453"/>
                  </a:cubicBezTo>
                  <a:cubicBezTo>
                    <a:pt x="5460" y="14042"/>
                    <a:pt x="5005" y="14630"/>
                    <a:pt x="4577" y="15237"/>
                  </a:cubicBezTo>
                  <a:cubicBezTo>
                    <a:pt x="3444" y="16816"/>
                    <a:pt x="2409" y="18484"/>
                    <a:pt x="1615" y="20251"/>
                  </a:cubicBezTo>
                  <a:cubicBezTo>
                    <a:pt x="1579" y="20340"/>
                    <a:pt x="1544" y="20420"/>
                    <a:pt x="1508" y="20500"/>
                  </a:cubicBezTo>
                  <a:cubicBezTo>
                    <a:pt x="1017" y="21633"/>
                    <a:pt x="634" y="22793"/>
                    <a:pt x="375" y="23989"/>
                  </a:cubicBezTo>
                  <a:cubicBezTo>
                    <a:pt x="330" y="24221"/>
                    <a:pt x="286" y="24452"/>
                    <a:pt x="250" y="24693"/>
                  </a:cubicBezTo>
                  <a:cubicBezTo>
                    <a:pt x="9" y="26165"/>
                    <a:pt x="0" y="27691"/>
                    <a:pt x="250" y="29163"/>
                  </a:cubicBezTo>
                  <a:cubicBezTo>
                    <a:pt x="509" y="30670"/>
                    <a:pt x="1044" y="32116"/>
                    <a:pt x="1900" y="33391"/>
                  </a:cubicBezTo>
                  <a:cubicBezTo>
                    <a:pt x="2124" y="33721"/>
                    <a:pt x="2373" y="34043"/>
                    <a:pt x="2632" y="34346"/>
                  </a:cubicBezTo>
                  <a:cubicBezTo>
                    <a:pt x="2703" y="34426"/>
                    <a:pt x="2775" y="34515"/>
                    <a:pt x="2846" y="34596"/>
                  </a:cubicBezTo>
                  <a:cubicBezTo>
                    <a:pt x="3961" y="35845"/>
                    <a:pt x="5317" y="36888"/>
                    <a:pt x="6602" y="37995"/>
                  </a:cubicBezTo>
                  <a:cubicBezTo>
                    <a:pt x="6682" y="38066"/>
                    <a:pt x="6762" y="38137"/>
                    <a:pt x="6834" y="38200"/>
                  </a:cubicBezTo>
                  <a:cubicBezTo>
                    <a:pt x="7316" y="38619"/>
                    <a:pt x="7788" y="39056"/>
                    <a:pt x="8234" y="39511"/>
                  </a:cubicBezTo>
                  <a:cubicBezTo>
                    <a:pt x="8796" y="40100"/>
                    <a:pt x="9314" y="40724"/>
                    <a:pt x="9787" y="41393"/>
                  </a:cubicBezTo>
                  <a:cubicBezTo>
                    <a:pt x="9849" y="41474"/>
                    <a:pt x="9903" y="41554"/>
                    <a:pt x="9956" y="41643"/>
                  </a:cubicBezTo>
                  <a:cubicBezTo>
                    <a:pt x="11330" y="43668"/>
                    <a:pt x="12240" y="46006"/>
                    <a:pt x="12597" y="48441"/>
                  </a:cubicBezTo>
                  <a:cubicBezTo>
                    <a:pt x="12606" y="48521"/>
                    <a:pt x="12615" y="48602"/>
                    <a:pt x="12624" y="48682"/>
                  </a:cubicBezTo>
                  <a:cubicBezTo>
                    <a:pt x="12668" y="49003"/>
                    <a:pt x="12704" y="49324"/>
                    <a:pt x="12722" y="49645"/>
                  </a:cubicBezTo>
                  <a:cubicBezTo>
                    <a:pt x="12847" y="51554"/>
                    <a:pt x="12650" y="53562"/>
                    <a:pt x="12713" y="55480"/>
                  </a:cubicBezTo>
                  <a:cubicBezTo>
                    <a:pt x="12713" y="55560"/>
                    <a:pt x="12713" y="55640"/>
                    <a:pt x="12722" y="55729"/>
                  </a:cubicBezTo>
                  <a:cubicBezTo>
                    <a:pt x="12757" y="56782"/>
                    <a:pt x="12891" y="57799"/>
                    <a:pt x="13195" y="58763"/>
                  </a:cubicBezTo>
                  <a:cubicBezTo>
                    <a:pt x="13257" y="58986"/>
                    <a:pt x="13337" y="59200"/>
                    <a:pt x="13426" y="59405"/>
                  </a:cubicBezTo>
                  <a:cubicBezTo>
                    <a:pt x="13587" y="59797"/>
                    <a:pt x="13774" y="60181"/>
                    <a:pt x="14015" y="60547"/>
                  </a:cubicBezTo>
                  <a:cubicBezTo>
                    <a:pt x="14542" y="61368"/>
                    <a:pt x="15229" y="62028"/>
                    <a:pt x="16022" y="62527"/>
                  </a:cubicBezTo>
                  <a:cubicBezTo>
                    <a:pt x="16156" y="62616"/>
                    <a:pt x="16299" y="62697"/>
                    <a:pt x="16442" y="62777"/>
                  </a:cubicBezTo>
                  <a:cubicBezTo>
                    <a:pt x="17441" y="63330"/>
                    <a:pt x="18592" y="63660"/>
                    <a:pt x="19778" y="63794"/>
                  </a:cubicBezTo>
                  <a:cubicBezTo>
                    <a:pt x="19859" y="63803"/>
                    <a:pt x="19930" y="63812"/>
                    <a:pt x="20010" y="63812"/>
                  </a:cubicBezTo>
                  <a:cubicBezTo>
                    <a:pt x="20313" y="63839"/>
                    <a:pt x="20619" y="63853"/>
                    <a:pt x="20925" y="63853"/>
                  </a:cubicBezTo>
                  <a:cubicBezTo>
                    <a:pt x="21708" y="63853"/>
                    <a:pt x="22494" y="63765"/>
                    <a:pt x="23257" y="63598"/>
                  </a:cubicBezTo>
                  <a:lnTo>
                    <a:pt x="232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3"/>
            <p:cNvSpPr/>
            <p:nvPr/>
          </p:nvSpPr>
          <p:spPr>
            <a:xfrm rot="5400000">
              <a:off x="7534400" y="3521894"/>
              <a:ext cx="897545" cy="2321630"/>
            </a:xfrm>
            <a:custGeom>
              <a:avLst/>
              <a:gdLst/>
              <a:ahLst/>
              <a:cxnLst/>
              <a:rect l="l" t="t" r="r" b="b"/>
              <a:pathLst>
                <a:path w="28022" h="72483" extrusionOk="0">
                  <a:moveTo>
                    <a:pt x="27538" y="0"/>
                  </a:moveTo>
                  <a:cubicBezTo>
                    <a:pt x="27497" y="0"/>
                    <a:pt x="27455" y="9"/>
                    <a:pt x="27415" y="26"/>
                  </a:cubicBezTo>
                  <a:lnTo>
                    <a:pt x="26246" y="579"/>
                  </a:lnTo>
                  <a:cubicBezTo>
                    <a:pt x="26104" y="650"/>
                    <a:pt x="26041" y="820"/>
                    <a:pt x="26113" y="954"/>
                  </a:cubicBezTo>
                  <a:cubicBezTo>
                    <a:pt x="26157" y="1061"/>
                    <a:pt x="26264" y="1114"/>
                    <a:pt x="26362" y="1114"/>
                  </a:cubicBezTo>
                  <a:cubicBezTo>
                    <a:pt x="26407" y="1114"/>
                    <a:pt x="26452" y="1105"/>
                    <a:pt x="26487" y="1088"/>
                  </a:cubicBezTo>
                  <a:lnTo>
                    <a:pt x="27656" y="534"/>
                  </a:lnTo>
                  <a:cubicBezTo>
                    <a:pt x="27799" y="472"/>
                    <a:pt x="27861" y="302"/>
                    <a:pt x="27790" y="160"/>
                  </a:cubicBezTo>
                  <a:cubicBezTo>
                    <a:pt x="27745" y="57"/>
                    <a:pt x="27644" y="0"/>
                    <a:pt x="27538" y="0"/>
                  </a:cubicBezTo>
                  <a:close/>
                  <a:moveTo>
                    <a:pt x="24360" y="1500"/>
                  </a:moveTo>
                  <a:cubicBezTo>
                    <a:pt x="24322" y="1500"/>
                    <a:pt x="24284" y="1508"/>
                    <a:pt x="24248" y="1525"/>
                  </a:cubicBezTo>
                  <a:lnTo>
                    <a:pt x="22294" y="2452"/>
                  </a:lnTo>
                  <a:lnTo>
                    <a:pt x="22232" y="2488"/>
                  </a:lnTo>
                  <a:cubicBezTo>
                    <a:pt x="22098" y="2559"/>
                    <a:pt x="22045" y="2729"/>
                    <a:pt x="22116" y="2863"/>
                  </a:cubicBezTo>
                  <a:cubicBezTo>
                    <a:pt x="22170" y="2961"/>
                    <a:pt x="22268" y="3014"/>
                    <a:pt x="22366" y="3014"/>
                  </a:cubicBezTo>
                  <a:cubicBezTo>
                    <a:pt x="22410" y="3014"/>
                    <a:pt x="22455" y="3006"/>
                    <a:pt x="22500" y="2979"/>
                  </a:cubicBezTo>
                  <a:lnTo>
                    <a:pt x="24489" y="2042"/>
                  </a:lnTo>
                  <a:cubicBezTo>
                    <a:pt x="24632" y="1971"/>
                    <a:pt x="24685" y="1801"/>
                    <a:pt x="24623" y="1658"/>
                  </a:cubicBezTo>
                  <a:cubicBezTo>
                    <a:pt x="24570" y="1560"/>
                    <a:pt x="24465" y="1500"/>
                    <a:pt x="24360" y="1500"/>
                  </a:cubicBezTo>
                  <a:close/>
                  <a:moveTo>
                    <a:pt x="20439" y="3537"/>
                  </a:moveTo>
                  <a:cubicBezTo>
                    <a:pt x="20391" y="3537"/>
                    <a:pt x="20341" y="3549"/>
                    <a:pt x="20296" y="3576"/>
                  </a:cubicBezTo>
                  <a:cubicBezTo>
                    <a:pt x="19663" y="3951"/>
                    <a:pt x="19029" y="4353"/>
                    <a:pt x="18405" y="4754"/>
                  </a:cubicBezTo>
                  <a:cubicBezTo>
                    <a:pt x="18280" y="4843"/>
                    <a:pt x="18244" y="5013"/>
                    <a:pt x="18325" y="5147"/>
                  </a:cubicBezTo>
                  <a:cubicBezTo>
                    <a:pt x="18378" y="5227"/>
                    <a:pt x="18467" y="5271"/>
                    <a:pt x="18565" y="5271"/>
                  </a:cubicBezTo>
                  <a:cubicBezTo>
                    <a:pt x="18619" y="5271"/>
                    <a:pt x="18673" y="5254"/>
                    <a:pt x="18717" y="5227"/>
                  </a:cubicBezTo>
                  <a:cubicBezTo>
                    <a:pt x="19324" y="4825"/>
                    <a:pt x="19957" y="4433"/>
                    <a:pt x="20582" y="4058"/>
                  </a:cubicBezTo>
                  <a:cubicBezTo>
                    <a:pt x="20715" y="3987"/>
                    <a:pt x="20760" y="3808"/>
                    <a:pt x="20680" y="3675"/>
                  </a:cubicBezTo>
                  <a:cubicBezTo>
                    <a:pt x="20627" y="3586"/>
                    <a:pt x="20534" y="3537"/>
                    <a:pt x="20439" y="3537"/>
                  </a:cubicBezTo>
                  <a:close/>
                  <a:moveTo>
                    <a:pt x="16741" y="5959"/>
                  </a:moveTo>
                  <a:cubicBezTo>
                    <a:pt x="16684" y="5959"/>
                    <a:pt x="16626" y="5977"/>
                    <a:pt x="16576" y="6012"/>
                  </a:cubicBezTo>
                  <a:cubicBezTo>
                    <a:pt x="15969" y="6440"/>
                    <a:pt x="15372" y="6895"/>
                    <a:pt x="14792" y="7350"/>
                  </a:cubicBezTo>
                  <a:cubicBezTo>
                    <a:pt x="14676" y="7448"/>
                    <a:pt x="14649" y="7627"/>
                    <a:pt x="14747" y="7743"/>
                  </a:cubicBezTo>
                  <a:cubicBezTo>
                    <a:pt x="14801" y="7814"/>
                    <a:pt x="14881" y="7850"/>
                    <a:pt x="14970" y="7850"/>
                  </a:cubicBezTo>
                  <a:cubicBezTo>
                    <a:pt x="15033" y="7850"/>
                    <a:pt x="15095" y="7832"/>
                    <a:pt x="15140" y="7796"/>
                  </a:cubicBezTo>
                  <a:cubicBezTo>
                    <a:pt x="15720" y="7341"/>
                    <a:pt x="16308" y="6895"/>
                    <a:pt x="16897" y="6467"/>
                  </a:cubicBezTo>
                  <a:cubicBezTo>
                    <a:pt x="17031" y="6378"/>
                    <a:pt x="17058" y="6199"/>
                    <a:pt x="16969" y="6074"/>
                  </a:cubicBezTo>
                  <a:cubicBezTo>
                    <a:pt x="16915" y="5999"/>
                    <a:pt x="16828" y="5959"/>
                    <a:pt x="16741" y="5959"/>
                  </a:cubicBezTo>
                  <a:close/>
                  <a:moveTo>
                    <a:pt x="13255" y="8696"/>
                  </a:moveTo>
                  <a:cubicBezTo>
                    <a:pt x="13193" y="8696"/>
                    <a:pt x="13130" y="8717"/>
                    <a:pt x="13079" y="8760"/>
                  </a:cubicBezTo>
                  <a:cubicBezTo>
                    <a:pt x="12517" y="9250"/>
                    <a:pt x="11964" y="9750"/>
                    <a:pt x="11420" y="10249"/>
                  </a:cubicBezTo>
                  <a:cubicBezTo>
                    <a:pt x="11313" y="10356"/>
                    <a:pt x="11304" y="10535"/>
                    <a:pt x="11411" y="10651"/>
                  </a:cubicBezTo>
                  <a:cubicBezTo>
                    <a:pt x="11464" y="10713"/>
                    <a:pt x="11545" y="10740"/>
                    <a:pt x="11616" y="10740"/>
                  </a:cubicBezTo>
                  <a:cubicBezTo>
                    <a:pt x="11687" y="10740"/>
                    <a:pt x="11759" y="10713"/>
                    <a:pt x="11812" y="10660"/>
                  </a:cubicBezTo>
                  <a:cubicBezTo>
                    <a:pt x="12339" y="10160"/>
                    <a:pt x="12892" y="9670"/>
                    <a:pt x="13445" y="9188"/>
                  </a:cubicBezTo>
                  <a:cubicBezTo>
                    <a:pt x="13561" y="9090"/>
                    <a:pt x="13579" y="8911"/>
                    <a:pt x="13472" y="8795"/>
                  </a:cubicBezTo>
                  <a:cubicBezTo>
                    <a:pt x="13416" y="8730"/>
                    <a:pt x="13336" y="8696"/>
                    <a:pt x="13255" y="8696"/>
                  </a:cubicBezTo>
                  <a:close/>
                  <a:moveTo>
                    <a:pt x="10040" y="11727"/>
                  </a:moveTo>
                  <a:cubicBezTo>
                    <a:pt x="9966" y="11727"/>
                    <a:pt x="9891" y="11756"/>
                    <a:pt x="9832" y="11811"/>
                  </a:cubicBezTo>
                  <a:cubicBezTo>
                    <a:pt x="9323" y="12346"/>
                    <a:pt x="8815" y="12890"/>
                    <a:pt x="8324" y="13443"/>
                  </a:cubicBezTo>
                  <a:cubicBezTo>
                    <a:pt x="8217" y="13559"/>
                    <a:pt x="8226" y="13738"/>
                    <a:pt x="8342" y="13836"/>
                  </a:cubicBezTo>
                  <a:cubicBezTo>
                    <a:pt x="8395" y="13889"/>
                    <a:pt x="8467" y="13907"/>
                    <a:pt x="8529" y="13907"/>
                  </a:cubicBezTo>
                  <a:cubicBezTo>
                    <a:pt x="8610" y="13907"/>
                    <a:pt x="8690" y="13880"/>
                    <a:pt x="8743" y="13818"/>
                  </a:cubicBezTo>
                  <a:cubicBezTo>
                    <a:pt x="9225" y="13274"/>
                    <a:pt x="9734" y="12729"/>
                    <a:pt x="10242" y="12203"/>
                  </a:cubicBezTo>
                  <a:cubicBezTo>
                    <a:pt x="10349" y="12096"/>
                    <a:pt x="10349" y="11918"/>
                    <a:pt x="10233" y="11811"/>
                  </a:cubicBezTo>
                  <a:cubicBezTo>
                    <a:pt x="10181" y="11754"/>
                    <a:pt x="10111" y="11727"/>
                    <a:pt x="10040" y="11727"/>
                  </a:cubicBezTo>
                  <a:close/>
                  <a:moveTo>
                    <a:pt x="7098" y="15031"/>
                  </a:moveTo>
                  <a:cubicBezTo>
                    <a:pt x="7017" y="15031"/>
                    <a:pt x="6935" y="15067"/>
                    <a:pt x="6879" y="15138"/>
                  </a:cubicBezTo>
                  <a:cubicBezTo>
                    <a:pt x="6415" y="15709"/>
                    <a:pt x="5951" y="16307"/>
                    <a:pt x="5514" y="16896"/>
                  </a:cubicBezTo>
                  <a:cubicBezTo>
                    <a:pt x="5425" y="17020"/>
                    <a:pt x="5452" y="17199"/>
                    <a:pt x="5576" y="17288"/>
                  </a:cubicBezTo>
                  <a:cubicBezTo>
                    <a:pt x="5630" y="17324"/>
                    <a:pt x="5683" y="17342"/>
                    <a:pt x="5746" y="17342"/>
                  </a:cubicBezTo>
                  <a:cubicBezTo>
                    <a:pt x="5826" y="17342"/>
                    <a:pt x="5915" y="17306"/>
                    <a:pt x="5969" y="17235"/>
                  </a:cubicBezTo>
                  <a:cubicBezTo>
                    <a:pt x="6406" y="16646"/>
                    <a:pt x="6852" y="16057"/>
                    <a:pt x="7316" y="15495"/>
                  </a:cubicBezTo>
                  <a:cubicBezTo>
                    <a:pt x="7414" y="15370"/>
                    <a:pt x="7396" y="15192"/>
                    <a:pt x="7271" y="15094"/>
                  </a:cubicBezTo>
                  <a:cubicBezTo>
                    <a:pt x="7222" y="15051"/>
                    <a:pt x="7160" y="15031"/>
                    <a:pt x="7098" y="15031"/>
                  </a:cubicBezTo>
                  <a:close/>
                  <a:moveTo>
                    <a:pt x="4468" y="18595"/>
                  </a:moveTo>
                  <a:cubicBezTo>
                    <a:pt x="4376" y="18595"/>
                    <a:pt x="4288" y="18638"/>
                    <a:pt x="4238" y="18715"/>
                  </a:cubicBezTo>
                  <a:cubicBezTo>
                    <a:pt x="3810" y="19358"/>
                    <a:pt x="3418" y="20000"/>
                    <a:pt x="3061" y="20616"/>
                  </a:cubicBezTo>
                  <a:cubicBezTo>
                    <a:pt x="2980" y="20749"/>
                    <a:pt x="3025" y="20919"/>
                    <a:pt x="3159" y="20999"/>
                  </a:cubicBezTo>
                  <a:cubicBezTo>
                    <a:pt x="3203" y="21026"/>
                    <a:pt x="3257" y="21035"/>
                    <a:pt x="3302" y="21035"/>
                  </a:cubicBezTo>
                  <a:cubicBezTo>
                    <a:pt x="3400" y="21035"/>
                    <a:pt x="3498" y="20981"/>
                    <a:pt x="3551" y="20892"/>
                  </a:cubicBezTo>
                  <a:cubicBezTo>
                    <a:pt x="3899" y="20286"/>
                    <a:pt x="4292" y="19661"/>
                    <a:pt x="4702" y="19028"/>
                  </a:cubicBezTo>
                  <a:cubicBezTo>
                    <a:pt x="4791" y="18903"/>
                    <a:pt x="4756" y="18724"/>
                    <a:pt x="4631" y="18644"/>
                  </a:cubicBezTo>
                  <a:cubicBezTo>
                    <a:pt x="4580" y="18610"/>
                    <a:pt x="4523" y="18595"/>
                    <a:pt x="4468" y="18595"/>
                  </a:cubicBezTo>
                  <a:close/>
                  <a:moveTo>
                    <a:pt x="2269" y="22428"/>
                  </a:moveTo>
                  <a:cubicBezTo>
                    <a:pt x="2163" y="22428"/>
                    <a:pt x="2062" y="22484"/>
                    <a:pt x="2017" y="22587"/>
                  </a:cubicBezTo>
                  <a:cubicBezTo>
                    <a:pt x="1687" y="23283"/>
                    <a:pt x="1392" y="23970"/>
                    <a:pt x="1143" y="24648"/>
                  </a:cubicBezTo>
                  <a:cubicBezTo>
                    <a:pt x="1089" y="24800"/>
                    <a:pt x="1169" y="24960"/>
                    <a:pt x="1312" y="25014"/>
                  </a:cubicBezTo>
                  <a:cubicBezTo>
                    <a:pt x="1348" y="25023"/>
                    <a:pt x="1375" y="25031"/>
                    <a:pt x="1410" y="25031"/>
                  </a:cubicBezTo>
                  <a:cubicBezTo>
                    <a:pt x="1526" y="25031"/>
                    <a:pt x="1633" y="24960"/>
                    <a:pt x="1678" y="24844"/>
                  </a:cubicBezTo>
                  <a:cubicBezTo>
                    <a:pt x="1919" y="24184"/>
                    <a:pt x="2204" y="23506"/>
                    <a:pt x="2525" y="22828"/>
                  </a:cubicBezTo>
                  <a:cubicBezTo>
                    <a:pt x="2588" y="22694"/>
                    <a:pt x="2534" y="22525"/>
                    <a:pt x="2392" y="22453"/>
                  </a:cubicBezTo>
                  <a:cubicBezTo>
                    <a:pt x="2352" y="22436"/>
                    <a:pt x="2310" y="22428"/>
                    <a:pt x="2269" y="22428"/>
                  </a:cubicBezTo>
                  <a:close/>
                  <a:moveTo>
                    <a:pt x="756" y="26582"/>
                  </a:moveTo>
                  <a:cubicBezTo>
                    <a:pt x="632" y="26582"/>
                    <a:pt x="521" y="26671"/>
                    <a:pt x="491" y="26798"/>
                  </a:cubicBezTo>
                  <a:cubicBezTo>
                    <a:pt x="438" y="26994"/>
                    <a:pt x="393" y="27190"/>
                    <a:pt x="358" y="27387"/>
                  </a:cubicBezTo>
                  <a:cubicBezTo>
                    <a:pt x="242" y="27922"/>
                    <a:pt x="152" y="28466"/>
                    <a:pt x="99" y="29010"/>
                  </a:cubicBezTo>
                  <a:cubicBezTo>
                    <a:pt x="81" y="29162"/>
                    <a:pt x="188" y="29305"/>
                    <a:pt x="349" y="29322"/>
                  </a:cubicBezTo>
                  <a:lnTo>
                    <a:pt x="375" y="29322"/>
                  </a:lnTo>
                  <a:cubicBezTo>
                    <a:pt x="518" y="29322"/>
                    <a:pt x="643" y="29215"/>
                    <a:pt x="661" y="29073"/>
                  </a:cubicBezTo>
                  <a:cubicBezTo>
                    <a:pt x="714" y="28546"/>
                    <a:pt x="795" y="28020"/>
                    <a:pt x="911" y="27503"/>
                  </a:cubicBezTo>
                  <a:cubicBezTo>
                    <a:pt x="946" y="27306"/>
                    <a:pt x="991" y="27119"/>
                    <a:pt x="1036" y="26932"/>
                  </a:cubicBezTo>
                  <a:cubicBezTo>
                    <a:pt x="1071" y="26780"/>
                    <a:pt x="982" y="26628"/>
                    <a:pt x="830" y="26593"/>
                  </a:cubicBezTo>
                  <a:cubicBezTo>
                    <a:pt x="805" y="26585"/>
                    <a:pt x="780" y="26582"/>
                    <a:pt x="756" y="26582"/>
                  </a:cubicBezTo>
                  <a:close/>
                  <a:moveTo>
                    <a:pt x="277" y="30964"/>
                  </a:moveTo>
                  <a:cubicBezTo>
                    <a:pt x="126" y="30973"/>
                    <a:pt x="1" y="31107"/>
                    <a:pt x="10" y="31258"/>
                  </a:cubicBezTo>
                  <a:cubicBezTo>
                    <a:pt x="28" y="32017"/>
                    <a:pt x="108" y="32775"/>
                    <a:pt x="242" y="33498"/>
                  </a:cubicBezTo>
                  <a:cubicBezTo>
                    <a:pt x="268" y="33631"/>
                    <a:pt x="393" y="33729"/>
                    <a:pt x="518" y="33729"/>
                  </a:cubicBezTo>
                  <a:cubicBezTo>
                    <a:pt x="536" y="33729"/>
                    <a:pt x="554" y="33729"/>
                    <a:pt x="572" y="33721"/>
                  </a:cubicBezTo>
                  <a:cubicBezTo>
                    <a:pt x="723" y="33694"/>
                    <a:pt x="830" y="33551"/>
                    <a:pt x="804" y="33399"/>
                  </a:cubicBezTo>
                  <a:cubicBezTo>
                    <a:pt x="670" y="32704"/>
                    <a:pt x="590" y="31972"/>
                    <a:pt x="572" y="31241"/>
                  </a:cubicBezTo>
                  <a:cubicBezTo>
                    <a:pt x="563" y="31089"/>
                    <a:pt x="438" y="30964"/>
                    <a:pt x="277" y="30964"/>
                  </a:cubicBezTo>
                  <a:close/>
                  <a:moveTo>
                    <a:pt x="1108" y="35300"/>
                  </a:moveTo>
                  <a:cubicBezTo>
                    <a:pt x="1074" y="35300"/>
                    <a:pt x="1041" y="35305"/>
                    <a:pt x="1009" y="35317"/>
                  </a:cubicBezTo>
                  <a:cubicBezTo>
                    <a:pt x="866" y="35371"/>
                    <a:pt x="786" y="35532"/>
                    <a:pt x="839" y="35674"/>
                  </a:cubicBezTo>
                  <a:cubicBezTo>
                    <a:pt x="1107" y="36397"/>
                    <a:pt x="1437" y="37084"/>
                    <a:pt x="1830" y="37717"/>
                  </a:cubicBezTo>
                  <a:cubicBezTo>
                    <a:pt x="1883" y="37806"/>
                    <a:pt x="1972" y="37851"/>
                    <a:pt x="2070" y="37851"/>
                  </a:cubicBezTo>
                  <a:cubicBezTo>
                    <a:pt x="2115" y="37851"/>
                    <a:pt x="2169" y="37833"/>
                    <a:pt x="2213" y="37806"/>
                  </a:cubicBezTo>
                  <a:cubicBezTo>
                    <a:pt x="2347" y="37726"/>
                    <a:pt x="2392" y="37557"/>
                    <a:pt x="2311" y="37423"/>
                  </a:cubicBezTo>
                  <a:cubicBezTo>
                    <a:pt x="1946" y="36816"/>
                    <a:pt x="1624" y="36165"/>
                    <a:pt x="1375" y="35478"/>
                  </a:cubicBezTo>
                  <a:cubicBezTo>
                    <a:pt x="1333" y="35367"/>
                    <a:pt x="1222" y="35300"/>
                    <a:pt x="1108" y="35300"/>
                  </a:cubicBezTo>
                  <a:close/>
                  <a:moveTo>
                    <a:pt x="3391" y="39053"/>
                  </a:moveTo>
                  <a:cubicBezTo>
                    <a:pt x="3324" y="39053"/>
                    <a:pt x="3257" y="39077"/>
                    <a:pt x="3203" y="39127"/>
                  </a:cubicBezTo>
                  <a:cubicBezTo>
                    <a:pt x="3087" y="39234"/>
                    <a:pt x="3079" y="39412"/>
                    <a:pt x="3186" y="39528"/>
                  </a:cubicBezTo>
                  <a:cubicBezTo>
                    <a:pt x="3623" y="40028"/>
                    <a:pt x="4149" y="40545"/>
                    <a:pt x="4774" y="41107"/>
                  </a:cubicBezTo>
                  <a:cubicBezTo>
                    <a:pt x="4827" y="41152"/>
                    <a:pt x="4890" y="41178"/>
                    <a:pt x="4961" y="41178"/>
                  </a:cubicBezTo>
                  <a:cubicBezTo>
                    <a:pt x="5041" y="41178"/>
                    <a:pt x="5113" y="41143"/>
                    <a:pt x="5166" y="41080"/>
                  </a:cubicBezTo>
                  <a:cubicBezTo>
                    <a:pt x="5273" y="40973"/>
                    <a:pt x="5264" y="40795"/>
                    <a:pt x="5148" y="40688"/>
                  </a:cubicBezTo>
                  <a:cubicBezTo>
                    <a:pt x="4542" y="40135"/>
                    <a:pt x="4033" y="39635"/>
                    <a:pt x="3605" y="39153"/>
                  </a:cubicBezTo>
                  <a:cubicBezTo>
                    <a:pt x="3547" y="39086"/>
                    <a:pt x="3469" y="39053"/>
                    <a:pt x="3391" y="39053"/>
                  </a:cubicBezTo>
                  <a:close/>
                  <a:moveTo>
                    <a:pt x="6816" y="42124"/>
                  </a:moveTo>
                  <a:lnTo>
                    <a:pt x="6460" y="42561"/>
                  </a:lnTo>
                  <a:cubicBezTo>
                    <a:pt x="7013" y="43025"/>
                    <a:pt x="7584" y="43507"/>
                    <a:pt x="8128" y="43989"/>
                  </a:cubicBezTo>
                  <a:cubicBezTo>
                    <a:pt x="8181" y="44042"/>
                    <a:pt x="8253" y="44060"/>
                    <a:pt x="8315" y="44060"/>
                  </a:cubicBezTo>
                  <a:cubicBezTo>
                    <a:pt x="8395" y="44060"/>
                    <a:pt x="8467" y="44033"/>
                    <a:pt x="8529" y="43971"/>
                  </a:cubicBezTo>
                  <a:cubicBezTo>
                    <a:pt x="8627" y="43855"/>
                    <a:pt x="8619" y="43676"/>
                    <a:pt x="8503" y="43569"/>
                  </a:cubicBezTo>
                  <a:cubicBezTo>
                    <a:pt x="7958" y="43079"/>
                    <a:pt x="7378" y="42597"/>
                    <a:pt x="6816" y="42124"/>
                  </a:cubicBezTo>
                  <a:close/>
                  <a:moveTo>
                    <a:pt x="9889" y="45055"/>
                  </a:moveTo>
                  <a:cubicBezTo>
                    <a:pt x="9821" y="45055"/>
                    <a:pt x="9752" y="45080"/>
                    <a:pt x="9698" y="45130"/>
                  </a:cubicBezTo>
                  <a:cubicBezTo>
                    <a:pt x="9582" y="45238"/>
                    <a:pt x="9573" y="45416"/>
                    <a:pt x="9680" y="45523"/>
                  </a:cubicBezTo>
                  <a:cubicBezTo>
                    <a:pt x="10162" y="46067"/>
                    <a:pt x="10617" y="46638"/>
                    <a:pt x="11027" y="47236"/>
                  </a:cubicBezTo>
                  <a:cubicBezTo>
                    <a:pt x="11081" y="47316"/>
                    <a:pt x="11170" y="47352"/>
                    <a:pt x="11259" y="47352"/>
                  </a:cubicBezTo>
                  <a:cubicBezTo>
                    <a:pt x="11313" y="47352"/>
                    <a:pt x="11375" y="47334"/>
                    <a:pt x="11420" y="47307"/>
                  </a:cubicBezTo>
                  <a:cubicBezTo>
                    <a:pt x="11545" y="47218"/>
                    <a:pt x="11580" y="47040"/>
                    <a:pt x="11491" y="46915"/>
                  </a:cubicBezTo>
                  <a:cubicBezTo>
                    <a:pt x="11063" y="46299"/>
                    <a:pt x="10590" y="45701"/>
                    <a:pt x="10099" y="45148"/>
                  </a:cubicBezTo>
                  <a:cubicBezTo>
                    <a:pt x="10043" y="45087"/>
                    <a:pt x="9966" y="45055"/>
                    <a:pt x="9889" y="45055"/>
                  </a:cubicBezTo>
                  <a:close/>
                  <a:moveTo>
                    <a:pt x="12408" y="48676"/>
                  </a:moveTo>
                  <a:cubicBezTo>
                    <a:pt x="12364" y="48676"/>
                    <a:pt x="12319" y="48687"/>
                    <a:pt x="12276" y="48708"/>
                  </a:cubicBezTo>
                  <a:cubicBezTo>
                    <a:pt x="12142" y="48788"/>
                    <a:pt x="12089" y="48958"/>
                    <a:pt x="12160" y="49091"/>
                  </a:cubicBezTo>
                  <a:cubicBezTo>
                    <a:pt x="12499" y="49734"/>
                    <a:pt x="12802" y="50403"/>
                    <a:pt x="13061" y="51072"/>
                  </a:cubicBezTo>
                  <a:cubicBezTo>
                    <a:pt x="13106" y="51188"/>
                    <a:pt x="13213" y="51259"/>
                    <a:pt x="13329" y="51259"/>
                  </a:cubicBezTo>
                  <a:cubicBezTo>
                    <a:pt x="13356" y="51259"/>
                    <a:pt x="13391" y="51250"/>
                    <a:pt x="13427" y="51241"/>
                  </a:cubicBezTo>
                  <a:cubicBezTo>
                    <a:pt x="13570" y="51179"/>
                    <a:pt x="13641" y="51018"/>
                    <a:pt x="13588" y="50876"/>
                  </a:cubicBezTo>
                  <a:cubicBezTo>
                    <a:pt x="13320" y="50180"/>
                    <a:pt x="13008" y="49493"/>
                    <a:pt x="12660" y="48833"/>
                  </a:cubicBezTo>
                  <a:cubicBezTo>
                    <a:pt x="12610" y="48733"/>
                    <a:pt x="12511" y="48676"/>
                    <a:pt x="12408" y="48676"/>
                  </a:cubicBezTo>
                  <a:close/>
                  <a:moveTo>
                    <a:pt x="14001" y="52801"/>
                  </a:moveTo>
                  <a:cubicBezTo>
                    <a:pt x="13976" y="52801"/>
                    <a:pt x="13952" y="52804"/>
                    <a:pt x="13927" y="52811"/>
                  </a:cubicBezTo>
                  <a:cubicBezTo>
                    <a:pt x="13775" y="52847"/>
                    <a:pt x="13686" y="52999"/>
                    <a:pt x="13721" y="53150"/>
                  </a:cubicBezTo>
                  <a:cubicBezTo>
                    <a:pt x="13900" y="53855"/>
                    <a:pt x="14034" y="54578"/>
                    <a:pt x="14123" y="55292"/>
                  </a:cubicBezTo>
                  <a:cubicBezTo>
                    <a:pt x="14141" y="55434"/>
                    <a:pt x="14257" y="55541"/>
                    <a:pt x="14399" y="55541"/>
                  </a:cubicBezTo>
                  <a:cubicBezTo>
                    <a:pt x="14408" y="55541"/>
                    <a:pt x="14417" y="55541"/>
                    <a:pt x="14435" y="55532"/>
                  </a:cubicBezTo>
                  <a:cubicBezTo>
                    <a:pt x="14587" y="55515"/>
                    <a:pt x="14694" y="55381"/>
                    <a:pt x="14676" y="55220"/>
                  </a:cubicBezTo>
                  <a:cubicBezTo>
                    <a:pt x="14587" y="54489"/>
                    <a:pt x="14453" y="53739"/>
                    <a:pt x="14266" y="53017"/>
                  </a:cubicBezTo>
                  <a:cubicBezTo>
                    <a:pt x="14236" y="52890"/>
                    <a:pt x="14125" y="52801"/>
                    <a:pt x="14001" y="52801"/>
                  </a:cubicBezTo>
                  <a:close/>
                  <a:moveTo>
                    <a:pt x="14533" y="57183"/>
                  </a:moveTo>
                  <a:cubicBezTo>
                    <a:pt x="14382" y="57183"/>
                    <a:pt x="14257" y="57308"/>
                    <a:pt x="14257" y="57468"/>
                  </a:cubicBezTo>
                  <a:cubicBezTo>
                    <a:pt x="14257" y="57611"/>
                    <a:pt x="14257" y="57754"/>
                    <a:pt x="14257" y="57896"/>
                  </a:cubicBezTo>
                  <a:cubicBezTo>
                    <a:pt x="14257" y="58494"/>
                    <a:pt x="14248" y="59101"/>
                    <a:pt x="14230" y="59672"/>
                  </a:cubicBezTo>
                  <a:cubicBezTo>
                    <a:pt x="14221" y="59823"/>
                    <a:pt x="14346" y="59957"/>
                    <a:pt x="14506" y="59957"/>
                  </a:cubicBezTo>
                  <a:cubicBezTo>
                    <a:pt x="14658" y="59957"/>
                    <a:pt x="14792" y="59841"/>
                    <a:pt x="14792" y="59681"/>
                  </a:cubicBezTo>
                  <a:cubicBezTo>
                    <a:pt x="14810" y="59110"/>
                    <a:pt x="14819" y="58503"/>
                    <a:pt x="14819" y="57896"/>
                  </a:cubicBezTo>
                  <a:cubicBezTo>
                    <a:pt x="14819" y="57745"/>
                    <a:pt x="14819" y="57602"/>
                    <a:pt x="14819" y="57459"/>
                  </a:cubicBezTo>
                  <a:cubicBezTo>
                    <a:pt x="14819" y="57308"/>
                    <a:pt x="14694" y="57183"/>
                    <a:pt x="14533" y="57183"/>
                  </a:cubicBezTo>
                  <a:close/>
                  <a:moveTo>
                    <a:pt x="14462" y="61608"/>
                  </a:moveTo>
                  <a:cubicBezTo>
                    <a:pt x="14310" y="61608"/>
                    <a:pt x="14185" y="61732"/>
                    <a:pt x="14185" y="61893"/>
                  </a:cubicBezTo>
                  <a:lnTo>
                    <a:pt x="14185" y="61938"/>
                  </a:lnTo>
                  <a:cubicBezTo>
                    <a:pt x="14185" y="62785"/>
                    <a:pt x="14212" y="63481"/>
                    <a:pt x="14274" y="64123"/>
                  </a:cubicBezTo>
                  <a:cubicBezTo>
                    <a:pt x="14292" y="64275"/>
                    <a:pt x="14408" y="64382"/>
                    <a:pt x="14560" y="64382"/>
                  </a:cubicBezTo>
                  <a:lnTo>
                    <a:pt x="14587" y="64382"/>
                  </a:lnTo>
                  <a:cubicBezTo>
                    <a:pt x="14738" y="64364"/>
                    <a:pt x="14854" y="64230"/>
                    <a:pt x="14836" y="64070"/>
                  </a:cubicBezTo>
                  <a:cubicBezTo>
                    <a:pt x="14774" y="63445"/>
                    <a:pt x="14747" y="62767"/>
                    <a:pt x="14747" y="61938"/>
                  </a:cubicBezTo>
                  <a:lnTo>
                    <a:pt x="14747" y="61893"/>
                  </a:lnTo>
                  <a:cubicBezTo>
                    <a:pt x="14747" y="61732"/>
                    <a:pt x="14622" y="61608"/>
                    <a:pt x="14462" y="61608"/>
                  </a:cubicBezTo>
                  <a:close/>
                  <a:moveTo>
                    <a:pt x="14956" y="65993"/>
                  </a:moveTo>
                  <a:cubicBezTo>
                    <a:pt x="14929" y="65993"/>
                    <a:pt x="14900" y="65997"/>
                    <a:pt x="14872" y="66006"/>
                  </a:cubicBezTo>
                  <a:cubicBezTo>
                    <a:pt x="14721" y="66041"/>
                    <a:pt x="14640" y="66202"/>
                    <a:pt x="14685" y="66354"/>
                  </a:cubicBezTo>
                  <a:cubicBezTo>
                    <a:pt x="14899" y="67121"/>
                    <a:pt x="15193" y="67808"/>
                    <a:pt x="15586" y="68441"/>
                  </a:cubicBezTo>
                  <a:cubicBezTo>
                    <a:pt x="15630" y="68530"/>
                    <a:pt x="15729" y="68584"/>
                    <a:pt x="15827" y="68584"/>
                  </a:cubicBezTo>
                  <a:cubicBezTo>
                    <a:pt x="15871" y="68584"/>
                    <a:pt x="15925" y="68566"/>
                    <a:pt x="15969" y="68539"/>
                  </a:cubicBezTo>
                  <a:cubicBezTo>
                    <a:pt x="16103" y="68459"/>
                    <a:pt x="16148" y="68289"/>
                    <a:pt x="16068" y="68156"/>
                  </a:cubicBezTo>
                  <a:cubicBezTo>
                    <a:pt x="15702" y="67558"/>
                    <a:pt x="15425" y="66916"/>
                    <a:pt x="15220" y="66193"/>
                  </a:cubicBezTo>
                  <a:cubicBezTo>
                    <a:pt x="15184" y="66070"/>
                    <a:pt x="15077" y="65993"/>
                    <a:pt x="14956" y="65993"/>
                  </a:cubicBezTo>
                  <a:close/>
                  <a:moveTo>
                    <a:pt x="17238" y="69712"/>
                  </a:moveTo>
                  <a:cubicBezTo>
                    <a:pt x="17159" y="69712"/>
                    <a:pt x="17080" y="69743"/>
                    <a:pt x="17022" y="69806"/>
                  </a:cubicBezTo>
                  <a:cubicBezTo>
                    <a:pt x="16915" y="69922"/>
                    <a:pt x="16933" y="70100"/>
                    <a:pt x="17049" y="70207"/>
                  </a:cubicBezTo>
                  <a:cubicBezTo>
                    <a:pt x="17602" y="70698"/>
                    <a:pt x="18244" y="71117"/>
                    <a:pt x="18949" y="71465"/>
                  </a:cubicBezTo>
                  <a:cubicBezTo>
                    <a:pt x="18994" y="71483"/>
                    <a:pt x="19029" y="71492"/>
                    <a:pt x="19074" y="71492"/>
                  </a:cubicBezTo>
                  <a:cubicBezTo>
                    <a:pt x="19181" y="71492"/>
                    <a:pt x="19279" y="71430"/>
                    <a:pt x="19324" y="71331"/>
                  </a:cubicBezTo>
                  <a:cubicBezTo>
                    <a:pt x="19395" y="71189"/>
                    <a:pt x="19333" y="71019"/>
                    <a:pt x="19199" y="70957"/>
                  </a:cubicBezTo>
                  <a:cubicBezTo>
                    <a:pt x="18539" y="70636"/>
                    <a:pt x="17941" y="70243"/>
                    <a:pt x="17424" y="69779"/>
                  </a:cubicBezTo>
                  <a:cubicBezTo>
                    <a:pt x="17370" y="69734"/>
                    <a:pt x="17304" y="69712"/>
                    <a:pt x="17238" y="69712"/>
                  </a:cubicBezTo>
                  <a:close/>
                  <a:moveTo>
                    <a:pt x="27703" y="71252"/>
                  </a:moveTo>
                  <a:cubicBezTo>
                    <a:pt x="27673" y="71252"/>
                    <a:pt x="27642" y="71258"/>
                    <a:pt x="27611" y="71269"/>
                  </a:cubicBezTo>
                  <a:cubicBezTo>
                    <a:pt x="26942" y="71501"/>
                    <a:pt x="26238" y="71679"/>
                    <a:pt x="25515" y="71786"/>
                  </a:cubicBezTo>
                  <a:cubicBezTo>
                    <a:pt x="25363" y="71813"/>
                    <a:pt x="25256" y="71956"/>
                    <a:pt x="25283" y="72108"/>
                  </a:cubicBezTo>
                  <a:cubicBezTo>
                    <a:pt x="25301" y="72250"/>
                    <a:pt x="25417" y="72348"/>
                    <a:pt x="25560" y="72348"/>
                  </a:cubicBezTo>
                  <a:lnTo>
                    <a:pt x="25604" y="72348"/>
                  </a:lnTo>
                  <a:cubicBezTo>
                    <a:pt x="26354" y="72232"/>
                    <a:pt x="27094" y="72045"/>
                    <a:pt x="27799" y="71804"/>
                  </a:cubicBezTo>
                  <a:cubicBezTo>
                    <a:pt x="27941" y="71751"/>
                    <a:pt x="28022" y="71590"/>
                    <a:pt x="27968" y="71439"/>
                  </a:cubicBezTo>
                  <a:cubicBezTo>
                    <a:pt x="27926" y="71326"/>
                    <a:pt x="27817" y="71252"/>
                    <a:pt x="27703" y="71252"/>
                  </a:cubicBezTo>
                  <a:close/>
                  <a:moveTo>
                    <a:pt x="21161" y="71645"/>
                  </a:moveTo>
                  <a:cubicBezTo>
                    <a:pt x="21032" y="71645"/>
                    <a:pt x="20916" y="71736"/>
                    <a:pt x="20885" y="71867"/>
                  </a:cubicBezTo>
                  <a:cubicBezTo>
                    <a:pt x="20849" y="72018"/>
                    <a:pt x="20947" y="72170"/>
                    <a:pt x="21099" y="72206"/>
                  </a:cubicBezTo>
                  <a:cubicBezTo>
                    <a:pt x="21822" y="72366"/>
                    <a:pt x="22571" y="72464"/>
                    <a:pt x="23347" y="72482"/>
                  </a:cubicBezTo>
                  <a:lnTo>
                    <a:pt x="23356" y="72482"/>
                  </a:lnTo>
                  <a:cubicBezTo>
                    <a:pt x="23508" y="72482"/>
                    <a:pt x="23633" y="72366"/>
                    <a:pt x="23633" y="72215"/>
                  </a:cubicBezTo>
                  <a:cubicBezTo>
                    <a:pt x="23642" y="72054"/>
                    <a:pt x="23517" y="71929"/>
                    <a:pt x="23356" y="71920"/>
                  </a:cubicBezTo>
                  <a:cubicBezTo>
                    <a:pt x="22625" y="71902"/>
                    <a:pt x="21911" y="71813"/>
                    <a:pt x="21224" y="71653"/>
                  </a:cubicBezTo>
                  <a:cubicBezTo>
                    <a:pt x="21203" y="71648"/>
                    <a:pt x="21182" y="71645"/>
                    <a:pt x="21161" y="716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9" name="Google Shape;2179;p33"/>
          <p:cNvGrpSpPr/>
          <p:nvPr/>
        </p:nvGrpSpPr>
        <p:grpSpPr>
          <a:xfrm>
            <a:off x="3000879" y="-4"/>
            <a:ext cx="1464416" cy="573674"/>
            <a:chOff x="485179" y="-4"/>
            <a:chExt cx="1464416" cy="573674"/>
          </a:xfrm>
        </p:grpSpPr>
        <p:sp>
          <p:nvSpPr>
            <p:cNvPr id="2180" name="Google Shape;2180;p33"/>
            <p:cNvSpPr/>
            <p:nvPr/>
          </p:nvSpPr>
          <p:spPr>
            <a:xfrm rot="5400000">
              <a:off x="982367" y="-410074"/>
              <a:ext cx="469906" cy="1290046"/>
            </a:xfrm>
            <a:custGeom>
              <a:avLst/>
              <a:gdLst/>
              <a:ahLst/>
              <a:cxnLst/>
              <a:rect l="l" t="t" r="r" b="b"/>
              <a:pathLst>
                <a:path w="17611" h="48348" extrusionOk="0">
                  <a:moveTo>
                    <a:pt x="1752" y="1"/>
                  </a:moveTo>
                  <a:cubicBezTo>
                    <a:pt x="1165" y="1"/>
                    <a:pt x="573" y="64"/>
                    <a:pt x="0" y="192"/>
                  </a:cubicBezTo>
                  <a:lnTo>
                    <a:pt x="0" y="48347"/>
                  </a:lnTo>
                  <a:cubicBezTo>
                    <a:pt x="794" y="47910"/>
                    <a:pt x="1615" y="47420"/>
                    <a:pt x="2453" y="46965"/>
                  </a:cubicBezTo>
                  <a:cubicBezTo>
                    <a:pt x="2516" y="46929"/>
                    <a:pt x="2569" y="46902"/>
                    <a:pt x="2632" y="46866"/>
                  </a:cubicBezTo>
                  <a:cubicBezTo>
                    <a:pt x="4327" y="45965"/>
                    <a:pt x="5932" y="44922"/>
                    <a:pt x="7449" y="43753"/>
                  </a:cubicBezTo>
                  <a:cubicBezTo>
                    <a:pt x="7556" y="43664"/>
                    <a:pt x="7663" y="43584"/>
                    <a:pt x="7770" y="43494"/>
                  </a:cubicBezTo>
                  <a:cubicBezTo>
                    <a:pt x="9465" y="42156"/>
                    <a:pt x="11035" y="40649"/>
                    <a:pt x="12436" y="38998"/>
                  </a:cubicBezTo>
                  <a:cubicBezTo>
                    <a:pt x="12489" y="38936"/>
                    <a:pt x="12552" y="38864"/>
                    <a:pt x="12614" y="38793"/>
                  </a:cubicBezTo>
                  <a:cubicBezTo>
                    <a:pt x="12730" y="38650"/>
                    <a:pt x="12855" y="38499"/>
                    <a:pt x="12980" y="38347"/>
                  </a:cubicBezTo>
                  <a:cubicBezTo>
                    <a:pt x="13025" y="38293"/>
                    <a:pt x="13078" y="38222"/>
                    <a:pt x="13123" y="38160"/>
                  </a:cubicBezTo>
                  <a:cubicBezTo>
                    <a:pt x="13480" y="37722"/>
                    <a:pt x="13819" y="37276"/>
                    <a:pt x="14149" y="36821"/>
                  </a:cubicBezTo>
                  <a:cubicBezTo>
                    <a:pt x="15005" y="35626"/>
                    <a:pt x="15790" y="34359"/>
                    <a:pt x="16388" y="33021"/>
                  </a:cubicBezTo>
                  <a:cubicBezTo>
                    <a:pt x="16415" y="32950"/>
                    <a:pt x="16441" y="32887"/>
                    <a:pt x="16468" y="32825"/>
                  </a:cubicBezTo>
                  <a:cubicBezTo>
                    <a:pt x="16843" y="31977"/>
                    <a:pt x="17137" y="31094"/>
                    <a:pt x="17325" y="30184"/>
                  </a:cubicBezTo>
                  <a:cubicBezTo>
                    <a:pt x="17360" y="30015"/>
                    <a:pt x="17396" y="29836"/>
                    <a:pt x="17423" y="29658"/>
                  </a:cubicBezTo>
                  <a:cubicBezTo>
                    <a:pt x="17601" y="28543"/>
                    <a:pt x="17610" y="27383"/>
                    <a:pt x="17423" y="26277"/>
                  </a:cubicBezTo>
                  <a:cubicBezTo>
                    <a:pt x="17227" y="25126"/>
                    <a:pt x="16825" y="24029"/>
                    <a:pt x="16174" y="23074"/>
                  </a:cubicBezTo>
                  <a:cubicBezTo>
                    <a:pt x="16004" y="22815"/>
                    <a:pt x="15817" y="22575"/>
                    <a:pt x="15621" y="22343"/>
                  </a:cubicBezTo>
                  <a:cubicBezTo>
                    <a:pt x="15567" y="22280"/>
                    <a:pt x="15514" y="22218"/>
                    <a:pt x="15460" y="22155"/>
                  </a:cubicBezTo>
                  <a:cubicBezTo>
                    <a:pt x="14613" y="21210"/>
                    <a:pt x="13587" y="20416"/>
                    <a:pt x="12614" y="19577"/>
                  </a:cubicBezTo>
                  <a:cubicBezTo>
                    <a:pt x="12552" y="19533"/>
                    <a:pt x="12489" y="19479"/>
                    <a:pt x="12436" y="19425"/>
                  </a:cubicBezTo>
                  <a:cubicBezTo>
                    <a:pt x="12070" y="19104"/>
                    <a:pt x="11713" y="18783"/>
                    <a:pt x="11383" y="18435"/>
                  </a:cubicBezTo>
                  <a:cubicBezTo>
                    <a:pt x="10946" y="17989"/>
                    <a:pt x="10554" y="17516"/>
                    <a:pt x="10206" y="17008"/>
                  </a:cubicBezTo>
                  <a:cubicBezTo>
                    <a:pt x="10152" y="16945"/>
                    <a:pt x="10116" y="16883"/>
                    <a:pt x="10072" y="16821"/>
                  </a:cubicBezTo>
                  <a:cubicBezTo>
                    <a:pt x="9028" y="15286"/>
                    <a:pt x="8341" y="13511"/>
                    <a:pt x="8074" y="11673"/>
                  </a:cubicBezTo>
                  <a:cubicBezTo>
                    <a:pt x="8065" y="11611"/>
                    <a:pt x="8056" y="11548"/>
                    <a:pt x="8047" y="11486"/>
                  </a:cubicBezTo>
                  <a:cubicBezTo>
                    <a:pt x="8020" y="11245"/>
                    <a:pt x="7993" y="11004"/>
                    <a:pt x="7975" y="10763"/>
                  </a:cubicBezTo>
                  <a:cubicBezTo>
                    <a:pt x="7886" y="9318"/>
                    <a:pt x="8029" y="7801"/>
                    <a:pt x="7984" y="6338"/>
                  </a:cubicBezTo>
                  <a:cubicBezTo>
                    <a:pt x="7984" y="6276"/>
                    <a:pt x="7984" y="6222"/>
                    <a:pt x="7984" y="6151"/>
                  </a:cubicBezTo>
                  <a:cubicBezTo>
                    <a:pt x="7949" y="5357"/>
                    <a:pt x="7851" y="4590"/>
                    <a:pt x="7619" y="3858"/>
                  </a:cubicBezTo>
                  <a:cubicBezTo>
                    <a:pt x="7574" y="3689"/>
                    <a:pt x="7512" y="3528"/>
                    <a:pt x="7449" y="3368"/>
                  </a:cubicBezTo>
                  <a:cubicBezTo>
                    <a:pt x="7324" y="3073"/>
                    <a:pt x="7181" y="2788"/>
                    <a:pt x="7003" y="2502"/>
                  </a:cubicBezTo>
                  <a:cubicBezTo>
                    <a:pt x="6602" y="1887"/>
                    <a:pt x="6075" y="1387"/>
                    <a:pt x="5478" y="1004"/>
                  </a:cubicBezTo>
                  <a:cubicBezTo>
                    <a:pt x="5370" y="941"/>
                    <a:pt x="5272" y="879"/>
                    <a:pt x="5165" y="816"/>
                  </a:cubicBezTo>
                  <a:cubicBezTo>
                    <a:pt x="4398" y="397"/>
                    <a:pt x="3533" y="147"/>
                    <a:pt x="2632" y="49"/>
                  </a:cubicBezTo>
                  <a:cubicBezTo>
                    <a:pt x="2578" y="40"/>
                    <a:pt x="2516" y="40"/>
                    <a:pt x="2453" y="31"/>
                  </a:cubicBezTo>
                  <a:cubicBezTo>
                    <a:pt x="2221" y="11"/>
                    <a:pt x="1987" y="1"/>
                    <a:pt x="1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3"/>
            <p:cNvSpPr/>
            <p:nvPr/>
          </p:nvSpPr>
          <p:spPr>
            <a:xfrm rot="5400000">
              <a:off x="934352" y="-441573"/>
              <a:ext cx="566069" cy="1464416"/>
            </a:xfrm>
            <a:custGeom>
              <a:avLst/>
              <a:gdLst/>
              <a:ahLst/>
              <a:cxnLst/>
              <a:rect l="l" t="t" r="r" b="b"/>
              <a:pathLst>
                <a:path w="21215" h="54883" extrusionOk="0">
                  <a:moveTo>
                    <a:pt x="3533" y="0"/>
                  </a:moveTo>
                  <a:cubicBezTo>
                    <a:pt x="3417" y="0"/>
                    <a:pt x="3328" y="90"/>
                    <a:pt x="3319" y="206"/>
                  </a:cubicBezTo>
                  <a:cubicBezTo>
                    <a:pt x="3319" y="322"/>
                    <a:pt x="3408" y="420"/>
                    <a:pt x="3524" y="429"/>
                  </a:cubicBezTo>
                  <a:cubicBezTo>
                    <a:pt x="4086" y="438"/>
                    <a:pt x="4630" y="509"/>
                    <a:pt x="5148" y="625"/>
                  </a:cubicBezTo>
                  <a:cubicBezTo>
                    <a:pt x="5166" y="634"/>
                    <a:pt x="5184" y="634"/>
                    <a:pt x="5193" y="634"/>
                  </a:cubicBezTo>
                  <a:cubicBezTo>
                    <a:pt x="5291" y="634"/>
                    <a:pt x="5380" y="562"/>
                    <a:pt x="5407" y="464"/>
                  </a:cubicBezTo>
                  <a:cubicBezTo>
                    <a:pt x="5433" y="348"/>
                    <a:pt x="5353" y="232"/>
                    <a:pt x="5246" y="206"/>
                  </a:cubicBezTo>
                  <a:cubicBezTo>
                    <a:pt x="4693" y="90"/>
                    <a:pt x="4122" y="18"/>
                    <a:pt x="3542" y="0"/>
                  </a:cubicBezTo>
                  <a:close/>
                  <a:moveTo>
                    <a:pt x="1862" y="105"/>
                  </a:moveTo>
                  <a:cubicBezTo>
                    <a:pt x="1851" y="105"/>
                    <a:pt x="1840" y="106"/>
                    <a:pt x="1829" y="108"/>
                  </a:cubicBezTo>
                  <a:cubicBezTo>
                    <a:pt x="1258" y="188"/>
                    <a:pt x="705" y="331"/>
                    <a:pt x="170" y="518"/>
                  </a:cubicBezTo>
                  <a:cubicBezTo>
                    <a:pt x="54" y="554"/>
                    <a:pt x="0" y="678"/>
                    <a:pt x="36" y="786"/>
                  </a:cubicBezTo>
                  <a:cubicBezTo>
                    <a:pt x="72" y="875"/>
                    <a:pt x="152" y="928"/>
                    <a:pt x="241" y="928"/>
                  </a:cubicBezTo>
                  <a:cubicBezTo>
                    <a:pt x="259" y="928"/>
                    <a:pt x="286" y="928"/>
                    <a:pt x="313" y="919"/>
                  </a:cubicBezTo>
                  <a:cubicBezTo>
                    <a:pt x="821" y="741"/>
                    <a:pt x="1348" y="607"/>
                    <a:pt x="1901" y="527"/>
                  </a:cubicBezTo>
                  <a:cubicBezTo>
                    <a:pt x="2017" y="509"/>
                    <a:pt x="2097" y="402"/>
                    <a:pt x="2079" y="286"/>
                  </a:cubicBezTo>
                  <a:cubicBezTo>
                    <a:pt x="2063" y="181"/>
                    <a:pt x="1966" y="105"/>
                    <a:pt x="1862" y="105"/>
                  </a:cubicBezTo>
                  <a:close/>
                  <a:moveTo>
                    <a:pt x="6775" y="754"/>
                  </a:moveTo>
                  <a:cubicBezTo>
                    <a:pt x="6697" y="754"/>
                    <a:pt x="6622" y="798"/>
                    <a:pt x="6584" y="875"/>
                  </a:cubicBezTo>
                  <a:cubicBezTo>
                    <a:pt x="6531" y="982"/>
                    <a:pt x="6575" y="1107"/>
                    <a:pt x="6682" y="1160"/>
                  </a:cubicBezTo>
                  <a:cubicBezTo>
                    <a:pt x="7182" y="1401"/>
                    <a:pt x="7637" y="1695"/>
                    <a:pt x="8029" y="2043"/>
                  </a:cubicBezTo>
                  <a:cubicBezTo>
                    <a:pt x="8065" y="2079"/>
                    <a:pt x="8119" y="2097"/>
                    <a:pt x="8172" y="2097"/>
                  </a:cubicBezTo>
                  <a:cubicBezTo>
                    <a:pt x="8226" y="2097"/>
                    <a:pt x="8288" y="2079"/>
                    <a:pt x="8324" y="2026"/>
                  </a:cubicBezTo>
                  <a:cubicBezTo>
                    <a:pt x="8404" y="1936"/>
                    <a:pt x="8395" y="1803"/>
                    <a:pt x="8306" y="1722"/>
                  </a:cubicBezTo>
                  <a:cubicBezTo>
                    <a:pt x="7887" y="1356"/>
                    <a:pt x="7405" y="1035"/>
                    <a:pt x="6870" y="777"/>
                  </a:cubicBezTo>
                  <a:cubicBezTo>
                    <a:pt x="6839" y="761"/>
                    <a:pt x="6807" y="754"/>
                    <a:pt x="6775" y="754"/>
                  </a:cubicBezTo>
                  <a:close/>
                  <a:moveTo>
                    <a:pt x="9240" y="2956"/>
                  </a:moveTo>
                  <a:cubicBezTo>
                    <a:pt x="9201" y="2956"/>
                    <a:pt x="9162" y="2967"/>
                    <a:pt x="9127" y="2989"/>
                  </a:cubicBezTo>
                  <a:cubicBezTo>
                    <a:pt x="9029" y="3043"/>
                    <a:pt x="8993" y="3176"/>
                    <a:pt x="9055" y="3274"/>
                  </a:cubicBezTo>
                  <a:cubicBezTo>
                    <a:pt x="9323" y="3729"/>
                    <a:pt x="9537" y="4211"/>
                    <a:pt x="9689" y="4764"/>
                  </a:cubicBezTo>
                  <a:cubicBezTo>
                    <a:pt x="9715" y="4853"/>
                    <a:pt x="9805" y="4916"/>
                    <a:pt x="9894" y="4916"/>
                  </a:cubicBezTo>
                  <a:cubicBezTo>
                    <a:pt x="9912" y="4916"/>
                    <a:pt x="9939" y="4916"/>
                    <a:pt x="9956" y="4907"/>
                  </a:cubicBezTo>
                  <a:cubicBezTo>
                    <a:pt x="10072" y="4871"/>
                    <a:pt x="10135" y="4755"/>
                    <a:pt x="10099" y="4639"/>
                  </a:cubicBezTo>
                  <a:cubicBezTo>
                    <a:pt x="9930" y="4060"/>
                    <a:pt x="9707" y="3542"/>
                    <a:pt x="9421" y="3060"/>
                  </a:cubicBezTo>
                  <a:cubicBezTo>
                    <a:pt x="9381" y="2991"/>
                    <a:pt x="9311" y="2956"/>
                    <a:pt x="9240" y="2956"/>
                  </a:cubicBezTo>
                  <a:close/>
                  <a:moveTo>
                    <a:pt x="10202" y="6136"/>
                  </a:moveTo>
                  <a:cubicBezTo>
                    <a:pt x="10192" y="6136"/>
                    <a:pt x="10181" y="6137"/>
                    <a:pt x="10170" y="6138"/>
                  </a:cubicBezTo>
                  <a:cubicBezTo>
                    <a:pt x="10054" y="6147"/>
                    <a:pt x="9974" y="6254"/>
                    <a:pt x="9983" y="6370"/>
                  </a:cubicBezTo>
                  <a:cubicBezTo>
                    <a:pt x="10028" y="6843"/>
                    <a:pt x="10046" y="7360"/>
                    <a:pt x="10046" y="7985"/>
                  </a:cubicBezTo>
                  <a:lnTo>
                    <a:pt x="10046" y="8020"/>
                  </a:lnTo>
                  <a:cubicBezTo>
                    <a:pt x="10046" y="8136"/>
                    <a:pt x="10144" y="8235"/>
                    <a:pt x="10260" y="8235"/>
                  </a:cubicBezTo>
                  <a:cubicBezTo>
                    <a:pt x="10385" y="8235"/>
                    <a:pt x="10474" y="8136"/>
                    <a:pt x="10474" y="8020"/>
                  </a:cubicBezTo>
                  <a:lnTo>
                    <a:pt x="10474" y="7985"/>
                  </a:lnTo>
                  <a:cubicBezTo>
                    <a:pt x="10474" y="7342"/>
                    <a:pt x="10456" y="6816"/>
                    <a:pt x="10411" y="6325"/>
                  </a:cubicBezTo>
                  <a:cubicBezTo>
                    <a:pt x="10395" y="6219"/>
                    <a:pt x="10312" y="6136"/>
                    <a:pt x="10202" y="6136"/>
                  </a:cubicBezTo>
                  <a:close/>
                  <a:moveTo>
                    <a:pt x="10233" y="9483"/>
                  </a:moveTo>
                  <a:cubicBezTo>
                    <a:pt x="10117" y="9483"/>
                    <a:pt x="10019" y="9573"/>
                    <a:pt x="10019" y="9689"/>
                  </a:cubicBezTo>
                  <a:cubicBezTo>
                    <a:pt x="10001" y="10126"/>
                    <a:pt x="9992" y="10590"/>
                    <a:pt x="9992" y="11045"/>
                  </a:cubicBezTo>
                  <a:cubicBezTo>
                    <a:pt x="9992" y="11161"/>
                    <a:pt x="9992" y="11268"/>
                    <a:pt x="9992" y="11375"/>
                  </a:cubicBezTo>
                  <a:cubicBezTo>
                    <a:pt x="10001" y="11491"/>
                    <a:pt x="10090" y="11589"/>
                    <a:pt x="10206" y="11589"/>
                  </a:cubicBezTo>
                  <a:lnTo>
                    <a:pt x="10215" y="11589"/>
                  </a:lnTo>
                  <a:cubicBezTo>
                    <a:pt x="10331" y="11580"/>
                    <a:pt x="10420" y="11491"/>
                    <a:pt x="10420" y="11366"/>
                  </a:cubicBezTo>
                  <a:cubicBezTo>
                    <a:pt x="10420" y="11259"/>
                    <a:pt x="10420" y="11152"/>
                    <a:pt x="10420" y="11045"/>
                  </a:cubicBezTo>
                  <a:cubicBezTo>
                    <a:pt x="10420" y="10599"/>
                    <a:pt x="10429" y="10135"/>
                    <a:pt x="10447" y="9707"/>
                  </a:cubicBezTo>
                  <a:cubicBezTo>
                    <a:pt x="10447" y="9582"/>
                    <a:pt x="10358" y="9483"/>
                    <a:pt x="10233" y="9483"/>
                  </a:cubicBezTo>
                  <a:close/>
                  <a:moveTo>
                    <a:pt x="10304" y="12828"/>
                  </a:moveTo>
                  <a:cubicBezTo>
                    <a:pt x="10298" y="12828"/>
                    <a:pt x="10292" y="12828"/>
                    <a:pt x="10286" y="12829"/>
                  </a:cubicBezTo>
                  <a:cubicBezTo>
                    <a:pt x="10170" y="12847"/>
                    <a:pt x="10090" y="12954"/>
                    <a:pt x="10099" y="13070"/>
                  </a:cubicBezTo>
                  <a:cubicBezTo>
                    <a:pt x="10170" y="13632"/>
                    <a:pt x="10278" y="14194"/>
                    <a:pt x="10411" y="14738"/>
                  </a:cubicBezTo>
                  <a:cubicBezTo>
                    <a:pt x="10438" y="14836"/>
                    <a:pt x="10527" y="14907"/>
                    <a:pt x="10625" y="14907"/>
                  </a:cubicBezTo>
                  <a:cubicBezTo>
                    <a:pt x="10634" y="14907"/>
                    <a:pt x="10652" y="14899"/>
                    <a:pt x="10670" y="14899"/>
                  </a:cubicBezTo>
                  <a:cubicBezTo>
                    <a:pt x="10786" y="14872"/>
                    <a:pt x="10857" y="14756"/>
                    <a:pt x="10831" y="14640"/>
                  </a:cubicBezTo>
                  <a:cubicBezTo>
                    <a:pt x="10697" y="14105"/>
                    <a:pt x="10590" y="13560"/>
                    <a:pt x="10527" y="13016"/>
                  </a:cubicBezTo>
                  <a:cubicBezTo>
                    <a:pt x="10510" y="12906"/>
                    <a:pt x="10413" y="12828"/>
                    <a:pt x="10304" y="12828"/>
                  </a:cubicBezTo>
                  <a:close/>
                  <a:moveTo>
                    <a:pt x="11122" y="16074"/>
                  </a:moveTo>
                  <a:cubicBezTo>
                    <a:pt x="11099" y="16074"/>
                    <a:pt x="11076" y="16078"/>
                    <a:pt x="11054" y="16085"/>
                  </a:cubicBezTo>
                  <a:cubicBezTo>
                    <a:pt x="10938" y="16130"/>
                    <a:pt x="10884" y="16255"/>
                    <a:pt x="10929" y="16362"/>
                  </a:cubicBezTo>
                  <a:cubicBezTo>
                    <a:pt x="11134" y="16888"/>
                    <a:pt x="11366" y="17414"/>
                    <a:pt x="11634" y="17914"/>
                  </a:cubicBezTo>
                  <a:cubicBezTo>
                    <a:pt x="11669" y="17985"/>
                    <a:pt x="11741" y="18021"/>
                    <a:pt x="11821" y="18021"/>
                  </a:cubicBezTo>
                  <a:cubicBezTo>
                    <a:pt x="11857" y="18021"/>
                    <a:pt x="11892" y="18021"/>
                    <a:pt x="11919" y="18003"/>
                  </a:cubicBezTo>
                  <a:cubicBezTo>
                    <a:pt x="12026" y="17941"/>
                    <a:pt x="12062" y="17816"/>
                    <a:pt x="12008" y="17709"/>
                  </a:cubicBezTo>
                  <a:cubicBezTo>
                    <a:pt x="11749" y="17227"/>
                    <a:pt x="11526" y="16718"/>
                    <a:pt x="11330" y="16210"/>
                  </a:cubicBezTo>
                  <a:cubicBezTo>
                    <a:pt x="11295" y="16125"/>
                    <a:pt x="11209" y="16074"/>
                    <a:pt x="11122" y="16074"/>
                  </a:cubicBezTo>
                  <a:close/>
                  <a:moveTo>
                    <a:pt x="12695" y="19028"/>
                  </a:moveTo>
                  <a:cubicBezTo>
                    <a:pt x="12652" y="19028"/>
                    <a:pt x="12608" y="19040"/>
                    <a:pt x="12570" y="19065"/>
                  </a:cubicBezTo>
                  <a:cubicBezTo>
                    <a:pt x="12472" y="19136"/>
                    <a:pt x="12445" y="19270"/>
                    <a:pt x="12517" y="19359"/>
                  </a:cubicBezTo>
                  <a:cubicBezTo>
                    <a:pt x="12838" y="19832"/>
                    <a:pt x="13195" y="20278"/>
                    <a:pt x="13569" y="20697"/>
                  </a:cubicBezTo>
                  <a:cubicBezTo>
                    <a:pt x="13614" y="20742"/>
                    <a:pt x="13676" y="20769"/>
                    <a:pt x="13730" y="20769"/>
                  </a:cubicBezTo>
                  <a:cubicBezTo>
                    <a:pt x="13783" y="20769"/>
                    <a:pt x="13837" y="20751"/>
                    <a:pt x="13873" y="20715"/>
                  </a:cubicBezTo>
                  <a:cubicBezTo>
                    <a:pt x="13962" y="20635"/>
                    <a:pt x="13971" y="20501"/>
                    <a:pt x="13891" y="20412"/>
                  </a:cubicBezTo>
                  <a:cubicBezTo>
                    <a:pt x="13525" y="20001"/>
                    <a:pt x="13177" y="19573"/>
                    <a:pt x="12865" y="19118"/>
                  </a:cubicBezTo>
                  <a:cubicBezTo>
                    <a:pt x="12826" y="19058"/>
                    <a:pt x="12762" y="19028"/>
                    <a:pt x="12695" y="19028"/>
                  </a:cubicBezTo>
                  <a:close/>
                  <a:moveTo>
                    <a:pt x="14925" y="21516"/>
                  </a:moveTo>
                  <a:cubicBezTo>
                    <a:pt x="14867" y="21516"/>
                    <a:pt x="14808" y="21541"/>
                    <a:pt x="14765" y="21589"/>
                  </a:cubicBezTo>
                  <a:cubicBezTo>
                    <a:pt x="14685" y="21678"/>
                    <a:pt x="14693" y="21812"/>
                    <a:pt x="14774" y="21893"/>
                  </a:cubicBezTo>
                  <a:cubicBezTo>
                    <a:pt x="15193" y="22267"/>
                    <a:pt x="15630" y="22633"/>
                    <a:pt x="16049" y="22990"/>
                  </a:cubicBezTo>
                  <a:lnTo>
                    <a:pt x="16326" y="22660"/>
                  </a:lnTo>
                  <a:cubicBezTo>
                    <a:pt x="15907" y="22312"/>
                    <a:pt x="15478" y="21946"/>
                    <a:pt x="15059" y="21571"/>
                  </a:cubicBezTo>
                  <a:cubicBezTo>
                    <a:pt x="15022" y="21534"/>
                    <a:pt x="14974" y="21516"/>
                    <a:pt x="14925" y="21516"/>
                  </a:cubicBezTo>
                  <a:close/>
                  <a:moveTo>
                    <a:pt x="17460" y="23702"/>
                  </a:moveTo>
                  <a:cubicBezTo>
                    <a:pt x="17401" y="23702"/>
                    <a:pt x="17342" y="23727"/>
                    <a:pt x="17298" y="23775"/>
                  </a:cubicBezTo>
                  <a:cubicBezTo>
                    <a:pt x="17227" y="23864"/>
                    <a:pt x="17227" y="23998"/>
                    <a:pt x="17316" y="24078"/>
                  </a:cubicBezTo>
                  <a:cubicBezTo>
                    <a:pt x="17780" y="24489"/>
                    <a:pt x="18164" y="24872"/>
                    <a:pt x="18494" y="25238"/>
                  </a:cubicBezTo>
                  <a:cubicBezTo>
                    <a:pt x="18529" y="25291"/>
                    <a:pt x="18592" y="25309"/>
                    <a:pt x="18645" y="25309"/>
                  </a:cubicBezTo>
                  <a:cubicBezTo>
                    <a:pt x="18699" y="25309"/>
                    <a:pt x="18753" y="25291"/>
                    <a:pt x="18788" y="25256"/>
                  </a:cubicBezTo>
                  <a:cubicBezTo>
                    <a:pt x="18877" y="25176"/>
                    <a:pt x="18886" y="25042"/>
                    <a:pt x="18806" y="24952"/>
                  </a:cubicBezTo>
                  <a:cubicBezTo>
                    <a:pt x="18467" y="24578"/>
                    <a:pt x="18075" y="24185"/>
                    <a:pt x="17602" y="23757"/>
                  </a:cubicBezTo>
                  <a:cubicBezTo>
                    <a:pt x="17561" y="23720"/>
                    <a:pt x="17510" y="23702"/>
                    <a:pt x="17460" y="23702"/>
                  </a:cubicBezTo>
                  <a:close/>
                  <a:moveTo>
                    <a:pt x="19649" y="26224"/>
                  </a:moveTo>
                  <a:cubicBezTo>
                    <a:pt x="19612" y="26224"/>
                    <a:pt x="19574" y="26234"/>
                    <a:pt x="19538" y="26255"/>
                  </a:cubicBezTo>
                  <a:cubicBezTo>
                    <a:pt x="19439" y="26317"/>
                    <a:pt x="19404" y="26451"/>
                    <a:pt x="19466" y="26549"/>
                  </a:cubicBezTo>
                  <a:cubicBezTo>
                    <a:pt x="19752" y="27004"/>
                    <a:pt x="19984" y="27504"/>
                    <a:pt x="20180" y="28021"/>
                  </a:cubicBezTo>
                  <a:cubicBezTo>
                    <a:pt x="20207" y="28102"/>
                    <a:pt x="20296" y="28155"/>
                    <a:pt x="20376" y="28155"/>
                  </a:cubicBezTo>
                  <a:cubicBezTo>
                    <a:pt x="20403" y="28155"/>
                    <a:pt x="20430" y="28155"/>
                    <a:pt x="20456" y="28146"/>
                  </a:cubicBezTo>
                  <a:cubicBezTo>
                    <a:pt x="20563" y="28102"/>
                    <a:pt x="20617" y="27977"/>
                    <a:pt x="20581" y="27870"/>
                  </a:cubicBezTo>
                  <a:cubicBezTo>
                    <a:pt x="20376" y="27325"/>
                    <a:pt x="20126" y="26808"/>
                    <a:pt x="19832" y="26326"/>
                  </a:cubicBezTo>
                  <a:cubicBezTo>
                    <a:pt x="19791" y="26261"/>
                    <a:pt x="19722" y="26224"/>
                    <a:pt x="19649" y="26224"/>
                  </a:cubicBezTo>
                  <a:close/>
                  <a:moveTo>
                    <a:pt x="20831" y="29345"/>
                  </a:moveTo>
                  <a:cubicBezTo>
                    <a:pt x="20817" y="29345"/>
                    <a:pt x="20802" y="29347"/>
                    <a:pt x="20787" y="29351"/>
                  </a:cubicBezTo>
                  <a:cubicBezTo>
                    <a:pt x="20671" y="29368"/>
                    <a:pt x="20590" y="29484"/>
                    <a:pt x="20608" y="29600"/>
                  </a:cubicBezTo>
                  <a:cubicBezTo>
                    <a:pt x="20706" y="30127"/>
                    <a:pt x="20769" y="30671"/>
                    <a:pt x="20787" y="31233"/>
                  </a:cubicBezTo>
                  <a:cubicBezTo>
                    <a:pt x="20787" y="31349"/>
                    <a:pt x="20885" y="31438"/>
                    <a:pt x="21001" y="31438"/>
                  </a:cubicBezTo>
                  <a:lnTo>
                    <a:pt x="21010" y="31438"/>
                  </a:lnTo>
                  <a:cubicBezTo>
                    <a:pt x="21126" y="31429"/>
                    <a:pt x="21215" y="31331"/>
                    <a:pt x="21215" y="31215"/>
                  </a:cubicBezTo>
                  <a:cubicBezTo>
                    <a:pt x="21197" y="30635"/>
                    <a:pt x="21134" y="30064"/>
                    <a:pt x="21027" y="29520"/>
                  </a:cubicBezTo>
                  <a:cubicBezTo>
                    <a:pt x="21012" y="29419"/>
                    <a:pt x="20929" y="29345"/>
                    <a:pt x="20831" y="29345"/>
                  </a:cubicBezTo>
                  <a:close/>
                  <a:moveTo>
                    <a:pt x="20926" y="32685"/>
                  </a:moveTo>
                  <a:cubicBezTo>
                    <a:pt x="20822" y="32685"/>
                    <a:pt x="20732" y="32768"/>
                    <a:pt x="20724" y="32874"/>
                  </a:cubicBezTo>
                  <a:cubicBezTo>
                    <a:pt x="20679" y="33267"/>
                    <a:pt x="20617" y="33668"/>
                    <a:pt x="20528" y="34061"/>
                  </a:cubicBezTo>
                  <a:cubicBezTo>
                    <a:pt x="20501" y="34204"/>
                    <a:pt x="20465" y="34346"/>
                    <a:pt x="20430" y="34498"/>
                  </a:cubicBezTo>
                  <a:cubicBezTo>
                    <a:pt x="20403" y="34605"/>
                    <a:pt x="20474" y="34721"/>
                    <a:pt x="20590" y="34748"/>
                  </a:cubicBezTo>
                  <a:cubicBezTo>
                    <a:pt x="20608" y="34757"/>
                    <a:pt x="20626" y="34757"/>
                    <a:pt x="20644" y="34757"/>
                  </a:cubicBezTo>
                  <a:cubicBezTo>
                    <a:pt x="20733" y="34757"/>
                    <a:pt x="20822" y="34694"/>
                    <a:pt x="20849" y="34596"/>
                  </a:cubicBezTo>
                  <a:cubicBezTo>
                    <a:pt x="20885" y="34444"/>
                    <a:pt x="20920" y="34302"/>
                    <a:pt x="20947" y="34150"/>
                  </a:cubicBezTo>
                  <a:cubicBezTo>
                    <a:pt x="21036" y="33740"/>
                    <a:pt x="21099" y="33329"/>
                    <a:pt x="21143" y="32919"/>
                  </a:cubicBezTo>
                  <a:cubicBezTo>
                    <a:pt x="21161" y="32803"/>
                    <a:pt x="21072" y="32696"/>
                    <a:pt x="20956" y="32687"/>
                  </a:cubicBezTo>
                  <a:cubicBezTo>
                    <a:pt x="20946" y="32685"/>
                    <a:pt x="20936" y="32685"/>
                    <a:pt x="20926" y="32685"/>
                  </a:cubicBezTo>
                  <a:close/>
                  <a:moveTo>
                    <a:pt x="20153" y="35932"/>
                  </a:moveTo>
                  <a:cubicBezTo>
                    <a:pt x="20063" y="35932"/>
                    <a:pt x="19983" y="35983"/>
                    <a:pt x="19948" y="36068"/>
                  </a:cubicBezTo>
                  <a:cubicBezTo>
                    <a:pt x="19770" y="36577"/>
                    <a:pt x="19546" y="37085"/>
                    <a:pt x="19306" y="37594"/>
                  </a:cubicBezTo>
                  <a:cubicBezTo>
                    <a:pt x="19252" y="37701"/>
                    <a:pt x="19297" y="37834"/>
                    <a:pt x="19404" y="37879"/>
                  </a:cubicBezTo>
                  <a:cubicBezTo>
                    <a:pt x="19439" y="37897"/>
                    <a:pt x="19466" y="37906"/>
                    <a:pt x="19502" y="37906"/>
                  </a:cubicBezTo>
                  <a:cubicBezTo>
                    <a:pt x="19582" y="37906"/>
                    <a:pt x="19654" y="37861"/>
                    <a:pt x="19689" y="37781"/>
                  </a:cubicBezTo>
                  <a:cubicBezTo>
                    <a:pt x="19939" y="37255"/>
                    <a:pt x="20162" y="36728"/>
                    <a:pt x="20349" y="36220"/>
                  </a:cubicBezTo>
                  <a:cubicBezTo>
                    <a:pt x="20394" y="36113"/>
                    <a:pt x="20332" y="35988"/>
                    <a:pt x="20224" y="35943"/>
                  </a:cubicBezTo>
                  <a:cubicBezTo>
                    <a:pt x="20200" y="35936"/>
                    <a:pt x="20176" y="35932"/>
                    <a:pt x="20153" y="35932"/>
                  </a:cubicBezTo>
                  <a:close/>
                  <a:moveTo>
                    <a:pt x="18714" y="38954"/>
                  </a:moveTo>
                  <a:cubicBezTo>
                    <a:pt x="18641" y="38954"/>
                    <a:pt x="18571" y="38994"/>
                    <a:pt x="18529" y="39065"/>
                  </a:cubicBezTo>
                  <a:cubicBezTo>
                    <a:pt x="18262" y="39520"/>
                    <a:pt x="17967" y="39993"/>
                    <a:pt x="17655" y="40475"/>
                  </a:cubicBezTo>
                  <a:cubicBezTo>
                    <a:pt x="17593" y="40573"/>
                    <a:pt x="17620" y="40707"/>
                    <a:pt x="17718" y="40769"/>
                  </a:cubicBezTo>
                  <a:cubicBezTo>
                    <a:pt x="17753" y="40796"/>
                    <a:pt x="17789" y="40805"/>
                    <a:pt x="17834" y="40805"/>
                  </a:cubicBezTo>
                  <a:cubicBezTo>
                    <a:pt x="17896" y="40805"/>
                    <a:pt x="17967" y="40769"/>
                    <a:pt x="18012" y="40707"/>
                  </a:cubicBezTo>
                  <a:cubicBezTo>
                    <a:pt x="18333" y="40225"/>
                    <a:pt x="18628" y="39743"/>
                    <a:pt x="18904" y="39280"/>
                  </a:cubicBezTo>
                  <a:cubicBezTo>
                    <a:pt x="18958" y="39173"/>
                    <a:pt x="18922" y="39048"/>
                    <a:pt x="18824" y="38985"/>
                  </a:cubicBezTo>
                  <a:cubicBezTo>
                    <a:pt x="18788" y="38964"/>
                    <a:pt x="18751" y="38954"/>
                    <a:pt x="18714" y="38954"/>
                  </a:cubicBezTo>
                  <a:close/>
                  <a:moveTo>
                    <a:pt x="16864" y="41752"/>
                  </a:moveTo>
                  <a:cubicBezTo>
                    <a:pt x="16800" y="41752"/>
                    <a:pt x="16738" y="41782"/>
                    <a:pt x="16701" y="41840"/>
                  </a:cubicBezTo>
                  <a:cubicBezTo>
                    <a:pt x="16371" y="42286"/>
                    <a:pt x="16023" y="42723"/>
                    <a:pt x="15675" y="43151"/>
                  </a:cubicBezTo>
                  <a:cubicBezTo>
                    <a:pt x="15603" y="43249"/>
                    <a:pt x="15612" y="43383"/>
                    <a:pt x="15710" y="43455"/>
                  </a:cubicBezTo>
                  <a:cubicBezTo>
                    <a:pt x="15746" y="43490"/>
                    <a:pt x="15800" y="43499"/>
                    <a:pt x="15844" y="43499"/>
                  </a:cubicBezTo>
                  <a:cubicBezTo>
                    <a:pt x="15907" y="43499"/>
                    <a:pt x="15969" y="43472"/>
                    <a:pt x="16005" y="43419"/>
                  </a:cubicBezTo>
                  <a:cubicBezTo>
                    <a:pt x="16362" y="42991"/>
                    <a:pt x="16710" y="42545"/>
                    <a:pt x="17040" y="42090"/>
                  </a:cubicBezTo>
                  <a:cubicBezTo>
                    <a:pt x="17111" y="41992"/>
                    <a:pt x="17093" y="41867"/>
                    <a:pt x="16995" y="41795"/>
                  </a:cubicBezTo>
                  <a:cubicBezTo>
                    <a:pt x="16955" y="41766"/>
                    <a:pt x="16909" y="41752"/>
                    <a:pt x="16864" y="41752"/>
                  </a:cubicBezTo>
                  <a:close/>
                  <a:moveTo>
                    <a:pt x="14757" y="44354"/>
                  </a:moveTo>
                  <a:cubicBezTo>
                    <a:pt x="14697" y="44354"/>
                    <a:pt x="14639" y="44379"/>
                    <a:pt x="14595" y="44427"/>
                  </a:cubicBezTo>
                  <a:cubicBezTo>
                    <a:pt x="14230" y="44837"/>
                    <a:pt x="13846" y="45248"/>
                    <a:pt x="13462" y="45640"/>
                  </a:cubicBezTo>
                  <a:cubicBezTo>
                    <a:pt x="13382" y="45729"/>
                    <a:pt x="13382" y="45863"/>
                    <a:pt x="13471" y="45944"/>
                  </a:cubicBezTo>
                  <a:cubicBezTo>
                    <a:pt x="13507" y="45988"/>
                    <a:pt x="13560" y="46006"/>
                    <a:pt x="13614" y="46006"/>
                  </a:cubicBezTo>
                  <a:cubicBezTo>
                    <a:pt x="13676" y="46006"/>
                    <a:pt x="13730" y="45988"/>
                    <a:pt x="13766" y="45944"/>
                  </a:cubicBezTo>
                  <a:cubicBezTo>
                    <a:pt x="14158" y="45542"/>
                    <a:pt x="14551" y="45123"/>
                    <a:pt x="14916" y="44704"/>
                  </a:cubicBezTo>
                  <a:cubicBezTo>
                    <a:pt x="14997" y="44623"/>
                    <a:pt x="14988" y="44481"/>
                    <a:pt x="14899" y="44409"/>
                  </a:cubicBezTo>
                  <a:cubicBezTo>
                    <a:pt x="14858" y="44372"/>
                    <a:pt x="14807" y="44354"/>
                    <a:pt x="14757" y="44354"/>
                  </a:cubicBezTo>
                  <a:close/>
                  <a:moveTo>
                    <a:pt x="12422" y="46753"/>
                  </a:moveTo>
                  <a:cubicBezTo>
                    <a:pt x="12370" y="46753"/>
                    <a:pt x="12318" y="46771"/>
                    <a:pt x="12276" y="46809"/>
                  </a:cubicBezTo>
                  <a:cubicBezTo>
                    <a:pt x="11874" y="47193"/>
                    <a:pt x="11455" y="47567"/>
                    <a:pt x="11036" y="47924"/>
                  </a:cubicBezTo>
                  <a:cubicBezTo>
                    <a:pt x="10947" y="48004"/>
                    <a:pt x="10938" y="48138"/>
                    <a:pt x="11018" y="48227"/>
                  </a:cubicBezTo>
                  <a:cubicBezTo>
                    <a:pt x="11054" y="48272"/>
                    <a:pt x="11116" y="48299"/>
                    <a:pt x="11179" y="48299"/>
                  </a:cubicBezTo>
                  <a:cubicBezTo>
                    <a:pt x="11223" y="48299"/>
                    <a:pt x="11277" y="48281"/>
                    <a:pt x="11312" y="48245"/>
                  </a:cubicBezTo>
                  <a:cubicBezTo>
                    <a:pt x="11741" y="47888"/>
                    <a:pt x="12160" y="47505"/>
                    <a:pt x="12570" y="47121"/>
                  </a:cubicBezTo>
                  <a:cubicBezTo>
                    <a:pt x="12651" y="47041"/>
                    <a:pt x="12659" y="46907"/>
                    <a:pt x="12579" y="46818"/>
                  </a:cubicBezTo>
                  <a:cubicBezTo>
                    <a:pt x="12537" y="46775"/>
                    <a:pt x="12480" y="46753"/>
                    <a:pt x="12422" y="46753"/>
                  </a:cubicBezTo>
                  <a:close/>
                  <a:moveTo>
                    <a:pt x="9885" y="48939"/>
                  </a:moveTo>
                  <a:cubicBezTo>
                    <a:pt x="9837" y="48939"/>
                    <a:pt x="9790" y="48955"/>
                    <a:pt x="9751" y="48986"/>
                  </a:cubicBezTo>
                  <a:cubicBezTo>
                    <a:pt x="9314" y="49325"/>
                    <a:pt x="8868" y="49664"/>
                    <a:pt x="8422" y="49985"/>
                  </a:cubicBezTo>
                  <a:cubicBezTo>
                    <a:pt x="8324" y="50056"/>
                    <a:pt x="8306" y="50190"/>
                    <a:pt x="8368" y="50288"/>
                  </a:cubicBezTo>
                  <a:cubicBezTo>
                    <a:pt x="8413" y="50342"/>
                    <a:pt x="8475" y="50377"/>
                    <a:pt x="8547" y="50377"/>
                  </a:cubicBezTo>
                  <a:cubicBezTo>
                    <a:pt x="8591" y="50377"/>
                    <a:pt x="8627" y="50359"/>
                    <a:pt x="8672" y="50333"/>
                  </a:cubicBezTo>
                  <a:cubicBezTo>
                    <a:pt x="9118" y="50003"/>
                    <a:pt x="9573" y="49664"/>
                    <a:pt x="10019" y="49316"/>
                  </a:cubicBezTo>
                  <a:cubicBezTo>
                    <a:pt x="10108" y="49244"/>
                    <a:pt x="10126" y="49111"/>
                    <a:pt x="10054" y="49021"/>
                  </a:cubicBezTo>
                  <a:cubicBezTo>
                    <a:pt x="10009" y="48966"/>
                    <a:pt x="9946" y="48939"/>
                    <a:pt x="9885" y="48939"/>
                  </a:cubicBezTo>
                  <a:close/>
                  <a:moveTo>
                    <a:pt x="7164" y="50897"/>
                  </a:moveTo>
                  <a:cubicBezTo>
                    <a:pt x="7124" y="50897"/>
                    <a:pt x="7084" y="50908"/>
                    <a:pt x="7048" y="50930"/>
                  </a:cubicBezTo>
                  <a:cubicBezTo>
                    <a:pt x="6584" y="51234"/>
                    <a:pt x="6102" y="51528"/>
                    <a:pt x="5630" y="51814"/>
                  </a:cubicBezTo>
                  <a:cubicBezTo>
                    <a:pt x="5532" y="51867"/>
                    <a:pt x="5496" y="52001"/>
                    <a:pt x="5558" y="52099"/>
                  </a:cubicBezTo>
                  <a:cubicBezTo>
                    <a:pt x="5594" y="52170"/>
                    <a:pt x="5665" y="52206"/>
                    <a:pt x="5737" y="52206"/>
                  </a:cubicBezTo>
                  <a:cubicBezTo>
                    <a:pt x="5781" y="52206"/>
                    <a:pt x="5817" y="52197"/>
                    <a:pt x="5853" y="52179"/>
                  </a:cubicBezTo>
                  <a:cubicBezTo>
                    <a:pt x="6325" y="51894"/>
                    <a:pt x="6807" y="51591"/>
                    <a:pt x="7280" y="51287"/>
                  </a:cubicBezTo>
                  <a:cubicBezTo>
                    <a:pt x="7378" y="51225"/>
                    <a:pt x="7405" y="51091"/>
                    <a:pt x="7342" y="50993"/>
                  </a:cubicBezTo>
                  <a:cubicBezTo>
                    <a:pt x="7303" y="50930"/>
                    <a:pt x="7234" y="50897"/>
                    <a:pt x="7164" y="50897"/>
                  </a:cubicBezTo>
                  <a:close/>
                  <a:moveTo>
                    <a:pt x="4279" y="52601"/>
                  </a:moveTo>
                  <a:cubicBezTo>
                    <a:pt x="4244" y="52601"/>
                    <a:pt x="4209" y="52609"/>
                    <a:pt x="4176" y="52625"/>
                  </a:cubicBezTo>
                  <a:lnTo>
                    <a:pt x="2677" y="53339"/>
                  </a:lnTo>
                  <a:cubicBezTo>
                    <a:pt x="2570" y="53393"/>
                    <a:pt x="2525" y="53518"/>
                    <a:pt x="2570" y="53625"/>
                  </a:cubicBezTo>
                  <a:cubicBezTo>
                    <a:pt x="2614" y="53705"/>
                    <a:pt x="2686" y="53749"/>
                    <a:pt x="2766" y="53749"/>
                  </a:cubicBezTo>
                  <a:cubicBezTo>
                    <a:pt x="2802" y="53749"/>
                    <a:pt x="2828" y="53741"/>
                    <a:pt x="2855" y="53732"/>
                  </a:cubicBezTo>
                  <a:lnTo>
                    <a:pt x="4336" y="53027"/>
                  </a:lnTo>
                  <a:lnTo>
                    <a:pt x="4381" y="53000"/>
                  </a:lnTo>
                  <a:cubicBezTo>
                    <a:pt x="4488" y="52947"/>
                    <a:pt x="4523" y="52822"/>
                    <a:pt x="4470" y="52715"/>
                  </a:cubicBezTo>
                  <a:cubicBezTo>
                    <a:pt x="4433" y="52641"/>
                    <a:pt x="4358" y="52601"/>
                    <a:pt x="4279" y="52601"/>
                  </a:cubicBezTo>
                  <a:close/>
                  <a:moveTo>
                    <a:pt x="1255" y="54039"/>
                  </a:moveTo>
                  <a:cubicBezTo>
                    <a:pt x="1223" y="54039"/>
                    <a:pt x="1191" y="54046"/>
                    <a:pt x="1160" y="54062"/>
                  </a:cubicBezTo>
                  <a:lnTo>
                    <a:pt x="277" y="54481"/>
                  </a:lnTo>
                  <a:cubicBezTo>
                    <a:pt x="170" y="54526"/>
                    <a:pt x="125" y="54659"/>
                    <a:pt x="170" y="54766"/>
                  </a:cubicBezTo>
                  <a:cubicBezTo>
                    <a:pt x="215" y="54838"/>
                    <a:pt x="286" y="54882"/>
                    <a:pt x="366" y="54882"/>
                  </a:cubicBezTo>
                  <a:cubicBezTo>
                    <a:pt x="393" y="54882"/>
                    <a:pt x="429" y="54882"/>
                    <a:pt x="455" y="54865"/>
                  </a:cubicBezTo>
                  <a:lnTo>
                    <a:pt x="1348" y="54445"/>
                  </a:lnTo>
                  <a:cubicBezTo>
                    <a:pt x="1455" y="54392"/>
                    <a:pt x="1499" y="54267"/>
                    <a:pt x="1446" y="54160"/>
                  </a:cubicBezTo>
                  <a:cubicBezTo>
                    <a:pt x="1408" y="54084"/>
                    <a:pt x="1333" y="54039"/>
                    <a:pt x="1255" y="540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2" name="Google Shape;2182;p33"/>
          <p:cNvGrpSpPr/>
          <p:nvPr/>
        </p:nvGrpSpPr>
        <p:grpSpPr>
          <a:xfrm>
            <a:off x="8495425" y="2512900"/>
            <a:ext cx="246700" cy="377825"/>
            <a:chOff x="416825" y="4233925"/>
            <a:chExt cx="246700" cy="377825"/>
          </a:xfrm>
        </p:grpSpPr>
        <p:sp>
          <p:nvSpPr>
            <p:cNvPr id="2183" name="Google Shape;2183;p33"/>
            <p:cNvSpPr/>
            <p:nvPr/>
          </p:nvSpPr>
          <p:spPr>
            <a:xfrm>
              <a:off x="430200" y="4233925"/>
              <a:ext cx="225075" cy="225050"/>
            </a:xfrm>
            <a:custGeom>
              <a:avLst/>
              <a:gdLst/>
              <a:ahLst/>
              <a:cxnLst/>
              <a:rect l="l" t="t" r="r" b="b"/>
              <a:pathLst>
                <a:path w="9003" h="9002" extrusionOk="0">
                  <a:moveTo>
                    <a:pt x="4506" y="1"/>
                  </a:moveTo>
                  <a:lnTo>
                    <a:pt x="1" y="4506"/>
                  </a:lnTo>
                  <a:lnTo>
                    <a:pt x="4506" y="9002"/>
                  </a:lnTo>
                  <a:lnTo>
                    <a:pt x="9002" y="4506"/>
                  </a:lnTo>
                  <a:lnTo>
                    <a:pt x="45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3"/>
            <p:cNvSpPr/>
            <p:nvPr/>
          </p:nvSpPr>
          <p:spPr>
            <a:xfrm>
              <a:off x="576750" y="4444250"/>
              <a:ext cx="86775" cy="86775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731" y="0"/>
                  </a:moveTo>
                  <a:lnTo>
                    <a:pt x="0" y="1740"/>
                  </a:lnTo>
                  <a:lnTo>
                    <a:pt x="1731" y="3470"/>
                  </a:lnTo>
                  <a:lnTo>
                    <a:pt x="3470" y="1740"/>
                  </a:lnTo>
                  <a:lnTo>
                    <a:pt x="17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3"/>
            <p:cNvSpPr/>
            <p:nvPr/>
          </p:nvSpPr>
          <p:spPr>
            <a:xfrm>
              <a:off x="416825" y="4477025"/>
              <a:ext cx="134950" cy="134725"/>
            </a:xfrm>
            <a:custGeom>
              <a:avLst/>
              <a:gdLst/>
              <a:ahLst/>
              <a:cxnLst/>
              <a:rect l="l" t="t" r="r" b="b"/>
              <a:pathLst>
                <a:path w="5398" h="5389" extrusionOk="0">
                  <a:moveTo>
                    <a:pt x="2704" y="1"/>
                  </a:moveTo>
                  <a:lnTo>
                    <a:pt x="1" y="2695"/>
                  </a:lnTo>
                  <a:lnTo>
                    <a:pt x="2704" y="5389"/>
                  </a:lnTo>
                  <a:lnTo>
                    <a:pt x="5398" y="2695"/>
                  </a:lnTo>
                  <a:lnTo>
                    <a:pt x="27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6" name="Google Shape;2186;p33"/>
          <p:cNvSpPr/>
          <p:nvPr/>
        </p:nvSpPr>
        <p:spPr>
          <a:xfrm>
            <a:off x="475863" y="2683622"/>
            <a:ext cx="474485" cy="469788"/>
          </a:xfrm>
          <a:custGeom>
            <a:avLst/>
            <a:gdLst/>
            <a:ahLst/>
            <a:cxnLst/>
            <a:rect l="l" t="t" r="r" b="b"/>
            <a:pathLst>
              <a:path w="14444" h="14301" extrusionOk="0">
                <a:moveTo>
                  <a:pt x="7218" y="0"/>
                </a:moveTo>
                <a:lnTo>
                  <a:pt x="6192" y="3800"/>
                </a:lnTo>
                <a:lnTo>
                  <a:pt x="3275" y="1160"/>
                </a:lnTo>
                <a:lnTo>
                  <a:pt x="4461" y="4907"/>
                </a:lnTo>
                <a:lnTo>
                  <a:pt x="589" y="4264"/>
                </a:lnTo>
                <a:lnTo>
                  <a:pt x="3614" y="6780"/>
                </a:lnTo>
                <a:lnTo>
                  <a:pt x="1" y="8332"/>
                </a:lnTo>
                <a:lnTo>
                  <a:pt x="3908" y="8814"/>
                </a:lnTo>
                <a:lnTo>
                  <a:pt x="1705" y="12070"/>
                </a:lnTo>
                <a:lnTo>
                  <a:pt x="5246" y="10366"/>
                </a:lnTo>
                <a:lnTo>
                  <a:pt x="5166" y="14300"/>
                </a:lnTo>
                <a:lnTo>
                  <a:pt x="7218" y="10946"/>
                </a:lnTo>
                <a:lnTo>
                  <a:pt x="9279" y="14300"/>
                </a:lnTo>
                <a:lnTo>
                  <a:pt x="9189" y="10366"/>
                </a:lnTo>
                <a:lnTo>
                  <a:pt x="12731" y="12070"/>
                </a:lnTo>
                <a:lnTo>
                  <a:pt x="10536" y="8814"/>
                </a:lnTo>
                <a:lnTo>
                  <a:pt x="14444" y="8332"/>
                </a:lnTo>
                <a:lnTo>
                  <a:pt x="10831" y="6780"/>
                </a:lnTo>
                <a:lnTo>
                  <a:pt x="13855" y="4264"/>
                </a:lnTo>
                <a:lnTo>
                  <a:pt x="9974" y="4907"/>
                </a:lnTo>
                <a:lnTo>
                  <a:pt x="9974" y="4907"/>
                </a:lnTo>
                <a:lnTo>
                  <a:pt x="11161" y="1160"/>
                </a:lnTo>
                <a:lnTo>
                  <a:pt x="8253" y="3800"/>
                </a:lnTo>
                <a:lnTo>
                  <a:pt x="721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7" name="Google Shape;2187;p33"/>
          <p:cNvSpPr/>
          <p:nvPr/>
        </p:nvSpPr>
        <p:spPr>
          <a:xfrm>
            <a:off x="6695175" y="304512"/>
            <a:ext cx="474485" cy="469788"/>
          </a:xfrm>
          <a:custGeom>
            <a:avLst/>
            <a:gdLst/>
            <a:ahLst/>
            <a:cxnLst/>
            <a:rect l="l" t="t" r="r" b="b"/>
            <a:pathLst>
              <a:path w="14444" h="14301" extrusionOk="0">
                <a:moveTo>
                  <a:pt x="7218" y="0"/>
                </a:moveTo>
                <a:lnTo>
                  <a:pt x="6192" y="3800"/>
                </a:lnTo>
                <a:lnTo>
                  <a:pt x="3275" y="1160"/>
                </a:lnTo>
                <a:lnTo>
                  <a:pt x="4461" y="4907"/>
                </a:lnTo>
                <a:lnTo>
                  <a:pt x="589" y="4264"/>
                </a:lnTo>
                <a:lnTo>
                  <a:pt x="3614" y="6780"/>
                </a:lnTo>
                <a:lnTo>
                  <a:pt x="1" y="8332"/>
                </a:lnTo>
                <a:lnTo>
                  <a:pt x="3908" y="8814"/>
                </a:lnTo>
                <a:lnTo>
                  <a:pt x="1705" y="12070"/>
                </a:lnTo>
                <a:lnTo>
                  <a:pt x="5246" y="10366"/>
                </a:lnTo>
                <a:lnTo>
                  <a:pt x="5166" y="14300"/>
                </a:lnTo>
                <a:lnTo>
                  <a:pt x="7218" y="10946"/>
                </a:lnTo>
                <a:lnTo>
                  <a:pt x="9279" y="14300"/>
                </a:lnTo>
                <a:lnTo>
                  <a:pt x="9189" y="10366"/>
                </a:lnTo>
                <a:lnTo>
                  <a:pt x="12731" y="12070"/>
                </a:lnTo>
                <a:lnTo>
                  <a:pt x="10536" y="8814"/>
                </a:lnTo>
                <a:lnTo>
                  <a:pt x="14444" y="8332"/>
                </a:lnTo>
                <a:lnTo>
                  <a:pt x="10831" y="6780"/>
                </a:lnTo>
                <a:lnTo>
                  <a:pt x="13855" y="4264"/>
                </a:lnTo>
                <a:lnTo>
                  <a:pt x="9974" y="4907"/>
                </a:lnTo>
                <a:lnTo>
                  <a:pt x="9974" y="4907"/>
                </a:lnTo>
                <a:lnTo>
                  <a:pt x="11161" y="1160"/>
                </a:lnTo>
                <a:lnTo>
                  <a:pt x="8253" y="3800"/>
                </a:lnTo>
                <a:lnTo>
                  <a:pt x="721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8" name="Google Shape;2188;p33"/>
          <p:cNvGrpSpPr/>
          <p:nvPr/>
        </p:nvGrpSpPr>
        <p:grpSpPr>
          <a:xfrm>
            <a:off x="5392100" y="389975"/>
            <a:ext cx="198175" cy="198700"/>
            <a:chOff x="5372750" y="3475650"/>
            <a:chExt cx="198175" cy="198700"/>
          </a:xfrm>
        </p:grpSpPr>
        <p:sp>
          <p:nvSpPr>
            <p:cNvPr id="2189" name="Google Shape;2189;p33"/>
            <p:cNvSpPr/>
            <p:nvPr/>
          </p:nvSpPr>
          <p:spPr>
            <a:xfrm>
              <a:off x="5372750" y="3475650"/>
              <a:ext cx="198175" cy="198700"/>
            </a:xfrm>
            <a:custGeom>
              <a:avLst/>
              <a:gdLst/>
              <a:ahLst/>
              <a:cxnLst/>
              <a:rect l="l" t="t" r="r" b="b"/>
              <a:pathLst>
                <a:path w="7927" h="7948" extrusionOk="0">
                  <a:moveTo>
                    <a:pt x="3963" y="1"/>
                  </a:moveTo>
                  <a:cubicBezTo>
                    <a:pt x="1773" y="1"/>
                    <a:pt x="0" y="1794"/>
                    <a:pt x="0" y="3984"/>
                  </a:cubicBezTo>
                  <a:cubicBezTo>
                    <a:pt x="0" y="4902"/>
                    <a:pt x="313" y="5757"/>
                    <a:pt x="835" y="6425"/>
                  </a:cubicBezTo>
                  <a:cubicBezTo>
                    <a:pt x="1565" y="7363"/>
                    <a:pt x="2691" y="7947"/>
                    <a:pt x="3963" y="7947"/>
                  </a:cubicBezTo>
                  <a:cubicBezTo>
                    <a:pt x="6153" y="7947"/>
                    <a:pt x="7926" y="6174"/>
                    <a:pt x="7926" y="3984"/>
                  </a:cubicBezTo>
                  <a:cubicBezTo>
                    <a:pt x="7926" y="1857"/>
                    <a:pt x="6279" y="126"/>
                    <a:pt x="4193" y="21"/>
                  </a:cubicBezTo>
                  <a:cubicBezTo>
                    <a:pt x="4109" y="1"/>
                    <a:pt x="4047" y="1"/>
                    <a:pt x="3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3"/>
            <p:cNvSpPr/>
            <p:nvPr/>
          </p:nvSpPr>
          <p:spPr>
            <a:xfrm>
              <a:off x="5393600" y="3476175"/>
              <a:ext cx="177325" cy="198175"/>
            </a:xfrm>
            <a:custGeom>
              <a:avLst/>
              <a:gdLst/>
              <a:ahLst/>
              <a:cxnLst/>
              <a:rect l="l" t="t" r="r" b="b"/>
              <a:pathLst>
                <a:path w="7093" h="7927" extrusionOk="0">
                  <a:moveTo>
                    <a:pt x="3359" y="0"/>
                  </a:moveTo>
                  <a:cubicBezTo>
                    <a:pt x="3505" y="126"/>
                    <a:pt x="3651" y="272"/>
                    <a:pt x="3776" y="397"/>
                  </a:cubicBezTo>
                  <a:cubicBezTo>
                    <a:pt x="4339" y="1022"/>
                    <a:pt x="4673" y="1898"/>
                    <a:pt x="4652" y="2754"/>
                  </a:cubicBezTo>
                  <a:cubicBezTo>
                    <a:pt x="4610" y="4235"/>
                    <a:pt x="3505" y="5611"/>
                    <a:pt x="2066" y="5966"/>
                  </a:cubicBezTo>
                  <a:cubicBezTo>
                    <a:pt x="1565" y="6091"/>
                    <a:pt x="1064" y="6091"/>
                    <a:pt x="564" y="6216"/>
                  </a:cubicBezTo>
                  <a:cubicBezTo>
                    <a:pt x="376" y="6258"/>
                    <a:pt x="188" y="6320"/>
                    <a:pt x="1" y="6404"/>
                  </a:cubicBezTo>
                  <a:cubicBezTo>
                    <a:pt x="731" y="7342"/>
                    <a:pt x="1857" y="7926"/>
                    <a:pt x="3129" y="7926"/>
                  </a:cubicBezTo>
                  <a:cubicBezTo>
                    <a:pt x="5319" y="7926"/>
                    <a:pt x="7092" y="6153"/>
                    <a:pt x="7092" y="3963"/>
                  </a:cubicBezTo>
                  <a:cubicBezTo>
                    <a:pt x="7092" y="1836"/>
                    <a:pt x="5445" y="105"/>
                    <a:pt x="3359" y="0"/>
                  </a:cubicBez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3"/>
            <p:cNvSpPr/>
            <p:nvPr/>
          </p:nvSpPr>
          <p:spPr>
            <a:xfrm>
              <a:off x="5391525" y="3532475"/>
              <a:ext cx="29750" cy="81750"/>
            </a:xfrm>
            <a:custGeom>
              <a:avLst/>
              <a:gdLst/>
              <a:ahLst/>
              <a:cxnLst/>
              <a:rect l="l" t="t" r="r" b="b"/>
              <a:pathLst>
                <a:path w="1190" h="3270" extrusionOk="0">
                  <a:moveTo>
                    <a:pt x="742" y="0"/>
                  </a:moveTo>
                  <a:cubicBezTo>
                    <a:pt x="652" y="0"/>
                    <a:pt x="433" y="285"/>
                    <a:pt x="271" y="648"/>
                  </a:cubicBezTo>
                  <a:cubicBezTo>
                    <a:pt x="105" y="1044"/>
                    <a:pt x="0" y="1545"/>
                    <a:pt x="42" y="1816"/>
                  </a:cubicBezTo>
                  <a:cubicBezTo>
                    <a:pt x="42" y="2066"/>
                    <a:pt x="188" y="2567"/>
                    <a:pt x="459" y="2879"/>
                  </a:cubicBezTo>
                  <a:cubicBezTo>
                    <a:pt x="668" y="3136"/>
                    <a:pt x="926" y="3270"/>
                    <a:pt x="1053" y="3270"/>
                  </a:cubicBezTo>
                  <a:cubicBezTo>
                    <a:pt x="1091" y="3270"/>
                    <a:pt x="1117" y="3258"/>
                    <a:pt x="1127" y="3234"/>
                  </a:cubicBezTo>
                  <a:cubicBezTo>
                    <a:pt x="1189" y="3151"/>
                    <a:pt x="1001" y="2921"/>
                    <a:pt x="918" y="2608"/>
                  </a:cubicBezTo>
                  <a:cubicBezTo>
                    <a:pt x="814" y="2316"/>
                    <a:pt x="793" y="1962"/>
                    <a:pt x="772" y="1774"/>
                  </a:cubicBezTo>
                  <a:cubicBezTo>
                    <a:pt x="772" y="1586"/>
                    <a:pt x="751" y="1169"/>
                    <a:pt x="793" y="773"/>
                  </a:cubicBezTo>
                  <a:cubicBezTo>
                    <a:pt x="814" y="397"/>
                    <a:pt x="855" y="43"/>
                    <a:pt x="751" y="1"/>
                  </a:cubicBezTo>
                  <a:cubicBezTo>
                    <a:pt x="748" y="0"/>
                    <a:pt x="745" y="0"/>
                    <a:pt x="7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2" name="Google Shape;2192;p33"/>
          <p:cNvGrpSpPr/>
          <p:nvPr/>
        </p:nvGrpSpPr>
        <p:grpSpPr>
          <a:xfrm>
            <a:off x="2201475" y="365938"/>
            <a:ext cx="313375" cy="346925"/>
            <a:chOff x="2579275" y="270900"/>
            <a:chExt cx="313375" cy="346925"/>
          </a:xfrm>
        </p:grpSpPr>
        <p:sp>
          <p:nvSpPr>
            <p:cNvPr id="2193" name="Google Shape;2193;p33"/>
            <p:cNvSpPr/>
            <p:nvPr/>
          </p:nvSpPr>
          <p:spPr>
            <a:xfrm>
              <a:off x="2579275" y="277450"/>
              <a:ext cx="306025" cy="333900"/>
            </a:xfrm>
            <a:custGeom>
              <a:avLst/>
              <a:gdLst/>
              <a:ahLst/>
              <a:cxnLst/>
              <a:rect l="l" t="t" r="r" b="b"/>
              <a:pathLst>
                <a:path w="12241" h="13356" extrusionOk="0">
                  <a:moveTo>
                    <a:pt x="2900" y="1"/>
                  </a:moveTo>
                  <a:lnTo>
                    <a:pt x="2900" y="1"/>
                  </a:lnTo>
                  <a:cubicBezTo>
                    <a:pt x="1" y="8636"/>
                    <a:pt x="12240" y="13356"/>
                    <a:pt x="12240" y="13356"/>
                  </a:cubicBezTo>
                  <a:cubicBezTo>
                    <a:pt x="12231" y="1214"/>
                    <a:pt x="2900" y="1"/>
                    <a:pt x="29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3"/>
            <p:cNvSpPr/>
            <p:nvPr/>
          </p:nvSpPr>
          <p:spPr>
            <a:xfrm>
              <a:off x="2644400" y="270900"/>
              <a:ext cx="248250" cy="346925"/>
            </a:xfrm>
            <a:custGeom>
              <a:avLst/>
              <a:gdLst/>
              <a:ahLst/>
              <a:cxnLst/>
              <a:rect l="l" t="t" r="r" b="b"/>
              <a:pathLst>
                <a:path w="9930" h="13877" extrusionOk="0">
                  <a:moveTo>
                    <a:pt x="293" y="1"/>
                  </a:moveTo>
                  <a:cubicBezTo>
                    <a:pt x="217" y="1"/>
                    <a:pt x="140" y="33"/>
                    <a:pt x="90" y="93"/>
                  </a:cubicBezTo>
                  <a:cubicBezTo>
                    <a:pt x="1" y="209"/>
                    <a:pt x="18" y="370"/>
                    <a:pt x="125" y="459"/>
                  </a:cubicBezTo>
                  <a:cubicBezTo>
                    <a:pt x="5906" y="5125"/>
                    <a:pt x="9359" y="13626"/>
                    <a:pt x="9394" y="13716"/>
                  </a:cubicBezTo>
                  <a:cubicBezTo>
                    <a:pt x="9439" y="13814"/>
                    <a:pt x="9537" y="13876"/>
                    <a:pt x="9635" y="13876"/>
                  </a:cubicBezTo>
                  <a:cubicBezTo>
                    <a:pt x="9671" y="13876"/>
                    <a:pt x="9707" y="13867"/>
                    <a:pt x="9733" y="13858"/>
                  </a:cubicBezTo>
                  <a:cubicBezTo>
                    <a:pt x="9867" y="13805"/>
                    <a:pt x="9930" y="13653"/>
                    <a:pt x="9876" y="13519"/>
                  </a:cubicBezTo>
                  <a:cubicBezTo>
                    <a:pt x="9849" y="13430"/>
                    <a:pt x="6343" y="4804"/>
                    <a:pt x="456" y="58"/>
                  </a:cubicBezTo>
                  <a:cubicBezTo>
                    <a:pt x="409" y="19"/>
                    <a:pt x="351" y="1"/>
                    <a:pt x="2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3"/>
            <p:cNvSpPr/>
            <p:nvPr/>
          </p:nvSpPr>
          <p:spPr>
            <a:xfrm>
              <a:off x="2656900" y="327425"/>
              <a:ext cx="113325" cy="74050"/>
            </a:xfrm>
            <a:custGeom>
              <a:avLst/>
              <a:gdLst/>
              <a:ahLst/>
              <a:cxnLst/>
              <a:rect l="l" t="t" r="r" b="b"/>
              <a:pathLst>
                <a:path w="4533" h="2962" extrusionOk="0">
                  <a:moveTo>
                    <a:pt x="4273" y="0"/>
                  </a:moveTo>
                  <a:cubicBezTo>
                    <a:pt x="4131" y="0"/>
                    <a:pt x="4015" y="107"/>
                    <a:pt x="4006" y="250"/>
                  </a:cubicBezTo>
                  <a:lnTo>
                    <a:pt x="3952" y="2400"/>
                  </a:lnTo>
                  <a:lnTo>
                    <a:pt x="312" y="1918"/>
                  </a:lnTo>
                  <a:cubicBezTo>
                    <a:pt x="301" y="1917"/>
                    <a:pt x="290" y="1916"/>
                    <a:pt x="279" y="1916"/>
                  </a:cubicBezTo>
                  <a:cubicBezTo>
                    <a:pt x="149" y="1916"/>
                    <a:pt x="34" y="2010"/>
                    <a:pt x="18" y="2141"/>
                  </a:cubicBezTo>
                  <a:cubicBezTo>
                    <a:pt x="0" y="2284"/>
                    <a:pt x="98" y="2418"/>
                    <a:pt x="241" y="2436"/>
                  </a:cubicBezTo>
                  <a:lnTo>
                    <a:pt x="4166" y="2953"/>
                  </a:lnTo>
                  <a:cubicBezTo>
                    <a:pt x="4184" y="2953"/>
                    <a:pt x="4193" y="2962"/>
                    <a:pt x="4202" y="2962"/>
                  </a:cubicBezTo>
                  <a:cubicBezTo>
                    <a:pt x="4264" y="2962"/>
                    <a:pt x="4327" y="2935"/>
                    <a:pt x="4371" y="2899"/>
                  </a:cubicBezTo>
                  <a:cubicBezTo>
                    <a:pt x="4425" y="2846"/>
                    <a:pt x="4461" y="2775"/>
                    <a:pt x="4461" y="2703"/>
                  </a:cubicBezTo>
                  <a:lnTo>
                    <a:pt x="4532" y="268"/>
                  </a:lnTo>
                  <a:cubicBezTo>
                    <a:pt x="4532" y="125"/>
                    <a:pt x="4416" y="0"/>
                    <a:pt x="4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3"/>
            <p:cNvSpPr/>
            <p:nvPr/>
          </p:nvSpPr>
          <p:spPr>
            <a:xfrm>
              <a:off x="2712875" y="428100"/>
              <a:ext cx="126925" cy="63050"/>
            </a:xfrm>
            <a:custGeom>
              <a:avLst/>
              <a:gdLst/>
              <a:ahLst/>
              <a:cxnLst/>
              <a:rect l="l" t="t" r="r" b="b"/>
              <a:pathLst>
                <a:path w="5077" h="2522" extrusionOk="0">
                  <a:moveTo>
                    <a:pt x="4796" y="1"/>
                  </a:moveTo>
                  <a:cubicBezTo>
                    <a:pt x="4678" y="1"/>
                    <a:pt x="4564" y="84"/>
                    <a:pt x="4532" y="202"/>
                  </a:cubicBezTo>
                  <a:lnTo>
                    <a:pt x="4140" y="1959"/>
                  </a:lnTo>
                  <a:lnTo>
                    <a:pt x="330" y="1263"/>
                  </a:lnTo>
                  <a:cubicBezTo>
                    <a:pt x="313" y="1260"/>
                    <a:pt x="297" y="1259"/>
                    <a:pt x="280" y="1259"/>
                  </a:cubicBezTo>
                  <a:cubicBezTo>
                    <a:pt x="157" y="1259"/>
                    <a:pt x="51" y="1343"/>
                    <a:pt x="27" y="1468"/>
                  </a:cubicBezTo>
                  <a:cubicBezTo>
                    <a:pt x="0" y="1611"/>
                    <a:pt x="98" y="1745"/>
                    <a:pt x="232" y="1772"/>
                  </a:cubicBezTo>
                  <a:lnTo>
                    <a:pt x="4291" y="2512"/>
                  </a:lnTo>
                  <a:cubicBezTo>
                    <a:pt x="4309" y="2521"/>
                    <a:pt x="4318" y="2521"/>
                    <a:pt x="4336" y="2521"/>
                  </a:cubicBezTo>
                  <a:cubicBezTo>
                    <a:pt x="4452" y="2521"/>
                    <a:pt x="4559" y="2441"/>
                    <a:pt x="4595" y="2316"/>
                  </a:cubicBezTo>
                  <a:lnTo>
                    <a:pt x="5041" y="318"/>
                  </a:lnTo>
                  <a:cubicBezTo>
                    <a:pt x="5076" y="184"/>
                    <a:pt x="4987" y="41"/>
                    <a:pt x="4844" y="5"/>
                  </a:cubicBezTo>
                  <a:cubicBezTo>
                    <a:pt x="4828" y="2"/>
                    <a:pt x="4812" y="1"/>
                    <a:pt x="47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7" name="Google Shape;2197;p33"/>
          <p:cNvGrpSpPr/>
          <p:nvPr/>
        </p:nvGrpSpPr>
        <p:grpSpPr>
          <a:xfrm>
            <a:off x="6799800" y="4673713"/>
            <a:ext cx="446525" cy="349425"/>
            <a:chOff x="6105100" y="4507988"/>
            <a:chExt cx="446525" cy="349425"/>
          </a:xfrm>
        </p:grpSpPr>
        <p:sp>
          <p:nvSpPr>
            <p:cNvPr id="2198" name="Google Shape;2198;p33"/>
            <p:cNvSpPr/>
            <p:nvPr/>
          </p:nvSpPr>
          <p:spPr>
            <a:xfrm>
              <a:off x="6114925" y="4507988"/>
              <a:ext cx="426875" cy="340750"/>
            </a:xfrm>
            <a:custGeom>
              <a:avLst/>
              <a:gdLst/>
              <a:ahLst/>
              <a:cxnLst/>
              <a:rect l="l" t="t" r="r" b="b"/>
              <a:pathLst>
                <a:path w="17075" h="13630" extrusionOk="0">
                  <a:moveTo>
                    <a:pt x="14064" y="0"/>
                  </a:moveTo>
                  <a:cubicBezTo>
                    <a:pt x="4514" y="0"/>
                    <a:pt x="0" y="13629"/>
                    <a:pt x="0" y="13629"/>
                  </a:cubicBezTo>
                  <a:cubicBezTo>
                    <a:pt x="16058" y="12862"/>
                    <a:pt x="17075" y="435"/>
                    <a:pt x="17075" y="435"/>
                  </a:cubicBezTo>
                  <a:cubicBezTo>
                    <a:pt x="16021" y="136"/>
                    <a:pt x="15017" y="0"/>
                    <a:pt x="14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3"/>
            <p:cNvSpPr/>
            <p:nvPr/>
          </p:nvSpPr>
          <p:spPr>
            <a:xfrm>
              <a:off x="6105100" y="4510213"/>
              <a:ext cx="446525" cy="347200"/>
            </a:xfrm>
            <a:custGeom>
              <a:avLst/>
              <a:gdLst/>
              <a:ahLst/>
              <a:cxnLst/>
              <a:rect l="l" t="t" r="r" b="b"/>
              <a:pathLst>
                <a:path w="17861" h="13888" extrusionOk="0">
                  <a:moveTo>
                    <a:pt x="17464" y="1"/>
                  </a:moveTo>
                  <a:cubicBezTo>
                    <a:pt x="17358" y="1"/>
                    <a:pt x="17256" y="50"/>
                    <a:pt x="17191" y="141"/>
                  </a:cubicBezTo>
                  <a:cubicBezTo>
                    <a:pt x="11384" y="8080"/>
                    <a:pt x="357" y="13174"/>
                    <a:pt x="250" y="13228"/>
                  </a:cubicBezTo>
                  <a:cubicBezTo>
                    <a:pt x="72" y="13308"/>
                    <a:pt x="1" y="13513"/>
                    <a:pt x="81" y="13683"/>
                  </a:cubicBezTo>
                  <a:cubicBezTo>
                    <a:pt x="134" y="13808"/>
                    <a:pt x="259" y="13888"/>
                    <a:pt x="393" y="13888"/>
                  </a:cubicBezTo>
                  <a:cubicBezTo>
                    <a:pt x="438" y="13888"/>
                    <a:pt x="491" y="13879"/>
                    <a:pt x="536" y="13852"/>
                  </a:cubicBezTo>
                  <a:cubicBezTo>
                    <a:pt x="643" y="13808"/>
                    <a:pt x="11830" y="8633"/>
                    <a:pt x="17745" y="551"/>
                  </a:cubicBezTo>
                  <a:cubicBezTo>
                    <a:pt x="17861" y="390"/>
                    <a:pt x="17825" y="176"/>
                    <a:pt x="17673" y="69"/>
                  </a:cubicBezTo>
                  <a:cubicBezTo>
                    <a:pt x="17609" y="23"/>
                    <a:pt x="17536" y="1"/>
                    <a:pt x="17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3"/>
            <p:cNvSpPr/>
            <p:nvPr/>
          </p:nvSpPr>
          <p:spPr>
            <a:xfrm>
              <a:off x="6384550" y="4532638"/>
              <a:ext cx="98150" cy="147925"/>
            </a:xfrm>
            <a:custGeom>
              <a:avLst/>
              <a:gdLst/>
              <a:ahLst/>
              <a:cxnLst/>
              <a:rect l="l" t="t" r="r" b="b"/>
              <a:pathLst>
                <a:path w="3926" h="5917" extrusionOk="0">
                  <a:moveTo>
                    <a:pt x="790" y="0"/>
                  </a:moveTo>
                  <a:cubicBezTo>
                    <a:pt x="615" y="0"/>
                    <a:pt x="464" y="138"/>
                    <a:pt x="447" y="314"/>
                  </a:cubicBezTo>
                  <a:lnTo>
                    <a:pt x="10" y="5542"/>
                  </a:lnTo>
                  <a:cubicBezTo>
                    <a:pt x="1" y="5640"/>
                    <a:pt x="36" y="5738"/>
                    <a:pt x="99" y="5810"/>
                  </a:cubicBezTo>
                  <a:cubicBezTo>
                    <a:pt x="170" y="5881"/>
                    <a:pt x="259" y="5917"/>
                    <a:pt x="349" y="5917"/>
                  </a:cubicBezTo>
                  <a:lnTo>
                    <a:pt x="358" y="5917"/>
                  </a:lnTo>
                  <a:lnTo>
                    <a:pt x="3587" y="5854"/>
                  </a:lnTo>
                  <a:cubicBezTo>
                    <a:pt x="3774" y="5845"/>
                    <a:pt x="3926" y="5694"/>
                    <a:pt x="3926" y="5497"/>
                  </a:cubicBezTo>
                  <a:cubicBezTo>
                    <a:pt x="3917" y="5310"/>
                    <a:pt x="3756" y="5158"/>
                    <a:pt x="3569" y="5158"/>
                  </a:cubicBezTo>
                  <a:lnTo>
                    <a:pt x="732" y="5221"/>
                  </a:lnTo>
                  <a:lnTo>
                    <a:pt x="1134" y="377"/>
                  </a:lnTo>
                  <a:cubicBezTo>
                    <a:pt x="1151" y="189"/>
                    <a:pt x="1009" y="20"/>
                    <a:pt x="821" y="2"/>
                  </a:cubicBezTo>
                  <a:cubicBezTo>
                    <a:pt x="811" y="1"/>
                    <a:pt x="800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3"/>
            <p:cNvSpPr/>
            <p:nvPr/>
          </p:nvSpPr>
          <p:spPr>
            <a:xfrm>
              <a:off x="6269250" y="4612213"/>
              <a:ext cx="85225" cy="164475"/>
            </a:xfrm>
            <a:custGeom>
              <a:avLst/>
              <a:gdLst/>
              <a:ahLst/>
              <a:cxnLst/>
              <a:rect l="l" t="t" r="r" b="b"/>
              <a:pathLst>
                <a:path w="3409" h="6579" extrusionOk="0">
                  <a:moveTo>
                    <a:pt x="1094" y="0"/>
                  </a:moveTo>
                  <a:cubicBezTo>
                    <a:pt x="926" y="0"/>
                    <a:pt x="774" y="127"/>
                    <a:pt x="750" y="298"/>
                  </a:cubicBezTo>
                  <a:lnTo>
                    <a:pt x="27" y="5704"/>
                  </a:lnTo>
                  <a:cubicBezTo>
                    <a:pt x="0" y="5892"/>
                    <a:pt x="125" y="6061"/>
                    <a:pt x="304" y="6097"/>
                  </a:cubicBezTo>
                  <a:lnTo>
                    <a:pt x="2971" y="6570"/>
                  </a:lnTo>
                  <a:cubicBezTo>
                    <a:pt x="2998" y="6570"/>
                    <a:pt x="3016" y="6579"/>
                    <a:pt x="3034" y="6579"/>
                  </a:cubicBezTo>
                  <a:cubicBezTo>
                    <a:pt x="3203" y="6579"/>
                    <a:pt x="3346" y="6454"/>
                    <a:pt x="3373" y="6293"/>
                  </a:cubicBezTo>
                  <a:cubicBezTo>
                    <a:pt x="3408" y="6106"/>
                    <a:pt x="3283" y="5927"/>
                    <a:pt x="3096" y="5892"/>
                  </a:cubicBezTo>
                  <a:lnTo>
                    <a:pt x="750" y="5472"/>
                  </a:lnTo>
                  <a:lnTo>
                    <a:pt x="1437" y="396"/>
                  </a:lnTo>
                  <a:cubicBezTo>
                    <a:pt x="1464" y="200"/>
                    <a:pt x="1330" y="31"/>
                    <a:pt x="1142" y="4"/>
                  </a:cubicBezTo>
                  <a:cubicBezTo>
                    <a:pt x="1126" y="1"/>
                    <a:pt x="1110" y="0"/>
                    <a:pt x="10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3"/>
            <p:cNvSpPr/>
            <p:nvPr/>
          </p:nvSpPr>
          <p:spPr>
            <a:xfrm>
              <a:off x="6167325" y="4724688"/>
              <a:ext cx="73625" cy="106200"/>
            </a:xfrm>
            <a:custGeom>
              <a:avLst/>
              <a:gdLst/>
              <a:ahLst/>
              <a:cxnLst/>
              <a:rect l="l" t="t" r="r" b="b"/>
              <a:pathLst>
                <a:path w="2945" h="4248" extrusionOk="0">
                  <a:moveTo>
                    <a:pt x="1106" y="0"/>
                  </a:moveTo>
                  <a:cubicBezTo>
                    <a:pt x="949" y="0"/>
                    <a:pt x="807" y="108"/>
                    <a:pt x="777" y="269"/>
                  </a:cubicBezTo>
                  <a:lnTo>
                    <a:pt x="27" y="3623"/>
                  </a:lnTo>
                  <a:cubicBezTo>
                    <a:pt x="1" y="3721"/>
                    <a:pt x="27" y="3828"/>
                    <a:pt x="81" y="3908"/>
                  </a:cubicBezTo>
                  <a:cubicBezTo>
                    <a:pt x="143" y="3989"/>
                    <a:pt x="233" y="4033"/>
                    <a:pt x="331" y="4042"/>
                  </a:cubicBezTo>
                  <a:lnTo>
                    <a:pt x="2552" y="4247"/>
                  </a:lnTo>
                  <a:lnTo>
                    <a:pt x="2588" y="4247"/>
                  </a:lnTo>
                  <a:cubicBezTo>
                    <a:pt x="2766" y="4247"/>
                    <a:pt x="2918" y="4114"/>
                    <a:pt x="2927" y="3935"/>
                  </a:cubicBezTo>
                  <a:cubicBezTo>
                    <a:pt x="2945" y="3748"/>
                    <a:pt x="2811" y="3578"/>
                    <a:pt x="2614" y="3560"/>
                  </a:cubicBezTo>
                  <a:lnTo>
                    <a:pt x="786" y="3391"/>
                  </a:lnTo>
                  <a:lnTo>
                    <a:pt x="1446" y="420"/>
                  </a:lnTo>
                  <a:cubicBezTo>
                    <a:pt x="1490" y="233"/>
                    <a:pt x="1374" y="46"/>
                    <a:pt x="1187" y="10"/>
                  </a:cubicBezTo>
                  <a:cubicBezTo>
                    <a:pt x="1160" y="3"/>
                    <a:pt x="1133" y="0"/>
                    <a:pt x="1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3" name="Google Shape;2203;p33"/>
          <p:cNvGrpSpPr/>
          <p:nvPr/>
        </p:nvGrpSpPr>
        <p:grpSpPr>
          <a:xfrm flipH="1">
            <a:off x="2823188" y="4604100"/>
            <a:ext cx="198175" cy="198700"/>
            <a:chOff x="5372750" y="3475650"/>
            <a:chExt cx="198175" cy="198700"/>
          </a:xfrm>
        </p:grpSpPr>
        <p:sp>
          <p:nvSpPr>
            <p:cNvPr id="2204" name="Google Shape;2204;p33"/>
            <p:cNvSpPr/>
            <p:nvPr/>
          </p:nvSpPr>
          <p:spPr>
            <a:xfrm>
              <a:off x="5372750" y="3475650"/>
              <a:ext cx="198175" cy="198700"/>
            </a:xfrm>
            <a:custGeom>
              <a:avLst/>
              <a:gdLst/>
              <a:ahLst/>
              <a:cxnLst/>
              <a:rect l="l" t="t" r="r" b="b"/>
              <a:pathLst>
                <a:path w="7927" h="7948" extrusionOk="0">
                  <a:moveTo>
                    <a:pt x="3963" y="1"/>
                  </a:moveTo>
                  <a:cubicBezTo>
                    <a:pt x="1773" y="1"/>
                    <a:pt x="0" y="1794"/>
                    <a:pt x="0" y="3984"/>
                  </a:cubicBezTo>
                  <a:cubicBezTo>
                    <a:pt x="0" y="4902"/>
                    <a:pt x="313" y="5757"/>
                    <a:pt x="835" y="6425"/>
                  </a:cubicBezTo>
                  <a:cubicBezTo>
                    <a:pt x="1565" y="7363"/>
                    <a:pt x="2691" y="7947"/>
                    <a:pt x="3963" y="7947"/>
                  </a:cubicBezTo>
                  <a:cubicBezTo>
                    <a:pt x="6153" y="7947"/>
                    <a:pt x="7926" y="6174"/>
                    <a:pt x="7926" y="3984"/>
                  </a:cubicBezTo>
                  <a:cubicBezTo>
                    <a:pt x="7926" y="1857"/>
                    <a:pt x="6279" y="126"/>
                    <a:pt x="4193" y="21"/>
                  </a:cubicBezTo>
                  <a:cubicBezTo>
                    <a:pt x="4109" y="1"/>
                    <a:pt x="4047" y="1"/>
                    <a:pt x="3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3"/>
            <p:cNvSpPr/>
            <p:nvPr/>
          </p:nvSpPr>
          <p:spPr>
            <a:xfrm>
              <a:off x="5393600" y="3476175"/>
              <a:ext cx="177325" cy="198175"/>
            </a:xfrm>
            <a:custGeom>
              <a:avLst/>
              <a:gdLst/>
              <a:ahLst/>
              <a:cxnLst/>
              <a:rect l="l" t="t" r="r" b="b"/>
              <a:pathLst>
                <a:path w="7093" h="7927" extrusionOk="0">
                  <a:moveTo>
                    <a:pt x="3359" y="0"/>
                  </a:moveTo>
                  <a:cubicBezTo>
                    <a:pt x="3505" y="126"/>
                    <a:pt x="3651" y="272"/>
                    <a:pt x="3776" y="397"/>
                  </a:cubicBezTo>
                  <a:cubicBezTo>
                    <a:pt x="4339" y="1022"/>
                    <a:pt x="4673" y="1898"/>
                    <a:pt x="4652" y="2754"/>
                  </a:cubicBezTo>
                  <a:cubicBezTo>
                    <a:pt x="4610" y="4235"/>
                    <a:pt x="3505" y="5611"/>
                    <a:pt x="2066" y="5966"/>
                  </a:cubicBezTo>
                  <a:cubicBezTo>
                    <a:pt x="1565" y="6091"/>
                    <a:pt x="1064" y="6091"/>
                    <a:pt x="564" y="6216"/>
                  </a:cubicBezTo>
                  <a:cubicBezTo>
                    <a:pt x="376" y="6258"/>
                    <a:pt x="188" y="6320"/>
                    <a:pt x="1" y="6404"/>
                  </a:cubicBezTo>
                  <a:cubicBezTo>
                    <a:pt x="731" y="7342"/>
                    <a:pt x="1857" y="7926"/>
                    <a:pt x="3129" y="7926"/>
                  </a:cubicBezTo>
                  <a:cubicBezTo>
                    <a:pt x="5319" y="7926"/>
                    <a:pt x="7092" y="6153"/>
                    <a:pt x="7092" y="3963"/>
                  </a:cubicBezTo>
                  <a:cubicBezTo>
                    <a:pt x="7092" y="1836"/>
                    <a:pt x="5445" y="105"/>
                    <a:pt x="3359" y="0"/>
                  </a:cubicBez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3"/>
            <p:cNvSpPr/>
            <p:nvPr/>
          </p:nvSpPr>
          <p:spPr>
            <a:xfrm>
              <a:off x="5391525" y="3532475"/>
              <a:ext cx="29750" cy="81750"/>
            </a:xfrm>
            <a:custGeom>
              <a:avLst/>
              <a:gdLst/>
              <a:ahLst/>
              <a:cxnLst/>
              <a:rect l="l" t="t" r="r" b="b"/>
              <a:pathLst>
                <a:path w="1190" h="3270" extrusionOk="0">
                  <a:moveTo>
                    <a:pt x="742" y="0"/>
                  </a:moveTo>
                  <a:cubicBezTo>
                    <a:pt x="652" y="0"/>
                    <a:pt x="433" y="285"/>
                    <a:pt x="271" y="648"/>
                  </a:cubicBezTo>
                  <a:cubicBezTo>
                    <a:pt x="105" y="1044"/>
                    <a:pt x="0" y="1545"/>
                    <a:pt x="42" y="1816"/>
                  </a:cubicBezTo>
                  <a:cubicBezTo>
                    <a:pt x="42" y="2066"/>
                    <a:pt x="188" y="2567"/>
                    <a:pt x="459" y="2879"/>
                  </a:cubicBezTo>
                  <a:cubicBezTo>
                    <a:pt x="668" y="3136"/>
                    <a:pt x="926" y="3270"/>
                    <a:pt x="1053" y="3270"/>
                  </a:cubicBezTo>
                  <a:cubicBezTo>
                    <a:pt x="1091" y="3270"/>
                    <a:pt x="1117" y="3258"/>
                    <a:pt x="1127" y="3234"/>
                  </a:cubicBezTo>
                  <a:cubicBezTo>
                    <a:pt x="1189" y="3151"/>
                    <a:pt x="1001" y="2921"/>
                    <a:pt x="918" y="2608"/>
                  </a:cubicBezTo>
                  <a:cubicBezTo>
                    <a:pt x="814" y="2316"/>
                    <a:pt x="793" y="1962"/>
                    <a:pt x="772" y="1774"/>
                  </a:cubicBezTo>
                  <a:cubicBezTo>
                    <a:pt x="772" y="1586"/>
                    <a:pt x="751" y="1169"/>
                    <a:pt x="793" y="773"/>
                  </a:cubicBezTo>
                  <a:cubicBezTo>
                    <a:pt x="814" y="397"/>
                    <a:pt x="855" y="43"/>
                    <a:pt x="751" y="1"/>
                  </a:cubicBezTo>
                  <a:cubicBezTo>
                    <a:pt x="748" y="0"/>
                    <a:pt x="745" y="0"/>
                    <a:pt x="7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4" name="Picture 133" descr="A group of colorful labels&#10;&#10;Description automatically generated with medium confidence">
            <a:extLst>
              <a:ext uri="{FF2B5EF4-FFF2-40B4-BE49-F238E27FC236}">
                <a16:creationId xmlns:a16="http://schemas.microsoft.com/office/drawing/2014/main" xmlns="" id="{D7AE231F-2837-439E-AD8C-3B8C80BB16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352799" y="2286315"/>
            <a:ext cx="2526890" cy="916960"/>
          </a:xfrm>
          <a:prstGeom prst="rect">
            <a:avLst/>
          </a:prstGeom>
        </p:spPr>
      </p:pic>
      <p:pic>
        <p:nvPicPr>
          <p:cNvPr id="135" name="Picture 134" descr="A group of colorful labels&#10;&#10;Description automatically generated with medium confidence">
            <a:extLst>
              <a:ext uri="{FF2B5EF4-FFF2-40B4-BE49-F238E27FC236}">
                <a16:creationId xmlns:a16="http://schemas.microsoft.com/office/drawing/2014/main" xmlns="" id="{E0F3354C-CD45-458E-9DE0-B69B2EA66A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42207" y="2183076"/>
            <a:ext cx="2526890" cy="91696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dak"/>
              <a:buNone/>
              <a:defRPr sz="3500">
                <a:solidFill>
                  <a:schemeClr val="accent1"/>
                </a:solidFill>
                <a:latin typeface="Modak"/>
                <a:ea typeface="Modak"/>
                <a:cs typeface="Modak"/>
                <a:sym typeface="Moda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dak"/>
              <a:buNone/>
              <a:defRPr sz="3500">
                <a:solidFill>
                  <a:schemeClr val="accent1"/>
                </a:solidFill>
                <a:latin typeface="Modak"/>
                <a:ea typeface="Modak"/>
                <a:cs typeface="Modak"/>
                <a:sym typeface="Moda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dak"/>
              <a:buNone/>
              <a:defRPr sz="3500">
                <a:solidFill>
                  <a:schemeClr val="accent1"/>
                </a:solidFill>
                <a:latin typeface="Modak"/>
                <a:ea typeface="Modak"/>
                <a:cs typeface="Modak"/>
                <a:sym typeface="Moda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dak"/>
              <a:buNone/>
              <a:defRPr sz="3500">
                <a:solidFill>
                  <a:schemeClr val="accent1"/>
                </a:solidFill>
                <a:latin typeface="Modak"/>
                <a:ea typeface="Modak"/>
                <a:cs typeface="Modak"/>
                <a:sym typeface="Moda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dak"/>
              <a:buNone/>
              <a:defRPr sz="3500">
                <a:solidFill>
                  <a:schemeClr val="accent1"/>
                </a:solidFill>
                <a:latin typeface="Modak"/>
                <a:ea typeface="Modak"/>
                <a:cs typeface="Modak"/>
                <a:sym typeface="Moda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dak"/>
              <a:buNone/>
              <a:defRPr sz="3500">
                <a:solidFill>
                  <a:schemeClr val="accent1"/>
                </a:solidFill>
                <a:latin typeface="Modak"/>
                <a:ea typeface="Modak"/>
                <a:cs typeface="Modak"/>
                <a:sym typeface="Moda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dak"/>
              <a:buNone/>
              <a:defRPr sz="3500">
                <a:solidFill>
                  <a:schemeClr val="accent1"/>
                </a:solidFill>
                <a:latin typeface="Modak"/>
                <a:ea typeface="Modak"/>
                <a:cs typeface="Modak"/>
                <a:sym typeface="Moda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dak"/>
              <a:buNone/>
              <a:defRPr sz="3500">
                <a:solidFill>
                  <a:schemeClr val="accent1"/>
                </a:solidFill>
                <a:latin typeface="Modak"/>
                <a:ea typeface="Modak"/>
                <a:cs typeface="Modak"/>
                <a:sym typeface="Moda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dak"/>
              <a:buNone/>
              <a:defRPr sz="3500">
                <a:solidFill>
                  <a:schemeClr val="accent1"/>
                </a:solidFill>
                <a:latin typeface="Modak"/>
                <a:ea typeface="Modak"/>
                <a:cs typeface="Modak"/>
                <a:sym typeface="Moda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8" r:id="rId4"/>
    <p:sldLayoutId id="2147483660" r:id="rId5"/>
    <p:sldLayoutId id="2147483661" r:id="rId6"/>
    <p:sldLayoutId id="2147483672" r:id="rId7"/>
    <p:sldLayoutId id="2147483678" r:id="rId8"/>
    <p:sldLayoutId id="214748367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2550" y="1239250"/>
            <a:ext cx="5919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Thursday, </a:t>
            </a:r>
            <a:r>
              <a:rPr lang="en-US" sz="2800" smtClean="0"/>
              <a:t>February 25 </a:t>
            </a:r>
            <a:r>
              <a:rPr lang="en-US" sz="2800" baseline="30000" smtClean="0"/>
              <a:t>th</a:t>
            </a:r>
            <a:r>
              <a:rPr lang="en-US" sz="2800" smtClean="0"/>
              <a:t> </a:t>
            </a:r>
            <a:r>
              <a:rPr lang="en-US" sz="2800"/>
              <a:t>2025</a:t>
            </a:r>
            <a:br>
              <a:rPr lang="en-US" sz="2800"/>
            </a:br>
            <a:r>
              <a:rPr lang="en-US" sz="2800">
                <a:solidFill>
                  <a:srgbClr val="FF0000"/>
                </a:solidFill>
              </a:rPr>
              <a:t>Unit </a:t>
            </a:r>
            <a:r>
              <a:rPr lang="en-US" sz="2800" smtClean="0">
                <a:solidFill>
                  <a:srgbClr val="FF0000"/>
                </a:solidFill>
              </a:rPr>
              <a:t>5 Health Lesson </a:t>
            </a:r>
            <a:r>
              <a:rPr lang="en-US" sz="2800">
                <a:solidFill>
                  <a:srgbClr val="FF0000"/>
                </a:solidFill>
              </a:rPr>
              <a:t>3.3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46994F2-007E-9D9E-CCB1-F392CF21B3EC}"/>
              </a:ext>
            </a:extLst>
          </p:cNvPr>
          <p:cNvSpPr txBox="1"/>
          <p:nvPr/>
        </p:nvSpPr>
        <p:spPr>
          <a:xfrm>
            <a:off x="691564" y="15102"/>
            <a:ext cx="5532504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Lucida Handwriting" panose="03010101010101010101" pitchFamily="66" charset="0"/>
              </a:rPr>
              <a:t>1. Point, say and respond.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09CD1CF-28B2-C7E9-E026-FE6CFE25A0A3}"/>
              </a:ext>
            </a:extLst>
          </p:cNvPr>
          <p:cNvSpPr/>
          <p:nvPr/>
        </p:nvSpPr>
        <p:spPr>
          <a:xfrm>
            <a:off x="231459" y="560934"/>
            <a:ext cx="8482330" cy="4534297"/>
          </a:xfrm>
          <a:custGeom>
            <a:avLst/>
            <a:gdLst>
              <a:gd name="connsiteX0" fmla="*/ 0 w 8482330"/>
              <a:gd name="connsiteY0" fmla="*/ 755731 h 4534297"/>
              <a:gd name="connsiteX1" fmla="*/ 755731 w 8482330"/>
              <a:gd name="connsiteY1" fmla="*/ 0 h 4534297"/>
              <a:gd name="connsiteX2" fmla="*/ 7726599 w 8482330"/>
              <a:gd name="connsiteY2" fmla="*/ 0 h 4534297"/>
              <a:gd name="connsiteX3" fmla="*/ 8482330 w 8482330"/>
              <a:gd name="connsiteY3" fmla="*/ 755731 h 4534297"/>
              <a:gd name="connsiteX4" fmla="*/ 8482330 w 8482330"/>
              <a:gd name="connsiteY4" fmla="*/ 3778566 h 4534297"/>
              <a:gd name="connsiteX5" fmla="*/ 7726599 w 8482330"/>
              <a:gd name="connsiteY5" fmla="*/ 4534297 h 4534297"/>
              <a:gd name="connsiteX6" fmla="*/ 755731 w 8482330"/>
              <a:gd name="connsiteY6" fmla="*/ 4534297 h 4534297"/>
              <a:gd name="connsiteX7" fmla="*/ 0 w 8482330"/>
              <a:gd name="connsiteY7" fmla="*/ 3778566 h 4534297"/>
              <a:gd name="connsiteX8" fmla="*/ 0 w 8482330"/>
              <a:gd name="connsiteY8" fmla="*/ 755731 h 453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82330" h="4534297" fill="none" extrusionOk="0">
                <a:moveTo>
                  <a:pt x="0" y="755731"/>
                </a:moveTo>
                <a:cubicBezTo>
                  <a:pt x="5089" y="363365"/>
                  <a:pt x="283436" y="-42965"/>
                  <a:pt x="755731" y="0"/>
                </a:cubicBezTo>
                <a:cubicBezTo>
                  <a:pt x="3894883" y="-159725"/>
                  <a:pt x="5950135" y="144206"/>
                  <a:pt x="7726599" y="0"/>
                </a:cubicBezTo>
                <a:cubicBezTo>
                  <a:pt x="8137835" y="-12198"/>
                  <a:pt x="8512947" y="354694"/>
                  <a:pt x="8482330" y="755731"/>
                </a:cubicBezTo>
                <a:cubicBezTo>
                  <a:pt x="8595452" y="1248883"/>
                  <a:pt x="8492715" y="2275223"/>
                  <a:pt x="8482330" y="3778566"/>
                </a:cubicBezTo>
                <a:cubicBezTo>
                  <a:pt x="8445835" y="4184556"/>
                  <a:pt x="8097673" y="4490633"/>
                  <a:pt x="7726599" y="4534297"/>
                </a:cubicBezTo>
                <a:cubicBezTo>
                  <a:pt x="4852001" y="4600571"/>
                  <a:pt x="1779234" y="4508636"/>
                  <a:pt x="755731" y="4534297"/>
                </a:cubicBezTo>
                <a:cubicBezTo>
                  <a:pt x="399953" y="4547927"/>
                  <a:pt x="-65351" y="4151070"/>
                  <a:pt x="0" y="3778566"/>
                </a:cubicBezTo>
                <a:cubicBezTo>
                  <a:pt x="-51650" y="3395864"/>
                  <a:pt x="-121752" y="1268775"/>
                  <a:pt x="0" y="755731"/>
                </a:cubicBezTo>
                <a:close/>
              </a:path>
              <a:path w="8482330" h="4534297" stroke="0" extrusionOk="0">
                <a:moveTo>
                  <a:pt x="0" y="755731"/>
                </a:moveTo>
                <a:cubicBezTo>
                  <a:pt x="-840" y="281638"/>
                  <a:pt x="348460" y="5878"/>
                  <a:pt x="755731" y="0"/>
                </a:cubicBezTo>
                <a:cubicBezTo>
                  <a:pt x="3999426" y="-135661"/>
                  <a:pt x="6266710" y="-69331"/>
                  <a:pt x="7726599" y="0"/>
                </a:cubicBezTo>
                <a:cubicBezTo>
                  <a:pt x="8132342" y="8326"/>
                  <a:pt x="8432614" y="381823"/>
                  <a:pt x="8482330" y="755731"/>
                </a:cubicBezTo>
                <a:cubicBezTo>
                  <a:pt x="8387748" y="1422551"/>
                  <a:pt x="8391181" y="3115698"/>
                  <a:pt x="8482330" y="3778566"/>
                </a:cubicBezTo>
                <a:cubicBezTo>
                  <a:pt x="8487898" y="4180495"/>
                  <a:pt x="8164043" y="4544258"/>
                  <a:pt x="7726599" y="4534297"/>
                </a:cubicBezTo>
                <a:cubicBezTo>
                  <a:pt x="5738394" y="4516925"/>
                  <a:pt x="2921407" y="4487770"/>
                  <a:pt x="755731" y="4534297"/>
                </a:cubicBezTo>
                <a:cubicBezTo>
                  <a:pt x="333776" y="4500630"/>
                  <a:pt x="-48983" y="4232368"/>
                  <a:pt x="0" y="3778566"/>
                </a:cubicBezTo>
                <a:cubicBezTo>
                  <a:pt x="-92351" y="2960688"/>
                  <a:pt x="-70559" y="2117450"/>
                  <a:pt x="0" y="755731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21100026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3755E1DF-27FC-AB33-CF1B-973E48EDD349}"/>
              </a:ext>
            </a:extLst>
          </p:cNvPr>
          <p:cNvSpPr/>
          <p:nvPr/>
        </p:nvSpPr>
        <p:spPr>
          <a:xfrm>
            <a:off x="85761" y="48269"/>
            <a:ext cx="482129" cy="458877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FF"/>
                </a:solidFill>
              </a:rPr>
              <a:t>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57B698-DA2D-55B8-F87B-F86A56565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98" y="1631977"/>
            <a:ext cx="1333569" cy="31243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9A0B8AB-EE35-1CCF-899D-106835E6A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483" y="1534409"/>
            <a:ext cx="1320868" cy="3048157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2F0D5587-5F84-DBA7-C9BC-863434EDBC9B}"/>
              </a:ext>
            </a:extLst>
          </p:cNvPr>
          <p:cNvSpPr/>
          <p:nvPr/>
        </p:nvSpPr>
        <p:spPr>
          <a:xfrm>
            <a:off x="1995777" y="3567956"/>
            <a:ext cx="5076655" cy="833590"/>
          </a:xfrm>
          <a:prstGeom prst="wedgeRoundRectCallout">
            <a:avLst>
              <a:gd name="adj1" fmla="val 56870"/>
              <a:gd name="adj2" fmla="val -125914"/>
              <a:gd name="adj3" fmla="val 16667"/>
            </a:avLst>
          </a:prstGeom>
          <a:solidFill>
            <a:srgbClr val="FBD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lata" panose="00000500000000000000" pitchFamily="2" charset="0"/>
              </a:rPr>
              <a:t>You should take some medicine.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22AB92C9-79E2-E232-DCEF-6301AB8C5651}"/>
              </a:ext>
            </a:extLst>
          </p:cNvPr>
          <p:cNvSpPr/>
          <p:nvPr/>
        </p:nvSpPr>
        <p:spPr>
          <a:xfrm>
            <a:off x="1497505" y="1797261"/>
            <a:ext cx="3366488" cy="833589"/>
          </a:xfrm>
          <a:prstGeom prst="wedgeRoundRectCallout">
            <a:avLst>
              <a:gd name="adj1" fmla="val -40025"/>
              <a:gd name="adj2" fmla="val 106349"/>
              <a:gd name="adj3" fmla="val 16667"/>
            </a:avLst>
          </a:prstGeom>
          <a:solidFill>
            <a:srgbClr val="F4C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lata" panose="00000500000000000000" pitchFamily="2" charset="0"/>
              </a:rPr>
              <a:t>I have a stomachache.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1CF968B-B36F-1A78-BAFE-328E47D4B9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1696" y="606113"/>
            <a:ext cx="2452258" cy="229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4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46994F2-007E-9D9E-CCB1-F392CF21B3EC}"/>
              </a:ext>
            </a:extLst>
          </p:cNvPr>
          <p:cNvSpPr txBox="1"/>
          <p:nvPr/>
        </p:nvSpPr>
        <p:spPr>
          <a:xfrm>
            <a:off x="691564" y="15102"/>
            <a:ext cx="5532504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Lucida Handwriting" panose="03010101010101010101" pitchFamily="66" charset="0"/>
              </a:rPr>
              <a:t>1. Point, say and respond.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09CD1CF-28B2-C7E9-E026-FE6CFE25A0A3}"/>
              </a:ext>
            </a:extLst>
          </p:cNvPr>
          <p:cNvSpPr/>
          <p:nvPr/>
        </p:nvSpPr>
        <p:spPr>
          <a:xfrm>
            <a:off x="231459" y="560934"/>
            <a:ext cx="8482330" cy="4534297"/>
          </a:xfrm>
          <a:custGeom>
            <a:avLst/>
            <a:gdLst>
              <a:gd name="connsiteX0" fmla="*/ 0 w 8482330"/>
              <a:gd name="connsiteY0" fmla="*/ 755731 h 4534297"/>
              <a:gd name="connsiteX1" fmla="*/ 755731 w 8482330"/>
              <a:gd name="connsiteY1" fmla="*/ 0 h 4534297"/>
              <a:gd name="connsiteX2" fmla="*/ 7726599 w 8482330"/>
              <a:gd name="connsiteY2" fmla="*/ 0 h 4534297"/>
              <a:gd name="connsiteX3" fmla="*/ 8482330 w 8482330"/>
              <a:gd name="connsiteY3" fmla="*/ 755731 h 4534297"/>
              <a:gd name="connsiteX4" fmla="*/ 8482330 w 8482330"/>
              <a:gd name="connsiteY4" fmla="*/ 3778566 h 4534297"/>
              <a:gd name="connsiteX5" fmla="*/ 7726599 w 8482330"/>
              <a:gd name="connsiteY5" fmla="*/ 4534297 h 4534297"/>
              <a:gd name="connsiteX6" fmla="*/ 755731 w 8482330"/>
              <a:gd name="connsiteY6" fmla="*/ 4534297 h 4534297"/>
              <a:gd name="connsiteX7" fmla="*/ 0 w 8482330"/>
              <a:gd name="connsiteY7" fmla="*/ 3778566 h 4534297"/>
              <a:gd name="connsiteX8" fmla="*/ 0 w 8482330"/>
              <a:gd name="connsiteY8" fmla="*/ 755731 h 453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82330" h="4534297" fill="none" extrusionOk="0">
                <a:moveTo>
                  <a:pt x="0" y="755731"/>
                </a:moveTo>
                <a:cubicBezTo>
                  <a:pt x="5089" y="363365"/>
                  <a:pt x="283436" y="-42965"/>
                  <a:pt x="755731" y="0"/>
                </a:cubicBezTo>
                <a:cubicBezTo>
                  <a:pt x="3894883" y="-159725"/>
                  <a:pt x="5950135" y="144206"/>
                  <a:pt x="7726599" y="0"/>
                </a:cubicBezTo>
                <a:cubicBezTo>
                  <a:pt x="8137835" y="-12198"/>
                  <a:pt x="8512947" y="354694"/>
                  <a:pt x="8482330" y="755731"/>
                </a:cubicBezTo>
                <a:cubicBezTo>
                  <a:pt x="8595452" y="1248883"/>
                  <a:pt x="8492715" y="2275223"/>
                  <a:pt x="8482330" y="3778566"/>
                </a:cubicBezTo>
                <a:cubicBezTo>
                  <a:pt x="8445835" y="4184556"/>
                  <a:pt x="8097673" y="4490633"/>
                  <a:pt x="7726599" y="4534297"/>
                </a:cubicBezTo>
                <a:cubicBezTo>
                  <a:pt x="4852001" y="4600571"/>
                  <a:pt x="1779234" y="4508636"/>
                  <a:pt x="755731" y="4534297"/>
                </a:cubicBezTo>
                <a:cubicBezTo>
                  <a:pt x="399953" y="4547927"/>
                  <a:pt x="-65351" y="4151070"/>
                  <a:pt x="0" y="3778566"/>
                </a:cubicBezTo>
                <a:cubicBezTo>
                  <a:pt x="-51650" y="3395864"/>
                  <a:pt x="-121752" y="1268775"/>
                  <a:pt x="0" y="755731"/>
                </a:cubicBezTo>
                <a:close/>
              </a:path>
              <a:path w="8482330" h="4534297" stroke="0" extrusionOk="0">
                <a:moveTo>
                  <a:pt x="0" y="755731"/>
                </a:moveTo>
                <a:cubicBezTo>
                  <a:pt x="-840" y="281638"/>
                  <a:pt x="348460" y="5878"/>
                  <a:pt x="755731" y="0"/>
                </a:cubicBezTo>
                <a:cubicBezTo>
                  <a:pt x="3999426" y="-135661"/>
                  <a:pt x="6266710" y="-69331"/>
                  <a:pt x="7726599" y="0"/>
                </a:cubicBezTo>
                <a:cubicBezTo>
                  <a:pt x="8132342" y="8326"/>
                  <a:pt x="8432614" y="381823"/>
                  <a:pt x="8482330" y="755731"/>
                </a:cubicBezTo>
                <a:cubicBezTo>
                  <a:pt x="8387748" y="1422551"/>
                  <a:pt x="8391181" y="3115698"/>
                  <a:pt x="8482330" y="3778566"/>
                </a:cubicBezTo>
                <a:cubicBezTo>
                  <a:pt x="8487898" y="4180495"/>
                  <a:pt x="8164043" y="4544258"/>
                  <a:pt x="7726599" y="4534297"/>
                </a:cubicBezTo>
                <a:cubicBezTo>
                  <a:pt x="5738394" y="4516925"/>
                  <a:pt x="2921407" y="4487770"/>
                  <a:pt x="755731" y="4534297"/>
                </a:cubicBezTo>
                <a:cubicBezTo>
                  <a:pt x="333776" y="4500630"/>
                  <a:pt x="-48983" y="4232368"/>
                  <a:pt x="0" y="3778566"/>
                </a:cubicBezTo>
                <a:cubicBezTo>
                  <a:pt x="-92351" y="2960688"/>
                  <a:pt x="-70559" y="2117450"/>
                  <a:pt x="0" y="755731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21100026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3755E1DF-27FC-AB33-CF1B-973E48EDD349}"/>
              </a:ext>
            </a:extLst>
          </p:cNvPr>
          <p:cNvSpPr/>
          <p:nvPr/>
        </p:nvSpPr>
        <p:spPr>
          <a:xfrm>
            <a:off x="85761" y="48269"/>
            <a:ext cx="482129" cy="458877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FF"/>
                </a:solidFill>
              </a:rPr>
              <a:t>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57B698-DA2D-55B8-F87B-F86A56565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98" y="1631977"/>
            <a:ext cx="1333569" cy="31243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9A0B8AB-EE35-1CCF-899D-106835E6A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483" y="1534409"/>
            <a:ext cx="1320868" cy="3048157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2F0D5587-5F84-DBA7-C9BC-863434EDBC9B}"/>
              </a:ext>
            </a:extLst>
          </p:cNvPr>
          <p:cNvSpPr/>
          <p:nvPr/>
        </p:nvSpPr>
        <p:spPr>
          <a:xfrm>
            <a:off x="2374368" y="3676542"/>
            <a:ext cx="4698064" cy="827582"/>
          </a:xfrm>
          <a:prstGeom prst="wedgeRoundRectCallout">
            <a:avLst>
              <a:gd name="adj1" fmla="val 56870"/>
              <a:gd name="adj2" fmla="val -125914"/>
              <a:gd name="adj3" fmla="val 16667"/>
            </a:avLst>
          </a:prstGeom>
          <a:solidFill>
            <a:srgbClr val="FBD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lata" panose="00000500000000000000" pitchFamily="2" charset="0"/>
              </a:rPr>
              <a:t>You shouldn’t skip breakfast.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22AB92C9-79E2-E232-DCEF-6301AB8C5651}"/>
              </a:ext>
            </a:extLst>
          </p:cNvPr>
          <p:cNvSpPr/>
          <p:nvPr/>
        </p:nvSpPr>
        <p:spPr>
          <a:xfrm>
            <a:off x="1497505" y="2065599"/>
            <a:ext cx="3401057" cy="565251"/>
          </a:xfrm>
          <a:prstGeom prst="wedgeRoundRectCallout">
            <a:avLst>
              <a:gd name="adj1" fmla="val -40025"/>
              <a:gd name="adj2" fmla="val 106349"/>
              <a:gd name="adj3" fmla="val 16667"/>
            </a:avLst>
          </a:prstGeom>
          <a:solidFill>
            <a:srgbClr val="F4C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lata" panose="00000500000000000000" pitchFamily="2" charset="0"/>
              </a:rPr>
              <a:t>I feel terrible.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5DBEFC2-DA50-CFB5-C13D-5057621082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8562" y="660878"/>
            <a:ext cx="2444876" cy="2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0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46994F2-007E-9D9E-CCB1-F392CF21B3EC}"/>
              </a:ext>
            </a:extLst>
          </p:cNvPr>
          <p:cNvSpPr txBox="1"/>
          <p:nvPr/>
        </p:nvSpPr>
        <p:spPr>
          <a:xfrm>
            <a:off x="691564" y="15102"/>
            <a:ext cx="5532504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Lucida Handwriting" panose="03010101010101010101" pitchFamily="66" charset="0"/>
              </a:rPr>
              <a:t>1. Point, say and respond.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09CD1CF-28B2-C7E9-E026-FE6CFE25A0A3}"/>
              </a:ext>
            </a:extLst>
          </p:cNvPr>
          <p:cNvSpPr/>
          <p:nvPr/>
        </p:nvSpPr>
        <p:spPr>
          <a:xfrm>
            <a:off x="231459" y="560934"/>
            <a:ext cx="8482330" cy="4534297"/>
          </a:xfrm>
          <a:custGeom>
            <a:avLst/>
            <a:gdLst>
              <a:gd name="connsiteX0" fmla="*/ 0 w 8482330"/>
              <a:gd name="connsiteY0" fmla="*/ 755731 h 4534297"/>
              <a:gd name="connsiteX1" fmla="*/ 755731 w 8482330"/>
              <a:gd name="connsiteY1" fmla="*/ 0 h 4534297"/>
              <a:gd name="connsiteX2" fmla="*/ 7726599 w 8482330"/>
              <a:gd name="connsiteY2" fmla="*/ 0 h 4534297"/>
              <a:gd name="connsiteX3" fmla="*/ 8482330 w 8482330"/>
              <a:gd name="connsiteY3" fmla="*/ 755731 h 4534297"/>
              <a:gd name="connsiteX4" fmla="*/ 8482330 w 8482330"/>
              <a:gd name="connsiteY4" fmla="*/ 3778566 h 4534297"/>
              <a:gd name="connsiteX5" fmla="*/ 7726599 w 8482330"/>
              <a:gd name="connsiteY5" fmla="*/ 4534297 h 4534297"/>
              <a:gd name="connsiteX6" fmla="*/ 755731 w 8482330"/>
              <a:gd name="connsiteY6" fmla="*/ 4534297 h 4534297"/>
              <a:gd name="connsiteX7" fmla="*/ 0 w 8482330"/>
              <a:gd name="connsiteY7" fmla="*/ 3778566 h 4534297"/>
              <a:gd name="connsiteX8" fmla="*/ 0 w 8482330"/>
              <a:gd name="connsiteY8" fmla="*/ 755731 h 453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82330" h="4534297" fill="none" extrusionOk="0">
                <a:moveTo>
                  <a:pt x="0" y="755731"/>
                </a:moveTo>
                <a:cubicBezTo>
                  <a:pt x="5089" y="363365"/>
                  <a:pt x="283436" y="-42965"/>
                  <a:pt x="755731" y="0"/>
                </a:cubicBezTo>
                <a:cubicBezTo>
                  <a:pt x="3894883" y="-159725"/>
                  <a:pt x="5950135" y="144206"/>
                  <a:pt x="7726599" y="0"/>
                </a:cubicBezTo>
                <a:cubicBezTo>
                  <a:pt x="8137835" y="-12198"/>
                  <a:pt x="8512947" y="354694"/>
                  <a:pt x="8482330" y="755731"/>
                </a:cubicBezTo>
                <a:cubicBezTo>
                  <a:pt x="8595452" y="1248883"/>
                  <a:pt x="8492715" y="2275223"/>
                  <a:pt x="8482330" y="3778566"/>
                </a:cubicBezTo>
                <a:cubicBezTo>
                  <a:pt x="8445835" y="4184556"/>
                  <a:pt x="8097673" y="4490633"/>
                  <a:pt x="7726599" y="4534297"/>
                </a:cubicBezTo>
                <a:cubicBezTo>
                  <a:pt x="4852001" y="4600571"/>
                  <a:pt x="1779234" y="4508636"/>
                  <a:pt x="755731" y="4534297"/>
                </a:cubicBezTo>
                <a:cubicBezTo>
                  <a:pt x="399953" y="4547927"/>
                  <a:pt x="-65351" y="4151070"/>
                  <a:pt x="0" y="3778566"/>
                </a:cubicBezTo>
                <a:cubicBezTo>
                  <a:pt x="-51650" y="3395864"/>
                  <a:pt x="-121752" y="1268775"/>
                  <a:pt x="0" y="755731"/>
                </a:cubicBezTo>
                <a:close/>
              </a:path>
              <a:path w="8482330" h="4534297" stroke="0" extrusionOk="0">
                <a:moveTo>
                  <a:pt x="0" y="755731"/>
                </a:moveTo>
                <a:cubicBezTo>
                  <a:pt x="-840" y="281638"/>
                  <a:pt x="348460" y="5878"/>
                  <a:pt x="755731" y="0"/>
                </a:cubicBezTo>
                <a:cubicBezTo>
                  <a:pt x="3999426" y="-135661"/>
                  <a:pt x="6266710" y="-69331"/>
                  <a:pt x="7726599" y="0"/>
                </a:cubicBezTo>
                <a:cubicBezTo>
                  <a:pt x="8132342" y="8326"/>
                  <a:pt x="8432614" y="381823"/>
                  <a:pt x="8482330" y="755731"/>
                </a:cubicBezTo>
                <a:cubicBezTo>
                  <a:pt x="8387748" y="1422551"/>
                  <a:pt x="8391181" y="3115698"/>
                  <a:pt x="8482330" y="3778566"/>
                </a:cubicBezTo>
                <a:cubicBezTo>
                  <a:pt x="8487898" y="4180495"/>
                  <a:pt x="8164043" y="4544258"/>
                  <a:pt x="7726599" y="4534297"/>
                </a:cubicBezTo>
                <a:cubicBezTo>
                  <a:pt x="5738394" y="4516925"/>
                  <a:pt x="2921407" y="4487770"/>
                  <a:pt x="755731" y="4534297"/>
                </a:cubicBezTo>
                <a:cubicBezTo>
                  <a:pt x="333776" y="4500630"/>
                  <a:pt x="-48983" y="4232368"/>
                  <a:pt x="0" y="3778566"/>
                </a:cubicBezTo>
                <a:cubicBezTo>
                  <a:pt x="-92351" y="2960688"/>
                  <a:pt x="-70559" y="2117450"/>
                  <a:pt x="0" y="755731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21100026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3755E1DF-27FC-AB33-CF1B-973E48EDD349}"/>
              </a:ext>
            </a:extLst>
          </p:cNvPr>
          <p:cNvSpPr/>
          <p:nvPr/>
        </p:nvSpPr>
        <p:spPr>
          <a:xfrm>
            <a:off x="85761" y="48269"/>
            <a:ext cx="482129" cy="458877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FF"/>
                </a:solidFill>
              </a:rPr>
              <a:t>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57B698-DA2D-55B8-F87B-F86A56565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98" y="1631977"/>
            <a:ext cx="1333569" cy="31243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9A0B8AB-EE35-1CCF-899D-106835E6A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483" y="1534409"/>
            <a:ext cx="1320868" cy="3048157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2F0D5587-5F84-DBA7-C9BC-863434EDBC9B}"/>
              </a:ext>
            </a:extLst>
          </p:cNvPr>
          <p:cNvSpPr/>
          <p:nvPr/>
        </p:nvSpPr>
        <p:spPr>
          <a:xfrm>
            <a:off x="2374368" y="3567956"/>
            <a:ext cx="4698064" cy="655051"/>
          </a:xfrm>
          <a:prstGeom prst="wedgeRoundRectCallout">
            <a:avLst>
              <a:gd name="adj1" fmla="val 56870"/>
              <a:gd name="adj2" fmla="val -125914"/>
              <a:gd name="adj3" fmla="val 16667"/>
            </a:avLst>
          </a:prstGeom>
          <a:solidFill>
            <a:srgbClr val="FBD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lata" panose="00000500000000000000" pitchFamily="2" charset="0"/>
              </a:rPr>
              <a:t>You should see a dentist.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22AB92C9-79E2-E232-DCEF-6301AB8C5651}"/>
              </a:ext>
            </a:extLst>
          </p:cNvPr>
          <p:cNvSpPr/>
          <p:nvPr/>
        </p:nvSpPr>
        <p:spPr>
          <a:xfrm>
            <a:off x="1535925" y="2262831"/>
            <a:ext cx="3451012" cy="565251"/>
          </a:xfrm>
          <a:prstGeom prst="wedgeRoundRectCallout">
            <a:avLst>
              <a:gd name="adj1" fmla="val -40025"/>
              <a:gd name="adj2" fmla="val 106349"/>
              <a:gd name="adj3" fmla="val 16667"/>
            </a:avLst>
          </a:prstGeom>
          <a:solidFill>
            <a:srgbClr val="F4C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lata" panose="00000500000000000000" pitchFamily="2" charset="0"/>
              </a:rPr>
              <a:t>I have a toothache.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BC7EB93-F337-8EF5-61EE-61679414A3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568" y="674445"/>
            <a:ext cx="2476627" cy="24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5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46994F2-007E-9D9E-CCB1-F392CF21B3EC}"/>
              </a:ext>
            </a:extLst>
          </p:cNvPr>
          <p:cNvSpPr txBox="1"/>
          <p:nvPr/>
        </p:nvSpPr>
        <p:spPr>
          <a:xfrm>
            <a:off x="691564" y="15102"/>
            <a:ext cx="5532504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Lucida Handwriting" panose="03010101010101010101" pitchFamily="66" charset="0"/>
              </a:rPr>
              <a:t>1. Point, say and respond.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09CD1CF-28B2-C7E9-E026-FE6CFE25A0A3}"/>
              </a:ext>
            </a:extLst>
          </p:cNvPr>
          <p:cNvSpPr/>
          <p:nvPr/>
        </p:nvSpPr>
        <p:spPr>
          <a:xfrm>
            <a:off x="231459" y="560934"/>
            <a:ext cx="8482330" cy="4534297"/>
          </a:xfrm>
          <a:custGeom>
            <a:avLst/>
            <a:gdLst>
              <a:gd name="connsiteX0" fmla="*/ 0 w 8482330"/>
              <a:gd name="connsiteY0" fmla="*/ 755731 h 4534297"/>
              <a:gd name="connsiteX1" fmla="*/ 755731 w 8482330"/>
              <a:gd name="connsiteY1" fmla="*/ 0 h 4534297"/>
              <a:gd name="connsiteX2" fmla="*/ 7726599 w 8482330"/>
              <a:gd name="connsiteY2" fmla="*/ 0 h 4534297"/>
              <a:gd name="connsiteX3" fmla="*/ 8482330 w 8482330"/>
              <a:gd name="connsiteY3" fmla="*/ 755731 h 4534297"/>
              <a:gd name="connsiteX4" fmla="*/ 8482330 w 8482330"/>
              <a:gd name="connsiteY4" fmla="*/ 3778566 h 4534297"/>
              <a:gd name="connsiteX5" fmla="*/ 7726599 w 8482330"/>
              <a:gd name="connsiteY5" fmla="*/ 4534297 h 4534297"/>
              <a:gd name="connsiteX6" fmla="*/ 755731 w 8482330"/>
              <a:gd name="connsiteY6" fmla="*/ 4534297 h 4534297"/>
              <a:gd name="connsiteX7" fmla="*/ 0 w 8482330"/>
              <a:gd name="connsiteY7" fmla="*/ 3778566 h 4534297"/>
              <a:gd name="connsiteX8" fmla="*/ 0 w 8482330"/>
              <a:gd name="connsiteY8" fmla="*/ 755731 h 453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82330" h="4534297" fill="none" extrusionOk="0">
                <a:moveTo>
                  <a:pt x="0" y="755731"/>
                </a:moveTo>
                <a:cubicBezTo>
                  <a:pt x="5089" y="363365"/>
                  <a:pt x="283436" y="-42965"/>
                  <a:pt x="755731" y="0"/>
                </a:cubicBezTo>
                <a:cubicBezTo>
                  <a:pt x="3894883" y="-159725"/>
                  <a:pt x="5950135" y="144206"/>
                  <a:pt x="7726599" y="0"/>
                </a:cubicBezTo>
                <a:cubicBezTo>
                  <a:pt x="8137835" y="-12198"/>
                  <a:pt x="8512947" y="354694"/>
                  <a:pt x="8482330" y="755731"/>
                </a:cubicBezTo>
                <a:cubicBezTo>
                  <a:pt x="8595452" y="1248883"/>
                  <a:pt x="8492715" y="2275223"/>
                  <a:pt x="8482330" y="3778566"/>
                </a:cubicBezTo>
                <a:cubicBezTo>
                  <a:pt x="8445835" y="4184556"/>
                  <a:pt x="8097673" y="4490633"/>
                  <a:pt x="7726599" y="4534297"/>
                </a:cubicBezTo>
                <a:cubicBezTo>
                  <a:pt x="4852001" y="4600571"/>
                  <a:pt x="1779234" y="4508636"/>
                  <a:pt x="755731" y="4534297"/>
                </a:cubicBezTo>
                <a:cubicBezTo>
                  <a:pt x="399953" y="4547927"/>
                  <a:pt x="-65351" y="4151070"/>
                  <a:pt x="0" y="3778566"/>
                </a:cubicBezTo>
                <a:cubicBezTo>
                  <a:pt x="-51650" y="3395864"/>
                  <a:pt x="-121752" y="1268775"/>
                  <a:pt x="0" y="755731"/>
                </a:cubicBezTo>
                <a:close/>
              </a:path>
              <a:path w="8482330" h="4534297" stroke="0" extrusionOk="0">
                <a:moveTo>
                  <a:pt x="0" y="755731"/>
                </a:moveTo>
                <a:cubicBezTo>
                  <a:pt x="-840" y="281638"/>
                  <a:pt x="348460" y="5878"/>
                  <a:pt x="755731" y="0"/>
                </a:cubicBezTo>
                <a:cubicBezTo>
                  <a:pt x="3999426" y="-135661"/>
                  <a:pt x="6266710" y="-69331"/>
                  <a:pt x="7726599" y="0"/>
                </a:cubicBezTo>
                <a:cubicBezTo>
                  <a:pt x="8132342" y="8326"/>
                  <a:pt x="8432614" y="381823"/>
                  <a:pt x="8482330" y="755731"/>
                </a:cubicBezTo>
                <a:cubicBezTo>
                  <a:pt x="8387748" y="1422551"/>
                  <a:pt x="8391181" y="3115698"/>
                  <a:pt x="8482330" y="3778566"/>
                </a:cubicBezTo>
                <a:cubicBezTo>
                  <a:pt x="8487898" y="4180495"/>
                  <a:pt x="8164043" y="4544258"/>
                  <a:pt x="7726599" y="4534297"/>
                </a:cubicBezTo>
                <a:cubicBezTo>
                  <a:pt x="5738394" y="4516925"/>
                  <a:pt x="2921407" y="4487770"/>
                  <a:pt x="755731" y="4534297"/>
                </a:cubicBezTo>
                <a:cubicBezTo>
                  <a:pt x="333776" y="4500630"/>
                  <a:pt x="-48983" y="4232368"/>
                  <a:pt x="0" y="3778566"/>
                </a:cubicBezTo>
                <a:cubicBezTo>
                  <a:pt x="-92351" y="2960688"/>
                  <a:pt x="-70559" y="2117450"/>
                  <a:pt x="0" y="755731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21100026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3755E1DF-27FC-AB33-CF1B-973E48EDD349}"/>
              </a:ext>
            </a:extLst>
          </p:cNvPr>
          <p:cNvSpPr/>
          <p:nvPr/>
        </p:nvSpPr>
        <p:spPr>
          <a:xfrm>
            <a:off x="85761" y="48269"/>
            <a:ext cx="482129" cy="458877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FF"/>
                </a:solidFill>
              </a:rPr>
              <a:t>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57B698-DA2D-55B8-F87B-F86A56565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98" y="1631977"/>
            <a:ext cx="1333569" cy="31243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9A0B8AB-EE35-1CCF-899D-106835E6A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483" y="1534409"/>
            <a:ext cx="1320868" cy="3048157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2F0D5587-5F84-DBA7-C9BC-863434EDBC9B}"/>
              </a:ext>
            </a:extLst>
          </p:cNvPr>
          <p:cNvSpPr/>
          <p:nvPr/>
        </p:nvSpPr>
        <p:spPr>
          <a:xfrm>
            <a:off x="2374368" y="3567956"/>
            <a:ext cx="4698064" cy="805477"/>
          </a:xfrm>
          <a:prstGeom prst="wedgeRoundRectCallout">
            <a:avLst>
              <a:gd name="adj1" fmla="val 56870"/>
              <a:gd name="adj2" fmla="val -125914"/>
              <a:gd name="adj3" fmla="val 16667"/>
            </a:avLst>
          </a:prstGeom>
          <a:solidFill>
            <a:srgbClr val="FBD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lata" panose="00000500000000000000" pitchFamily="2" charset="0"/>
              </a:rPr>
              <a:t>You should take a warm bath.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22AB92C9-79E2-E232-DCEF-6301AB8C5651}"/>
              </a:ext>
            </a:extLst>
          </p:cNvPr>
          <p:cNvSpPr/>
          <p:nvPr/>
        </p:nvSpPr>
        <p:spPr>
          <a:xfrm>
            <a:off x="1543608" y="2184558"/>
            <a:ext cx="3458697" cy="565251"/>
          </a:xfrm>
          <a:prstGeom prst="wedgeRoundRectCallout">
            <a:avLst>
              <a:gd name="adj1" fmla="val -40025"/>
              <a:gd name="adj2" fmla="val 106349"/>
              <a:gd name="adj3" fmla="val 16667"/>
            </a:avLst>
          </a:prstGeom>
          <a:solidFill>
            <a:srgbClr val="F4C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lata" panose="00000500000000000000" pitchFamily="2" charset="0"/>
              </a:rPr>
              <a:t>I feel stuffed up.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3ED56D5-F9F5-3889-B789-E1638E53C8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2305" y="642167"/>
            <a:ext cx="2373475" cy="230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46994F2-007E-9D9E-CCB1-F392CF21B3EC}"/>
              </a:ext>
            </a:extLst>
          </p:cNvPr>
          <p:cNvSpPr txBox="1"/>
          <p:nvPr/>
        </p:nvSpPr>
        <p:spPr>
          <a:xfrm>
            <a:off x="691564" y="15102"/>
            <a:ext cx="5532504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Lucida Handwriting" panose="03010101010101010101" pitchFamily="66" charset="0"/>
              </a:rPr>
              <a:t>1. Point, say and respond.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09CD1CF-28B2-C7E9-E026-FE6CFE25A0A3}"/>
              </a:ext>
            </a:extLst>
          </p:cNvPr>
          <p:cNvSpPr/>
          <p:nvPr/>
        </p:nvSpPr>
        <p:spPr>
          <a:xfrm>
            <a:off x="231459" y="560934"/>
            <a:ext cx="8482330" cy="4534297"/>
          </a:xfrm>
          <a:custGeom>
            <a:avLst/>
            <a:gdLst>
              <a:gd name="connsiteX0" fmla="*/ 0 w 8482330"/>
              <a:gd name="connsiteY0" fmla="*/ 755731 h 4534297"/>
              <a:gd name="connsiteX1" fmla="*/ 755731 w 8482330"/>
              <a:gd name="connsiteY1" fmla="*/ 0 h 4534297"/>
              <a:gd name="connsiteX2" fmla="*/ 7726599 w 8482330"/>
              <a:gd name="connsiteY2" fmla="*/ 0 h 4534297"/>
              <a:gd name="connsiteX3" fmla="*/ 8482330 w 8482330"/>
              <a:gd name="connsiteY3" fmla="*/ 755731 h 4534297"/>
              <a:gd name="connsiteX4" fmla="*/ 8482330 w 8482330"/>
              <a:gd name="connsiteY4" fmla="*/ 3778566 h 4534297"/>
              <a:gd name="connsiteX5" fmla="*/ 7726599 w 8482330"/>
              <a:gd name="connsiteY5" fmla="*/ 4534297 h 4534297"/>
              <a:gd name="connsiteX6" fmla="*/ 755731 w 8482330"/>
              <a:gd name="connsiteY6" fmla="*/ 4534297 h 4534297"/>
              <a:gd name="connsiteX7" fmla="*/ 0 w 8482330"/>
              <a:gd name="connsiteY7" fmla="*/ 3778566 h 4534297"/>
              <a:gd name="connsiteX8" fmla="*/ 0 w 8482330"/>
              <a:gd name="connsiteY8" fmla="*/ 755731 h 453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82330" h="4534297" fill="none" extrusionOk="0">
                <a:moveTo>
                  <a:pt x="0" y="755731"/>
                </a:moveTo>
                <a:cubicBezTo>
                  <a:pt x="5089" y="363365"/>
                  <a:pt x="283436" y="-42965"/>
                  <a:pt x="755731" y="0"/>
                </a:cubicBezTo>
                <a:cubicBezTo>
                  <a:pt x="3894883" y="-159725"/>
                  <a:pt x="5950135" y="144206"/>
                  <a:pt x="7726599" y="0"/>
                </a:cubicBezTo>
                <a:cubicBezTo>
                  <a:pt x="8137835" y="-12198"/>
                  <a:pt x="8512947" y="354694"/>
                  <a:pt x="8482330" y="755731"/>
                </a:cubicBezTo>
                <a:cubicBezTo>
                  <a:pt x="8595452" y="1248883"/>
                  <a:pt x="8492715" y="2275223"/>
                  <a:pt x="8482330" y="3778566"/>
                </a:cubicBezTo>
                <a:cubicBezTo>
                  <a:pt x="8445835" y="4184556"/>
                  <a:pt x="8097673" y="4490633"/>
                  <a:pt x="7726599" y="4534297"/>
                </a:cubicBezTo>
                <a:cubicBezTo>
                  <a:pt x="4852001" y="4600571"/>
                  <a:pt x="1779234" y="4508636"/>
                  <a:pt x="755731" y="4534297"/>
                </a:cubicBezTo>
                <a:cubicBezTo>
                  <a:pt x="399953" y="4547927"/>
                  <a:pt x="-65351" y="4151070"/>
                  <a:pt x="0" y="3778566"/>
                </a:cubicBezTo>
                <a:cubicBezTo>
                  <a:pt x="-51650" y="3395864"/>
                  <a:pt x="-121752" y="1268775"/>
                  <a:pt x="0" y="755731"/>
                </a:cubicBezTo>
                <a:close/>
              </a:path>
              <a:path w="8482330" h="4534297" stroke="0" extrusionOk="0">
                <a:moveTo>
                  <a:pt x="0" y="755731"/>
                </a:moveTo>
                <a:cubicBezTo>
                  <a:pt x="-840" y="281638"/>
                  <a:pt x="348460" y="5878"/>
                  <a:pt x="755731" y="0"/>
                </a:cubicBezTo>
                <a:cubicBezTo>
                  <a:pt x="3999426" y="-135661"/>
                  <a:pt x="6266710" y="-69331"/>
                  <a:pt x="7726599" y="0"/>
                </a:cubicBezTo>
                <a:cubicBezTo>
                  <a:pt x="8132342" y="8326"/>
                  <a:pt x="8432614" y="381823"/>
                  <a:pt x="8482330" y="755731"/>
                </a:cubicBezTo>
                <a:cubicBezTo>
                  <a:pt x="8387748" y="1422551"/>
                  <a:pt x="8391181" y="3115698"/>
                  <a:pt x="8482330" y="3778566"/>
                </a:cubicBezTo>
                <a:cubicBezTo>
                  <a:pt x="8487898" y="4180495"/>
                  <a:pt x="8164043" y="4544258"/>
                  <a:pt x="7726599" y="4534297"/>
                </a:cubicBezTo>
                <a:cubicBezTo>
                  <a:pt x="5738394" y="4516925"/>
                  <a:pt x="2921407" y="4487770"/>
                  <a:pt x="755731" y="4534297"/>
                </a:cubicBezTo>
                <a:cubicBezTo>
                  <a:pt x="333776" y="4500630"/>
                  <a:pt x="-48983" y="4232368"/>
                  <a:pt x="0" y="3778566"/>
                </a:cubicBezTo>
                <a:cubicBezTo>
                  <a:pt x="-92351" y="2960688"/>
                  <a:pt x="-70559" y="2117450"/>
                  <a:pt x="0" y="755731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21100026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3755E1DF-27FC-AB33-CF1B-973E48EDD349}"/>
              </a:ext>
            </a:extLst>
          </p:cNvPr>
          <p:cNvSpPr/>
          <p:nvPr/>
        </p:nvSpPr>
        <p:spPr>
          <a:xfrm>
            <a:off x="85761" y="48269"/>
            <a:ext cx="482129" cy="458877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FF"/>
                </a:solidFill>
              </a:rPr>
              <a:t>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57B698-DA2D-55B8-F87B-F86A56565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98" y="1631977"/>
            <a:ext cx="1333569" cy="31243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9A0B8AB-EE35-1CCF-899D-106835E6A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483" y="1534409"/>
            <a:ext cx="1320868" cy="3048157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2F0D5587-5F84-DBA7-C9BC-863434EDBC9B}"/>
              </a:ext>
            </a:extLst>
          </p:cNvPr>
          <p:cNvSpPr/>
          <p:nvPr/>
        </p:nvSpPr>
        <p:spPr>
          <a:xfrm>
            <a:off x="2374368" y="3567956"/>
            <a:ext cx="4698064" cy="655051"/>
          </a:xfrm>
          <a:prstGeom prst="wedgeRoundRectCallout">
            <a:avLst>
              <a:gd name="adj1" fmla="val 56870"/>
              <a:gd name="adj2" fmla="val -125914"/>
              <a:gd name="adj3" fmla="val 16667"/>
            </a:avLst>
          </a:prstGeom>
          <a:solidFill>
            <a:srgbClr val="FBD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lata" panose="00000500000000000000" pitchFamily="2" charset="0"/>
              </a:rPr>
              <a:t>You should get some rest.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22AB92C9-79E2-E232-DCEF-6301AB8C5651}"/>
              </a:ext>
            </a:extLst>
          </p:cNvPr>
          <p:cNvSpPr/>
          <p:nvPr/>
        </p:nvSpPr>
        <p:spPr>
          <a:xfrm>
            <a:off x="1497505" y="2065599"/>
            <a:ext cx="3451012" cy="565251"/>
          </a:xfrm>
          <a:prstGeom prst="wedgeRoundRectCallout">
            <a:avLst>
              <a:gd name="adj1" fmla="val -40025"/>
              <a:gd name="adj2" fmla="val 106349"/>
              <a:gd name="adj3" fmla="val 16667"/>
            </a:avLst>
          </a:prstGeom>
          <a:solidFill>
            <a:srgbClr val="F4C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lata" panose="00000500000000000000" pitchFamily="2" charset="0"/>
              </a:rPr>
              <a:t>I feel sore.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5D8F7F7-45EF-D9DE-371D-5A9630426A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3740" y="645459"/>
            <a:ext cx="2326189" cy="228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8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743"/>
            <a:ext cx="7985760" cy="330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60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6304" y="682752"/>
            <a:ext cx="89976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Watch video and tick Yes or No</a:t>
            </a:r>
          </a:p>
          <a:p>
            <a:pPr marL="342900" indent="-342900">
              <a:buAutoNum type="arabicPeriod"/>
            </a:pPr>
            <a:r>
              <a:rPr lang="en-US" sz="2800" smtClean="0"/>
              <a:t>Linh’s mother has a sore throat……</a:t>
            </a:r>
          </a:p>
          <a:p>
            <a:pPr marL="342900" indent="-342900">
              <a:buAutoNum type="arabicPeriod"/>
            </a:pPr>
            <a:r>
              <a:rPr lang="en-US" sz="2800" smtClean="0"/>
              <a:t>The doctor said “Linh’s father shouldn’t get some rest.”……</a:t>
            </a:r>
          </a:p>
          <a:p>
            <a:pPr marL="342900" indent="-342900">
              <a:buAutoNum type="arabicPeriod"/>
            </a:pPr>
            <a:r>
              <a:rPr lang="en-US" sz="2800" smtClean="0"/>
              <a:t>“Linh shouldn’t eat too much candies”The </a:t>
            </a:r>
            <a:r>
              <a:rPr lang="en-US" sz="2800"/>
              <a:t>doctor said </a:t>
            </a:r>
            <a:r>
              <a:rPr lang="en-US" sz="2800" smtClean="0"/>
              <a:t>…….</a:t>
            </a:r>
          </a:p>
          <a:p>
            <a:pPr marL="342900" indent="-342900">
              <a:buAutoNum type="arabicPeriod"/>
            </a:pPr>
            <a:r>
              <a:rPr lang="en-US" sz="2800" smtClean="0"/>
              <a:t>Mai has a stomachache……..</a:t>
            </a:r>
            <a:endParaRPr lang="en-US" sz="2800"/>
          </a:p>
        </p:txBody>
      </p:sp>
      <p:sp>
        <p:nvSpPr>
          <p:cNvPr id="2" name="TextBox 1"/>
          <p:cNvSpPr txBox="1"/>
          <p:nvPr/>
        </p:nvSpPr>
        <p:spPr>
          <a:xfrm>
            <a:off x="5498592" y="1057368"/>
            <a:ext cx="950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Y</a:t>
            </a:r>
            <a:r>
              <a:rPr lang="en-US" sz="2800" smtClean="0">
                <a:solidFill>
                  <a:srgbClr val="FF0000"/>
                </a:solidFill>
              </a:rPr>
              <a:t>es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3040" y="1975413"/>
            <a:ext cx="82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N</a:t>
            </a:r>
            <a:r>
              <a:rPr lang="en-US" sz="2800" smtClean="0">
                <a:solidFill>
                  <a:srgbClr val="FF0000"/>
                </a:solidFill>
              </a:rPr>
              <a:t>o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3712" y="2815316"/>
            <a:ext cx="950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No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7888" y="3246578"/>
            <a:ext cx="963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Yes</a:t>
            </a:r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8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12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xmlns="" id="{367E192D-1665-8458-256A-F76897F13684}"/>
              </a:ext>
            </a:extLst>
          </p:cNvPr>
          <p:cNvSpPr/>
          <p:nvPr/>
        </p:nvSpPr>
        <p:spPr>
          <a:xfrm>
            <a:off x="299696" y="622408"/>
            <a:ext cx="8520224" cy="4387582"/>
          </a:xfrm>
          <a:prstGeom prst="snip2DiagRect">
            <a:avLst/>
          </a:prstGeom>
          <a:solidFill>
            <a:srgbClr val="FFFFFF"/>
          </a:solidFill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46A09C0-7840-AD23-AE53-F74173BDA4D7}"/>
              </a:ext>
            </a:extLst>
          </p:cNvPr>
          <p:cNvSpPr txBox="1"/>
          <p:nvPr/>
        </p:nvSpPr>
        <p:spPr>
          <a:xfrm>
            <a:off x="215473" y="341221"/>
            <a:ext cx="8460120" cy="830997"/>
          </a:xfrm>
          <a:prstGeom prst="rect">
            <a:avLst/>
          </a:prstGeom>
          <a:solidFill>
            <a:schemeClr val="accent6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Lucida Handwriting" panose="03010101010101010101" pitchFamily="66" charset="0"/>
                <a:cs typeface="Arial" panose="020B0604020202020204" pitchFamily="34" charset="0"/>
              </a:rPr>
              <a:t>2. List other health advice you know. Practice again.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256" y="1560576"/>
            <a:ext cx="7516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Should do exercise every day/ play outside/ wash your hands before meals…..</a:t>
            </a:r>
            <a:endParaRPr lang="en-US" sz="2800"/>
          </a:p>
        </p:txBody>
      </p:sp>
      <p:sp>
        <p:nvSpPr>
          <p:cNvPr id="5" name="TextBox 4"/>
          <p:cNvSpPr txBox="1"/>
          <p:nvPr/>
        </p:nvSpPr>
        <p:spPr>
          <a:xfrm>
            <a:off x="640080" y="3072384"/>
            <a:ext cx="6528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Shouldn’t play video game all the time/ eat fast food too much…….</a:t>
            </a:r>
            <a:endParaRPr lang="en-US" sz="280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107" y="1135135"/>
            <a:ext cx="1547813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26208" y="938784"/>
            <a:ext cx="3742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Role play</a:t>
            </a:r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7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9" name="Google Shape;3699;p60"/>
          <p:cNvGrpSpPr/>
          <p:nvPr/>
        </p:nvGrpSpPr>
        <p:grpSpPr>
          <a:xfrm>
            <a:off x="6772029" y="3906607"/>
            <a:ext cx="1871226" cy="708540"/>
            <a:chOff x="7259925" y="202725"/>
            <a:chExt cx="1778225" cy="673325"/>
          </a:xfrm>
        </p:grpSpPr>
        <p:sp>
          <p:nvSpPr>
            <p:cNvPr id="3700" name="Google Shape;3700;p60"/>
            <p:cNvSpPr/>
            <p:nvPr/>
          </p:nvSpPr>
          <p:spPr>
            <a:xfrm>
              <a:off x="7259925" y="202725"/>
              <a:ext cx="1778225" cy="673325"/>
            </a:xfrm>
            <a:custGeom>
              <a:avLst/>
              <a:gdLst/>
              <a:ahLst/>
              <a:cxnLst/>
              <a:rect l="l" t="t" r="r" b="b"/>
              <a:pathLst>
                <a:path w="71129" h="26933" extrusionOk="0">
                  <a:moveTo>
                    <a:pt x="61253" y="1"/>
                  </a:moveTo>
                  <a:lnTo>
                    <a:pt x="60851" y="9"/>
                  </a:lnTo>
                  <a:lnTo>
                    <a:pt x="60450" y="18"/>
                  </a:lnTo>
                  <a:lnTo>
                    <a:pt x="60030" y="27"/>
                  </a:lnTo>
                  <a:lnTo>
                    <a:pt x="59433" y="45"/>
                  </a:lnTo>
                  <a:lnTo>
                    <a:pt x="59004" y="63"/>
                  </a:lnTo>
                  <a:lnTo>
                    <a:pt x="58737" y="72"/>
                  </a:lnTo>
                  <a:lnTo>
                    <a:pt x="58139" y="108"/>
                  </a:lnTo>
                  <a:cubicBezTo>
                    <a:pt x="57836" y="116"/>
                    <a:pt x="57532" y="134"/>
                    <a:pt x="57229" y="161"/>
                  </a:cubicBezTo>
                  <a:cubicBezTo>
                    <a:pt x="57229" y="161"/>
                    <a:pt x="56890" y="179"/>
                    <a:pt x="56774" y="188"/>
                  </a:cubicBezTo>
                  <a:lnTo>
                    <a:pt x="56310" y="224"/>
                  </a:lnTo>
                  <a:lnTo>
                    <a:pt x="55837" y="259"/>
                  </a:lnTo>
                  <a:lnTo>
                    <a:pt x="55365" y="304"/>
                  </a:lnTo>
                  <a:lnTo>
                    <a:pt x="54883" y="348"/>
                  </a:lnTo>
                  <a:lnTo>
                    <a:pt x="54392" y="402"/>
                  </a:lnTo>
                  <a:lnTo>
                    <a:pt x="53902" y="447"/>
                  </a:lnTo>
                  <a:lnTo>
                    <a:pt x="53206" y="527"/>
                  </a:lnTo>
                  <a:lnTo>
                    <a:pt x="52706" y="589"/>
                  </a:lnTo>
                  <a:cubicBezTo>
                    <a:pt x="52599" y="607"/>
                    <a:pt x="52207" y="652"/>
                    <a:pt x="52207" y="652"/>
                  </a:cubicBezTo>
                  <a:cubicBezTo>
                    <a:pt x="52082" y="670"/>
                    <a:pt x="51698" y="723"/>
                    <a:pt x="51698" y="723"/>
                  </a:cubicBezTo>
                  <a:cubicBezTo>
                    <a:pt x="51359" y="768"/>
                    <a:pt x="51011" y="821"/>
                    <a:pt x="50663" y="875"/>
                  </a:cubicBezTo>
                  <a:cubicBezTo>
                    <a:pt x="50663" y="875"/>
                    <a:pt x="50271" y="928"/>
                    <a:pt x="50146" y="955"/>
                  </a:cubicBezTo>
                  <a:lnTo>
                    <a:pt x="49619" y="1035"/>
                  </a:lnTo>
                  <a:lnTo>
                    <a:pt x="49102" y="1125"/>
                  </a:lnTo>
                  <a:lnTo>
                    <a:pt x="48576" y="1214"/>
                  </a:lnTo>
                  <a:lnTo>
                    <a:pt x="48040" y="1312"/>
                  </a:lnTo>
                  <a:lnTo>
                    <a:pt x="47505" y="1419"/>
                  </a:lnTo>
                  <a:lnTo>
                    <a:pt x="47273" y="1464"/>
                  </a:lnTo>
                  <a:lnTo>
                    <a:pt x="46729" y="1571"/>
                  </a:lnTo>
                  <a:lnTo>
                    <a:pt x="46194" y="1687"/>
                  </a:lnTo>
                  <a:cubicBezTo>
                    <a:pt x="46087" y="1704"/>
                    <a:pt x="45650" y="1803"/>
                    <a:pt x="45650" y="1803"/>
                  </a:cubicBezTo>
                  <a:cubicBezTo>
                    <a:pt x="45543" y="1829"/>
                    <a:pt x="45105" y="1927"/>
                    <a:pt x="45105" y="1927"/>
                  </a:cubicBezTo>
                  <a:cubicBezTo>
                    <a:pt x="44998" y="1954"/>
                    <a:pt x="44570" y="2052"/>
                    <a:pt x="44570" y="2052"/>
                  </a:cubicBezTo>
                  <a:cubicBezTo>
                    <a:pt x="44383" y="2097"/>
                    <a:pt x="44204" y="2142"/>
                    <a:pt x="44026" y="2186"/>
                  </a:cubicBezTo>
                  <a:cubicBezTo>
                    <a:pt x="43714" y="2266"/>
                    <a:pt x="43410" y="2347"/>
                    <a:pt x="43107" y="2427"/>
                  </a:cubicBezTo>
                  <a:lnTo>
                    <a:pt x="42982" y="2454"/>
                  </a:lnTo>
                  <a:cubicBezTo>
                    <a:pt x="42697" y="2534"/>
                    <a:pt x="42411" y="2614"/>
                    <a:pt x="42126" y="2695"/>
                  </a:cubicBezTo>
                  <a:lnTo>
                    <a:pt x="41965" y="2739"/>
                  </a:lnTo>
                  <a:cubicBezTo>
                    <a:pt x="41689" y="2820"/>
                    <a:pt x="41403" y="2909"/>
                    <a:pt x="41127" y="2989"/>
                  </a:cubicBezTo>
                  <a:lnTo>
                    <a:pt x="40993" y="3034"/>
                  </a:lnTo>
                  <a:cubicBezTo>
                    <a:pt x="40698" y="3123"/>
                    <a:pt x="40413" y="3212"/>
                    <a:pt x="40127" y="3310"/>
                  </a:cubicBezTo>
                  <a:lnTo>
                    <a:pt x="40092" y="3319"/>
                  </a:lnTo>
                  <a:cubicBezTo>
                    <a:pt x="39815" y="3417"/>
                    <a:pt x="39539" y="3506"/>
                    <a:pt x="39262" y="3605"/>
                  </a:cubicBezTo>
                  <a:lnTo>
                    <a:pt x="39146" y="3640"/>
                  </a:lnTo>
                  <a:cubicBezTo>
                    <a:pt x="38879" y="3738"/>
                    <a:pt x="38611" y="3828"/>
                    <a:pt x="38343" y="3926"/>
                  </a:cubicBezTo>
                  <a:lnTo>
                    <a:pt x="38192" y="3988"/>
                  </a:lnTo>
                  <a:cubicBezTo>
                    <a:pt x="37933" y="4077"/>
                    <a:pt x="37674" y="4176"/>
                    <a:pt x="37415" y="4274"/>
                  </a:cubicBezTo>
                  <a:lnTo>
                    <a:pt x="37273" y="4327"/>
                  </a:lnTo>
                  <a:cubicBezTo>
                    <a:pt x="37005" y="4434"/>
                    <a:pt x="36746" y="4532"/>
                    <a:pt x="36497" y="4639"/>
                  </a:cubicBezTo>
                  <a:lnTo>
                    <a:pt x="36416" y="4666"/>
                  </a:lnTo>
                  <a:cubicBezTo>
                    <a:pt x="36167" y="4773"/>
                    <a:pt x="35917" y="4871"/>
                    <a:pt x="35658" y="4978"/>
                  </a:cubicBezTo>
                  <a:lnTo>
                    <a:pt x="35569" y="5014"/>
                  </a:lnTo>
                  <a:cubicBezTo>
                    <a:pt x="35319" y="5121"/>
                    <a:pt x="35069" y="5228"/>
                    <a:pt x="34819" y="5335"/>
                  </a:cubicBezTo>
                  <a:lnTo>
                    <a:pt x="34677" y="5398"/>
                  </a:lnTo>
                  <a:cubicBezTo>
                    <a:pt x="34445" y="5505"/>
                    <a:pt x="34204" y="5603"/>
                    <a:pt x="33972" y="5710"/>
                  </a:cubicBezTo>
                  <a:lnTo>
                    <a:pt x="33829" y="5772"/>
                  </a:lnTo>
                  <a:cubicBezTo>
                    <a:pt x="33588" y="5888"/>
                    <a:pt x="33356" y="5995"/>
                    <a:pt x="33116" y="6102"/>
                  </a:cubicBezTo>
                  <a:lnTo>
                    <a:pt x="33035" y="6147"/>
                  </a:lnTo>
                  <a:cubicBezTo>
                    <a:pt x="32803" y="6254"/>
                    <a:pt x="32580" y="6361"/>
                    <a:pt x="32357" y="6468"/>
                  </a:cubicBezTo>
                  <a:lnTo>
                    <a:pt x="32277" y="6504"/>
                  </a:lnTo>
                  <a:cubicBezTo>
                    <a:pt x="32045" y="6620"/>
                    <a:pt x="31822" y="6727"/>
                    <a:pt x="31599" y="6843"/>
                  </a:cubicBezTo>
                  <a:lnTo>
                    <a:pt x="31465" y="6905"/>
                  </a:lnTo>
                  <a:cubicBezTo>
                    <a:pt x="31251" y="7012"/>
                    <a:pt x="31037" y="7119"/>
                    <a:pt x="30832" y="7227"/>
                  </a:cubicBezTo>
                  <a:lnTo>
                    <a:pt x="30689" y="7298"/>
                  </a:lnTo>
                  <a:cubicBezTo>
                    <a:pt x="30475" y="7414"/>
                    <a:pt x="30270" y="7521"/>
                    <a:pt x="30065" y="7628"/>
                  </a:cubicBezTo>
                  <a:lnTo>
                    <a:pt x="29966" y="7681"/>
                  </a:lnTo>
                  <a:cubicBezTo>
                    <a:pt x="29761" y="7789"/>
                    <a:pt x="29556" y="7896"/>
                    <a:pt x="29360" y="8012"/>
                  </a:cubicBezTo>
                  <a:cubicBezTo>
                    <a:pt x="29360" y="8012"/>
                    <a:pt x="29306" y="8038"/>
                    <a:pt x="29306" y="8038"/>
                  </a:cubicBezTo>
                  <a:cubicBezTo>
                    <a:pt x="29101" y="8145"/>
                    <a:pt x="28896" y="8261"/>
                    <a:pt x="28691" y="8377"/>
                  </a:cubicBezTo>
                  <a:lnTo>
                    <a:pt x="28584" y="8440"/>
                  </a:lnTo>
                  <a:cubicBezTo>
                    <a:pt x="28387" y="8547"/>
                    <a:pt x="28200" y="8654"/>
                    <a:pt x="28013" y="8761"/>
                  </a:cubicBezTo>
                  <a:lnTo>
                    <a:pt x="27897" y="8823"/>
                  </a:lnTo>
                  <a:cubicBezTo>
                    <a:pt x="27709" y="8930"/>
                    <a:pt x="27522" y="9037"/>
                    <a:pt x="27335" y="9153"/>
                  </a:cubicBezTo>
                  <a:lnTo>
                    <a:pt x="27254" y="9198"/>
                  </a:lnTo>
                  <a:cubicBezTo>
                    <a:pt x="27067" y="9305"/>
                    <a:pt x="26889" y="9421"/>
                    <a:pt x="26701" y="9528"/>
                  </a:cubicBezTo>
                  <a:cubicBezTo>
                    <a:pt x="26692" y="9528"/>
                    <a:pt x="26692" y="9537"/>
                    <a:pt x="26683" y="9537"/>
                  </a:cubicBezTo>
                  <a:cubicBezTo>
                    <a:pt x="26505" y="9644"/>
                    <a:pt x="26327" y="9760"/>
                    <a:pt x="26148" y="9867"/>
                  </a:cubicBezTo>
                  <a:lnTo>
                    <a:pt x="26068" y="9921"/>
                  </a:lnTo>
                  <a:cubicBezTo>
                    <a:pt x="25898" y="10019"/>
                    <a:pt x="25729" y="10126"/>
                    <a:pt x="25568" y="10224"/>
                  </a:cubicBezTo>
                  <a:lnTo>
                    <a:pt x="25479" y="10286"/>
                  </a:lnTo>
                  <a:cubicBezTo>
                    <a:pt x="25319" y="10385"/>
                    <a:pt x="25158" y="10483"/>
                    <a:pt x="24997" y="10590"/>
                  </a:cubicBezTo>
                  <a:lnTo>
                    <a:pt x="24935" y="10625"/>
                  </a:lnTo>
                  <a:cubicBezTo>
                    <a:pt x="24605" y="10840"/>
                    <a:pt x="24284" y="11045"/>
                    <a:pt x="23989" y="11250"/>
                  </a:cubicBezTo>
                  <a:lnTo>
                    <a:pt x="23945" y="11277"/>
                  </a:lnTo>
                  <a:cubicBezTo>
                    <a:pt x="23793" y="11375"/>
                    <a:pt x="23659" y="11473"/>
                    <a:pt x="23525" y="11562"/>
                  </a:cubicBezTo>
                  <a:lnTo>
                    <a:pt x="23463" y="11598"/>
                  </a:lnTo>
                  <a:cubicBezTo>
                    <a:pt x="23329" y="11696"/>
                    <a:pt x="23195" y="11785"/>
                    <a:pt x="23062" y="11874"/>
                  </a:cubicBezTo>
                  <a:cubicBezTo>
                    <a:pt x="23062" y="11874"/>
                    <a:pt x="23026" y="11901"/>
                    <a:pt x="23026" y="11901"/>
                  </a:cubicBezTo>
                  <a:cubicBezTo>
                    <a:pt x="22749" y="12088"/>
                    <a:pt x="22499" y="12267"/>
                    <a:pt x="22259" y="12436"/>
                  </a:cubicBezTo>
                  <a:cubicBezTo>
                    <a:pt x="22259" y="12436"/>
                    <a:pt x="22250" y="12445"/>
                    <a:pt x="22250" y="12445"/>
                  </a:cubicBezTo>
                  <a:cubicBezTo>
                    <a:pt x="22125" y="12526"/>
                    <a:pt x="22009" y="12615"/>
                    <a:pt x="21902" y="12695"/>
                  </a:cubicBezTo>
                  <a:cubicBezTo>
                    <a:pt x="21902" y="12695"/>
                    <a:pt x="21893" y="12704"/>
                    <a:pt x="21893" y="12704"/>
                  </a:cubicBezTo>
                  <a:cubicBezTo>
                    <a:pt x="21259" y="13159"/>
                    <a:pt x="20787" y="13516"/>
                    <a:pt x="20510" y="13739"/>
                  </a:cubicBezTo>
                  <a:cubicBezTo>
                    <a:pt x="18476" y="15336"/>
                    <a:pt x="16745" y="16540"/>
                    <a:pt x="15684" y="17191"/>
                  </a:cubicBezTo>
                  <a:lnTo>
                    <a:pt x="15166" y="14684"/>
                  </a:lnTo>
                  <a:cubicBezTo>
                    <a:pt x="15149" y="14595"/>
                    <a:pt x="15122" y="14506"/>
                    <a:pt x="15086" y="14426"/>
                  </a:cubicBezTo>
                  <a:cubicBezTo>
                    <a:pt x="15452" y="12989"/>
                    <a:pt x="15166" y="11491"/>
                    <a:pt x="14801" y="10563"/>
                  </a:cubicBezTo>
                  <a:cubicBezTo>
                    <a:pt x="14533" y="9876"/>
                    <a:pt x="13873" y="9430"/>
                    <a:pt x="13141" y="9430"/>
                  </a:cubicBezTo>
                  <a:lnTo>
                    <a:pt x="13034" y="9430"/>
                  </a:lnTo>
                  <a:cubicBezTo>
                    <a:pt x="12445" y="9466"/>
                    <a:pt x="11919" y="9796"/>
                    <a:pt x="11616" y="10286"/>
                  </a:cubicBezTo>
                  <a:cubicBezTo>
                    <a:pt x="11036" y="10563"/>
                    <a:pt x="9430" y="10884"/>
                    <a:pt x="8333" y="11107"/>
                  </a:cubicBezTo>
                  <a:cubicBezTo>
                    <a:pt x="6620" y="11455"/>
                    <a:pt x="4854" y="11812"/>
                    <a:pt x="3462" y="12401"/>
                  </a:cubicBezTo>
                  <a:cubicBezTo>
                    <a:pt x="1321" y="13311"/>
                    <a:pt x="99" y="15220"/>
                    <a:pt x="108" y="17584"/>
                  </a:cubicBezTo>
                  <a:cubicBezTo>
                    <a:pt x="1" y="17923"/>
                    <a:pt x="1" y="18297"/>
                    <a:pt x="108" y="18645"/>
                  </a:cubicBezTo>
                  <a:lnTo>
                    <a:pt x="1098" y="21803"/>
                  </a:lnTo>
                  <a:cubicBezTo>
                    <a:pt x="420" y="22544"/>
                    <a:pt x="143" y="23570"/>
                    <a:pt x="420" y="24631"/>
                  </a:cubicBezTo>
                  <a:cubicBezTo>
                    <a:pt x="795" y="26050"/>
                    <a:pt x="1865" y="26933"/>
                    <a:pt x="3203" y="26933"/>
                  </a:cubicBezTo>
                  <a:lnTo>
                    <a:pt x="3319" y="26933"/>
                  </a:lnTo>
                  <a:cubicBezTo>
                    <a:pt x="3400" y="26924"/>
                    <a:pt x="3480" y="26924"/>
                    <a:pt x="3560" y="26915"/>
                  </a:cubicBezTo>
                  <a:cubicBezTo>
                    <a:pt x="3587" y="26906"/>
                    <a:pt x="3623" y="26906"/>
                    <a:pt x="3649" y="26897"/>
                  </a:cubicBezTo>
                  <a:cubicBezTo>
                    <a:pt x="3703" y="26888"/>
                    <a:pt x="3765" y="26888"/>
                    <a:pt x="3819" y="26871"/>
                  </a:cubicBezTo>
                  <a:cubicBezTo>
                    <a:pt x="3908" y="26853"/>
                    <a:pt x="3997" y="26835"/>
                    <a:pt x="4078" y="26817"/>
                  </a:cubicBezTo>
                  <a:lnTo>
                    <a:pt x="16576" y="23516"/>
                  </a:lnTo>
                  <a:cubicBezTo>
                    <a:pt x="17183" y="23356"/>
                    <a:pt x="17887" y="22936"/>
                    <a:pt x="19582" y="21902"/>
                  </a:cubicBezTo>
                  <a:cubicBezTo>
                    <a:pt x="20260" y="21491"/>
                    <a:pt x="21028" y="21027"/>
                    <a:pt x="21857" y="20537"/>
                  </a:cubicBezTo>
                  <a:lnTo>
                    <a:pt x="22107" y="20394"/>
                  </a:lnTo>
                  <a:cubicBezTo>
                    <a:pt x="22285" y="20287"/>
                    <a:pt x="22499" y="20162"/>
                    <a:pt x="22740" y="20028"/>
                  </a:cubicBezTo>
                  <a:cubicBezTo>
                    <a:pt x="25104" y="18645"/>
                    <a:pt x="27370" y="17441"/>
                    <a:pt x="29654" y="16344"/>
                  </a:cubicBezTo>
                  <a:cubicBezTo>
                    <a:pt x="29779" y="16281"/>
                    <a:pt x="29913" y="16219"/>
                    <a:pt x="30038" y="16156"/>
                  </a:cubicBezTo>
                  <a:cubicBezTo>
                    <a:pt x="35444" y="13596"/>
                    <a:pt x="40458" y="11857"/>
                    <a:pt x="44954" y="11009"/>
                  </a:cubicBezTo>
                  <a:cubicBezTo>
                    <a:pt x="49548" y="10144"/>
                    <a:pt x="54178" y="9323"/>
                    <a:pt x="58264" y="8609"/>
                  </a:cubicBezTo>
                  <a:cubicBezTo>
                    <a:pt x="59361" y="8413"/>
                    <a:pt x="60405" y="8226"/>
                    <a:pt x="61377" y="8056"/>
                  </a:cubicBezTo>
                  <a:lnTo>
                    <a:pt x="62136" y="7922"/>
                  </a:lnTo>
                  <a:cubicBezTo>
                    <a:pt x="63001" y="7762"/>
                    <a:pt x="63804" y="7619"/>
                    <a:pt x="64527" y="7485"/>
                  </a:cubicBezTo>
                  <a:cubicBezTo>
                    <a:pt x="64830" y="7432"/>
                    <a:pt x="65124" y="7378"/>
                    <a:pt x="65410" y="7325"/>
                  </a:cubicBezTo>
                  <a:cubicBezTo>
                    <a:pt x="65588" y="7289"/>
                    <a:pt x="65775" y="7253"/>
                    <a:pt x="65945" y="7227"/>
                  </a:cubicBezTo>
                  <a:lnTo>
                    <a:pt x="66195" y="7173"/>
                  </a:lnTo>
                  <a:cubicBezTo>
                    <a:pt x="66364" y="7137"/>
                    <a:pt x="66525" y="7111"/>
                    <a:pt x="66668" y="7084"/>
                  </a:cubicBezTo>
                  <a:cubicBezTo>
                    <a:pt x="67997" y="6816"/>
                    <a:pt x="68407" y="6700"/>
                    <a:pt x="68648" y="6611"/>
                  </a:cubicBezTo>
                  <a:cubicBezTo>
                    <a:pt x="68737" y="6584"/>
                    <a:pt x="68818" y="6549"/>
                    <a:pt x="68898" y="6513"/>
                  </a:cubicBezTo>
                  <a:lnTo>
                    <a:pt x="68969" y="6477"/>
                  </a:lnTo>
                  <a:cubicBezTo>
                    <a:pt x="69041" y="6450"/>
                    <a:pt x="69103" y="6424"/>
                    <a:pt x="69165" y="6388"/>
                  </a:cubicBezTo>
                  <a:cubicBezTo>
                    <a:pt x="69183" y="6379"/>
                    <a:pt x="69201" y="6370"/>
                    <a:pt x="69219" y="6361"/>
                  </a:cubicBezTo>
                  <a:cubicBezTo>
                    <a:pt x="69299" y="6317"/>
                    <a:pt x="69380" y="6272"/>
                    <a:pt x="69451" y="6227"/>
                  </a:cubicBezTo>
                  <a:cubicBezTo>
                    <a:pt x="69469" y="6218"/>
                    <a:pt x="69487" y="6201"/>
                    <a:pt x="69504" y="6192"/>
                  </a:cubicBezTo>
                  <a:cubicBezTo>
                    <a:pt x="69558" y="6156"/>
                    <a:pt x="69612" y="6120"/>
                    <a:pt x="69674" y="6076"/>
                  </a:cubicBezTo>
                  <a:cubicBezTo>
                    <a:pt x="69692" y="6067"/>
                    <a:pt x="69710" y="6049"/>
                    <a:pt x="69728" y="6031"/>
                  </a:cubicBezTo>
                  <a:cubicBezTo>
                    <a:pt x="69790" y="5987"/>
                    <a:pt x="69852" y="5942"/>
                    <a:pt x="69915" y="5888"/>
                  </a:cubicBezTo>
                  <a:cubicBezTo>
                    <a:pt x="69924" y="5888"/>
                    <a:pt x="69933" y="5879"/>
                    <a:pt x="69942" y="5871"/>
                  </a:cubicBezTo>
                  <a:cubicBezTo>
                    <a:pt x="70004" y="5808"/>
                    <a:pt x="70075" y="5746"/>
                    <a:pt x="70129" y="5692"/>
                  </a:cubicBezTo>
                  <a:cubicBezTo>
                    <a:pt x="70147" y="5674"/>
                    <a:pt x="70165" y="5656"/>
                    <a:pt x="70182" y="5639"/>
                  </a:cubicBezTo>
                  <a:cubicBezTo>
                    <a:pt x="70236" y="5585"/>
                    <a:pt x="70290" y="5532"/>
                    <a:pt x="70325" y="5487"/>
                  </a:cubicBezTo>
                  <a:cubicBezTo>
                    <a:pt x="70343" y="5469"/>
                    <a:pt x="70352" y="5451"/>
                    <a:pt x="70361" y="5442"/>
                  </a:cubicBezTo>
                  <a:cubicBezTo>
                    <a:pt x="70423" y="5371"/>
                    <a:pt x="70486" y="5300"/>
                    <a:pt x="70530" y="5219"/>
                  </a:cubicBezTo>
                  <a:cubicBezTo>
                    <a:pt x="70539" y="5219"/>
                    <a:pt x="70539" y="5219"/>
                    <a:pt x="70539" y="5210"/>
                  </a:cubicBezTo>
                  <a:cubicBezTo>
                    <a:pt x="70593" y="5139"/>
                    <a:pt x="70646" y="5068"/>
                    <a:pt x="70691" y="4978"/>
                  </a:cubicBezTo>
                  <a:lnTo>
                    <a:pt x="70718" y="4934"/>
                  </a:lnTo>
                  <a:cubicBezTo>
                    <a:pt x="70816" y="4755"/>
                    <a:pt x="70905" y="4577"/>
                    <a:pt x="70968" y="4390"/>
                  </a:cubicBezTo>
                  <a:cubicBezTo>
                    <a:pt x="70968" y="4390"/>
                    <a:pt x="70968" y="4372"/>
                    <a:pt x="70976" y="4363"/>
                  </a:cubicBezTo>
                  <a:cubicBezTo>
                    <a:pt x="71003" y="4274"/>
                    <a:pt x="71021" y="4193"/>
                    <a:pt x="71048" y="4095"/>
                  </a:cubicBezTo>
                  <a:cubicBezTo>
                    <a:pt x="71048" y="4086"/>
                    <a:pt x="71057" y="4060"/>
                    <a:pt x="71057" y="4051"/>
                  </a:cubicBezTo>
                  <a:cubicBezTo>
                    <a:pt x="71101" y="3828"/>
                    <a:pt x="71128" y="3605"/>
                    <a:pt x="71119" y="3390"/>
                  </a:cubicBezTo>
                  <a:cubicBezTo>
                    <a:pt x="71119" y="3382"/>
                    <a:pt x="71119" y="3364"/>
                    <a:pt x="71119" y="3355"/>
                  </a:cubicBezTo>
                  <a:cubicBezTo>
                    <a:pt x="71110" y="3230"/>
                    <a:pt x="71101" y="3123"/>
                    <a:pt x="71084" y="3016"/>
                  </a:cubicBezTo>
                  <a:cubicBezTo>
                    <a:pt x="71066" y="2900"/>
                    <a:pt x="71039" y="2775"/>
                    <a:pt x="71003" y="2659"/>
                  </a:cubicBezTo>
                  <a:cubicBezTo>
                    <a:pt x="70834" y="2106"/>
                    <a:pt x="70414" y="1330"/>
                    <a:pt x="69362" y="794"/>
                  </a:cubicBezTo>
                  <a:cubicBezTo>
                    <a:pt x="69139" y="687"/>
                    <a:pt x="68880" y="589"/>
                    <a:pt x="68550" y="509"/>
                  </a:cubicBezTo>
                  <a:lnTo>
                    <a:pt x="68541" y="509"/>
                  </a:lnTo>
                  <a:cubicBezTo>
                    <a:pt x="68487" y="491"/>
                    <a:pt x="68443" y="482"/>
                    <a:pt x="68389" y="473"/>
                  </a:cubicBezTo>
                  <a:cubicBezTo>
                    <a:pt x="68389" y="473"/>
                    <a:pt x="68380" y="464"/>
                    <a:pt x="68372" y="464"/>
                  </a:cubicBezTo>
                  <a:cubicBezTo>
                    <a:pt x="68327" y="455"/>
                    <a:pt x="68273" y="447"/>
                    <a:pt x="68220" y="438"/>
                  </a:cubicBezTo>
                  <a:cubicBezTo>
                    <a:pt x="68220" y="438"/>
                    <a:pt x="68211" y="429"/>
                    <a:pt x="68211" y="429"/>
                  </a:cubicBezTo>
                  <a:cubicBezTo>
                    <a:pt x="68157" y="420"/>
                    <a:pt x="68104" y="411"/>
                    <a:pt x="68041" y="402"/>
                  </a:cubicBezTo>
                  <a:cubicBezTo>
                    <a:pt x="68033" y="402"/>
                    <a:pt x="68033" y="393"/>
                    <a:pt x="68024" y="393"/>
                  </a:cubicBezTo>
                  <a:cubicBezTo>
                    <a:pt x="67560" y="313"/>
                    <a:pt x="66998" y="232"/>
                    <a:pt x="66338" y="170"/>
                  </a:cubicBezTo>
                  <a:lnTo>
                    <a:pt x="66114" y="152"/>
                  </a:lnTo>
                  <a:lnTo>
                    <a:pt x="65856" y="134"/>
                  </a:lnTo>
                  <a:lnTo>
                    <a:pt x="65606" y="116"/>
                  </a:lnTo>
                  <a:lnTo>
                    <a:pt x="65321" y="99"/>
                  </a:lnTo>
                  <a:lnTo>
                    <a:pt x="65035" y="81"/>
                  </a:lnTo>
                  <a:lnTo>
                    <a:pt x="64732" y="63"/>
                  </a:lnTo>
                  <a:lnTo>
                    <a:pt x="64428" y="45"/>
                  </a:lnTo>
                  <a:lnTo>
                    <a:pt x="64107" y="36"/>
                  </a:lnTo>
                  <a:lnTo>
                    <a:pt x="63786" y="27"/>
                  </a:lnTo>
                  <a:lnTo>
                    <a:pt x="63385" y="9"/>
                  </a:lnTo>
                  <a:cubicBezTo>
                    <a:pt x="63215" y="9"/>
                    <a:pt x="63037" y="9"/>
                    <a:pt x="628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540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60"/>
            <p:cNvSpPr/>
            <p:nvPr/>
          </p:nvSpPr>
          <p:spPr>
            <a:xfrm>
              <a:off x="7305200" y="578975"/>
              <a:ext cx="316725" cy="200750"/>
            </a:xfrm>
            <a:custGeom>
              <a:avLst/>
              <a:gdLst/>
              <a:ahLst/>
              <a:cxnLst/>
              <a:rect l="l" t="t" r="r" b="b"/>
              <a:pathLst>
                <a:path w="12669" h="8030" extrusionOk="0">
                  <a:moveTo>
                    <a:pt x="11607" y="0"/>
                  </a:moveTo>
                  <a:lnTo>
                    <a:pt x="11072" y="607"/>
                  </a:lnTo>
                  <a:lnTo>
                    <a:pt x="10269" y="527"/>
                  </a:lnTo>
                  <a:lnTo>
                    <a:pt x="9707" y="1106"/>
                  </a:lnTo>
                  <a:lnTo>
                    <a:pt x="8913" y="999"/>
                  </a:lnTo>
                  <a:lnTo>
                    <a:pt x="8324" y="1561"/>
                  </a:lnTo>
                  <a:lnTo>
                    <a:pt x="7530" y="1428"/>
                  </a:lnTo>
                  <a:lnTo>
                    <a:pt x="6932" y="1972"/>
                  </a:lnTo>
                  <a:lnTo>
                    <a:pt x="6138" y="1811"/>
                  </a:lnTo>
                  <a:lnTo>
                    <a:pt x="5469" y="2355"/>
                  </a:lnTo>
                  <a:lnTo>
                    <a:pt x="4622" y="2186"/>
                  </a:lnTo>
                  <a:lnTo>
                    <a:pt x="3926" y="2712"/>
                  </a:lnTo>
                  <a:lnTo>
                    <a:pt x="3087" y="2525"/>
                  </a:lnTo>
                  <a:lnTo>
                    <a:pt x="2383" y="3033"/>
                  </a:lnTo>
                  <a:lnTo>
                    <a:pt x="1544" y="2819"/>
                  </a:lnTo>
                  <a:lnTo>
                    <a:pt x="830" y="3301"/>
                  </a:lnTo>
                  <a:lnTo>
                    <a:pt x="1" y="3060"/>
                  </a:lnTo>
                  <a:lnTo>
                    <a:pt x="1562" y="8029"/>
                  </a:lnTo>
                  <a:lnTo>
                    <a:pt x="12668" y="5103"/>
                  </a:lnTo>
                  <a:lnTo>
                    <a:pt x="1160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60"/>
            <p:cNvSpPr/>
            <p:nvPr/>
          </p:nvSpPr>
          <p:spPr>
            <a:xfrm>
              <a:off x="7581075" y="593900"/>
              <a:ext cx="24350" cy="117350"/>
            </a:xfrm>
            <a:custGeom>
              <a:avLst/>
              <a:gdLst/>
              <a:ahLst/>
              <a:cxnLst/>
              <a:rect l="l" t="t" r="r" b="b"/>
              <a:pathLst>
                <a:path w="974" h="4694" extrusionOk="0">
                  <a:moveTo>
                    <a:pt x="72" y="1"/>
                  </a:moveTo>
                  <a:lnTo>
                    <a:pt x="1" y="19"/>
                  </a:lnTo>
                  <a:lnTo>
                    <a:pt x="902" y="4693"/>
                  </a:lnTo>
                  <a:lnTo>
                    <a:pt x="973" y="468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60"/>
            <p:cNvSpPr/>
            <p:nvPr/>
          </p:nvSpPr>
          <p:spPr>
            <a:xfrm>
              <a:off x="7546950" y="606400"/>
              <a:ext cx="28150" cy="112875"/>
            </a:xfrm>
            <a:custGeom>
              <a:avLst/>
              <a:gdLst/>
              <a:ahLst/>
              <a:cxnLst/>
              <a:rect l="l" t="t" r="r" b="b"/>
              <a:pathLst>
                <a:path w="1126" h="4515" extrusionOk="0">
                  <a:moveTo>
                    <a:pt x="72" y="1"/>
                  </a:moveTo>
                  <a:lnTo>
                    <a:pt x="1" y="18"/>
                  </a:lnTo>
                  <a:lnTo>
                    <a:pt x="1054" y="4515"/>
                  </a:lnTo>
                  <a:lnTo>
                    <a:pt x="1125" y="4497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60"/>
            <p:cNvSpPr/>
            <p:nvPr/>
          </p:nvSpPr>
          <p:spPr>
            <a:xfrm>
              <a:off x="7512400" y="617775"/>
              <a:ext cx="30800" cy="109975"/>
            </a:xfrm>
            <a:custGeom>
              <a:avLst/>
              <a:gdLst/>
              <a:ahLst/>
              <a:cxnLst/>
              <a:rect l="l" t="t" r="r" b="b"/>
              <a:pathLst>
                <a:path w="1232" h="4399" extrusionOk="0">
                  <a:moveTo>
                    <a:pt x="81" y="0"/>
                  </a:moveTo>
                  <a:lnTo>
                    <a:pt x="0" y="18"/>
                  </a:lnTo>
                  <a:lnTo>
                    <a:pt x="1160" y="4399"/>
                  </a:lnTo>
                  <a:lnTo>
                    <a:pt x="1231" y="438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60"/>
            <p:cNvSpPr/>
            <p:nvPr/>
          </p:nvSpPr>
          <p:spPr>
            <a:xfrm>
              <a:off x="7477600" y="628025"/>
              <a:ext cx="30575" cy="109100"/>
            </a:xfrm>
            <a:custGeom>
              <a:avLst/>
              <a:gdLst/>
              <a:ahLst/>
              <a:cxnLst/>
              <a:rect l="l" t="t" r="r" b="b"/>
              <a:pathLst>
                <a:path w="1223" h="4364" extrusionOk="0">
                  <a:moveTo>
                    <a:pt x="72" y="1"/>
                  </a:moveTo>
                  <a:lnTo>
                    <a:pt x="1" y="19"/>
                  </a:lnTo>
                  <a:lnTo>
                    <a:pt x="1151" y="4363"/>
                  </a:lnTo>
                  <a:lnTo>
                    <a:pt x="1223" y="4336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60"/>
            <p:cNvSpPr/>
            <p:nvPr/>
          </p:nvSpPr>
          <p:spPr>
            <a:xfrm>
              <a:off x="7441025" y="637625"/>
              <a:ext cx="30350" cy="109075"/>
            </a:xfrm>
            <a:custGeom>
              <a:avLst/>
              <a:gdLst/>
              <a:ahLst/>
              <a:cxnLst/>
              <a:rect l="l" t="t" r="r" b="b"/>
              <a:pathLst>
                <a:path w="1214" h="4363" extrusionOk="0">
                  <a:moveTo>
                    <a:pt x="72" y="0"/>
                  </a:moveTo>
                  <a:lnTo>
                    <a:pt x="1" y="18"/>
                  </a:lnTo>
                  <a:lnTo>
                    <a:pt x="1142" y="4363"/>
                  </a:lnTo>
                  <a:lnTo>
                    <a:pt x="1214" y="434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60"/>
            <p:cNvSpPr/>
            <p:nvPr/>
          </p:nvSpPr>
          <p:spPr>
            <a:xfrm>
              <a:off x="7402450" y="646550"/>
              <a:ext cx="30800" cy="110200"/>
            </a:xfrm>
            <a:custGeom>
              <a:avLst/>
              <a:gdLst/>
              <a:ahLst/>
              <a:cxnLst/>
              <a:rect l="l" t="t" r="r" b="b"/>
              <a:pathLst>
                <a:path w="1232" h="4408" extrusionOk="0">
                  <a:moveTo>
                    <a:pt x="72" y="0"/>
                  </a:moveTo>
                  <a:lnTo>
                    <a:pt x="0" y="18"/>
                  </a:lnTo>
                  <a:lnTo>
                    <a:pt x="1160" y="4407"/>
                  </a:lnTo>
                  <a:lnTo>
                    <a:pt x="1231" y="438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60"/>
            <p:cNvSpPr/>
            <p:nvPr/>
          </p:nvSpPr>
          <p:spPr>
            <a:xfrm>
              <a:off x="7363850" y="654575"/>
              <a:ext cx="35500" cy="111100"/>
            </a:xfrm>
            <a:custGeom>
              <a:avLst/>
              <a:gdLst/>
              <a:ahLst/>
              <a:cxnLst/>
              <a:rect l="l" t="t" r="r" b="b"/>
              <a:pathLst>
                <a:path w="1420" h="4444" extrusionOk="0">
                  <a:moveTo>
                    <a:pt x="72" y="0"/>
                  </a:moveTo>
                  <a:lnTo>
                    <a:pt x="1" y="18"/>
                  </a:lnTo>
                  <a:lnTo>
                    <a:pt x="1348" y="4443"/>
                  </a:lnTo>
                  <a:lnTo>
                    <a:pt x="1419" y="442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60"/>
            <p:cNvSpPr/>
            <p:nvPr/>
          </p:nvSpPr>
          <p:spPr>
            <a:xfrm>
              <a:off x="7325050" y="661275"/>
              <a:ext cx="37725" cy="114200"/>
            </a:xfrm>
            <a:custGeom>
              <a:avLst/>
              <a:gdLst/>
              <a:ahLst/>
              <a:cxnLst/>
              <a:rect l="l" t="t" r="r" b="b"/>
              <a:pathLst>
                <a:path w="1509" h="4568" extrusionOk="0">
                  <a:moveTo>
                    <a:pt x="72" y="0"/>
                  </a:moveTo>
                  <a:lnTo>
                    <a:pt x="1" y="27"/>
                  </a:lnTo>
                  <a:lnTo>
                    <a:pt x="1437" y="4568"/>
                  </a:lnTo>
                  <a:lnTo>
                    <a:pt x="1508" y="454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60"/>
            <p:cNvSpPr/>
            <p:nvPr/>
          </p:nvSpPr>
          <p:spPr>
            <a:xfrm>
              <a:off x="7308325" y="247250"/>
              <a:ext cx="1699475" cy="584200"/>
            </a:xfrm>
            <a:custGeom>
              <a:avLst/>
              <a:gdLst/>
              <a:ahLst/>
              <a:cxnLst/>
              <a:rect l="l" t="t" r="r" b="b"/>
              <a:pathLst>
                <a:path w="67979" h="23368" extrusionOk="0">
                  <a:moveTo>
                    <a:pt x="60049" y="1"/>
                  </a:moveTo>
                  <a:cubicBezTo>
                    <a:pt x="55496" y="1"/>
                    <a:pt x="49122" y="499"/>
                    <a:pt x="42518" y="2136"/>
                  </a:cubicBezTo>
                  <a:cubicBezTo>
                    <a:pt x="30787" y="5044"/>
                    <a:pt x="21688" y="11788"/>
                    <a:pt x="19671" y="13367"/>
                  </a:cubicBezTo>
                  <a:cubicBezTo>
                    <a:pt x="17209" y="15294"/>
                    <a:pt x="14185" y="17409"/>
                    <a:pt x="13257" y="17658"/>
                  </a:cubicBezTo>
                  <a:cubicBezTo>
                    <a:pt x="12329" y="17899"/>
                    <a:pt x="1321" y="20745"/>
                    <a:pt x="1321" y="20745"/>
                  </a:cubicBezTo>
                  <a:cubicBezTo>
                    <a:pt x="509" y="20959"/>
                    <a:pt x="0" y="21593"/>
                    <a:pt x="215" y="22395"/>
                  </a:cubicBezTo>
                  <a:cubicBezTo>
                    <a:pt x="385" y="23043"/>
                    <a:pt x="744" y="23367"/>
                    <a:pt x="1263" y="23367"/>
                  </a:cubicBezTo>
                  <a:cubicBezTo>
                    <a:pt x="1394" y="23367"/>
                    <a:pt x="1535" y="23347"/>
                    <a:pt x="1687" y="23305"/>
                  </a:cubicBezTo>
                  <a:cubicBezTo>
                    <a:pt x="2445" y="23109"/>
                    <a:pt x="13605" y="20165"/>
                    <a:pt x="14185" y="20014"/>
                  </a:cubicBezTo>
                  <a:cubicBezTo>
                    <a:pt x="14765" y="19853"/>
                    <a:pt x="16603" y="18631"/>
                    <a:pt x="19020" y="17221"/>
                  </a:cubicBezTo>
                  <a:cubicBezTo>
                    <a:pt x="21429" y="15812"/>
                    <a:pt x="31956" y="9505"/>
                    <a:pt x="42688" y="7480"/>
                  </a:cubicBezTo>
                  <a:cubicBezTo>
                    <a:pt x="53411" y="5454"/>
                    <a:pt x="64812" y="3617"/>
                    <a:pt x="66114" y="3153"/>
                  </a:cubicBezTo>
                  <a:cubicBezTo>
                    <a:pt x="67408" y="2680"/>
                    <a:pt x="67979" y="1297"/>
                    <a:pt x="66614" y="601"/>
                  </a:cubicBezTo>
                  <a:cubicBezTo>
                    <a:pt x="66021" y="301"/>
                    <a:pt x="63584" y="1"/>
                    <a:pt x="600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60"/>
            <p:cNvSpPr/>
            <p:nvPr/>
          </p:nvSpPr>
          <p:spPr>
            <a:xfrm>
              <a:off x="7820975" y="264700"/>
              <a:ext cx="1142675" cy="329200"/>
            </a:xfrm>
            <a:custGeom>
              <a:avLst/>
              <a:gdLst/>
              <a:ahLst/>
              <a:cxnLst/>
              <a:rect l="l" t="t" r="r" b="b"/>
              <a:pathLst>
                <a:path w="45707" h="13168" extrusionOk="0">
                  <a:moveTo>
                    <a:pt x="39525" y="1"/>
                  </a:moveTo>
                  <a:cubicBezTo>
                    <a:pt x="34974" y="1"/>
                    <a:pt x="28607" y="499"/>
                    <a:pt x="22012" y="2136"/>
                  </a:cubicBezTo>
                  <a:cubicBezTo>
                    <a:pt x="11682" y="4696"/>
                    <a:pt x="3394" y="10227"/>
                    <a:pt x="182" y="12591"/>
                  </a:cubicBezTo>
                  <a:cubicBezTo>
                    <a:pt x="0" y="12993"/>
                    <a:pt x="55" y="13167"/>
                    <a:pt x="307" y="13167"/>
                  </a:cubicBezTo>
                  <a:cubicBezTo>
                    <a:pt x="1177" y="13167"/>
                    <a:pt x="4401" y="11082"/>
                    <a:pt x="8318" y="9130"/>
                  </a:cubicBezTo>
                  <a:cubicBezTo>
                    <a:pt x="12101" y="7248"/>
                    <a:pt x="20576" y="3510"/>
                    <a:pt x="28373" y="2564"/>
                  </a:cubicBezTo>
                  <a:cubicBezTo>
                    <a:pt x="36170" y="1618"/>
                    <a:pt x="42789" y="2100"/>
                    <a:pt x="44752" y="1333"/>
                  </a:cubicBezTo>
                  <a:cubicBezTo>
                    <a:pt x="45501" y="1039"/>
                    <a:pt x="45706" y="726"/>
                    <a:pt x="45671" y="459"/>
                  </a:cubicBezTo>
                  <a:cubicBezTo>
                    <a:pt x="44685" y="212"/>
                    <a:pt x="42490" y="1"/>
                    <a:pt x="395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60"/>
            <p:cNvSpPr/>
            <p:nvPr/>
          </p:nvSpPr>
          <p:spPr>
            <a:xfrm>
              <a:off x="7313900" y="282125"/>
              <a:ext cx="1683425" cy="549275"/>
            </a:xfrm>
            <a:custGeom>
              <a:avLst/>
              <a:gdLst/>
              <a:ahLst/>
              <a:cxnLst/>
              <a:rect l="l" t="t" r="r" b="b"/>
              <a:pathLst>
                <a:path w="67337" h="21971" extrusionOk="0">
                  <a:moveTo>
                    <a:pt x="67131" y="0"/>
                  </a:moveTo>
                  <a:lnTo>
                    <a:pt x="67131" y="0"/>
                  </a:lnTo>
                  <a:cubicBezTo>
                    <a:pt x="66819" y="455"/>
                    <a:pt x="66088" y="964"/>
                    <a:pt x="64491" y="1383"/>
                  </a:cubicBezTo>
                  <a:cubicBezTo>
                    <a:pt x="60557" y="2418"/>
                    <a:pt x="48745" y="2695"/>
                    <a:pt x="36773" y="6780"/>
                  </a:cubicBezTo>
                  <a:cubicBezTo>
                    <a:pt x="24792" y="10866"/>
                    <a:pt x="18949" y="14515"/>
                    <a:pt x="16799" y="16014"/>
                  </a:cubicBezTo>
                  <a:cubicBezTo>
                    <a:pt x="14658" y="17503"/>
                    <a:pt x="13016" y="18065"/>
                    <a:pt x="10465" y="18734"/>
                  </a:cubicBezTo>
                  <a:cubicBezTo>
                    <a:pt x="7922" y="19404"/>
                    <a:pt x="2195" y="20920"/>
                    <a:pt x="1330" y="21143"/>
                  </a:cubicBezTo>
                  <a:cubicBezTo>
                    <a:pt x="1199" y="21179"/>
                    <a:pt x="1060" y="21195"/>
                    <a:pt x="918" y="21195"/>
                  </a:cubicBezTo>
                  <a:cubicBezTo>
                    <a:pt x="604" y="21195"/>
                    <a:pt x="277" y="21119"/>
                    <a:pt x="1" y="21027"/>
                  </a:cubicBezTo>
                  <a:lnTo>
                    <a:pt x="1" y="21027"/>
                  </a:lnTo>
                  <a:cubicBezTo>
                    <a:pt x="171" y="21660"/>
                    <a:pt x="529" y="21970"/>
                    <a:pt x="1043" y="21970"/>
                  </a:cubicBezTo>
                  <a:cubicBezTo>
                    <a:pt x="1173" y="21970"/>
                    <a:pt x="1314" y="21950"/>
                    <a:pt x="1464" y="21910"/>
                  </a:cubicBezTo>
                  <a:cubicBezTo>
                    <a:pt x="2222" y="21714"/>
                    <a:pt x="13382" y="18770"/>
                    <a:pt x="13962" y="18619"/>
                  </a:cubicBezTo>
                  <a:cubicBezTo>
                    <a:pt x="14542" y="18467"/>
                    <a:pt x="16380" y="17236"/>
                    <a:pt x="18797" y="15826"/>
                  </a:cubicBezTo>
                  <a:cubicBezTo>
                    <a:pt x="21206" y="14417"/>
                    <a:pt x="31733" y="8110"/>
                    <a:pt x="42465" y="6085"/>
                  </a:cubicBezTo>
                  <a:cubicBezTo>
                    <a:pt x="53188" y="4059"/>
                    <a:pt x="64589" y="2222"/>
                    <a:pt x="65891" y="1758"/>
                  </a:cubicBezTo>
                  <a:cubicBezTo>
                    <a:pt x="66792" y="1437"/>
                    <a:pt x="67337" y="669"/>
                    <a:pt x="67131" y="0"/>
                  </a:cubicBez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60"/>
            <p:cNvSpPr/>
            <p:nvPr/>
          </p:nvSpPr>
          <p:spPr>
            <a:xfrm>
              <a:off x="7290925" y="483075"/>
              <a:ext cx="324750" cy="182225"/>
            </a:xfrm>
            <a:custGeom>
              <a:avLst/>
              <a:gdLst/>
              <a:ahLst/>
              <a:cxnLst/>
              <a:rect l="l" t="t" r="r" b="b"/>
              <a:pathLst>
                <a:path w="12990" h="7289" extrusionOk="0">
                  <a:moveTo>
                    <a:pt x="11901" y="0"/>
                  </a:moveTo>
                  <a:lnTo>
                    <a:pt x="11901" y="0"/>
                  </a:lnTo>
                  <a:cubicBezTo>
                    <a:pt x="11544" y="1338"/>
                    <a:pt x="5853" y="1588"/>
                    <a:pt x="2927" y="2828"/>
                  </a:cubicBezTo>
                  <a:cubicBezTo>
                    <a:pt x="1" y="4068"/>
                    <a:pt x="732" y="7289"/>
                    <a:pt x="732" y="7289"/>
                  </a:cubicBezTo>
                  <a:cubicBezTo>
                    <a:pt x="2855" y="5808"/>
                    <a:pt x="9412" y="5692"/>
                    <a:pt x="11205" y="4238"/>
                  </a:cubicBezTo>
                  <a:cubicBezTo>
                    <a:pt x="12990" y="2784"/>
                    <a:pt x="11901" y="1"/>
                    <a:pt x="119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60"/>
            <p:cNvSpPr/>
            <p:nvPr/>
          </p:nvSpPr>
          <p:spPr>
            <a:xfrm>
              <a:off x="7309225" y="483075"/>
              <a:ext cx="292175" cy="182225"/>
            </a:xfrm>
            <a:custGeom>
              <a:avLst/>
              <a:gdLst/>
              <a:ahLst/>
              <a:cxnLst/>
              <a:rect l="l" t="t" r="r" b="b"/>
              <a:pathLst>
                <a:path w="11687" h="7289" extrusionOk="0">
                  <a:moveTo>
                    <a:pt x="11169" y="0"/>
                  </a:moveTo>
                  <a:lnTo>
                    <a:pt x="11169" y="0"/>
                  </a:lnTo>
                  <a:cubicBezTo>
                    <a:pt x="10848" y="2293"/>
                    <a:pt x="6682" y="3149"/>
                    <a:pt x="3488" y="4024"/>
                  </a:cubicBezTo>
                  <a:cubicBezTo>
                    <a:pt x="295" y="4889"/>
                    <a:pt x="0" y="7289"/>
                    <a:pt x="0" y="7289"/>
                  </a:cubicBezTo>
                  <a:cubicBezTo>
                    <a:pt x="1338" y="4710"/>
                    <a:pt x="8270" y="4764"/>
                    <a:pt x="9983" y="3283"/>
                  </a:cubicBezTo>
                  <a:cubicBezTo>
                    <a:pt x="11687" y="1811"/>
                    <a:pt x="11169" y="1"/>
                    <a:pt x="111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5" name="Google Shape;3715;p60"/>
          <p:cNvGrpSpPr/>
          <p:nvPr/>
        </p:nvGrpSpPr>
        <p:grpSpPr>
          <a:xfrm flipH="1">
            <a:off x="526180" y="493162"/>
            <a:ext cx="1081037" cy="1082429"/>
            <a:chOff x="7631808" y="414912"/>
            <a:chExt cx="1081037" cy="1082429"/>
          </a:xfrm>
        </p:grpSpPr>
        <p:sp>
          <p:nvSpPr>
            <p:cNvPr id="3716" name="Google Shape;3716;p60"/>
            <p:cNvSpPr/>
            <p:nvPr/>
          </p:nvSpPr>
          <p:spPr>
            <a:xfrm>
              <a:off x="7631808" y="414912"/>
              <a:ext cx="1081037" cy="1082429"/>
            </a:xfrm>
            <a:custGeom>
              <a:avLst/>
              <a:gdLst/>
              <a:ahLst/>
              <a:cxnLst/>
              <a:rect l="l" t="t" r="r" b="b"/>
              <a:pathLst>
                <a:path w="35722" h="35768" extrusionOk="0">
                  <a:moveTo>
                    <a:pt x="17804" y="0"/>
                  </a:moveTo>
                  <a:cubicBezTo>
                    <a:pt x="7989" y="0"/>
                    <a:pt x="0" y="8012"/>
                    <a:pt x="0" y="17872"/>
                  </a:cubicBezTo>
                  <a:cubicBezTo>
                    <a:pt x="0" y="27733"/>
                    <a:pt x="7989" y="35767"/>
                    <a:pt x="17804" y="35767"/>
                  </a:cubicBezTo>
                  <a:lnTo>
                    <a:pt x="17918" y="35767"/>
                  </a:lnTo>
                  <a:cubicBezTo>
                    <a:pt x="18329" y="35767"/>
                    <a:pt x="18762" y="35745"/>
                    <a:pt x="19265" y="35722"/>
                  </a:cubicBezTo>
                  <a:cubicBezTo>
                    <a:pt x="23054" y="35425"/>
                    <a:pt x="26683" y="33896"/>
                    <a:pt x="29582" y="31385"/>
                  </a:cubicBezTo>
                  <a:cubicBezTo>
                    <a:pt x="29901" y="31225"/>
                    <a:pt x="30175" y="30974"/>
                    <a:pt x="30381" y="30632"/>
                  </a:cubicBezTo>
                  <a:cubicBezTo>
                    <a:pt x="33782" y="27299"/>
                    <a:pt x="35722" y="22666"/>
                    <a:pt x="35722" y="17872"/>
                  </a:cubicBezTo>
                  <a:cubicBezTo>
                    <a:pt x="35722" y="8012"/>
                    <a:pt x="27733" y="0"/>
                    <a:pt x="179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60"/>
            <p:cNvSpPr/>
            <p:nvPr/>
          </p:nvSpPr>
          <p:spPr>
            <a:xfrm>
              <a:off x="7698113" y="481217"/>
              <a:ext cx="944977" cy="949819"/>
            </a:xfrm>
            <a:custGeom>
              <a:avLst/>
              <a:gdLst/>
              <a:ahLst/>
              <a:cxnLst/>
              <a:rect l="l" t="t" r="r" b="b"/>
              <a:pathLst>
                <a:path w="31226" h="31386" extrusionOk="0">
                  <a:moveTo>
                    <a:pt x="15613" y="0"/>
                  </a:moveTo>
                  <a:cubicBezTo>
                    <a:pt x="6985" y="0"/>
                    <a:pt x="0" y="7031"/>
                    <a:pt x="0" y="15681"/>
                  </a:cubicBezTo>
                  <a:cubicBezTo>
                    <a:pt x="0" y="24355"/>
                    <a:pt x="6985" y="31385"/>
                    <a:pt x="15613" y="31385"/>
                  </a:cubicBezTo>
                  <a:cubicBezTo>
                    <a:pt x="24218" y="31385"/>
                    <a:pt x="31225" y="24355"/>
                    <a:pt x="31225" y="15681"/>
                  </a:cubicBezTo>
                  <a:cubicBezTo>
                    <a:pt x="31225" y="7031"/>
                    <a:pt x="24218" y="0"/>
                    <a:pt x="15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60"/>
            <p:cNvSpPr/>
            <p:nvPr/>
          </p:nvSpPr>
          <p:spPr>
            <a:xfrm>
              <a:off x="8165063" y="481217"/>
              <a:ext cx="481476" cy="948427"/>
            </a:xfrm>
            <a:custGeom>
              <a:avLst/>
              <a:gdLst/>
              <a:ahLst/>
              <a:cxnLst/>
              <a:rect l="l" t="t" r="r" b="b"/>
              <a:pathLst>
                <a:path w="15910" h="31340" extrusionOk="0">
                  <a:moveTo>
                    <a:pt x="0" y="0"/>
                  </a:moveTo>
                  <a:cubicBezTo>
                    <a:pt x="2694" y="3264"/>
                    <a:pt x="10386" y="14746"/>
                    <a:pt x="1461" y="31340"/>
                  </a:cubicBezTo>
                  <a:cubicBezTo>
                    <a:pt x="9541" y="30723"/>
                    <a:pt x="15909" y="23967"/>
                    <a:pt x="15909" y="15681"/>
                  </a:cubicBezTo>
                  <a:cubicBezTo>
                    <a:pt x="15909" y="7031"/>
                    <a:pt x="8925" y="0"/>
                    <a:pt x="297" y="0"/>
                  </a:cubicBez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60"/>
            <p:cNvSpPr/>
            <p:nvPr/>
          </p:nvSpPr>
          <p:spPr>
            <a:xfrm>
              <a:off x="7855599" y="611074"/>
              <a:ext cx="167200" cy="679726"/>
            </a:xfrm>
            <a:custGeom>
              <a:avLst/>
              <a:gdLst/>
              <a:ahLst/>
              <a:cxnLst/>
              <a:rect l="l" t="t" r="r" b="b"/>
              <a:pathLst>
                <a:path w="5525" h="22461" extrusionOk="0">
                  <a:moveTo>
                    <a:pt x="0" y="1"/>
                  </a:moveTo>
                  <a:cubicBezTo>
                    <a:pt x="0" y="1"/>
                    <a:pt x="92" y="23"/>
                    <a:pt x="274" y="69"/>
                  </a:cubicBezTo>
                  <a:cubicBezTo>
                    <a:pt x="457" y="115"/>
                    <a:pt x="731" y="183"/>
                    <a:pt x="1073" y="343"/>
                  </a:cubicBezTo>
                  <a:cubicBezTo>
                    <a:pt x="1393" y="480"/>
                    <a:pt x="1758" y="708"/>
                    <a:pt x="2146" y="1028"/>
                  </a:cubicBezTo>
                  <a:cubicBezTo>
                    <a:pt x="2534" y="1324"/>
                    <a:pt x="2922" y="1735"/>
                    <a:pt x="3287" y="2238"/>
                  </a:cubicBezTo>
                  <a:cubicBezTo>
                    <a:pt x="3653" y="2717"/>
                    <a:pt x="3972" y="3310"/>
                    <a:pt x="4246" y="3949"/>
                  </a:cubicBezTo>
                  <a:cubicBezTo>
                    <a:pt x="4520" y="4589"/>
                    <a:pt x="4725" y="5296"/>
                    <a:pt x="4885" y="6049"/>
                  </a:cubicBezTo>
                  <a:cubicBezTo>
                    <a:pt x="4908" y="6232"/>
                    <a:pt x="4954" y="6415"/>
                    <a:pt x="4999" y="6620"/>
                  </a:cubicBezTo>
                  <a:cubicBezTo>
                    <a:pt x="5022" y="6803"/>
                    <a:pt x="5045" y="7008"/>
                    <a:pt x="5091" y="7191"/>
                  </a:cubicBezTo>
                  <a:cubicBezTo>
                    <a:pt x="5136" y="7579"/>
                    <a:pt x="5182" y="7989"/>
                    <a:pt x="5205" y="8377"/>
                  </a:cubicBezTo>
                  <a:cubicBezTo>
                    <a:pt x="5273" y="9176"/>
                    <a:pt x="5273" y="9998"/>
                    <a:pt x="5250" y="10820"/>
                  </a:cubicBezTo>
                  <a:lnTo>
                    <a:pt x="5227" y="11436"/>
                  </a:lnTo>
                  <a:lnTo>
                    <a:pt x="5227" y="11733"/>
                  </a:lnTo>
                  <a:lnTo>
                    <a:pt x="5182" y="12030"/>
                  </a:lnTo>
                  <a:cubicBezTo>
                    <a:pt x="5136" y="12440"/>
                    <a:pt x="5091" y="12851"/>
                    <a:pt x="5022" y="13239"/>
                  </a:cubicBezTo>
                  <a:cubicBezTo>
                    <a:pt x="4908" y="14038"/>
                    <a:pt x="4748" y="14814"/>
                    <a:pt x="4566" y="15567"/>
                  </a:cubicBezTo>
                  <a:cubicBezTo>
                    <a:pt x="4383" y="16298"/>
                    <a:pt x="4177" y="17028"/>
                    <a:pt x="3949" y="17690"/>
                  </a:cubicBezTo>
                  <a:cubicBezTo>
                    <a:pt x="3698" y="18352"/>
                    <a:pt x="3447" y="18968"/>
                    <a:pt x="3173" y="19493"/>
                  </a:cubicBezTo>
                  <a:cubicBezTo>
                    <a:pt x="2876" y="20041"/>
                    <a:pt x="2580" y="20521"/>
                    <a:pt x="2283" y="20909"/>
                  </a:cubicBezTo>
                  <a:cubicBezTo>
                    <a:pt x="2123" y="21114"/>
                    <a:pt x="1963" y="21274"/>
                    <a:pt x="1826" y="21434"/>
                  </a:cubicBezTo>
                  <a:cubicBezTo>
                    <a:pt x="1667" y="21593"/>
                    <a:pt x="1530" y="21730"/>
                    <a:pt x="1393" y="21844"/>
                  </a:cubicBezTo>
                  <a:cubicBezTo>
                    <a:pt x="1324" y="21890"/>
                    <a:pt x="1256" y="21959"/>
                    <a:pt x="1187" y="22004"/>
                  </a:cubicBezTo>
                  <a:cubicBezTo>
                    <a:pt x="1142" y="22050"/>
                    <a:pt x="1073" y="22095"/>
                    <a:pt x="1005" y="22141"/>
                  </a:cubicBezTo>
                  <a:cubicBezTo>
                    <a:pt x="959" y="22164"/>
                    <a:pt x="891" y="22210"/>
                    <a:pt x="845" y="22232"/>
                  </a:cubicBezTo>
                  <a:cubicBezTo>
                    <a:pt x="799" y="22278"/>
                    <a:pt x="754" y="22301"/>
                    <a:pt x="708" y="22324"/>
                  </a:cubicBezTo>
                  <a:cubicBezTo>
                    <a:pt x="548" y="22415"/>
                    <a:pt x="457" y="22461"/>
                    <a:pt x="457" y="22461"/>
                  </a:cubicBezTo>
                  <a:cubicBezTo>
                    <a:pt x="457" y="22461"/>
                    <a:pt x="548" y="22415"/>
                    <a:pt x="731" y="22324"/>
                  </a:cubicBezTo>
                  <a:cubicBezTo>
                    <a:pt x="754" y="22301"/>
                    <a:pt x="822" y="22301"/>
                    <a:pt x="868" y="22255"/>
                  </a:cubicBezTo>
                  <a:cubicBezTo>
                    <a:pt x="913" y="22232"/>
                    <a:pt x="959" y="22187"/>
                    <a:pt x="1028" y="22164"/>
                  </a:cubicBezTo>
                  <a:cubicBezTo>
                    <a:pt x="1096" y="22118"/>
                    <a:pt x="1165" y="22095"/>
                    <a:pt x="1210" y="22050"/>
                  </a:cubicBezTo>
                  <a:cubicBezTo>
                    <a:pt x="1279" y="21981"/>
                    <a:pt x="1347" y="21936"/>
                    <a:pt x="1416" y="21890"/>
                  </a:cubicBezTo>
                  <a:cubicBezTo>
                    <a:pt x="1575" y="21776"/>
                    <a:pt x="1712" y="21639"/>
                    <a:pt x="1872" y="21502"/>
                  </a:cubicBezTo>
                  <a:cubicBezTo>
                    <a:pt x="2032" y="21342"/>
                    <a:pt x="2192" y="21182"/>
                    <a:pt x="2351" y="20977"/>
                  </a:cubicBezTo>
                  <a:cubicBezTo>
                    <a:pt x="2671" y="20589"/>
                    <a:pt x="3013" y="20110"/>
                    <a:pt x="3287" y="19562"/>
                  </a:cubicBezTo>
                  <a:cubicBezTo>
                    <a:pt x="3904" y="18489"/>
                    <a:pt x="4406" y="17120"/>
                    <a:pt x="4794" y="15613"/>
                  </a:cubicBezTo>
                  <a:cubicBezTo>
                    <a:pt x="4976" y="14860"/>
                    <a:pt x="5136" y="14084"/>
                    <a:pt x="5273" y="13285"/>
                  </a:cubicBezTo>
                  <a:cubicBezTo>
                    <a:pt x="5342" y="12874"/>
                    <a:pt x="5387" y="12486"/>
                    <a:pt x="5433" y="12075"/>
                  </a:cubicBezTo>
                  <a:lnTo>
                    <a:pt x="5479" y="11756"/>
                  </a:lnTo>
                  <a:lnTo>
                    <a:pt x="5479" y="11436"/>
                  </a:lnTo>
                  <a:lnTo>
                    <a:pt x="5524" y="10820"/>
                  </a:lnTo>
                  <a:cubicBezTo>
                    <a:pt x="5524" y="9998"/>
                    <a:pt x="5524" y="9176"/>
                    <a:pt x="5456" y="8355"/>
                  </a:cubicBezTo>
                  <a:cubicBezTo>
                    <a:pt x="5433" y="7967"/>
                    <a:pt x="5364" y="7556"/>
                    <a:pt x="5319" y="7168"/>
                  </a:cubicBezTo>
                  <a:cubicBezTo>
                    <a:pt x="5296" y="6962"/>
                    <a:pt x="5250" y="6780"/>
                    <a:pt x="5227" y="6574"/>
                  </a:cubicBezTo>
                  <a:cubicBezTo>
                    <a:pt x="5182" y="6392"/>
                    <a:pt x="5136" y="6186"/>
                    <a:pt x="5113" y="6004"/>
                  </a:cubicBezTo>
                  <a:cubicBezTo>
                    <a:pt x="4931" y="5250"/>
                    <a:pt x="4702" y="4520"/>
                    <a:pt x="4429" y="3881"/>
                  </a:cubicBezTo>
                  <a:cubicBezTo>
                    <a:pt x="4132" y="3219"/>
                    <a:pt x="3789" y="2626"/>
                    <a:pt x="3401" y="2146"/>
                  </a:cubicBezTo>
                  <a:cubicBezTo>
                    <a:pt x="3036" y="1644"/>
                    <a:pt x="2625" y="1256"/>
                    <a:pt x="2215" y="936"/>
                  </a:cubicBezTo>
                  <a:cubicBezTo>
                    <a:pt x="1804" y="640"/>
                    <a:pt x="1416" y="434"/>
                    <a:pt x="1073" y="297"/>
                  </a:cubicBezTo>
                  <a:cubicBezTo>
                    <a:pt x="754" y="160"/>
                    <a:pt x="480" y="92"/>
                    <a:pt x="274" y="46"/>
                  </a:cubicBezTo>
                  <a:cubicBezTo>
                    <a:pt x="92" y="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60"/>
            <p:cNvSpPr/>
            <p:nvPr/>
          </p:nvSpPr>
          <p:spPr>
            <a:xfrm>
              <a:off x="7931588" y="673929"/>
              <a:ext cx="87065" cy="71873"/>
            </a:xfrm>
            <a:custGeom>
              <a:avLst/>
              <a:gdLst/>
              <a:ahLst/>
              <a:cxnLst/>
              <a:rect l="l" t="t" r="r" b="b"/>
              <a:pathLst>
                <a:path w="2877" h="2375" extrusionOk="0">
                  <a:moveTo>
                    <a:pt x="1918" y="1"/>
                  </a:moveTo>
                  <a:cubicBezTo>
                    <a:pt x="1849" y="1"/>
                    <a:pt x="1803" y="1"/>
                    <a:pt x="1758" y="24"/>
                  </a:cubicBezTo>
                  <a:cubicBezTo>
                    <a:pt x="1689" y="24"/>
                    <a:pt x="1644" y="46"/>
                    <a:pt x="1598" y="69"/>
                  </a:cubicBezTo>
                  <a:cubicBezTo>
                    <a:pt x="1552" y="92"/>
                    <a:pt x="1484" y="115"/>
                    <a:pt x="1438" y="161"/>
                  </a:cubicBezTo>
                  <a:cubicBezTo>
                    <a:pt x="1415" y="183"/>
                    <a:pt x="1393" y="206"/>
                    <a:pt x="1370" y="229"/>
                  </a:cubicBezTo>
                  <a:lnTo>
                    <a:pt x="1324" y="275"/>
                  </a:lnTo>
                  <a:cubicBezTo>
                    <a:pt x="1278" y="320"/>
                    <a:pt x="1256" y="366"/>
                    <a:pt x="1233" y="412"/>
                  </a:cubicBezTo>
                  <a:cubicBezTo>
                    <a:pt x="1210" y="457"/>
                    <a:pt x="1187" y="526"/>
                    <a:pt x="1164" y="571"/>
                  </a:cubicBezTo>
                  <a:cubicBezTo>
                    <a:pt x="1157" y="587"/>
                    <a:pt x="1149" y="602"/>
                    <a:pt x="1142" y="617"/>
                  </a:cubicBezTo>
                  <a:lnTo>
                    <a:pt x="1119" y="617"/>
                  </a:lnTo>
                  <a:lnTo>
                    <a:pt x="1050" y="640"/>
                  </a:lnTo>
                  <a:cubicBezTo>
                    <a:pt x="982" y="663"/>
                    <a:pt x="913" y="663"/>
                    <a:pt x="868" y="685"/>
                  </a:cubicBezTo>
                  <a:lnTo>
                    <a:pt x="708" y="754"/>
                  </a:lnTo>
                  <a:cubicBezTo>
                    <a:pt x="662" y="777"/>
                    <a:pt x="617" y="800"/>
                    <a:pt x="548" y="845"/>
                  </a:cubicBezTo>
                  <a:cubicBezTo>
                    <a:pt x="502" y="868"/>
                    <a:pt x="457" y="914"/>
                    <a:pt x="434" y="959"/>
                  </a:cubicBezTo>
                  <a:cubicBezTo>
                    <a:pt x="388" y="982"/>
                    <a:pt x="343" y="1028"/>
                    <a:pt x="320" y="1074"/>
                  </a:cubicBezTo>
                  <a:cubicBezTo>
                    <a:pt x="274" y="1119"/>
                    <a:pt x="251" y="1165"/>
                    <a:pt x="229" y="1210"/>
                  </a:cubicBezTo>
                  <a:cubicBezTo>
                    <a:pt x="206" y="1256"/>
                    <a:pt x="160" y="1302"/>
                    <a:pt x="137" y="1347"/>
                  </a:cubicBezTo>
                  <a:lnTo>
                    <a:pt x="92" y="1507"/>
                  </a:lnTo>
                  <a:cubicBezTo>
                    <a:pt x="69" y="1553"/>
                    <a:pt x="69" y="1598"/>
                    <a:pt x="46" y="1644"/>
                  </a:cubicBezTo>
                  <a:cubicBezTo>
                    <a:pt x="23" y="1690"/>
                    <a:pt x="23" y="1735"/>
                    <a:pt x="23" y="1781"/>
                  </a:cubicBezTo>
                  <a:cubicBezTo>
                    <a:pt x="0" y="1850"/>
                    <a:pt x="0" y="1895"/>
                    <a:pt x="0" y="1941"/>
                  </a:cubicBezTo>
                  <a:cubicBezTo>
                    <a:pt x="0" y="1987"/>
                    <a:pt x="0" y="2032"/>
                    <a:pt x="0" y="2078"/>
                  </a:cubicBezTo>
                  <a:cubicBezTo>
                    <a:pt x="0" y="2192"/>
                    <a:pt x="0" y="2283"/>
                    <a:pt x="23" y="2375"/>
                  </a:cubicBezTo>
                  <a:cubicBezTo>
                    <a:pt x="46" y="2283"/>
                    <a:pt x="92" y="2215"/>
                    <a:pt x="137" y="2123"/>
                  </a:cubicBezTo>
                  <a:cubicBezTo>
                    <a:pt x="183" y="2032"/>
                    <a:pt x="229" y="1964"/>
                    <a:pt x="274" y="1872"/>
                  </a:cubicBezTo>
                  <a:cubicBezTo>
                    <a:pt x="297" y="1850"/>
                    <a:pt x="320" y="1804"/>
                    <a:pt x="343" y="1758"/>
                  </a:cubicBezTo>
                  <a:cubicBezTo>
                    <a:pt x="365" y="1735"/>
                    <a:pt x="388" y="1690"/>
                    <a:pt x="411" y="1667"/>
                  </a:cubicBezTo>
                  <a:lnTo>
                    <a:pt x="480" y="1553"/>
                  </a:lnTo>
                  <a:lnTo>
                    <a:pt x="571" y="1462"/>
                  </a:lnTo>
                  <a:cubicBezTo>
                    <a:pt x="594" y="1439"/>
                    <a:pt x="617" y="1416"/>
                    <a:pt x="662" y="1393"/>
                  </a:cubicBezTo>
                  <a:cubicBezTo>
                    <a:pt x="685" y="1347"/>
                    <a:pt x="708" y="1325"/>
                    <a:pt x="731" y="1325"/>
                  </a:cubicBezTo>
                  <a:cubicBezTo>
                    <a:pt x="776" y="1302"/>
                    <a:pt x="799" y="1279"/>
                    <a:pt x="822" y="1256"/>
                  </a:cubicBezTo>
                  <a:cubicBezTo>
                    <a:pt x="868" y="1233"/>
                    <a:pt x="890" y="1233"/>
                    <a:pt x="913" y="1210"/>
                  </a:cubicBezTo>
                  <a:cubicBezTo>
                    <a:pt x="959" y="1210"/>
                    <a:pt x="982" y="1188"/>
                    <a:pt x="1027" y="1188"/>
                  </a:cubicBezTo>
                  <a:cubicBezTo>
                    <a:pt x="1050" y="1165"/>
                    <a:pt x="1096" y="1165"/>
                    <a:pt x="1119" y="1165"/>
                  </a:cubicBezTo>
                  <a:lnTo>
                    <a:pt x="1164" y="1142"/>
                  </a:lnTo>
                  <a:lnTo>
                    <a:pt x="1233" y="1165"/>
                  </a:lnTo>
                  <a:cubicBezTo>
                    <a:pt x="1256" y="1165"/>
                    <a:pt x="1301" y="1165"/>
                    <a:pt x="1347" y="1142"/>
                  </a:cubicBezTo>
                  <a:lnTo>
                    <a:pt x="1621" y="1142"/>
                  </a:lnTo>
                  <a:lnTo>
                    <a:pt x="1621" y="891"/>
                  </a:lnTo>
                  <a:cubicBezTo>
                    <a:pt x="1621" y="891"/>
                    <a:pt x="1621" y="845"/>
                    <a:pt x="1621" y="822"/>
                  </a:cubicBezTo>
                  <a:cubicBezTo>
                    <a:pt x="1644" y="777"/>
                    <a:pt x="1644" y="754"/>
                    <a:pt x="1644" y="731"/>
                  </a:cubicBezTo>
                  <a:cubicBezTo>
                    <a:pt x="1666" y="708"/>
                    <a:pt x="1666" y="685"/>
                    <a:pt x="1689" y="640"/>
                  </a:cubicBezTo>
                  <a:cubicBezTo>
                    <a:pt x="1689" y="617"/>
                    <a:pt x="1689" y="594"/>
                    <a:pt x="1712" y="571"/>
                  </a:cubicBezTo>
                  <a:lnTo>
                    <a:pt x="1735" y="549"/>
                  </a:lnTo>
                  <a:cubicBezTo>
                    <a:pt x="1735" y="549"/>
                    <a:pt x="1758" y="526"/>
                    <a:pt x="1758" y="526"/>
                  </a:cubicBezTo>
                  <a:cubicBezTo>
                    <a:pt x="1781" y="503"/>
                    <a:pt x="1803" y="480"/>
                    <a:pt x="1803" y="480"/>
                  </a:cubicBezTo>
                  <a:cubicBezTo>
                    <a:pt x="1826" y="457"/>
                    <a:pt x="1849" y="434"/>
                    <a:pt x="1872" y="434"/>
                  </a:cubicBezTo>
                  <a:cubicBezTo>
                    <a:pt x="1895" y="412"/>
                    <a:pt x="1940" y="412"/>
                    <a:pt x="1963" y="389"/>
                  </a:cubicBezTo>
                  <a:cubicBezTo>
                    <a:pt x="1986" y="389"/>
                    <a:pt x="2032" y="366"/>
                    <a:pt x="2055" y="366"/>
                  </a:cubicBezTo>
                  <a:lnTo>
                    <a:pt x="2511" y="366"/>
                  </a:lnTo>
                  <a:cubicBezTo>
                    <a:pt x="2557" y="389"/>
                    <a:pt x="2602" y="389"/>
                    <a:pt x="2625" y="389"/>
                  </a:cubicBezTo>
                  <a:cubicBezTo>
                    <a:pt x="2716" y="412"/>
                    <a:pt x="2785" y="412"/>
                    <a:pt x="2876" y="412"/>
                  </a:cubicBezTo>
                  <a:cubicBezTo>
                    <a:pt x="2831" y="366"/>
                    <a:pt x="2762" y="320"/>
                    <a:pt x="2671" y="252"/>
                  </a:cubicBezTo>
                  <a:cubicBezTo>
                    <a:pt x="2602" y="206"/>
                    <a:pt x="2534" y="161"/>
                    <a:pt x="2465" y="115"/>
                  </a:cubicBezTo>
                  <a:cubicBezTo>
                    <a:pt x="2420" y="92"/>
                    <a:pt x="2374" y="92"/>
                    <a:pt x="2328" y="69"/>
                  </a:cubicBezTo>
                  <a:cubicBezTo>
                    <a:pt x="2283" y="69"/>
                    <a:pt x="2237" y="46"/>
                    <a:pt x="2191" y="24"/>
                  </a:cubicBezTo>
                  <a:cubicBezTo>
                    <a:pt x="2146" y="24"/>
                    <a:pt x="2100" y="1"/>
                    <a:pt x="20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60"/>
            <p:cNvSpPr/>
            <p:nvPr/>
          </p:nvSpPr>
          <p:spPr>
            <a:xfrm>
              <a:off x="7941242" y="718839"/>
              <a:ext cx="93995" cy="64278"/>
            </a:xfrm>
            <a:custGeom>
              <a:avLst/>
              <a:gdLst/>
              <a:ahLst/>
              <a:cxnLst/>
              <a:rect l="l" t="t" r="r" b="b"/>
              <a:pathLst>
                <a:path w="3106" h="2124" extrusionOk="0">
                  <a:moveTo>
                    <a:pt x="2055" y="0"/>
                  </a:moveTo>
                  <a:cubicBezTo>
                    <a:pt x="1987" y="0"/>
                    <a:pt x="1941" y="23"/>
                    <a:pt x="1872" y="46"/>
                  </a:cubicBezTo>
                  <a:cubicBezTo>
                    <a:pt x="1827" y="46"/>
                    <a:pt x="1781" y="69"/>
                    <a:pt x="1736" y="114"/>
                  </a:cubicBezTo>
                  <a:cubicBezTo>
                    <a:pt x="1690" y="114"/>
                    <a:pt x="1667" y="137"/>
                    <a:pt x="1644" y="160"/>
                  </a:cubicBezTo>
                  <a:lnTo>
                    <a:pt x="1576" y="206"/>
                  </a:lnTo>
                  <a:cubicBezTo>
                    <a:pt x="1553" y="251"/>
                    <a:pt x="1507" y="297"/>
                    <a:pt x="1484" y="343"/>
                  </a:cubicBezTo>
                  <a:cubicBezTo>
                    <a:pt x="1439" y="388"/>
                    <a:pt x="1416" y="434"/>
                    <a:pt x="1393" y="480"/>
                  </a:cubicBezTo>
                  <a:cubicBezTo>
                    <a:pt x="1386" y="495"/>
                    <a:pt x="1378" y="510"/>
                    <a:pt x="1370" y="525"/>
                  </a:cubicBezTo>
                  <a:lnTo>
                    <a:pt x="1256" y="525"/>
                  </a:lnTo>
                  <a:cubicBezTo>
                    <a:pt x="1211" y="525"/>
                    <a:pt x="1142" y="525"/>
                    <a:pt x="1096" y="548"/>
                  </a:cubicBezTo>
                  <a:lnTo>
                    <a:pt x="914" y="594"/>
                  </a:lnTo>
                  <a:cubicBezTo>
                    <a:pt x="868" y="617"/>
                    <a:pt x="800" y="639"/>
                    <a:pt x="754" y="662"/>
                  </a:cubicBezTo>
                  <a:cubicBezTo>
                    <a:pt x="708" y="685"/>
                    <a:pt x="663" y="731"/>
                    <a:pt x="617" y="754"/>
                  </a:cubicBezTo>
                  <a:cubicBezTo>
                    <a:pt x="571" y="799"/>
                    <a:pt x="526" y="822"/>
                    <a:pt x="480" y="868"/>
                  </a:cubicBezTo>
                  <a:cubicBezTo>
                    <a:pt x="434" y="913"/>
                    <a:pt x="412" y="936"/>
                    <a:pt x="366" y="982"/>
                  </a:cubicBezTo>
                  <a:cubicBezTo>
                    <a:pt x="343" y="1028"/>
                    <a:pt x="320" y="1073"/>
                    <a:pt x="275" y="1119"/>
                  </a:cubicBezTo>
                  <a:lnTo>
                    <a:pt x="206" y="1256"/>
                  </a:lnTo>
                  <a:cubicBezTo>
                    <a:pt x="183" y="1301"/>
                    <a:pt x="161" y="1347"/>
                    <a:pt x="138" y="1393"/>
                  </a:cubicBezTo>
                  <a:cubicBezTo>
                    <a:pt x="115" y="1438"/>
                    <a:pt x="115" y="1484"/>
                    <a:pt x="92" y="1530"/>
                  </a:cubicBezTo>
                  <a:cubicBezTo>
                    <a:pt x="69" y="1575"/>
                    <a:pt x="69" y="1621"/>
                    <a:pt x="46" y="1689"/>
                  </a:cubicBezTo>
                  <a:cubicBezTo>
                    <a:pt x="46" y="1735"/>
                    <a:pt x="46" y="1781"/>
                    <a:pt x="24" y="1826"/>
                  </a:cubicBezTo>
                  <a:cubicBezTo>
                    <a:pt x="24" y="1918"/>
                    <a:pt x="1" y="2009"/>
                    <a:pt x="24" y="2123"/>
                  </a:cubicBezTo>
                  <a:cubicBezTo>
                    <a:pt x="69" y="2032"/>
                    <a:pt x="115" y="1963"/>
                    <a:pt x="183" y="1872"/>
                  </a:cubicBezTo>
                  <a:cubicBezTo>
                    <a:pt x="229" y="1804"/>
                    <a:pt x="275" y="1735"/>
                    <a:pt x="343" y="1667"/>
                  </a:cubicBezTo>
                  <a:cubicBezTo>
                    <a:pt x="366" y="1621"/>
                    <a:pt x="389" y="1575"/>
                    <a:pt x="412" y="1552"/>
                  </a:cubicBezTo>
                  <a:cubicBezTo>
                    <a:pt x="457" y="1530"/>
                    <a:pt x="480" y="1484"/>
                    <a:pt x="503" y="1461"/>
                  </a:cubicBezTo>
                  <a:lnTo>
                    <a:pt x="594" y="1370"/>
                  </a:lnTo>
                  <a:lnTo>
                    <a:pt x="686" y="1279"/>
                  </a:lnTo>
                  <a:cubicBezTo>
                    <a:pt x="708" y="1256"/>
                    <a:pt x="754" y="1233"/>
                    <a:pt x="777" y="1210"/>
                  </a:cubicBezTo>
                  <a:cubicBezTo>
                    <a:pt x="800" y="1187"/>
                    <a:pt x="845" y="1164"/>
                    <a:pt x="868" y="1164"/>
                  </a:cubicBezTo>
                  <a:cubicBezTo>
                    <a:pt x="914" y="1142"/>
                    <a:pt x="937" y="1119"/>
                    <a:pt x="982" y="1119"/>
                  </a:cubicBezTo>
                  <a:cubicBezTo>
                    <a:pt x="1005" y="1096"/>
                    <a:pt x="1028" y="1096"/>
                    <a:pt x="1074" y="1073"/>
                  </a:cubicBezTo>
                  <a:cubicBezTo>
                    <a:pt x="1096" y="1073"/>
                    <a:pt x="1142" y="1073"/>
                    <a:pt x="1165" y="1050"/>
                  </a:cubicBezTo>
                  <a:lnTo>
                    <a:pt x="1370" y="1050"/>
                  </a:lnTo>
                  <a:cubicBezTo>
                    <a:pt x="1416" y="1073"/>
                    <a:pt x="1462" y="1073"/>
                    <a:pt x="1484" y="1073"/>
                  </a:cubicBezTo>
                  <a:lnTo>
                    <a:pt x="1758" y="1096"/>
                  </a:lnTo>
                  <a:lnTo>
                    <a:pt x="1804" y="845"/>
                  </a:lnTo>
                  <a:cubicBezTo>
                    <a:pt x="1804" y="845"/>
                    <a:pt x="1804" y="799"/>
                    <a:pt x="1827" y="776"/>
                  </a:cubicBezTo>
                  <a:cubicBezTo>
                    <a:pt x="1827" y="754"/>
                    <a:pt x="1850" y="731"/>
                    <a:pt x="1850" y="685"/>
                  </a:cubicBezTo>
                  <a:cubicBezTo>
                    <a:pt x="1872" y="662"/>
                    <a:pt x="1872" y="639"/>
                    <a:pt x="1895" y="617"/>
                  </a:cubicBezTo>
                  <a:cubicBezTo>
                    <a:pt x="1895" y="594"/>
                    <a:pt x="1918" y="571"/>
                    <a:pt x="1941" y="548"/>
                  </a:cubicBezTo>
                  <a:lnTo>
                    <a:pt x="1964" y="525"/>
                  </a:lnTo>
                  <a:cubicBezTo>
                    <a:pt x="1964" y="525"/>
                    <a:pt x="1987" y="503"/>
                    <a:pt x="1987" y="503"/>
                  </a:cubicBezTo>
                  <a:cubicBezTo>
                    <a:pt x="2009" y="480"/>
                    <a:pt x="2032" y="480"/>
                    <a:pt x="2055" y="457"/>
                  </a:cubicBezTo>
                  <a:cubicBezTo>
                    <a:pt x="2078" y="434"/>
                    <a:pt x="2101" y="434"/>
                    <a:pt x="2124" y="434"/>
                  </a:cubicBezTo>
                  <a:cubicBezTo>
                    <a:pt x="2146" y="411"/>
                    <a:pt x="2169" y="411"/>
                    <a:pt x="2215" y="411"/>
                  </a:cubicBezTo>
                  <a:cubicBezTo>
                    <a:pt x="2238" y="411"/>
                    <a:pt x="2261" y="388"/>
                    <a:pt x="2306" y="388"/>
                  </a:cubicBezTo>
                  <a:lnTo>
                    <a:pt x="2420" y="388"/>
                  </a:lnTo>
                  <a:cubicBezTo>
                    <a:pt x="2489" y="411"/>
                    <a:pt x="2557" y="411"/>
                    <a:pt x="2626" y="434"/>
                  </a:cubicBezTo>
                  <a:lnTo>
                    <a:pt x="2763" y="457"/>
                  </a:lnTo>
                  <a:cubicBezTo>
                    <a:pt x="2785" y="457"/>
                    <a:pt x="2831" y="480"/>
                    <a:pt x="2877" y="480"/>
                  </a:cubicBezTo>
                  <a:cubicBezTo>
                    <a:pt x="2945" y="503"/>
                    <a:pt x="3037" y="525"/>
                    <a:pt x="3105" y="548"/>
                  </a:cubicBezTo>
                  <a:cubicBezTo>
                    <a:pt x="3059" y="480"/>
                    <a:pt x="2991" y="434"/>
                    <a:pt x="2945" y="366"/>
                  </a:cubicBezTo>
                  <a:cubicBezTo>
                    <a:pt x="2877" y="297"/>
                    <a:pt x="2808" y="251"/>
                    <a:pt x="2740" y="206"/>
                  </a:cubicBezTo>
                  <a:cubicBezTo>
                    <a:pt x="2694" y="183"/>
                    <a:pt x="2649" y="160"/>
                    <a:pt x="2626" y="137"/>
                  </a:cubicBezTo>
                  <a:cubicBezTo>
                    <a:pt x="2580" y="114"/>
                    <a:pt x="2534" y="92"/>
                    <a:pt x="2489" y="69"/>
                  </a:cubicBezTo>
                  <a:cubicBezTo>
                    <a:pt x="2443" y="69"/>
                    <a:pt x="2397" y="46"/>
                    <a:pt x="2352" y="23"/>
                  </a:cubicBezTo>
                  <a:cubicBezTo>
                    <a:pt x="2306" y="23"/>
                    <a:pt x="2261" y="0"/>
                    <a:pt x="2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60"/>
            <p:cNvSpPr/>
            <p:nvPr/>
          </p:nvSpPr>
          <p:spPr>
            <a:xfrm>
              <a:off x="7910858" y="636343"/>
              <a:ext cx="81527" cy="78380"/>
            </a:xfrm>
            <a:custGeom>
              <a:avLst/>
              <a:gdLst/>
              <a:ahLst/>
              <a:cxnLst/>
              <a:rect l="l" t="t" r="r" b="b"/>
              <a:pathLst>
                <a:path w="2694" h="2590" extrusionOk="0">
                  <a:moveTo>
                    <a:pt x="1775" y="0"/>
                  </a:moveTo>
                  <a:cubicBezTo>
                    <a:pt x="1738" y="0"/>
                    <a:pt x="1697" y="10"/>
                    <a:pt x="1667" y="10"/>
                  </a:cubicBezTo>
                  <a:cubicBezTo>
                    <a:pt x="1621" y="10"/>
                    <a:pt x="1575" y="33"/>
                    <a:pt x="1507" y="56"/>
                  </a:cubicBezTo>
                  <a:cubicBezTo>
                    <a:pt x="1461" y="79"/>
                    <a:pt x="1416" y="79"/>
                    <a:pt x="1370" y="124"/>
                  </a:cubicBezTo>
                  <a:cubicBezTo>
                    <a:pt x="1324" y="147"/>
                    <a:pt x="1279" y="193"/>
                    <a:pt x="1233" y="238"/>
                  </a:cubicBezTo>
                  <a:cubicBezTo>
                    <a:pt x="1210" y="261"/>
                    <a:pt x="1187" y="261"/>
                    <a:pt x="1165" y="284"/>
                  </a:cubicBezTo>
                  <a:lnTo>
                    <a:pt x="1119" y="353"/>
                  </a:lnTo>
                  <a:cubicBezTo>
                    <a:pt x="1096" y="421"/>
                    <a:pt x="1073" y="467"/>
                    <a:pt x="1050" y="512"/>
                  </a:cubicBezTo>
                  <a:cubicBezTo>
                    <a:pt x="1028" y="558"/>
                    <a:pt x="1005" y="604"/>
                    <a:pt x="1005" y="672"/>
                  </a:cubicBezTo>
                  <a:cubicBezTo>
                    <a:pt x="997" y="687"/>
                    <a:pt x="992" y="702"/>
                    <a:pt x="988" y="718"/>
                  </a:cubicBezTo>
                  <a:lnTo>
                    <a:pt x="959" y="718"/>
                  </a:lnTo>
                  <a:lnTo>
                    <a:pt x="891" y="763"/>
                  </a:lnTo>
                  <a:cubicBezTo>
                    <a:pt x="822" y="763"/>
                    <a:pt x="777" y="786"/>
                    <a:pt x="708" y="809"/>
                  </a:cubicBezTo>
                  <a:lnTo>
                    <a:pt x="571" y="900"/>
                  </a:lnTo>
                  <a:cubicBezTo>
                    <a:pt x="503" y="923"/>
                    <a:pt x="480" y="969"/>
                    <a:pt x="434" y="1014"/>
                  </a:cubicBezTo>
                  <a:cubicBezTo>
                    <a:pt x="389" y="1037"/>
                    <a:pt x="343" y="1083"/>
                    <a:pt x="297" y="1129"/>
                  </a:cubicBezTo>
                  <a:cubicBezTo>
                    <a:pt x="274" y="1174"/>
                    <a:pt x="229" y="1220"/>
                    <a:pt x="206" y="1266"/>
                  </a:cubicBezTo>
                  <a:cubicBezTo>
                    <a:pt x="183" y="1311"/>
                    <a:pt x="160" y="1357"/>
                    <a:pt x="137" y="1425"/>
                  </a:cubicBezTo>
                  <a:cubicBezTo>
                    <a:pt x="115" y="1471"/>
                    <a:pt x="92" y="1517"/>
                    <a:pt x="69" y="1562"/>
                  </a:cubicBezTo>
                  <a:lnTo>
                    <a:pt x="46" y="1722"/>
                  </a:lnTo>
                  <a:cubicBezTo>
                    <a:pt x="23" y="1768"/>
                    <a:pt x="23" y="1813"/>
                    <a:pt x="0" y="1859"/>
                  </a:cubicBezTo>
                  <a:cubicBezTo>
                    <a:pt x="0" y="1905"/>
                    <a:pt x="0" y="1973"/>
                    <a:pt x="0" y="2019"/>
                  </a:cubicBezTo>
                  <a:cubicBezTo>
                    <a:pt x="0" y="2064"/>
                    <a:pt x="0" y="2110"/>
                    <a:pt x="0" y="2156"/>
                  </a:cubicBezTo>
                  <a:cubicBezTo>
                    <a:pt x="0" y="2201"/>
                    <a:pt x="0" y="2270"/>
                    <a:pt x="0" y="2316"/>
                  </a:cubicBezTo>
                  <a:cubicBezTo>
                    <a:pt x="23" y="2407"/>
                    <a:pt x="23" y="2498"/>
                    <a:pt x="69" y="2589"/>
                  </a:cubicBezTo>
                  <a:cubicBezTo>
                    <a:pt x="92" y="2498"/>
                    <a:pt x="115" y="2407"/>
                    <a:pt x="160" y="2316"/>
                  </a:cubicBezTo>
                  <a:cubicBezTo>
                    <a:pt x="183" y="2247"/>
                    <a:pt x="229" y="2156"/>
                    <a:pt x="252" y="2064"/>
                  </a:cubicBezTo>
                  <a:cubicBezTo>
                    <a:pt x="274" y="2042"/>
                    <a:pt x="297" y="1996"/>
                    <a:pt x="320" y="1950"/>
                  </a:cubicBezTo>
                  <a:cubicBezTo>
                    <a:pt x="343" y="1905"/>
                    <a:pt x="343" y="1882"/>
                    <a:pt x="366" y="1836"/>
                  </a:cubicBezTo>
                  <a:lnTo>
                    <a:pt x="434" y="1722"/>
                  </a:lnTo>
                  <a:lnTo>
                    <a:pt x="503" y="1631"/>
                  </a:lnTo>
                  <a:cubicBezTo>
                    <a:pt x="525" y="1585"/>
                    <a:pt x="571" y="1562"/>
                    <a:pt x="594" y="1539"/>
                  </a:cubicBezTo>
                  <a:cubicBezTo>
                    <a:pt x="617" y="1494"/>
                    <a:pt x="640" y="1471"/>
                    <a:pt x="662" y="1448"/>
                  </a:cubicBezTo>
                  <a:cubicBezTo>
                    <a:pt x="685" y="1425"/>
                    <a:pt x="708" y="1403"/>
                    <a:pt x="754" y="1380"/>
                  </a:cubicBezTo>
                  <a:cubicBezTo>
                    <a:pt x="777" y="1380"/>
                    <a:pt x="799" y="1357"/>
                    <a:pt x="822" y="1334"/>
                  </a:cubicBezTo>
                  <a:cubicBezTo>
                    <a:pt x="868" y="1311"/>
                    <a:pt x="891" y="1311"/>
                    <a:pt x="914" y="1288"/>
                  </a:cubicBezTo>
                  <a:cubicBezTo>
                    <a:pt x="959" y="1266"/>
                    <a:pt x="982" y="1266"/>
                    <a:pt x="1028" y="1266"/>
                  </a:cubicBezTo>
                  <a:lnTo>
                    <a:pt x="1073" y="1243"/>
                  </a:lnTo>
                  <a:lnTo>
                    <a:pt x="1119" y="1243"/>
                  </a:lnTo>
                  <a:cubicBezTo>
                    <a:pt x="1165" y="1243"/>
                    <a:pt x="1210" y="1220"/>
                    <a:pt x="1233" y="1220"/>
                  </a:cubicBezTo>
                  <a:lnTo>
                    <a:pt x="1507" y="1174"/>
                  </a:lnTo>
                  <a:lnTo>
                    <a:pt x="1484" y="946"/>
                  </a:lnTo>
                  <a:cubicBezTo>
                    <a:pt x="1484" y="923"/>
                    <a:pt x="1484" y="878"/>
                    <a:pt x="1484" y="855"/>
                  </a:cubicBezTo>
                  <a:cubicBezTo>
                    <a:pt x="1484" y="832"/>
                    <a:pt x="1484" y="809"/>
                    <a:pt x="1507" y="763"/>
                  </a:cubicBezTo>
                  <a:cubicBezTo>
                    <a:pt x="1507" y="741"/>
                    <a:pt x="1507" y="718"/>
                    <a:pt x="1507" y="695"/>
                  </a:cubicBezTo>
                  <a:cubicBezTo>
                    <a:pt x="1530" y="672"/>
                    <a:pt x="1530" y="626"/>
                    <a:pt x="1553" y="604"/>
                  </a:cubicBezTo>
                  <a:lnTo>
                    <a:pt x="1553" y="581"/>
                  </a:lnTo>
                  <a:cubicBezTo>
                    <a:pt x="1575" y="558"/>
                    <a:pt x="1575" y="558"/>
                    <a:pt x="1575" y="558"/>
                  </a:cubicBezTo>
                  <a:cubicBezTo>
                    <a:pt x="1598" y="535"/>
                    <a:pt x="1621" y="512"/>
                    <a:pt x="1621" y="489"/>
                  </a:cubicBezTo>
                  <a:cubicBezTo>
                    <a:pt x="1644" y="467"/>
                    <a:pt x="1667" y="467"/>
                    <a:pt x="1690" y="444"/>
                  </a:cubicBezTo>
                  <a:cubicBezTo>
                    <a:pt x="1712" y="421"/>
                    <a:pt x="1735" y="421"/>
                    <a:pt x="1781" y="398"/>
                  </a:cubicBezTo>
                  <a:cubicBezTo>
                    <a:pt x="1804" y="398"/>
                    <a:pt x="1827" y="375"/>
                    <a:pt x="1872" y="375"/>
                  </a:cubicBezTo>
                  <a:cubicBezTo>
                    <a:pt x="1895" y="353"/>
                    <a:pt x="1941" y="353"/>
                    <a:pt x="1963" y="353"/>
                  </a:cubicBezTo>
                  <a:cubicBezTo>
                    <a:pt x="2032" y="330"/>
                    <a:pt x="2123" y="330"/>
                    <a:pt x="2192" y="330"/>
                  </a:cubicBezTo>
                  <a:lnTo>
                    <a:pt x="2306" y="330"/>
                  </a:lnTo>
                  <a:cubicBezTo>
                    <a:pt x="2351" y="330"/>
                    <a:pt x="2397" y="307"/>
                    <a:pt x="2443" y="307"/>
                  </a:cubicBezTo>
                  <a:cubicBezTo>
                    <a:pt x="2511" y="330"/>
                    <a:pt x="2603" y="330"/>
                    <a:pt x="2694" y="330"/>
                  </a:cubicBezTo>
                  <a:cubicBezTo>
                    <a:pt x="2625" y="261"/>
                    <a:pt x="2534" y="238"/>
                    <a:pt x="2466" y="193"/>
                  </a:cubicBezTo>
                  <a:cubicBezTo>
                    <a:pt x="2397" y="147"/>
                    <a:pt x="2306" y="124"/>
                    <a:pt x="2237" y="79"/>
                  </a:cubicBezTo>
                  <a:cubicBezTo>
                    <a:pt x="2192" y="56"/>
                    <a:pt x="2146" y="56"/>
                    <a:pt x="2100" y="33"/>
                  </a:cubicBezTo>
                  <a:cubicBezTo>
                    <a:pt x="2055" y="33"/>
                    <a:pt x="2009" y="10"/>
                    <a:pt x="1963" y="10"/>
                  </a:cubicBezTo>
                  <a:lnTo>
                    <a:pt x="1827" y="10"/>
                  </a:lnTo>
                  <a:cubicBezTo>
                    <a:pt x="1811" y="3"/>
                    <a:pt x="1794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60"/>
            <p:cNvSpPr/>
            <p:nvPr/>
          </p:nvSpPr>
          <p:spPr>
            <a:xfrm>
              <a:off x="7890128" y="610378"/>
              <a:ext cx="73962" cy="83615"/>
            </a:xfrm>
            <a:custGeom>
              <a:avLst/>
              <a:gdLst/>
              <a:ahLst/>
              <a:cxnLst/>
              <a:rect l="l" t="t" r="r" b="b"/>
              <a:pathLst>
                <a:path w="2444" h="2763" extrusionOk="0">
                  <a:moveTo>
                    <a:pt x="1690" y="1"/>
                  </a:moveTo>
                  <a:cubicBezTo>
                    <a:pt x="1644" y="24"/>
                    <a:pt x="1599" y="24"/>
                    <a:pt x="1553" y="24"/>
                  </a:cubicBezTo>
                  <a:cubicBezTo>
                    <a:pt x="1507" y="24"/>
                    <a:pt x="1462" y="46"/>
                    <a:pt x="1416" y="46"/>
                  </a:cubicBezTo>
                  <a:cubicBezTo>
                    <a:pt x="1370" y="69"/>
                    <a:pt x="1325" y="92"/>
                    <a:pt x="1279" y="115"/>
                  </a:cubicBezTo>
                  <a:cubicBezTo>
                    <a:pt x="1233" y="138"/>
                    <a:pt x="1188" y="161"/>
                    <a:pt x="1142" y="206"/>
                  </a:cubicBezTo>
                  <a:cubicBezTo>
                    <a:pt x="1096" y="229"/>
                    <a:pt x="1074" y="275"/>
                    <a:pt x="1028" y="320"/>
                  </a:cubicBezTo>
                  <a:lnTo>
                    <a:pt x="982" y="366"/>
                  </a:lnTo>
                  <a:lnTo>
                    <a:pt x="959" y="457"/>
                  </a:lnTo>
                  <a:cubicBezTo>
                    <a:pt x="914" y="503"/>
                    <a:pt x="914" y="549"/>
                    <a:pt x="891" y="594"/>
                  </a:cubicBezTo>
                  <a:cubicBezTo>
                    <a:pt x="891" y="640"/>
                    <a:pt x="868" y="686"/>
                    <a:pt x="868" y="731"/>
                  </a:cubicBezTo>
                  <a:cubicBezTo>
                    <a:pt x="868" y="780"/>
                    <a:pt x="868" y="817"/>
                    <a:pt x="868" y="851"/>
                  </a:cubicBezTo>
                  <a:lnTo>
                    <a:pt x="868" y="851"/>
                  </a:lnTo>
                  <a:lnTo>
                    <a:pt x="800" y="868"/>
                  </a:lnTo>
                  <a:lnTo>
                    <a:pt x="731" y="891"/>
                  </a:lnTo>
                  <a:cubicBezTo>
                    <a:pt x="685" y="914"/>
                    <a:pt x="617" y="937"/>
                    <a:pt x="571" y="959"/>
                  </a:cubicBezTo>
                  <a:lnTo>
                    <a:pt x="434" y="1074"/>
                  </a:lnTo>
                  <a:cubicBezTo>
                    <a:pt x="389" y="1096"/>
                    <a:pt x="366" y="1142"/>
                    <a:pt x="320" y="1188"/>
                  </a:cubicBezTo>
                  <a:cubicBezTo>
                    <a:pt x="275" y="1233"/>
                    <a:pt x="252" y="1279"/>
                    <a:pt x="229" y="1325"/>
                  </a:cubicBezTo>
                  <a:cubicBezTo>
                    <a:pt x="206" y="1370"/>
                    <a:pt x="161" y="1416"/>
                    <a:pt x="138" y="1462"/>
                  </a:cubicBezTo>
                  <a:cubicBezTo>
                    <a:pt x="138" y="1507"/>
                    <a:pt x="92" y="1553"/>
                    <a:pt x="92" y="1599"/>
                  </a:cubicBezTo>
                  <a:cubicBezTo>
                    <a:pt x="69" y="1644"/>
                    <a:pt x="69" y="1713"/>
                    <a:pt x="46" y="1758"/>
                  </a:cubicBezTo>
                  <a:lnTo>
                    <a:pt x="24" y="1895"/>
                  </a:lnTo>
                  <a:cubicBezTo>
                    <a:pt x="24" y="1941"/>
                    <a:pt x="24" y="2009"/>
                    <a:pt x="1" y="2055"/>
                  </a:cubicBezTo>
                  <a:cubicBezTo>
                    <a:pt x="1" y="2101"/>
                    <a:pt x="1" y="2146"/>
                    <a:pt x="1" y="2192"/>
                  </a:cubicBezTo>
                  <a:cubicBezTo>
                    <a:pt x="1" y="2238"/>
                    <a:pt x="24" y="2306"/>
                    <a:pt x="24" y="2352"/>
                  </a:cubicBezTo>
                  <a:cubicBezTo>
                    <a:pt x="24" y="2397"/>
                    <a:pt x="24" y="2443"/>
                    <a:pt x="46" y="2489"/>
                  </a:cubicBezTo>
                  <a:cubicBezTo>
                    <a:pt x="46" y="2580"/>
                    <a:pt x="69" y="2671"/>
                    <a:pt x="115" y="2763"/>
                  </a:cubicBezTo>
                  <a:cubicBezTo>
                    <a:pt x="115" y="2671"/>
                    <a:pt x="138" y="2580"/>
                    <a:pt x="161" y="2489"/>
                  </a:cubicBezTo>
                  <a:cubicBezTo>
                    <a:pt x="161" y="2397"/>
                    <a:pt x="183" y="2306"/>
                    <a:pt x="206" y="2215"/>
                  </a:cubicBezTo>
                  <a:cubicBezTo>
                    <a:pt x="229" y="2169"/>
                    <a:pt x="229" y="2124"/>
                    <a:pt x="252" y="2078"/>
                  </a:cubicBezTo>
                  <a:cubicBezTo>
                    <a:pt x="252" y="2055"/>
                    <a:pt x="275" y="2009"/>
                    <a:pt x="275" y="1964"/>
                  </a:cubicBezTo>
                  <a:lnTo>
                    <a:pt x="343" y="1850"/>
                  </a:lnTo>
                  <a:lnTo>
                    <a:pt x="389" y="1736"/>
                  </a:lnTo>
                  <a:cubicBezTo>
                    <a:pt x="412" y="1690"/>
                    <a:pt x="434" y="1667"/>
                    <a:pt x="457" y="1621"/>
                  </a:cubicBezTo>
                  <a:cubicBezTo>
                    <a:pt x="457" y="1576"/>
                    <a:pt x="503" y="1553"/>
                    <a:pt x="526" y="1530"/>
                  </a:cubicBezTo>
                  <a:cubicBezTo>
                    <a:pt x="549" y="1507"/>
                    <a:pt x="571" y="1462"/>
                    <a:pt x="594" y="1439"/>
                  </a:cubicBezTo>
                  <a:cubicBezTo>
                    <a:pt x="617" y="1416"/>
                    <a:pt x="640" y="1393"/>
                    <a:pt x="685" y="1370"/>
                  </a:cubicBezTo>
                  <a:lnTo>
                    <a:pt x="777" y="1302"/>
                  </a:lnTo>
                  <a:cubicBezTo>
                    <a:pt x="800" y="1279"/>
                    <a:pt x="845" y="1279"/>
                    <a:pt x="868" y="1256"/>
                  </a:cubicBezTo>
                  <a:lnTo>
                    <a:pt x="937" y="1233"/>
                  </a:lnTo>
                  <a:lnTo>
                    <a:pt x="982" y="1233"/>
                  </a:lnTo>
                  <a:lnTo>
                    <a:pt x="1096" y="1211"/>
                  </a:lnTo>
                  <a:lnTo>
                    <a:pt x="1302" y="1142"/>
                  </a:lnTo>
                  <a:lnTo>
                    <a:pt x="1256" y="959"/>
                  </a:lnTo>
                  <a:cubicBezTo>
                    <a:pt x="1256" y="937"/>
                    <a:pt x="1256" y="914"/>
                    <a:pt x="1256" y="868"/>
                  </a:cubicBezTo>
                  <a:cubicBezTo>
                    <a:pt x="1256" y="845"/>
                    <a:pt x="1256" y="800"/>
                    <a:pt x="1256" y="777"/>
                  </a:cubicBezTo>
                  <a:cubicBezTo>
                    <a:pt x="1256" y="754"/>
                    <a:pt x="1256" y="708"/>
                    <a:pt x="1256" y="686"/>
                  </a:cubicBezTo>
                  <a:cubicBezTo>
                    <a:pt x="1279" y="663"/>
                    <a:pt x="1279" y="617"/>
                    <a:pt x="1279" y="594"/>
                  </a:cubicBezTo>
                  <a:lnTo>
                    <a:pt x="1302" y="549"/>
                  </a:lnTo>
                  <a:cubicBezTo>
                    <a:pt x="1302" y="549"/>
                    <a:pt x="1325" y="526"/>
                    <a:pt x="1325" y="526"/>
                  </a:cubicBezTo>
                  <a:cubicBezTo>
                    <a:pt x="1347" y="480"/>
                    <a:pt x="1347" y="480"/>
                    <a:pt x="1370" y="457"/>
                  </a:cubicBezTo>
                  <a:cubicBezTo>
                    <a:pt x="1393" y="412"/>
                    <a:pt x="1416" y="412"/>
                    <a:pt x="1439" y="389"/>
                  </a:cubicBezTo>
                  <a:cubicBezTo>
                    <a:pt x="1462" y="366"/>
                    <a:pt x="1507" y="343"/>
                    <a:pt x="1530" y="343"/>
                  </a:cubicBezTo>
                  <a:cubicBezTo>
                    <a:pt x="1553" y="320"/>
                    <a:pt x="1576" y="298"/>
                    <a:pt x="1621" y="298"/>
                  </a:cubicBezTo>
                  <a:cubicBezTo>
                    <a:pt x="1644" y="275"/>
                    <a:pt x="1690" y="275"/>
                    <a:pt x="1735" y="252"/>
                  </a:cubicBezTo>
                  <a:lnTo>
                    <a:pt x="1827" y="229"/>
                  </a:lnTo>
                  <a:lnTo>
                    <a:pt x="1964" y="229"/>
                  </a:lnTo>
                  <a:cubicBezTo>
                    <a:pt x="2032" y="206"/>
                    <a:pt x="2101" y="206"/>
                    <a:pt x="2192" y="206"/>
                  </a:cubicBezTo>
                  <a:cubicBezTo>
                    <a:pt x="2283" y="206"/>
                    <a:pt x="2352" y="206"/>
                    <a:pt x="2443" y="183"/>
                  </a:cubicBezTo>
                  <a:cubicBezTo>
                    <a:pt x="2375" y="161"/>
                    <a:pt x="2283" y="138"/>
                    <a:pt x="2215" y="92"/>
                  </a:cubicBezTo>
                  <a:cubicBezTo>
                    <a:pt x="2123" y="69"/>
                    <a:pt x="2032" y="46"/>
                    <a:pt x="1964" y="46"/>
                  </a:cubicBezTo>
                  <a:cubicBezTo>
                    <a:pt x="1918" y="24"/>
                    <a:pt x="1872" y="24"/>
                    <a:pt x="1827" y="24"/>
                  </a:cubicBezTo>
                  <a:lnTo>
                    <a:pt x="16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60"/>
            <p:cNvSpPr/>
            <p:nvPr/>
          </p:nvSpPr>
          <p:spPr>
            <a:xfrm>
              <a:off x="7864587" y="594490"/>
              <a:ext cx="72539" cy="82253"/>
            </a:xfrm>
            <a:custGeom>
              <a:avLst/>
              <a:gdLst/>
              <a:ahLst/>
              <a:cxnLst/>
              <a:rect l="l" t="t" r="r" b="b"/>
              <a:pathLst>
                <a:path w="2397" h="2718" extrusionOk="0">
                  <a:moveTo>
                    <a:pt x="1529" y="1"/>
                  </a:moveTo>
                  <a:cubicBezTo>
                    <a:pt x="1484" y="24"/>
                    <a:pt x="1438" y="24"/>
                    <a:pt x="1393" y="46"/>
                  </a:cubicBezTo>
                  <a:cubicBezTo>
                    <a:pt x="1347" y="69"/>
                    <a:pt x="1301" y="69"/>
                    <a:pt x="1256" y="92"/>
                  </a:cubicBezTo>
                  <a:cubicBezTo>
                    <a:pt x="1210" y="115"/>
                    <a:pt x="1164" y="138"/>
                    <a:pt x="1141" y="183"/>
                  </a:cubicBezTo>
                  <a:cubicBezTo>
                    <a:pt x="1096" y="206"/>
                    <a:pt x="1073" y="252"/>
                    <a:pt x="1027" y="275"/>
                  </a:cubicBezTo>
                  <a:lnTo>
                    <a:pt x="982" y="343"/>
                  </a:lnTo>
                  <a:lnTo>
                    <a:pt x="959" y="412"/>
                  </a:lnTo>
                  <a:cubicBezTo>
                    <a:pt x="936" y="457"/>
                    <a:pt x="913" y="503"/>
                    <a:pt x="913" y="549"/>
                  </a:cubicBezTo>
                  <a:cubicBezTo>
                    <a:pt x="890" y="594"/>
                    <a:pt x="890" y="640"/>
                    <a:pt x="890" y="686"/>
                  </a:cubicBezTo>
                  <a:cubicBezTo>
                    <a:pt x="890" y="731"/>
                    <a:pt x="868" y="777"/>
                    <a:pt x="890" y="823"/>
                  </a:cubicBezTo>
                  <a:cubicBezTo>
                    <a:pt x="890" y="828"/>
                    <a:pt x="890" y="833"/>
                    <a:pt x="890" y="839"/>
                  </a:cubicBezTo>
                  <a:lnTo>
                    <a:pt x="890" y="839"/>
                  </a:lnTo>
                  <a:lnTo>
                    <a:pt x="845" y="845"/>
                  </a:lnTo>
                  <a:lnTo>
                    <a:pt x="776" y="868"/>
                  </a:lnTo>
                  <a:lnTo>
                    <a:pt x="708" y="891"/>
                  </a:lnTo>
                  <a:cubicBezTo>
                    <a:pt x="662" y="914"/>
                    <a:pt x="616" y="937"/>
                    <a:pt x="571" y="959"/>
                  </a:cubicBezTo>
                  <a:lnTo>
                    <a:pt x="434" y="1051"/>
                  </a:lnTo>
                  <a:cubicBezTo>
                    <a:pt x="388" y="1096"/>
                    <a:pt x="365" y="1142"/>
                    <a:pt x="320" y="1165"/>
                  </a:cubicBezTo>
                  <a:cubicBezTo>
                    <a:pt x="274" y="1211"/>
                    <a:pt x="251" y="1256"/>
                    <a:pt x="228" y="1302"/>
                  </a:cubicBezTo>
                  <a:cubicBezTo>
                    <a:pt x="206" y="1348"/>
                    <a:pt x="160" y="1370"/>
                    <a:pt x="160" y="1416"/>
                  </a:cubicBezTo>
                  <a:cubicBezTo>
                    <a:pt x="137" y="1484"/>
                    <a:pt x="114" y="1507"/>
                    <a:pt x="91" y="1576"/>
                  </a:cubicBezTo>
                  <a:lnTo>
                    <a:pt x="46" y="1713"/>
                  </a:lnTo>
                  <a:lnTo>
                    <a:pt x="23" y="1850"/>
                  </a:lnTo>
                  <a:cubicBezTo>
                    <a:pt x="0" y="1895"/>
                    <a:pt x="0" y="1941"/>
                    <a:pt x="0" y="1987"/>
                  </a:cubicBezTo>
                  <a:cubicBezTo>
                    <a:pt x="0" y="2055"/>
                    <a:pt x="0" y="2101"/>
                    <a:pt x="0" y="2146"/>
                  </a:cubicBezTo>
                  <a:cubicBezTo>
                    <a:pt x="0" y="2192"/>
                    <a:pt x="0" y="2238"/>
                    <a:pt x="0" y="2283"/>
                  </a:cubicBezTo>
                  <a:cubicBezTo>
                    <a:pt x="0" y="2329"/>
                    <a:pt x="0" y="2375"/>
                    <a:pt x="0" y="2420"/>
                  </a:cubicBezTo>
                  <a:cubicBezTo>
                    <a:pt x="23" y="2512"/>
                    <a:pt x="46" y="2626"/>
                    <a:pt x="69" y="2717"/>
                  </a:cubicBezTo>
                  <a:cubicBezTo>
                    <a:pt x="69" y="2603"/>
                    <a:pt x="69" y="2512"/>
                    <a:pt x="91" y="2420"/>
                  </a:cubicBezTo>
                  <a:cubicBezTo>
                    <a:pt x="91" y="2329"/>
                    <a:pt x="114" y="2238"/>
                    <a:pt x="137" y="2146"/>
                  </a:cubicBezTo>
                  <a:cubicBezTo>
                    <a:pt x="137" y="2101"/>
                    <a:pt x="137" y="2055"/>
                    <a:pt x="160" y="2032"/>
                  </a:cubicBezTo>
                  <a:cubicBezTo>
                    <a:pt x="160" y="1987"/>
                    <a:pt x="183" y="1941"/>
                    <a:pt x="183" y="1895"/>
                  </a:cubicBezTo>
                  <a:lnTo>
                    <a:pt x="228" y="1758"/>
                  </a:lnTo>
                  <a:lnTo>
                    <a:pt x="297" y="1644"/>
                  </a:lnTo>
                  <a:cubicBezTo>
                    <a:pt x="297" y="1599"/>
                    <a:pt x="343" y="1576"/>
                    <a:pt x="343" y="1530"/>
                  </a:cubicBezTo>
                  <a:cubicBezTo>
                    <a:pt x="365" y="1507"/>
                    <a:pt x="388" y="1462"/>
                    <a:pt x="411" y="1439"/>
                  </a:cubicBezTo>
                  <a:cubicBezTo>
                    <a:pt x="457" y="1393"/>
                    <a:pt x="480" y="1370"/>
                    <a:pt x="502" y="1348"/>
                  </a:cubicBezTo>
                  <a:cubicBezTo>
                    <a:pt x="525" y="1325"/>
                    <a:pt x="571" y="1279"/>
                    <a:pt x="594" y="1256"/>
                  </a:cubicBezTo>
                  <a:lnTo>
                    <a:pt x="685" y="1188"/>
                  </a:lnTo>
                  <a:cubicBezTo>
                    <a:pt x="731" y="1165"/>
                    <a:pt x="776" y="1165"/>
                    <a:pt x="799" y="1142"/>
                  </a:cubicBezTo>
                  <a:lnTo>
                    <a:pt x="868" y="1119"/>
                  </a:lnTo>
                  <a:lnTo>
                    <a:pt x="913" y="1096"/>
                  </a:lnTo>
                  <a:lnTo>
                    <a:pt x="1050" y="1074"/>
                  </a:lnTo>
                  <a:lnTo>
                    <a:pt x="1187" y="1051"/>
                  </a:lnTo>
                  <a:lnTo>
                    <a:pt x="1141" y="914"/>
                  </a:lnTo>
                  <a:cubicBezTo>
                    <a:pt x="1141" y="891"/>
                    <a:pt x="1141" y="845"/>
                    <a:pt x="1141" y="823"/>
                  </a:cubicBezTo>
                  <a:cubicBezTo>
                    <a:pt x="1141" y="777"/>
                    <a:pt x="1141" y="754"/>
                    <a:pt x="1141" y="708"/>
                  </a:cubicBezTo>
                  <a:cubicBezTo>
                    <a:pt x="1141" y="686"/>
                    <a:pt x="1141" y="640"/>
                    <a:pt x="1164" y="617"/>
                  </a:cubicBezTo>
                  <a:cubicBezTo>
                    <a:pt x="1164" y="571"/>
                    <a:pt x="1164" y="549"/>
                    <a:pt x="1187" y="503"/>
                  </a:cubicBezTo>
                  <a:lnTo>
                    <a:pt x="1210" y="457"/>
                  </a:lnTo>
                  <a:lnTo>
                    <a:pt x="1233" y="412"/>
                  </a:lnTo>
                  <a:cubicBezTo>
                    <a:pt x="1233" y="389"/>
                    <a:pt x="1256" y="366"/>
                    <a:pt x="1278" y="343"/>
                  </a:cubicBezTo>
                  <a:cubicBezTo>
                    <a:pt x="1301" y="320"/>
                    <a:pt x="1347" y="298"/>
                    <a:pt x="1370" y="275"/>
                  </a:cubicBezTo>
                  <a:cubicBezTo>
                    <a:pt x="1393" y="252"/>
                    <a:pt x="1415" y="252"/>
                    <a:pt x="1461" y="229"/>
                  </a:cubicBezTo>
                  <a:cubicBezTo>
                    <a:pt x="1484" y="206"/>
                    <a:pt x="1529" y="206"/>
                    <a:pt x="1552" y="183"/>
                  </a:cubicBezTo>
                  <a:cubicBezTo>
                    <a:pt x="1598" y="183"/>
                    <a:pt x="1644" y="161"/>
                    <a:pt x="1666" y="161"/>
                  </a:cubicBezTo>
                  <a:lnTo>
                    <a:pt x="1781" y="138"/>
                  </a:lnTo>
                  <a:lnTo>
                    <a:pt x="1895" y="138"/>
                  </a:lnTo>
                  <a:cubicBezTo>
                    <a:pt x="1986" y="138"/>
                    <a:pt x="2077" y="115"/>
                    <a:pt x="2146" y="115"/>
                  </a:cubicBezTo>
                  <a:cubicBezTo>
                    <a:pt x="2237" y="138"/>
                    <a:pt x="2306" y="138"/>
                    <a:pt x="2397" y="138"/>
                  </a:cubicBezTo>
                  <a:cubicBezTo>
                    <a:pt x="2328" y="115"/>
                    <a:pt x="2237" y="92"/>
                    <a:pt x="2169" y="46"/>
                  </a:cubicBezTo>
                  <a:cubicBezTo>
                    <a:pt x="2077" y="24"/>
                    <a:pt x="1986" y="24"/>
                    <a:pt x="1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60"/>
            <p:cNvSpPr/>
            <p:nvPr/>
          </p:nvSpPr>
          <p:spPr>
            <a:xfrm>
              <a:off x="7843857" y="588982"/>
              <a:ext cx="60828" cy="69089"/>
            </a:xfrm>
            <a:custGeom>
              <a:avLst/>
              <a:gdLst/>
              <a:ahLst/>
              <a:cxnLst/>
              <a:rect l="l" t="t" r="r" b="b"/>
              <a:pathLst>
                <a:path w="2010" h="2283" extrusionOk="0">
                  <a:moveTo>
                    <a:pt x="1393" y="0"/>
                  </a:moveTo>
                  <a:lnTo>
                    <a:pt x="1279" y="23"/>
                  </a:lnTo>
                  <a:cubicBezTo>
                    <a:pt x="1233" y="23"/>
                    <a:pt x="1210" y="46"/>
                    <a:pt x="1165" y="46"/>
                  </a:cubicBezTo>
                  <a:cubicBezTo>
                    <a:pt x="1142" y="69"/>
                    <a:pt x="1096" y="69"/>
                    <a:pt x="1073" y="92"/>
                  </a:cubicBezTo>
                  <a:cubicBezTo>
                    <a:pt x="1028" y="114"/>
                    <a:pt x="1005" y="137"/>
                    <a:pt x="959" y="160"/>
                  </a:cubicBezTo>
                  <a:cubicBezTo>
                    <a:pt x="936" y="183"/>
                    <a:pt x="913" y="206"/>
                    <a:pt x="891" y="251"/>
                  </a:cubicBezTo>
                  <a:lnTo>
                    <a:pt x="845" y="297"/>
                  </a:lnTo>
                  <a:lnTo>
                    <a:pt x="822" y="343"/>
                  </a:lnTo>
                  <a:cubicBezTo>
                    <a:pt x="799" y="411"/>
                    <a:pt x="776" y="502"/>
                    <a:pt x="776" y="571"/>
                  </a:cubicBezTo>
                  <a:cubicBezTo>
                    <a:pt x="776" y="622"/>
                    <a:pt x="776" y="685"/>
                    <a:pt x="776" y="742"/>
                  </a:cubicBezTo>
                  <a:lnTo>
                    <a:pt x="776" y="742"/>
                  </a:lnTo>
                  <a:lnTo>
                    <a:pt x="708" y="753"/>
                  </a:lnTo>
                  <a:lnTo>
                    <a:pt x="662" y="753"/>
                  </a:lnTo>
                  <a:lnTo>
                    <a:pt x="594" y="799"/>
                  </a:lnTo>
                  <a:cubicBezTo>
                    <a:pt x="548" y="799"/>
                    <a:pt x="525" y="822"/>
                    <a:pt x="480" y="845"/>
                  </a:cubicBezTo>
                  <a:lnTo>
                    <a:pt x="366" y="913"/>
                  </a:lnTo>
                  <a:cubicBezTo>
                    <a:pt x="343" y="936"/>
                    <a:pt x="320" y="982"/>
                    <a:pt x="274" y="1005"/>
                  </a:cubicBezTo>
                  <a:cubicBezTo>
                    <a:pt x="252" y="1027"/>
                    <a:pt x="229" y="1073"/>
                    <a:pt x="206" y="1119"/>
                  </a:cubicBezTo>
                  <a:cubicBezTo>
                    <a:pt x="183" y="1141"/>
                    <a:pt x="160" y="1187"/>
                    <a:pt x="137" y="1210"/>
                  </a:cubicBezTo>
                  <a:cubicBezTo>
                    <a:pt x="115" y="1256"/>
                    <a:pt x="92" y="1301"/>
                    <a:pt x="92" y="1324"/>
                  </a:cubicBezTo>
                  <a:lnTo>
                    <a:pt x="46" y="1438"/>
                  </a:lnTo>
                  <a:lnTo>
                    <a:pt x="23" y="1575"/>
                  </a:lnTo>
                  <a:cubicBezTo>
                    <a:pt x="23" y="1598"/>
                    <a:pt x="0" y="1644"/>
                    <a:pt x="0" y="1689"/>
                  </a:cubicBezTo>
                  <a:cubicBezTo>
                    <a:pt x="0" y="1735"/>
                    <a:pt x="0" y="1758"/>
                    <a:pt x="0" y="1803"/>
                  </a:cubicBezTo>
                  <a:cubicBezTo>
                    <a:pt x="0" y="1895"/>
                    <a:pt x="0" y="1963"/>
                    <a:pt x="0" y="2054"/>
                  </a:cubicBezTo>
                  <a:cubicBezTo>
                    <a:pt x="0" y="2123"/>
                    <a:pt x="0" y="2214"/>
                    <a:pt x="23" y="2283"/>
                  </a:cubicBezTo>
                  <a:cubicBezTo>
                    <a:pt x="23" y="2123"/>
                    <a:pt x="46" y="1963"/>
                    <a:pt x="69" y="1803"/>
                  </a:cubicBezTo>
                  <a:cubicBezTo>
                    <a:pt x="69" y="1781"/>
                    <a:pt x="69" y="1735"/>
                    <a:pt x="92" y="1689"/>
                  </a:cubicBezTo>
                  <a:cubicBezTo>
                    <a:pt x="92" y="1666"/>
                    <a:pt x="92" y="1621"/>
                    <a:pt x="115" y="1575"/>
                  </a:cubicBezTo>
                  <a:lnTo>
                    <a:pt x="137" y="1484"/>
                  </a:lnTo>
                  <a:lnTo>
                    <a:pt x="183" y="1370"/>
                  </a:lnTo>
                  <a:cubicBezTo>
                    <a:pt x="206" y="1324"/>
                    <a:pt x="229" y="1301"/>
                    <a:pt x="229" y="1278"/>
                  </a:cubicBezTo>
                  <a:cubicBezTo>
                    <a:pt x="252" y="1233"/>
                    <a:pt x="274" y="1210"/>
                    <a:pt x="297" y="1187"/>
                  </a:cubicBezTo>
                  <a:cubicBezTo>
                    <a:pt x="320" y="1141"/>
                    <a:pt x="343" y="1119"/>
                    <a:pt x="366" y="1096"/>
                  </a:cubicBezTo>
                  <a:cubicBezTo>
                    <a:pt x="388" y="1073"/>
                    <a:pt x="411" y="1050"/>
                    <a:pt x="457" y="1027"/>
                  </a:cubicBezTo>
                  <a:lnTo>
                    <a:pt x="548" y="959"/>
                  </a:lnTo>
                  <a:cubicBezTo>
                    <a:pt x="571" y="936"/>
                    <a:pt x="617" y="936"/>
                    <a:pt x="640" y="913"/>
                  </a:cubicBezTo>
                  <a:lnTo>
                    <a:pt x="685" y="890"/>
                  </a:lnTo>
                  <a:lnTo>
                    <a:pt x="754" y="868"/>
                  </a:lnTo>
                  <a:lnTo>
                    <a:pt x="845" y="845"/>
                  </a:lnTo>
                  <a:lnTo>
                    <a:pt x="913" y="845"/>
                  </a:lnTo>
                  <a:lnTo>
                    <a:pt x="913" y="776"/>
                  </a:lnTo>
                  <a:cubicBezTo>
                    <a:pt x="891" y="708"/>
                    <a:pt x="891" y="639"/>
                    <a:pt x="891" y="594"/>
                  </a:cubicBezTo>
                  <a:cubicBezTo>
                    <a:pt x="913" y="525"/>
                    <a:pt x="913" y="457"/>
                    <a:pt x="936" y="388"/>
                  </a:cubicBezTo>
                  <a:lnTo>
                    <a:pt x="959" y="365"/>
                  </a:lnTo>
                  <a:lnTo>
                    <a:pt x="982" y="320"/>
                  </a:lnTo>
                  <a:cubicBezTo>
                    <a:pt x="1005" y="297"/>
                    <a:pt x="1028" y="274"/>
                    <a:pt x="1050" y="251"/>
                  </a:cubicBezTo>
                  <a:cubicBezTo>
                    <a:pt x="1073" y="228"/>
                    <a:pt x="1096" y="206"/>
                    <a:pt x="1119" y="183"/>
                  </a:cubicBezTo>
                  <a:cubicBezTo>
                    <a:pt x="1142" y="160"/>
                    <a:pt x="1165" y="160"/>
                    <a:pt x="1210" y="137"/>
                  </a:cubicBezTo>
                  <a:cubicBezTo>
                    <a:pt x="1233" y="137"/>
                    <a:pt x="1256" y="114"/>
                    <a:pt x="1301" y="114"/>
                  </a:cubicBezTo>
                  <a:lnTo>
                    <a:pt x="1393" y="92"/>
                  </a:lnTo>
                  <a:cubicBezTo>
                    <a:pt x="1461" y="92"/>
                    <a:pt x="1530" y="69"/>
                    <a:pt x="1598" y="69"/>
                  </a:cubicBezTo>
                  <a:lnTo>
                    <a:pt x="1804" y="69"/>
                  </a:lnTo>
                  <a:cubicBezTo>
                    <a:pt x="1872" y="92"/>
                    <a:pt x="1941" y="92"/>
                    <a:pt x="2009" y="92"/>
                  </a:cubicBezTo>
                  <a:cubicBezTo>
                    <a:pt x="1941" y="69"/>
                    <a:pt x="1872" y="69"/>
                    <a:pt x="1804" y="46"/>
                  </a:cubicBezTo>
                  <a:cubicBezTo>
                    <a:pt x="1735" y="23"/>
                    <a:pt x="1667" y="23"/>
                    <a:pt x="1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60"/>
            <p:cNvSpPr/>
            <p:nvPr/>
          </p:nvSpPr>
          <p:spPr>
            <a:xfrm>
              <a:off x="7954376" y="776156"/>
              <a:ext cx="102257" cy="49086"/>
            </a:xfrm>
            <a:custGeom>
              <a:avLst/>
              <a:gdLst/>
              <a:ahLst/>
              <a:cxnLst/>
              <a:rect l="l" t="t" r="r" b="b"/>
              <a:pathLst>
                <a:path w="3379" h="1622" extrusionOk="0">
                  <a:moveTo>
                    <a:pt x="2283" y="1"/>
                  </a:moveTo>
                  <a:cubicBezTo>
                    <a:pt x="2237" y="24"/>
                    <a:pt x="2169" y="24"/>
                    <a:pt x="2123" y="47"/>
                  </a:cubicBezTo>
                  <a:cubicBezTo>
                    <a:pt x="2100" y="47"/>
                    <a:pt x="2055" y="69"/>
                    <a:pt x="2032" y="69"/>
                  </a:cubicBezTo>
                  <a:lnTo>
                    <a:pt x="1963" y="115"/>
                  </a:lnTo>
                  <a:cubicBezTo>
                    <a:pt x="1918" y="138"/>
                    <a:pt x="1872" y="183"/>
                    <a:pt x="1827" y="206"/>
                  </a:cubicBezTo>
                  <a:cubicBezTo>
                    <a:pt x="1781" y="252"/>
                    <a:pt x="1735" y="275"/>
                    <a:pt x="1712" y="320"/>
                  </a:cubicBezTo>
                  <a:cubicBezTo>
                    <a:pt x="1697" y="336"/>
                    <a:pt x="1683" y="352"/>
                    <a:pt x="1672" y="368"/>
                  </a:cubicBezTo>
                  <a:lnTo>
                    <a:pt x="1672" y="368"/>
                  </a:lnTo>
                  <a:lnTo>
                    <a:pt x="1667" y="366"/>
                  </a:lnTo>
                  <a:lnTo>
                    <a:pt x="1575" y="343"/>
                  </a:lnTo>
                  <a:cubicBezTo>
                    <a:pt x="1507" y="343"/>
                    <a:pt x="1461" y="320"/>
                    <a:pt x="1393" y="320"/>
                  </a:cubicBezTo>
                  <a:lnTo>
                    <a:pt x="1210" y="343"/>
                  </a:lnTo>
                  <a:cubicBezTo>
                    <a:pt x="1165" y="343"/>
                    <a:pt x="1096" y="366"/>
                    <a:pt x="1050" y="366"/>
                  </a:cubicBezTo>
                  <a:cubicBezTo>
                    <a:pt x="982" y="389"/>
                    <a:pt x="936" y="412"/>
                    <a:pt x="891" y="435"/>
                  </a:cubicBezTo>
                  <a:cubicBezTo>
                    <a:pt x="822" y="457"/>
                    <a:pt x="777" y="480"/>
                    <a:pt x="731" y="503"/>
                  </a:cubicBezTo>
                  <a:cubicBezTo>
                    <a:pt x="685" y="526"/>
                    <a:pt x="640" y="571"/>
                    <a:pt x="594" y="594"/>
                  </a:cubicBezTo>
                  <a:cubicBezTo>
                    <a:pt x="571" y="640"/>
                    <a:pt x="525" y="663"/>
                    <a:pt x="480" y="708"/>
                  </a:cubicBezTo>
                  <a:lnTo>
                    <a:pt x="389" y="823"/>
                  </a:lnTo>
                  <a:cubicBezTo>
                    <a:pt x="343" y="868"/>
                    <a:pt x="320" y="891"/>
                    <a:pt x="297" y="937"/>
                  </a:cubicBezTo>
                  <a:cubicBezTo>
                    <a:pt x="252" y="982"/>
                    <a:pt x="229" y="1028"/>
                    <a:pt x="206" y="1074"/>
                  </a:cubicBezTo>
                  <a:cubicBezTo>
                    <a:pt x="183" y="1119"/>
                    <a:pt x="160" y="1165"/>
                    <a:pt x="137" y="1211"/>
                  </a:cubicBezTo>
                  <a:cubicBezTo>
                    <a:pt x="115" y="1256"/>
                    <a:pt x="92" y="1302"/>
                    <a:pt x="69" y="1348"/>
                  </a:cubicBezTo>
                  <a:cubicBezTo>
                    <a:pt x="46" y="1439"/>
                    <a:pt x="23" y="1530"/>
                    <a:pt x="0" y="1621"/>
                  </a:cubicBezTo>
                  <a:cubicBezTo>
                    <a:pt x="69" y="1553"/>
                    <a:pt x="137" y="1485"/>
                    <a:pt x="206" y="1416"/>
                  </a:cubicBezTo>
                  <a:cubicBezTo>
                    <a:pt x="274" y="1370"/>
                    <a:pt x="343" y="1302"/>
                    <a:pt x="411" y="1233"/>
                  </a:cubicBezTo>
                  <a:cubicBezTo>
                    <a:pt x="457" y="1211"/>
                    <a:pt x="480" y="1188"/>
                    <a:pt x="525" y="1165"/>
                  </a:cubicBezTo>
                  <a:cubicBezTo>
                    <a:pt x="548" y="1142"/>
                    <a:pt x="594" y="1096"/>
                    <a:pt x="617" y="1074"/>
                  </a:cubicBezTo>
                  <a:lnTo>
                    <a:pt x="731" y="1005"/>
                  </a:lnTo>
                  <a:lnTo>
                    <a:pt x="845" y="960"/>
                  </a:lnTo>
                  <a:cubicBezTo>
                    <a:pt x="868" y="937"/>
                    <a:pt x="913" y="937"/>
                    <a:pt x="936" y="914"/>
                  </a:cubicBezTo>
                  <a:cubicBezTo>
                    <a:pt x="982" y="891"/>
                    <a:pt x="1028" y="891"/>
                    <a:pt x="1050" y="868"/>
                  </a:cubicBezTo>
                  <a:cubicBezTo>
                    <a:pt x="1096" y="868"/>
                    <a:pt x="1119" y="845"/>
                    <a:pt x="1165" y="845"/>
                  </a:cubicBezTo>
                  <a:lnTo>
                    <a:pt x="1370" y="845"/>
                  </a:lnTo>
                  <a:cubicBezTo>
                    <a:pt x="1393" y="845"/>
                    <a:pt x="1438" y="868"/>
                    <a:pt x="1461" y="868"/>
                  </a:cubicBezTo>
                  <a:lnTo>
                    <a:pt x="1507" y="868"/>
                  </a:lnTo>
                  <a:lnTo>
                    <a:pt x="1575" y="891"/>
                  </a:lnTo>
                  <a:cubicBezTo>
                    <a:pt x="1598" y="914"/>
                    <a:pt x="1644" y="914"/>
                    <a:pt x="1667" y="937"/>
                  </a:cubicBezTo>
                  <a:lnTo>
                    <a:pt x="1941" y="1028"/>
                  </a:lnTo>
                  <a:lnTo>
                    <a:pt x="2032" y="800"/>
                  </a:lnTo>
                  <a:cubicBezTo>
                    <a:pt x="2032" y="777"/>
                    <a:pt x="2055" y="754"/>
                    <a:pt x="2055" y="731"/>
                  </a:cubicBezTo>
                  <a:cubicBezTo>
                    <a:pt x="2078" y="686"/>
                    <a:pt x="2100" y="663"/>
                    <a:pt x="2100" y="640"/>
                  </a:cubicBezTo>
                  <a:cubicBezTo>
                    <a:pt x="2123" y="617"/>
                    <a:pt x="2146" y="594"/>
                    <a:pt x="2169" y="571"/>
                  </a:cubicBezTo>
                  <a:cubicBezTo>
                    <a:pt x="2192" y="571"/>
                    <a:pt x="2192" y="549"/>
                    <a:pt x="2215" y="526"/>
                  </a:cubicBezTo>
                  <a:lnTo>
                    <a:pt x="2260" y="503"/>
                  </a:lnTo>
                  <a:cubicBezTo>
                    <a:pt x="2260" y="503"/>
                    <a:pt x="2283" y="503"/>
                    <a:pt x="2283" y="480"/>
                  </a:cubicBezTo>
                  <a:cubicBezTo>
                    <a:pt x="2306" y="480"/>
                    <a:pt x="2329" y="457"/>
                    <a:pt x="2351" y="457"/>
                  </a:cubicBezTo>
                  <a:cubicBezTo>
                    <a:pt x="2374" y="457"/>
                    <a:pt x="2397" y="457"/>
                    <a:pt x="2443" y="435"/>
                  </a:cubicBezTo>
                  <a:lnTo>
                    <a:pt x="2511" y="435"/>
                  </a:lnTo>
                  <a:cubicBezTo>
                    <a:pt x="2557" y="435"/>
                    <a:pt x="2580" y="435"/>
                    <a:pt x="2625" y="457"/>
                  </a:cubicBezTo>
                  <a:cubicBezTo>
                    <a:pt x="2648" y="457"/>
                    <a:pt x="2694" y="480"/>
                    <a:pt x="2717" y="480"/>
                  </a:cubicBezTo>
                  <a:cubicBezTo>
                    <a:pt x="2785" y="503"/>
                    <a:pt x="2854" y="526"/>
                    <a:pt x="2922" y="571"/>
                  </a:cubicBezTo>
                  <a:lnTo>
                    <a:pt x="3036" y="617"/>
                  </a:lnTo>
                  <a:cubicBezTo>
                    <a:pt x="3082" y="640"/>
                    <a:pt x="3105" y="640"/>
                    <a:pt x="3150" y="663"/>
                  </a:cubicBezTo>
                  <a:cubicBezTo>
                    <a:pt x="3219" y="708"/>
                    <a:pt x="3287" y="754"/>
                    <a:pt x="3379" y="777"/>
                  </a:cubicBezTo>
                  <a:cubicBezTo>
                    <a:pt x="3333" y="708"/>
                    <a:pt x="3287" y="640"/>
                    <a:pt x="3242" y="571"/>
                  </a:cubicBezTo>
                  <a:cubicBezTo>
                    <a:pt x="3196" y="480"/>
                    <a:pt x="3128" y="435"/>
                    <a:pt x="3082" y="366"/>
                  </a:cubicBezTo>
                  <a:cubicBezTo>
                    <a:pt x="3059" y="320"/>
                    <a:pt x="3013" y="298"/>
                    <a:pt x="2968" y="275"/>
                  </a:cubicBezTo>
                  <a:cubicBezTo>
                    <a:pt x="2945" y="229"/>
                    <a:pt x="2899" y="206"/>
                    <a:pt x="2876" y="183"/>
                  </a:cubicBezTo>
                  <a:cubicBezTo>
                    <a:pt x="2831" y="161"/>
                    <a:pt x="2785" y="138"/>
                    <a:pt x="2740" y="115"/>
                  </a:cubicBezTo>
                  <a:cubicBezTo>
                    <a:pt x="2717" y="92"/>
                    <a:pt x="2648" y="69"/>
                    <a:pt x="2603" y="47"/>
                  </a:cubicBezTo>
                  <a:cubicBezTo>
                    <a:pt x="2557" y="24"/>
                    <a:pt x="2511" y="24"/>
                    <a:pt x="2443" y="24"/>
                  </a:cubicBezTo>
                  <a:cubicBezTo>
                    <a:pt x="2397" y="1"/>
                    <a:pt x="2351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60"/>
            <p:cNvSpPr/>
            <p:nvPr/>
          </p:nvSpPr>
          <p:spPr>
            <a:xfrm>
              <a:off x="7961971" y="842491"/>
              <a:ext cx="102257" cy="49056"/>
            </a:xfrm>
            <a:custGeom>
              <a:avLst/>
              <a:gdLst/>
              <a:ahLst/>
              <a:cxnLst/>
              <a:rect l="l" t="t" r="r" b="b"/>
              <a:pathLst>
                <a:path w="3379" h="1621" extrusionOk="0">
                  <a:moveTo>
                    <a:pt x="2283" y="0"/>
                  </a:moveTo>
                  <a:cubicBezTo>
                    <a:pt x="2237" y="0"/>
                    <a:pt x="2169" y="23"/>
                    <a:pt x="2123" y="23"/>
                  </a:cubicBezTo>
                  <a:cubicBezTo>
                    <a:pt x="2100" y="46"/>
                    <a:pt x="2055" y="46"/>
                    <a:pt x="2032" y="69"/>
                  </a:cubicBezTo>
                  <a:lnTo>
                    <a:pt x="1964" y="91"/>
                  </a:lnTo>
                  <a:cubicBezTo>
                    <a:pt x="1918" y="137"/>
                    <a:pt x="1872" y="160"/>
                    <a:pt x="1827" y="206"/>
                  </a:cubicBezTo>
                  <a:cubicBezTo>
                    <a:pt x="1781" y="228"/>
                    <a:pt x="1735" y="274"/>
                    <a:pt x="1712" y="320"/>
                  </a:cubicBezTo>
                  <a:cubicBezTo>
                    <a:pt x="1691" y="330"/>
                    <a:pt x="1675" y="346"/>
                    <a:pt x="1661" y="364"/>
                  </a:cubicBezTo>
                  <a:lnTo>
                    <a:pt x="1661" y="364"/>
                  </a:lnTo>
                  <a:lnTo>
                    <a:pt x="1576" y="342"/>
                  </a:lnTo>
                  <a:cubicBezTo>
                    <a:pt x="1507" y="342"/>
                    <a:pt x="1461" y="320"/>
                    <a:pt x="1393" y="320"/>
                  </a:cubicBezTo>
                  <a:lnTo>
                    <a:pt x="1210" y="320"/>
                  </a:lnTo>
                  <a:cubicBezTo>
                    <a:pt x="1165" y="320"/>
                    <a:pt x="1096" y="342"/>
                    <a:pt x="1051" y="365"/>
                  </a:cubicBezTo>
                  <a:cubicBezTo>
                    <a:pt x="982" y="365"/>
                    <a:pt x="936" y="388"/>
                    <a:pt x="891" y="411"/>
                  </a:cubicBezTo>
                  <a:cubicBezTo>
                    <a:pt x="845" y="434"/>
                    <a:pt x="777" y="457"/>
                    <a:pt x="731" y="502"/>
                  </a:cubicBezTo>
                  <a:cubicBezTo>
                    <a:pt x="685" y="525"/>
                    <a:pt x="640" y="548"/>
                    <a:pt x="594" y="594"/>
                  </a:cubicBezTo>
                  <a:cubicBezTo>
                    <a:pt x="571" y="616"/>
                    <a:pt x="526" y="662"/>
                    <a:pt x="480" y="685"/>
                  </a:cubicBezTo>
                  <a:lnTo>
                    <a:pt x="389" y="799"/>
                  </a:lnTo>
                  <a:cubicBezTo>
                    <a:pt x="343" y="845"/>
                    <a:pt x="320" y="890"/>
                    <a:pt x="297" y="936"/>
                  </a:cubicBezTo>
                  <a:cubicBezTo>
                    <a:pt x="252" y="982"/>
                    <a:pt x="229" y="1027"/>
                    <a:pt x="206" y="1050"/>
                  </a:cubicBezTo>
                  <a:cubicBezTo>
                    <a:pt x="183" y="1096"/>
                    <a:pt x="160" y="1141"/>
                    <a:pt x="138" y="1187"/>
                  </a:cubicBezTo>
                  <a:cubicBezTo>
                    <a:pt x="115" y="1233"/>
                    <a:pt x="92" y="1278"/>
                    <a:pt x="92" y="1324"/>
                  </a:cubicBezTo>
                  <a:cubicBezTo>
                    <a:pt x="46" y="1415"/>
                    <a:pt x="23" y="1507"/>
                    <a:pt x="1" y="1621"/>
                  </a:cubicBezTo>
                  <a:cubicBezTo>
                    <a:pt x="69" y="1552"/>
                    <a:pt x="138" y="1484"/>
                    <a:pt x="206" y="1415"/>
                  </a:cubicBezTo>
                  <a:cubicBezTo>
                    <a:pt x="274" y="1347"/>
                    <a:pt x="343" y="1278"/>
                    <a:pt x="411" y="1233"/>
                  </a:cubicBezTo>
                  <a:cubicBezTo>
                    <a:pt x="457" y="1210"/>
                    <a:pt x="480" y="1164"/>
                    <a:pt x="526" y="1141"/>
                  </a:cubicBezTo>
                  <a:cubicBezTo>
                    <a:pt x="548" y="1119"/>
                    <a:pt x="594" y="1096"/>
                    <a:pt x="617" y="1073"/>
                  </a:cubicBezTo>
                  <a:lnTo>
                    <a:pt x="731" y="1004"/>
                  </a:lnTo>
                  <a:lnTo>
                    <a:pt x="845" y="959"/>
                  </a:lnTo>
                  <a:cubicBezTo>
                    <a:pt x="868" y="936"/>
                    <a:pt x="914" y="913"/>
                    <a:pt x="959" y="890"/>
                  </a:cubicBezTo>
                  <a:cubicBezTo>
                    <a:pt x="982" y="890"/>
                    <a:pt x="1028" y="867"/>
                    <a:pt x="1051" y="867"/>
                  </a:cubicBezTo>
                  <a:cubicBezTo>
                    <a:pt x="1096" y="867"/>
                    <a:pt x="1119" y="845"/>
                    <a:pt x="1165" y="845"/>
                  </a:cubicBezTo>
                  <a:cubicBezTo>
                    <a:pt x="1187" y="845"/>
                    <a:pt x="1233" y="822"/>
                    <a:pt x="1256" y="822"/>
                  </a:cubicBezTo>
                  <a:cubicBezTo>
                    <a:pt x="1302" y="845"/>
                    <a:pt x="1324" y="845"/>
                    <a:pt x="1370" y="845"/>
                  </a:cubicBezTo>
                  <a:lnTo>
                    <a:pt x="1461" y="845"/>
                  </a:lnTo>
                  <a:lnTo>
                    <a:pt x="1507" y="867"/>
                  </a:lnTo>
                  <a:lnTo>
                    <a:pt x="1576" y="890"/>
                  </a:lnTo>
                  <a:cubicBezTo>
                    <a:pt x="1598" y="890"/>
                    <a:pt x="1644" y="913"/>
                    <a:pt x="1667" y="913"/>
                  </a:cubicBezTo>
                  <a:lnTo>
                    <a:pt x="1941" y="1004"/>
                  </a:lnTo>
                  <a:lnTo>
                    <a:pt x="2032" y="776"/>
                  </a:lnTo>
                  <a:cubicBezTo>
                    <a:pt x="2032" y="776"/>
                    <a:pt x="2055" y="730"/>
                    <a:pt x="2055" y="708"/>
                  </a:cubicBezTo>
                  <a:cubicBezTo>
                    <a:pt x="2078" y="685"/>
                    <a:pt x="2100" y="662"/>
                    <a:pt x="2123" y="639"/>
                  </a:cubicBezTo>
                  <a:cubicBezTo>
                    <a:pt x="2123" y="616"/>
                    <a:pt x="2146" y="594"/>
                    <a:pt x="2169" y="571"/>
                  </a:cubicBezTo>
                  <a:cubicBezTo>
                    <a:pt x="2192" y="548"/>
                    <a:pt x="2215" y="525"/>
                    <a:pt x="2215" y="525"/>
                  </a:cubicBezTo>
                  <a:lnTo>
                    <a:pt x="2260" y="502"/>
                  </a:lnTo>
                  <a:cubicBezTo>
                    <a:pt x="2260" y="479"/>
                    <a:pt x="2283" y="479"/>
                    <a:pt x="2283" y="479"/>
                  </a:cubicBezTo>
                  <a:cubicBezTo>
                    <a:pt x="2306" y="457"/>
                    <a:pt x="2329" y="457"/>
                    <a:pt x="2352" y="457"/>
                  </a:cubicBezTo>
                  <a:cubicBezTo>
                    <a:pt x="2374" y="434"/>
                    <a:pt x="2397" y="434"/>
                    <a:pt x="2443" y="434"/>
                  </a:cubicBezTo>
                  <a:lnTo>
                    <a:pt x="2625" y="434"/>
                  </a:lnTo>
                  <a:cubicBezTo>
                    <a:pt x="2648" y="457"/>
                    <a:pt x="2694" y="457"/>
                    <a:pt x="2717" y="479"/>
                  </a:cubicBezTo>
                  <a:cubicBezTo>
                    <a:pt x="2785" y="502"/>
                    <a:pt x="2854" y="525"/>
                    <a:pt x="2945" y="548"/>
                  </a:cubicBezTo>
                  <a:lnTo>
                    <a:pt x="3036" y="594"/>
                  </a:lnTo>
                  <a:cubicBezTo>
                    <a:pt x="3082" y="616"/>
                    <a:pt x="3128" y="639"/>
                    <a:pt x="3150" y="662"/>
                  </a:cubicBezTo>
                  <a:cubicBezTo>
                    <a:pt x="3219" y="708"/>
                    <a:pt x="3287" y="730"/>
                    <a:pt x="3379" y="776"/>
                  </a:cubicBezTo>
                  <a:cubicBezTo>
                    <a:pt x="3333" y="708"/>
                    <a:pt x="3287" y="639"/>
                    <a:pt x="3242" y="548"/>
                  </a:cubicBezTo>
                  <a:cubicBezTo>
                    <a:pt x="3196" y="479"/>
                    <a:pt x="3128" y="411"/>
                    <a:pt x="3082" y="342"/>
                  </a:cubicBezTo>
                  <a:cubicBezTo>
                    <a:pt x="3059" y="320"/>
                    <a:pt x="3014" y="297"/>
                    <a:pt x="2991" y="251"/>
                  </a:cubicBezTo>
                  <a:cubicBezTo>
                    <a:pt x="2945" y="228"/>
                    <a:pt x="2922" y="206"/>
                    <a:pt x="2877" y="160"/>
                  </a:cubicBezTo>
                  <a:cubicBezTo>
                    <a:pt x="2831" y="137"/>
                    <a:pt x="2785" y="114"/>
                    <a:pt x="2740" y="91"/>
                  </a:cubicBezTo>
                  <a:cubicBezTo>
                    <a:pt x="2717" y="69"/>
                    <a:pt x="2671" y="46"/>
                    <a:pt x="2603" y="46"/>
                  </a:cubicBezTo>
                  <a:cubicBezTo>
                    <a:pt x="2557" y="23"/>
                    <a:pt x="2511" y="0"/>
                    <a:pt x="24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60"/>
            <p:cNvSpPr/>
            <p:nvPr/>
          </p:nvSpPr>
          <p:spPr>
            <a:xfrm>
              <a:off x="7955768" y="910158"/>
              <a:ext cx="114695" cy="38040"/>
            </a:xfrm>
            <a:custGeom>
              <a:avLst/>
              <a:gdLst/>
              <a:ahLst/>
              <a:cxnLst/>
              <a:rect l="l" t="t" r="r" b="b"/>
              <a:pathLst>
                <a:path w="3790" h="1257" extrusionOk="0">
                  <a:moveTo>
                    <a:pt x="2785" y="1"/>
                  </a:moveTo>
                  <a:cubicBezTo>
                    <a:pt x="2716" y="1"/>
                    <a:pt x="2648" y="1"/>
                    <a:pt x="2602" y="24"/>
                  </a:cubicBezTo>
                  <a:lnTo>
                    <a:pt x="2511" y="24"/>
                  </a:lnTo>
                  <a:lnTo>
                    <a:pt x="2420" y="47"/>
                  </a:lnTo>
                  <a:cubicBezTo>
                    <a:pt x="2351" y="69"/>
                    <a:pt x="2305" y="92"/>
                    <a:pt x="2260" y="138"/>
                  </a:cubicBezTo>
                  <a:cubicBezTo>
                    <a:pt x="2191" y="161"/>
                    <a:pt x="2146" y="184"/>
                    <a:pt x="2100" y="229"/>
                  </a:cubicBezTo>
                  <a:cubicBezTo>
                    <a:pt x="2088" y="253"/>
                    <a:pt x="2071" y="270"/>
                    <a:pt x="2050" y="287"/>
                  </a:cubicBezTo>
                  <a:lnTo>
                    <a:pt x="2050" y="287"/>
                  </a:lnTo>
                  <a:lnTo>
                    <a:pt x="2032" y="275"/>
                  </a:lnTo>
                  <a:lnTo>
                    <a:pt x="1940" y="229"/>
                  </a:lnTo>
                  <a:cubicBezTo>
                    <a:pt x="1872" y="206"/>
                    <a:pt x="1826" y="184"/>
                    <a:pt x="1758" y="184"/>
                  </a:cubicBezTo>
                  <a:lnTo>
                    <a:pt x="1575" y="138"/>
                  </a:lnTo>
                  <a:lnTo>
                    <a:pt x="1370" y="138"/>
                  </a:lnTo>
                  <a:cubicBezTo>
                    <a:pt x="1324" y="138"/>
                    <a:pt x="1256" y="161"/>
                    <a:pt x="1187" y="184"/>
                  </a:cubicBezTo>
                  <a:cubicBezTo>
                    <a:pt x="1141" y="184"/>
                    <a:pt x="1073" y="206"/>
                    <a:pt x="1027" y="229"/>
                  </a:cubicBezTo>
                  <a:cubicBezTo>
                    <a:pt x="982" y="252"/>
                    <a:pt x="913" y="275"/>
                    <a:pt x="867" y="298"/>
                  </a:cubicBezTo>
                  <a:cubicBezTo>
                    <a:pt x="822" y="321"/>
                    <a:pt x="753" y="366"/>
                    <a:pt x="708" y="389"/>
                  </a:cubicBezTo>
                  <a:lnTo>
                    <a:pt x="571" y="480"/>
                  </a:lnTo>
                  <a:cubicBezTo>
                    <a:pt x="548" y="526"/>
                    <a:pt x="502" y="572"/>
                    <a:pt x="457" y="594"/>
                  </a:cubicBezTo>
                  <a:cubicBezTo>
                    <a:pt x="411" y="640"/>
                    <a:pt x="388" y="686"/>
                    <a:pt x="343" y="709"/>
                  </a:cubicBezTo>
                  <a:cubicBezTo>
                    <a:pt x="320" y="754"/>
                    <a:pt x="274" y="800"/>
                    <a:pt x="251" y="846"/>
                  </a:cubicBezTo>
                  <a:cubicBezTo>
                    <a:pt x="206" y="891"/>
                    <a:pt x="183" y="937"/>
                    <a:pt x="160" y="982"/>
                  </a:cubicBezTo>
                  <a:cubicBezTo>
                    <a:pt x="91" y="1051"/>
                    <a:pt x="46" y="1165"/>
                    <a:pt x="0" y="1256"/>
                  </a:cubicBezTo>
                  <a:cubicBezTo>
                    <a:pt x="91" y="1188"/>
                    <a:pt x="183" y="1142"/>
                    <a:pt x="274" y="1074"/>
                  </a:cubicBezTo>
                  <a:cubicBezTo>
                    <a:pt x="343" y="1028"/>
                    <a:pt x="434" y="960"/>
                    <a:pt x="525" y="914"/>
                  </a:cubicBezTo>
                  <a:cubicBezTo>
                    <a:pt x="571" y="891"/>
                    <a:pt x="594" y="868"/>
                    <a:pt x="639" y="846"/>
                  </a:cubicBezTo>
                  <a:cubicBezTo>
                    <a:pt x="685" y="846"/>
                    <a:pt x="731" y="800"/>
                    <a:pt x="776" y="800"/>
                  </a:cubicBezTo>
                  <a:lnTo>
                    <a:pt x="913" y="731"/>
                  </a:lnTo>
                  <a:lnTo>
                    <a:pt x="1027" y="686"/>
                  </a:lnTo>
                  <a:cubicBezTo>
                    <a:pt x="1073" y="686"/>
                    <a:pt x="1119" y="686"/>
                    <a:pt x="1164" y="663"/>
                  </a:cubicBezTo>
                  <a:cubicBezTo>
                    <a:pt x="1187" y="663"/>
                    <a:pt x="1233" y="663"/>
                    <a:pt x="1278" y="640"/>
                  </a:cubicBezTo>
                  <a:lnTo>
                    <a:pt x="1392" y="640"/>
                  </a:lnTo>
                  <a:cubicBezTo>
                    <a:pt x="1438" y="640"/>
                    <a:pt x="1484" y="640"/>
                    <a:pt x="1507" y="663"/>
                  </a:cubicBezTo>
                  <a:cubicBezTo>
                    <a:pt x="1552" y="663"/>
                    <a:pt x="1598" y="663"/>
                    <a:pt x="1621" y="686"/>
                  </a:cubicBezTo>
                  <a:cubicBezTo>
                    <a:pt x="1666" y="686"/>
                    <a:pt x="1689" y="709"/>
                    <a:pt x="1735" y="731"/>
                  </a:cubicBezTo>
                  <a:lnTo>
                    <a:pt x="1781" y="731"/>
                  </a:lnTo>
                  <a:lnTo>
                    <a:pt x="1849" y="777"/>
                  </a:lnTo>
                  <a:cubicBezTo>
                    <a:pt x="1872" y="800"/>
                    <a:pt x="1917" y="823"/>
                    <a:pt x="1940" y="846"/>
                  </a:cubicBezTo>
                  <a:lnTo>
                    <a:pt x="2191" y="982"/>
                  </a:lnTo>
                  <a:lnTo>
                    <a:pt x="2328" y="754"/>
                  </a:lnTo>
                  <a:cubicBezTo>
                    <a:pt x="2328" y="754"/>
                    <a:pt x="2351" y="709"/>
                    <a:pt x="2374" y="686"/>
                  </a:cubicBezTo>
                  <a:cubicBezTo>
                    <a:pt x="2397" y="663"/>
                    <a:pt x="2420" y="640"/>
                    <a:pt x="2442" y="617"/>
                  </a:cubicBezTo>
                  <a:cubicBezTo>
                    <a:pt x="2465" y="594"/>
                    <a:pt x="2488" y="572"/>
                    <a:pt x="2511" y="549"/>
                  </a:cubicBezTo>
                  <a:cubicBezTo>
                    <a:pt x="2534" y="549"/>
                    <a:pt x="2579" y="526"/>
                    <a:pt x="2602" y="503"/>
                  </a:cubicBezTo>
                  <a:lnTo>
                    <a:pt x="2625" y="503"/>
                  </a:lnTo>
                  <a:cubicBezTo>
                    <a:pt x="2648" y="480"/>
                    <a:pt x="2671" y="480"/>
                    <a:pt x="2671" y="480"/>
                  </a:cubicBezTo>
                  <a:cubicBezTo>
                    <a:pt x="2694" y="457"/>
                    <a:pt x="2739" y="457"/>
                    <a:pt x="2762" y="457"/>
                  </a:cubicBezTo>
                  <a:lnTo>
                    <a:pt x="2853" y="457"/>
                  </a:lnTo>
                  <a:cubicBezTo>
                    <a:pt x="2876" y="457"/>
                    <a:pt x="2922" y="480"/>
                    <a:pt x="2945" y="480"/>
                  </a:cubicBezTo>
                  <a:cubicBezTo>
                    <a:pt x="2990" y="503"/>
                    <a:pt x="3013" y="503"/>
                    <a:pt x="3059" y="526"/>
                  </a:cubicBezTo>
                  <a:cubicBezTo>
                    <a:pt x="3082" y="549"/>
                    <a:pt x="3127" y="549"/>
                    <a:pt x="3150" y="572"/>
                  </a:cubicBezTo>
                  <a:cubicBezTo>
                    <a:pt x="3219" y="617"/>
                    <a:pt x="3287" y="663"/>
                    <a:pt x="3355" y="709"/>
                  </a:cubicBezTo>
                  <a:lnTo>
                    <a:pt x="3470" y="777"/>
                  </a:lnTo>
                  <a:cubicBezTo>
                    <a:pt x="3492" y="800"/>
                    <a:pt x="3538" y="846"/>
                    <a:pt x="3561" y="868"/>
                  </a:cubicBezTo>
                  <a:cubicBezTo>
                    <a:pt x="3629" y="937"/>
                    <a:pt x="3698" y="982"/>
                    <a:pt x="3789" y="1051"/>
                  </a:cubicBezTo>
                  <a:cubicBezTo>
                    <a:pt x="3743" y="960"/>
                    <a:pt x="3721" y="868"/>
                    <a:pt x="3675" y="777"/>
                  </a:cubicBezTo>
                  <a:cubicBezTo>
                    <a:pt x="3652" y="686"/>
                    <a:pt x="3584" y="617"/>
                    <a:pt x="3538" y="526"/>
                  </a:cubicBezTo>
                  <a:cubicBezTo>
                    <a:pt x="3515" y="480"/>
                    <a:pt x="3492" y="457"/>
                    <a:pt x="3447" y="412"/>
                  </a:cubicBezTo>
                  <a:cubicBezTo>
                    <a:pt x="3424" y="389"/>
                    <a:pt x="3401" y="343"/>
                    <a:pt x="3355" y="298"/>
                  </a:cubicBezTo>
                  <a:cubicBezTo>
                    <a:pt x="3310" y="275"/>
                    <a:pt x="3287" y="229"/>
                    <a:pt x="3241" y="206"/>
                  </a:cubicBezTo>
                  <a:cubicBezTo>
                    <a:pt x="3196" y="161"/>
                    <a:pt x="3150" y="138"/>
                    <a:pt x="3104" y="115"/>
                  </a:cubicBezTo>
                  <a:cubicBezTo>
                    <a:pt x="3059" y="92"/>
                    <a:pt x="3013" y="69"/>
                    <a:pt x="2945" y="47"/>
                  </a:cubicBezTo>
                  <a:cubicBezTo>
                    <a:pt x="2899" y="24"/>
                    <a:pt x="2830" y="1"/>
                    <a:pt x="27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60"/>
            <p:cNvSpPr/>
            <p:nvPr/>
          </p:nvSpPr>
          <p:spPr>
            <a:xfrm>
              <a:off x="7966117" y="977189"/>
              <a:ext cx="113999" cy="35256"/>
            </a:xfrm>
            <a:custGeom>
              <a:avLst/>
              <a:gdLst/>
              <a:ahLst/>
              <a:cxnLst/>
              <a:rect l="l" t="t" r="r" b="b"/>
              <a:pathLst>
                <a:path w="3767" h="1165" extrusionOk="0">
                  <a:moveTo>
                    <a:pt x="1" y="0"/>
                  </a:moveTo>
                  <a:lnTo>
                    <a:pt x="1" y="0"/>
                  </a:lnTo>
                  <a:cubicBezTo>
                    <a:pt x="23" y="91"/>
                    <a:pt x="46" y="183"/>
                    <a:pt x="69" y="274"/>
                  </a:cubicBezTo>
                  <a:cubicBezTo>
                    <a:pt x="92" y="365"/>
                    <a:pt x="137" y="457"/>
                    <a:pt x="183" y="548"/>
                  </a:cubicBezTo>
                  <a:cubicBezTo>
                    <a:pt x="206" y="593"/>
                    <a:pt x="229" y="616"/>
                    <a:pt x="252" y="662"/>
                  </a:cubicBezTo>
                  <a:cubicBezTo>
                    <a:pt x="274" y="708"/>
                    <a:pt x="320" y="753"/>
                    <a:pt x="343" y="776"/>
                  </a:cubicBezTo>
                  <a:cubicBezTo>
                    <a:pt x="366" y="822"/>
                    <a:pt x="411" y="867"/>
                    <a:pt x="457" y="890"/>
                  </a:cubicBezTo>
                  <a:cubicBezTo>
                    <a:pt x="480" y="936"/>
                    <a:pt x="525" y="959"/>
                    <a:pt x="571" y="1004"/>
                  </a:cubicBezTo>
                  <a:cubicBezTo>
                    <a:pt x="617" y="1027"/>
                    <a:pt x="662" y="1073"/>
                    <a:pt x="708" y="1096"/>
                  </a:cubicBezTo>
                  <a:cubicBezTo>
                    <a:pt x="777" y="1096"/>
                    <a:pt x="822" y="1141"/>
                    <a:pt x="891" y="1141"/>
                  </a:cubicBezTo>
                  <a:cubicBezTo>
                    <a:pt x="936" y="1141"/>
                    <a:pt x="1005" y="1164"/>
                    <a:pt x="1073" y="1164"/>
                  </a:cubicBezTo>
                  <a:lnTo>
                    <a:pt x="1165" y="1164"/>
                  </a:lnTo>
                  <a:lnTo>
                    <a:pt x="1256" y="1141"/>
                  </a:lnTo>
                  <a:cubicBezTo>
                    <a:pt x="1302" y="1118"/>
                    <a:pt x="1370" y="1096"/>
                    <a:pt x="1416" y="1073"/>
                  </a:cubicBezTo>
                  <a:cubicBezTo>
                    <a:pt x="1484" y="1050"/>
                    <a:pt x="1530" y="1027"/>
                    <a:pt x="1575" y="1004"/>
                  </a:cubicBezTo>
                  <a:cubicBezTo>
                    <a:pt x="1599" y="981"/>
                    <a:pt x="1623" y="963"/>
                    <a:pt x="1647" y="945"/>
                  </a:cubicBezTo>
                  <a:lnTo>
                    <a:pt x="1647" y="945"/>
                  </a:lnTo>
                  <a:lnTo>
                    <a:pt x="1667" y="959"/>
                  </a:lnTo>
                  <a:lnTo>
                    <a:pt x="1758" y="1004"/>
                  </a:lnTo>
                  <a:cubicBezTo>
                    <a:pt x="1804" y="1027"/>
                    <a:pt x="1849" y="1073"/>
                    <a:pt x="1918" y="1096"/>
                  </a:cubicBezTo>
                  <a:lnTo>
                    <a:pt x="2100" y="1141"/>
                  </a:lnTo>
                  <a:cubicBezTo>
                    <a:pt x="2169" y="1141"/>
                    <a:pt x="2237" y="1141"/>
                    <a:pt x="2283" y="1164"/>
                  </a:cubicBezTo>
                  <a:cubicBezTo>
                    <a:pt x="2352" y="1164"/>
                    <a:pt x="2420" y="1141"/>
                    <a:pt x="2466" y="1141"/>
                  </a:cubicBezTo>
                  <a:cubicBezTo>
                    <a:pt x="2534" y="1141"/>
                    <a:pt x="2603" y="1118"/>
                    <a:pt x="2648" y="1118"/>
                  </a:cubicBezTo>
                  <a:cubicBezTo>
                    <a:pt x="2717" y="1096"/>
                    <a:pt x="2762" y="1073"/>
                    <a:pt x="2808" y="1050"/>
                  </a:cubicBezTo>
                  <a:cubicBezTo>
                    <a:pt x="2877" y="1027"/>
                    <a:pt x="2922" y="1004"/>
                    <a:pt x="2968" y="982"/>
                  </a:cubicBezTo>
                  <a:lnTo>
                    <a:pt x="3128" y="913"/>
                  </a:lnTo>
                  <a:cubicBezTo>
                    <a:pt x="3173" y="867"/>
                    <a:pt x="3219" y="845"/>
                    <a:pt x="3265" y="799"/>
                  </a:cubicBezTo>
                  <a:cubicBezTo>
                    <a:pt x="3287" y="776"/>
                    <a:pt x="3333" y="730"/>
                    <a:pt x="3379" y="708"/>
                  </a:cubicBezTo>
                  <a:cubicBezTo>
                    <a:pt x="3424" y="662"/>
                    <a:pt x="3447" y="616"/>
                    <a:pt x="3493" y="593"/>
                  </a:cubicBezTo>
                  <a:cubicBezTo>
                    <a:pt x="3538" y="548"/>
                    <a:pt x="3561" y="502"/>
                    <a:pt x="3607" y="457"/>
                  </a:cubicBezTo>
                  <a:cubicBezTo>
                    <a:pt x="3653" y="388"/>
                    <a:pt x="3721" y="297"/>
                    <a:pt x="3767" y="205"/>
                  </a:cubicBezTo>
                  <a:lnTo>
                    <a:pt x="3767" y="205"/>
                  </a:lnTo>
                  <a:cubicBezTo>
                    <a:pt x="3675" y="251"/>
                    <a:pt x="3584" y="297"/>
                    <a:pt x="3493" y="342"/>
                  </a:cubicBezTo>
                  <a:cubicBezTo>
                    <a:pt x="3401" y="388"/>
                    <a:pt x="3310" y="434"/>
                    <a:pt x="3219" y="479"/>
                  </a:cubicBezTo>
                  <a:cubicBezTo>
                    <a:pt x="3173" y="502"/>
                    <a:pt x="3128" y="525"/>
                    <a:pt x="3082" y="525"/>
                  </a:cubicBezTo>
                  <a:cubicBezTo>
                    <a:pt x="3059" y="548"/>
                    <a:pt x="3013" y="571"/>
                    <a:pt x="2968" y="571"/>
                  </a:cubicBezTo>
                  <a:lnTo>
                    <a:pt x="2831" y="616"/>
                  </a:lnTo>
                  <a:lnTo>
                    <a:pt x="2694" y="639"/>
                  </a:lnTo>
                  <a:cubicBezTo>
                    <a:pt x="2648" y="662"/>
                    <a:pt x="2603" y="662"/>
                    <a:pt x="2557" y="662"/>
                  </a:cubicBezTo>
                  <a:lnTo>
                    <a:pt x="2329" y="662"/>
                  </a:lnTo>
                  <a:cubicBezTo>
                    <a:pt x="2283" y="639"/>
                    <a:pt x="2237" y="639"/>
                    <a:pt x="2215" y="639"/>
                  </a:cubicBezTo>
                  <a:cubicBezTo>
                    <a:pt x="2169" y="616"/>
                    <a:pt x="2146" y="616"/>
                    <a:pt x="2100" y="593"/>
                  </a:cubicBezTo>
                  <a:cubicBezTo>
                    <a:pt x="2078" y="593"/>
                    <a:pt x="2032" y="571"/>
                    <a:pt x="2009" y="548"/>
                  </a:cubicBezTo>
                  <a:lnTo>
                    <a:pt x="1941" y="525"/>
                  </a:lnTo>
                  <a:lnTo>
                    <a:pt x="1895" y="479"/>
                  </a:lnTo>
                  <a:cubicBezTo>
                    <a:pt x="1872" y="457"/>
                    <a:pt x="1827" y="434"/>
                    <a:pt x="1804" y="411"/>
                  </a:cubicBezTo>
                  <a:lnTo>
                    <a:pt x="1575" y="251"/>
                  </a:lnTo>
                  <a:lnTo>
                    <a:pt x="1416" y="434"/>
                  </a:lnTo>
                  <a:cubicBezTo>
                    <a:pt x="1416" y="457"/>
                    <a:pt x="1370" y="479"/>
                    <a:pt x="1347" y="502"/>
                  </a:cubicBezTo>
                  <a:cubicBezTo>
                    <a:pt x="1324" y="525"/>
                    <a:pt x="1302" y="548"/>
                    <a:pt x="1279" y="571"/>
                  </a:cubicBezTo>
                  <a:cubicBezTo>
                    <a:pt x="1256" y="593"/>
                    <a:pt x="1233" y="616"/>
                    <a:pt x="1210" y="616"/>
                  </a:cubicBezTo>
                  <a:cubicBezTo>
                    <a:pt x="1165" y="639"/>
                    <a:pt x="1142" y="662"/>
                    <a:pt x="1119" y="662"/>
                  </a:cubicBezTo>
                  <a:lnTo>
                    <a:pt x="1073" y="685"/>
                  </a:lnTo>
                  <a:lnTo>
                    <a:pt x="868" y="685"/>
                  </a:lnTo>
                  <a:cubicBezTo>
                    <a:pt x="822" y="685"/>
                    <a:pt x="799" y="662"/>
                    <a:pt x="777" y="662"/>
                  </a:cubicBezTo>
                  <a:cubicBezTo>
                    <a:pt x="731" y="639"/>
                    <a:pt x="708" y="639"/>
                    <a:pt x="662" y="616"/>
                  </a:cubicBezTo>
                  <a:cubicBezTo>
                    <a:pt x="640" y="593"/>
                    <a:pt x="594" y="571"/>
                    <a:pt x="571" y="548"/>
                  </a:cubicBezTo>
                  <a:cubicBezTo>
                    <a:pt x="503" y="502"/>
                    <a:pt x="434" y="457"/>
                    <a:pt x="389" y="388"/>
                  </a:cubicBezTo>
                  <a:lnTo>
                    <a:pt x="274" y="297"/>
                  </a:lnTo>
                  <a:cubicBezTo>
                    <a:pt x="252" y="274"/>
                    <a:pt x="229" y="251"/>
                    <a:pt x="183" y="205"/>
                  </a:cubicBezTo>
                  <a:cubicBezTo>
                    <a:pt x="137" y="137"/>
                    <a:pt x="69" y="6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60"/>
            <p:cNvSpPr/>
            <p:nvPr/>
          </p:nvSpPr>
          <p:spPr>
            <a:xfrm>
              <a:off x="7961971" y="1031057"/>
              <a:ext cx="102257" cy="32502"/>
            </a:xfrm>
            <a:custGeom>
              <a:avLst/>
              <a:gdLst/>
              <a:ahLst/>
              <a:cxnLst/>
              <a:rect l="l" t="t" r="r" b="b"/>
              <a:pathLst>
                <a:path w="3379" h="1074" extrusionOk="0">
                  <a:moveTo>
                    <a:pt x="1" y="0"/>
                  </a:moveTo>
                  <a:cubicBezTo>
                    <a:pt x="1" y="92"/>
                    <a:pt x="23" y="160"/>
                    <a:pt x="46" y="251"/>
                  </a:cubicBezTo>
                  <a:cubicBezTo>
                    <a:pt x="69" y="343"/>
                    <a:pt x="115" y="411"/>
                    <a:pt x="138" y="480"/>
                  </a:cubicBezTo>
                  <a:cubicBezTo>
                    <a:pt x="160" y="525"/>
                    <a:pt x="183" y="571"/>
                    <a:pt x="206" y="594"/>
                  </a:cubicBezTo>
                  <a:cubicBezTo>
                    <a:pt x="229" y="639"/>
                    <a:pt x="252" y="685"/>
                    <a:pt x="297" y="708"/>
                  </a:cubicBezTo>
                  <a:cubicBezTo>
                    <a:pt x="320" y="754"/>
                    <a:pt x="343" y="799"/>
                    <a:pt x="389" y="822"/>
                  </a:cubicBezTo>
                  <a:cubicBezTo>
                    <a:pt x="411" y="868"/>
                    <a:pt x="457" y="891"/>
                    <a:pt x="503" y="913"/>
                  </a:cubicBezTo>
                  <a:cubicBezTo>
                    <a:pt x="548" y="936"/>
                    <a:pt x="571" y="982"/>
                    <a:pt x="640" y="1005"/>
                  </a:cubicBezTo>
                  <a:cubicBezTo>
                    <a:pt x="685" y="1005"/>
                    <a:pt x="731" y="1050"/>
                    <a:pt x="799" y="1050"/>
                  </a:cubicBezTo>
                  <a:cubicBezTo>
                    <a:pt x="845" y="1050"/>
                    <a:pt x="891" y="1073"/>
                    <a:pt x="959" y="1073"/>
                  </a:cubicBezTo>
                  <a:cubicBezTo>
                    <a:pt x="982" y="1073"/>
                    <a:pt x="1005" y="1073"/>
                    <a:pt x="1051" y="1050"/>
                  </a:cubicBezTo>
                  <a:lnTo>
                    <a:pt x="1119" y="1050"/>
                  </a:lnTo>
                  <a:cubicBezTo>
                    <a:pt x="1187" y="1028"/>
                    <a:pt x="1233" y="1005"/>
                    <a:pt x="1279" y="982"/>
                  </a:cubicBezTo>
                  <a:cubicBezTo>
                    <a:pt x="1324" y="982"/>
                    <a:pt x="1370" y="936"/>
                    <a:pt x="1416" y="913"/>
                  </a:cubicBezTo>
                  <a:cubicBezTo>
                    <a:pt x="1435" y="904"/>
                    <a:pt x="1454" y="894"/>
                    <a:pt x="1473" y="883"/>
                  </a:cubicBezTo>
                  <a:lnTo>
                    <a:pt x="1473" y="883"/>
                  </a:lnTo>
                  <a:lnTo>
                    <a:pt x="1484" y="891"/>
                  </a:lnTo>
                  <a:lnTo>
                    <a:pt x="1553" y="936"/>
                  </a:lnTo>
                  <a:cubicBezTo>
                    <a:pt x="1598" y="959"/>
                    <a:pt x="1667" y="982"/>
                    <a:pt x="1712" y="1005"/>
                  </a:cubicBezTo>
                  <a:lnTo>
                    <a:pt x="1872" y="1050"/>
                  </a:lnTo>
                  <a:lnTo>
                    <a:pt x="2055" y="1050"/>
                  </a:lnTo>
                  <a:cubicBezTo>
                    <a:pt x="2078" y="1058"/>
                    <a:pt x="2098" y="1060"/>
                    <a:pt x="2117" y="1060"/>
                  </a:cubicBezTo>
                  <a:cubicBezTo>
                    <a:pt x="2154" y="1060"/>
                    <a:pt x="2184" y="1050"/>
                    <a:pt x="2215" y="1050"/>
                  </a:cubicBezTo>
                  <a:cubicBezTo>
                    <a:pt x="2283" y="1050"/>
                    <a:pt x="2329" y="1028"/>
                    <a:pt x="2374" y="1028"/>
                  </a:cubicBezTo>
                  <a:cubicBezTo>
                    <a:pt x="2443" y="1005"/>
                    <a:pt x="2489" y="982"/>
                    <a:pt x="2534" y="959"/>
                  </a:cubicBezTo>
                  <a:cubicBezTo>
                    <a:pt x="2580" y="959"/>
                    <a:pt x="2625" y="936"/>
                    <a:pt x="2671" y="913"/>
                  </a:cubicBezTo>
                  <a:lnTo>
                    <a:pt x="2808" y="822"/>
                  </a:lnTo>
                  <a:cubicBezTo>
                    <a:pt x="2854" y="799"/>
                    <a:pt x="2899" y="776"/>
                    <a:pt x="2922" y="731"/>
                  </a:cubicBezTo>
                  <a:cubicBezTo>
                    <a:pt x="2968" y="708"/>
                    <a:pt x="3014" y="662"/>
                    <a:pt x="3036" y="639"/>
                  </a:cubicBezTo>
                  <a:cubicBezTo>
                    <a:pt x="3082" y="617"/>
                    <a:pt x="3105" y="571"/>
                    <a:pt x="3150" y="525"/>
                  </a:cubicBezTo>
                  <a:cubicBezTo>
                    <a:pt x="3173" y="503"/>
                    <a:pt x="3196" y="457"/>
                    <a:pt x="3242" y="434"/>
                  </a:cubicBezTo>
                  <a:cubicBezTo>
                    <a:pt x="3287" y="343"/>
                    <a:pt x="3356" y="274"/>
                    <a:pt x="3379" y="183"/>
                  </a:cubicBezTo>
                  <a:lnTo>
                    <a:pt x="3379" y="183"/>
                  </a:lnTo>
                  <a:cubicBezTo>
                    <a:pt x="3310" y="229"/>
                    <a:pt x="3219" y="274"/>
                    <a:pt x="3128" y="297"/>
                  </a:cubicBezTo>
                  <a:cubicBezTo>
                    <a:pt x="3059" y="343"/>
                    <a:pt x="2968" y="388"/>
                    <a:pt x="2899" y="411"/>
                  </a:cubicBezTo>
                  <a:cubicBezTo>
                    <a:pt x="2854" y="434"/>
                    <a:pt x="2808" y="457"/>
                    <a:pt x="2762" y="457"/>
                  </a:cubicBezTo>
                  <a:cubicBezTo>
                    <a:pt x="2740" y="480"/>
                    <a:pt x="2694" y="480"/>
                    <a:pt x="2648" y="503"/>
                  </a:cubicBezTo>
                  <a:lnTo>
                    <a:pt x="2534" y="525"/>
                  </a:lnTo>
                  <a:lnTo>
                    <a:pt x="2420" y="548"/>
                  </a:lnTo>
                  <a:cubicBezTo>
                    <a:pt x="2374" y="571"/>
                    <a:pt x="2329" y="571"/>
                    <a:pt x="2306" y="571"/>
                  </a:cubicBezTo>
                  <a:lnTo>
                    <a:pt x="2078" y="571"/>
                  </a:lnTo>
                  <a:cubicBezTo>
                    <a:pt x="2055" y="548"/>
                    <a:pt x="2009" y="548"/>
                    <a:pt x="1986" y="548"/>
                  </a:cubicBezTo>
                  <a:cubicBezTo>
                    <a:pt x="1964" y="525"/>
                    <a:pt x="1918" y="525"/>
                    <a:pt x="1895" y="525"/>
                  </a:cubicBezTo>
                  <a:cubicBezTo>
                    <a:pt x="1872" y="503"/>
                    <a:pt x="1827" y="480"/>
                    <a:pt x="1804" y="457"/>
                  </a:cubicBezTo>
                  <a:lnTo>
                    <a:pt x="1758" y="434"/>
                  </a:lnTo>
                  <a:lnTo>
                    <a:pt x="1712" y="411"/>
                  </a:lnTo>
                  <a:cubicBezTo>
                    <a:pt x="1690" y="388"/>
                    <a:pt x="1667" y="366"/>
                    <a:pt x="1644" y="343"/>
                  </a:cubicBezTo>
                  <a:lnTo>
                    <a:pt x="1416" y="183"/>
                  </a:lnTo>
                  <a:lnTo>
                    <a:pt x="1256" y="388"/>
                  </a:lnTo>
                  <a:cubicBezTo>
                    <a:pt x="1233" y="388"/>
                    <a:pt x="1210" y="411"/>
                    <a:pt x="1187" y="434"/>
                  </a:cubicBezTo>
                  <a:cubicBezTo>
                    <a:pt x="1187" y="457"/>
                    <a:pt x="1165" y="480"/>
                    <a:pt x="1142" y="503"/>
                  </a:cubicBezTo>
                  <a:cubicBezTo>
                    <a:pt x="1119" y="503"/>
                    <a:pt x="1096" y="525"/>
                    <a:pt x="1073" y="548"/>
                  </a:cubicBezTo>
                  <a:cubicBezTo>
                    <a:pt x="1051" y="548"/>
                    <a:pt x="1028" y="571"/>
                    <a:pt x="1005" y="571"/>
                  </a:cubicBezTo>
                  <a:lnTo>
                    <a:pt x="959" y="594"/>
                  </a:lnTo>
                  <a:lnTo>
                    <a:pt x="777" y="594"/>
                  </a:lnTo>
                  <a:cubicBezTo>
                    <a:pt x="754" y="594"/>
                    <a:pt x="731" y="571"/>
                    <a:pt x="685" y="571"/>
                  </a:cubicBezTo>
                  <a:cubicBezTo>
                    <a:pt x="662" y="548"/>
                    <a:pt x="640" y="548"/>
                    <a:pt x="617" y="525"/>
                  </a:cubicBezTo>
                  <a:cubicBezTo>
                    <a:pt x="571" y="503"/>
                    <a:pt x="548" y="503"/>
                    <a:pt x="526" y="480"/>
                  </a:cubicBezTo>
                  <a:cubicBezTo>
                    <a:pt x="457" y="434"/>
                    <a:pt x="411" y="388"/>
                    <a:pt x="343" y="343"/>
                  </a:cubicBezTo>
                  <a:lnTo>
                    <a:pt x="252" y="251"/>
                  </a:lnTo>
                  <a:cubicBezTo>
                    <a:pt x="229" y="229"/>
                    <a:pt x="206" y="206"/>
                    <a:pt x="160" y="183"/>
                  </a:cubicBezTo>
                  <a:cubicBezTo>
                    <a:pt x="115" y="115"/>
                    <a:pt x="46" y="69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60"/>
            <p:cNvSpPr/>
            <p:nvPr/>
          </p:nvSpPr>
          <p:spPr>
            <a:xfrm>
              <a:off x="7955768" y="1084228"/>
              <a:ext cx="89123" cy="41490"/>
            </a:xfrm>
            <a:custGeom>
              <a:avLst/>
              <a:gdLst/>
              <a:ahLst/>
              <a:cxnLst/>
              <a:rect l="l" t="t" r="r" b="b"/>
              <a:pathLst>
                <a:path w="2945" h="1371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0" y="320"/>
                    <a:pt x="23" y="389"/>
                    <a:pt x="46" y="480"/>
                  </a:cubicBezTo>
                  <a:cubicBezTo>
                    <a:pt x="46" y="503"/>
                    <a:pt x="69" y="549"/>
                    <a:pt x="69" y="594"/>
                  </a:cubicBezTo>
                  <a:cubicBezTo>
                    <a:pt x="91" y="617"/>
                    <a:pt x="91" y="663"/>
                    <a:pt x="114" y="709"/>
                  </a:cubicBezTo>
                  <a:cubicBezTo>
                    <a:pt x="137" y="731"/>
                    <a:pt x="160" y="777"/>
                    <a:pt x="183" y="800"/>
                  </a:cubicBezTo>
                  <a:cubicBezTo>
                    <a:pt x="206" y="845"/>
                    <a:pt x="228" y="891"/>
                    <a:pt x="274" y="914"/>
                  </a:cubicBezTo>
                  <a:cubicBezTo>
                    <a:pt x="297" y="960"/>
                    <a:pt x="320" y="982"/>
                    <a:pt x="365" y="1005"/>
                  </a:cubicBezTo>
                  <a:cubicBezTo>
                    <a:pt x="411" y="1051"/>
                    <a:pt x="457" y="1074"/>
                    <a:pt x="502" y="1097"/>
                  </a:cubicBezTo>
                  <a:cubicBezTo>
                    <a:pt x="548" y="1119"/>
                    <a:pt x="594" y="1142"/>
                    <a:pt x="639" y="1142"/>
                  </a:cubicBezTo>
                  <a:cubicBezTo>
                    <a:pt x="662" y="1142"/>
                    <a:pt x="708" y="1142"/>
                    <a:pt x="731" y="1165"/>
                  </a:cubicBezTo>
                  <a:lnTo>
                    <a:pt x="799" y="1165"/>
                  </a:lnTo>
                  <a:cubicBezTo>
                    <a:pt x="867" y="1165"/>
                    <a:pt x="913" y="1142"/>
                    <a:pt x="959" y="1142"/>
                  </a:cubicBezTo>
                  <a:cubicBezTo>
                    <a:pt x="1004" y="1142"/>
                    <a:pt x="1050" y="1119"/>
                    <a:pt x="1096" y="1097"/>
                  </a:cubicBezTo>
                  <a:cubicBezTo>
                    <a:pt x="1109" y="1097"/>
                    <a:pt x="1123" y="1095"/>
                    <a:pt x="1136" y="1091"/>
                  </a:cubicBezTo>
                  <a:lnTo>
                    <a:pt x="1136" y="1091"/>
                  </a:lnTo>
                  <a:lnTo>
                    <a:pt x="1187" y="1142"/>
                  </a:lnTo>
                  <a:cubicBezTo>
                    <a:pt x="1210" y="1165"/>
                    <a:pt x="1256" y="1211"/>
                    <a:pt x="1301" y="1233"/>
                  </a:cubicBezTo>
                  <a:lnTo>
                    <a:pt x="1438" y="1302"/>
                  </a:lnTo>
                  <a:cubicBezTo>
                    <a:pt x="1507" y="1325"/>
                    <a:pt x="1552" y="1325"/>
                    <a:pt x="1598" y="1348"/>
                  </a:cubicBezTo>
                  <a:cubicBezTo>
                    <a:pt x="1644" y="1370"/>
                    <a:pt x="1689" y="1370"/>
                    <a:pt x="1758" y="1370"/>
                  </a:cubicBezTo>
                  <a:lnTo>
                    <a:pt x="1895" y="1370"/>
                  </a:lnTo>
                  <a:cubicBezTo>
                    <a:pt x="1940" y="1370"/>
                    <a:pt x="2009" y="1370"/>
                    <a:pt x="2054" y="1348"/>
                  </a:cubicBezTo>
                  <a:cubicBezTo>
                    <a:pt x="2100" y="1348"/>
                    <a:pt x="2146" y="1348"/>
                    <a:pt x="2191" y="1325"/>
                  </a:cubicBezTo>
                  <a:lnTo>
                    <a:pt x="2305" y="1279"/>
                  </a:lnTo>
                  <a:cubicBezTo>
                    <a:pt x="2351" y="1256"/>
                    <a:pt x="2397" y="1233"/>
                    <a:pt x="2442" y="1211"/>
                  </a:cubicBezTo>
                  <a:cubicBezTo>
                    <a:pt x="2488" y="1211"/>
                    <a:pt x="2511" y="1188"/>
                    <a:pt x="2557" y="1165"/>
                  </a:cubicBezTo>
                  <a:cubicBezTo>
                    <a:pt x="2579" y="1142"/>
                    <a:pt x="2625" y="1097"/>
                    <a:pt x="2648" y="1074"/>
                  </a:cubicBezTo>
                  <a:cubicBezTo>
                    <a:pt x="2694" y="1051"/>
                    <a:pt x="2739" y="1028"/>
                    <a:pt x="2762" y="1005"/>
                  </a:cubicBezTo>
                  <a:cubicBezTo>
                    <a:pt x="2830" y="937"/>
                    <a:pt x="2876" y="868"/>
                    <a:pt x="2945" y="800"/>
                  </a:cubicBezTo>
                  <a:lnTo>
                    <a:pt x="2945" y="800"/>
                  </a:lnTo>
                  <a:cubicBezTo>
                    <a:pt x="2762" y="845"/>
                    <a:pt x="2602" y="891"/>
                    <a:pt x="2442" y="891"/>
                  </a:cubicBezTo>
                  <a:cubicBezTo>
                    <a:pt x="2374" y="914"/>
                    <a:pt x="2305" y="914"/>
                    <a:pt x="2237" y="937"/>
                  </a:cubicBezTo>
                  <a:lnTo>
                    <a:pt x="2009" y="937"/>
                  </a:lnTo>
                  <a:cubicBezTo>
                    <a:pt x="1986" y="937"/>
                    <a:pt x="1940" y="914"/>
                    <a:pt x="1917" y="914"/>
                  </a:cubicBezTo>
                  <a:cubicBezTo>
                    <a:pt x="1872" y="914"/>
                    <a:pt x="1849" y="914"/>
                    <a:pt x="1826" y="891"/>
                  </a:cubicBezTo>
                  <a:cubicBezTo>
                    <a:pt x="1803" y="891"/>
                    <a:pt x="1758" y="891"/>
                    <a:pt x="1735" y="868"/>
                  </a:cubicBezTo>
                  <a:cubicBezTo>
                    <a:pt x="1712" y="868"/>
                    <a:pt x="1689" y="845"/>
                    <a:pt x="1666" y="845"/>
                  </a:cubicBezTo>
                  <a:cubicBezTo>
                    <a:pt x="1644" y="823"/>
                    <a:pt x="1621" y="800"/>
                    <a:pt x="1575" y="800"/>
                  </a:cubicBezTo>
                  <a:cubicBezTo>
                    <a:pt x="1552" y="777"/>
                    <a:pt x="1552" y="754"/>
                    <a:pt x="1529" y="731"/>
                  </a:cubicBezTo>
                  <a:lnTo>
                    <a:pt x="1484" y="709"/>
                  </a:lnTo>
                  <a:lnTo>
                    <a:pt x="1461" y="663"/>
                  </a:lnTo>
                  <a:cubicBezTo>
                    <a:pt x="1438" y="640"/>
                    <a:pt x="1415" y="617"/>
                    <a:pt x="1392" y="594"/>
                  </a:cubicBezTo>
                  <a:lnTo>
                    <a:pt x="1210" y="389"/>
                  </a:lnTo>
                  <a:lnTo>
                    <a:pt x="1004" y="549"/>
                  </a:lnTo>
                  <a:cubicBezTo>
                    <a:pt x="1004" y="549"/>
                    <a:pt x="982" y="572"/>
                    <a:pt x="959" y="594"/>
                  </a:cubicBezTo>
                  <a:cubicBezTo>
                    <a:pt x="936" y="594"/>
                    <a:pt x="913" y="617"/>
                    <a:pt x="890" y="617"/>
                  </a:cubicBezTo>
                  <a:cubicBezTo>
                    <a:pt x="867" y="640"/>
                    <a:pt x="822" y="663"/>
                    <a:pt x="776" y="663"/>
                  </a:cubicBezTo>
                  <a:lnTo>
                    <a:pt x="708" y="663"/>
                  </a:lnTo>
                  <a:cubicBezTo>
                    <a:pt x="700" y="670"/>
                    <a:pt x="695" y="673"/>
                    <a:pt x="691" y="673"/>
                  </a:cubicBezTo>
                  <a:cubicBezTo>
                    <a:pt x="682" y="673"/>
                    <a:pt x="677" y="663"/>
                    <a:pt x="662" y="663"/>
                  </a:cubicBezTo>
                  <a:cubicBezTo>
                    <a:pt x="639" y="663"/>
                    <a:pt x="616" y="663"/>
                    <a:pt x="594" y="640"/>
                  </a:cubicBezTo>
                  <a:cubicBezTo>
                    <a:pt x="571" y="640"/>
                    <a:pt x="548" y="640"/>
                    <a:pt x="525" y="617"/>
                  </a:cubicBezTo>
                  <a:cubicBezTo>
                    <a:pt x="502" y="594"/>
                    <a:pt x="479" y="594"/>
                    <a:pt x="457" y="572"/>
                  </a:cubicBezTo>
                  <a:cubicBezTo>
                    <a:pt x="434" y="549"/>
                    <a:pt x="411" y="526"/>
                    <a:pt x="388" y="503"/>
                  </a:cubicBezTo>
                  <a:cubicBezTo>
                    <a:pt x="365" y="457"/>
                    <a:pt x="297" y="412"/>
                    <a:pt x="274" y="366"/>
                  </a:cubicBezTo>
                  <a:cubicBezTo>
                    <a:pt x="228" y="320"/>
                    <a:pt x="183" y="252"/>
                    <a:pt x="137" y="184"/>
                  </a:cubicBezTo>
                  <a:cubicBezTo>
                    <a:pt x="91" y="138"/>
                    <a:pt x="46" y="69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60"/>
            <p:cNvSpPr/>
            <p:nvPr/>
          </p:nvSpPr>
          <p:spPr>
            <a:xfrm>
              <a:off x="7939880" y="1129834"/>
              <a:ext cx="87065" cy="46302"/>
            </a:xfrm>
            <a:custGeom>
              <a:avLst/>
              <a:gdLst/>
              <a:ahLst/>
              <a:cxnLst/>
              <a:rect l="l" t="t" r="r" b="b"/>
              <a:pathLst>
                <a:path w="2877" h="1530" extrusionOk="0">
                  <a:moveTo>
                    <a:pt x="0" y="0"/>
                  </a:moveTo>
                  <a:cubicBezTo>
                    <a:pt x="0" y="69"/>
                    <a:pt x="0" y="160"/>
                    <a:pt x="0" y="229"/>
                  </a:cubicBezTo>
                  <a:cubicBezTo>
                    <a:pt x="0" y="297"/>
                    <a:pt x="23" y="388"/>
                    <a:pt x="23" y="457"/>
                  </a:cubicBezTo>
                  <a:cubicBezTo>
                    <a:pt x="23" y="503"/>
                    <a:pt x="46" y="525"/>
                    <a:pt x="46" y="571"/>
                  </a:cubicBezTo>
                  <a:lnTo>
                    <a:pt x="91" y="685"/>
                  </a:lnTo>
                  <a:cubicBezTo>
                    <a:pt x="91" y="731"/>
                    <a:pt x="114" y="754"/>
                    <a:pt x="137" y="799"/>
                  </a:cubicBezTo>
                  <a:cubicBezTo>
                    <a:pt x="160" y="845"/>
                    <a:pt x="183" y="868"/>
                    <a:pt x="206" y="913"/>
                  </a:cubicBezTo>
                  <a:cubicBezTo>
                    <a:pt x="228" y="936"/>
                    <a:pt x="251" y="982"/>
                    <a:pt x="297" y="1005"/>
                  </a:cubicBezTo>
                  <a:cubicBezTo>
                    <a:pt x="320" y="1050"/>
                    <a:pt x="365" y="1073"/>
                    <a:pt x="411" y="1096"/>
                  </a:cubicBezTo>
                  <a:cubicBezTo>
                    <a:pt x="457" y="1119"/>
                    <a:pt x="502" y="1142"/>
                    <a:pt x="548" y="1164"/>
                  </a:cubicBezTo>
                  <a:lnTo>
                    <a:pt x="616" y="1164"/>
                  </a:lnTo>
                  <a:lnTo>
                    <a:pt x="685" y="1187"/>
                  </a:lnTo>
                  <a:lnTo>
                    <a:pt x="822" y="1187"/>
                  </a:lnTo>
                  <a:cubicBezTo>
                    <a:pt x="868" y="1187"/>
                    <a:pt x="913" y="1164"/>
                    <a:pt x="959" y="1164"/>
                  </a:cubicBezTo>
                  <a:cubicBezTo>
                    <a:pt x="990" y="1149"/>
                    <a:pt x="1022" y="1144"/>
                    <a:pt x="1053" y="1135"/>
                  </a:cubicBezTo>
                  <a:lnTo>
                    <a:pt x="1053" y="1135"/>
                  </a:lnTo>
                  <a:lnTo>
                    <a:pt x="1073" y="1164"/>
                  </a:lnTo>
                  <a:lnTo>
                    <a:pt x="1119" y="1210"/>
                  </a:lnTo>
                  <a:cubicBezTo>
                    <a:pt x="1141" y="1256"/>
                    <a:pt x="1187" y="1301"/>
                    <a:pt x="1233" y="1324"/>
                  </a:cubicBezTo>
                  <a:lnTo>
                    <a:pt x="1347" y="1416"/>
                  </a:lnTo>
                  <a:cubicBezTo>
                    <a:pt x="1392" y="1438"/>
                    <a:pt x="1438" y="1438"/>
                    <a:pt x="1484" y="1461"/>
                  </a:cubicBezTo>
                  <a:cubicBezTo>
                    <a:pt x="1529" y="1484"/>
                    <a:pt x="1575" y="1507"/>
                    <a:pt x="1644" y="1507"/>
                  </a:cubicBezTo>
                  <a:cubicBezTo>
                    <a:pt x="1689" y="1507"/>
                    <a:pt x="1735" y="1530"/>
                    <a:pt x="1781" y="1530"/>
                  </a:cubicBezTo>
                  <a:lnTo>
                    <a:pt x="1917" y="1530"/>
                  </a:lnTo>
                  <a:cubicBezTo>
                    <a:pt x="1963" y="1530"/>
                    <a:pt x="2009" y="1530"/>
                    <a:pt x="2054" y="1507"/>
                  </a:cubicBezTo>
                  <a:lnTo>
                    <a:pt x="2191" y="1484"/>
                  </a:lnTo>
                  <a:cubicBezTo>
                    <a:pt x="2237" y="1484"/>
                    <a:pt x="2283" y="1461"/>
                    <a:pt x="2328" y="1461"/>
                  </a:cubicBezTo>
                  <a:cubicBezTo>
                    <a:pt x="2351" y="1438"/>
                    <a:pt x="2397" y="1416"/>
                    <a:pt x="2442" y="1393"/>
                  </a:cubicBezTo>
                  <a:cubicBezTo>
                    <a:pt x="2488" y="1393"/>
                    <a:pt x="2511" y="1370"/>
                    <a:pt x="2557" y="1347"/>
                  </a:cubicBezTo>
                  <a:cubicBezTo>
                    <a:pt x="2602" y="1324"/>
                    <a:pt x="2625" y="1301"/>
                    <a:pt x="2671" y="1279"/>
                  </a:cubicBezTo>
                  <a:cubicBezTo>
                    <a:pt x="2739" y="1233"/>
                    <a:pt x="2808" y="1187"/>
                    <a:pt x="2876" y="1119"/>
                  </a:cubicBezTo>
                  <a:lnTo>
                    <a:pt x="2876" y="1119"/>
                  </a:lnTo>
                  <a:cubicBezTo>
                    <a:pt x="2716" y="1164"/>
                    <a:pt x="2557" y="1187"/>
                    <a:pt x="2397" y="1210"/>
                  </a:cubicBezTo>
                  <a:lnTo>
                    <a:pt x="2260" y="1210"/>
                  </a:lnTo>
                  <a:cubicBezTo>
                    <a:pt x="2245" y="1210"/>
                    <a:pt x="2219" y="1220"/>
                    <a:pt x="2191" y="1220"/>
                  </a:cubicBezTo>
                  <a:cubicBezTo>
                    <a:pt x="2176" y="1220"/>
                    <a:pt x="2161" y="1218"/>
                    <a:pt x="2146" y="1210"/>
                  </a:cubicBezTo>
                  <a:lnTo>
                    <a:pt x="1940" y="1210"/>
                  </a:lnTo>
                  <a:cubicBezTo>
                    <a:pt x="1895" y="1210"/>
                    <a:pt x="1849" y="1187"/>
                    <a:pt x="1826" y="1187"/>
                  </a:cubicBezTo>
                  <a:cubicBezTo>
                    <a:pt x="1781" y="1187"/>
                    <a:pt x="1758" y="1164"/>
                    <a:pt x="1735" y="1164"/>
                  </a:cubicBezTo>
                  <a:cubicBezTo>
                    <a:pt x="1689" y="1142"/>
                    <a:pt x="1666" y="1142"/>
                    <a:pt x="1644" y="1119"/>
                  </a:cubicBezTo>
                  <a:cubicBezTo>
                    <a:pt x="1598" y="1096"/>
                    <a:pt x="1575" y="1096"/>
                    <a:pt x="1552" y="1073"/>
                  </a:cubicBezTo>
                  <a:lnTo>
                    <a:pt x="1461" y="1028"/>
                  </a:lnTo>
                  <a:cubicBezTo>
                    <a:pt x="1438" y="1005"/>
                    <a:pt x="1438" y="982"/>
                    <a:pt x="1392" y="959"/>
                  </a:cubicBezTo>
                  <a:lnTo>
                    <a:pt x="1370" y="913"/>
                  </a:lnTo>
                  <a:lnTo>
                    <a:pt x="1347" y="868"/>
                  </a:lnTo>
                  <a:lnTo>
                    <a:pt x="1278" y="799"/>
                  </a:lnTo>
                  <a:lnTo>
                    <a:pt x="1164" y="617"/>
                  </a:lnTo>
                  <a:lnTo>
                    <a:pt x="1004" y="731"/>
                  </a:lnTo>
                  <a:cubicBezTo>
                    <a:pt x="982" y="731"/>
                    <a:pt x="959" y="754"/>
                    <a:pt x="936" y="754"/>
                  </a:cubicBezTo>
                  <a:cubicBezTo>
                    <a:pt x="913" y="776"/>
                    <a:pt x="890" y="776"/>
                    <a:pt x="868" y="776"/>
                  </a:cubicBezTo>
                  <a:cubicBezTo>
                    <a:pt x="799" y="799"/>
                    <a:pt x="753" y="822"/>
                    <a:pt x="708" y="822"/>
                  </a:cubicBezTo>
                  <a:lnTo>
                    <a:pt x="662" y="822"/>
                  </a:lnTo>
                  <a:cubicBezTo>
                    <a:pt x="662" y="822"/>
                    <a:pt x="639" y="822"/>
                    <a:pt x="639" y="799"/>
                  </a:cubicBezTo>
                  <a:lnTo>
                    <a:pt x="571" y="799"/>
                  </a:lnTo>
                  <a:cubicBezTo>
                    <a:pt x="548" y="776"/>
                    <a:pt x="525" y="776"/>
                    <a:pt x="502" y="754"/>
                  </a:cubicBezTo>
                  <a:cubicBezTo>
                    <a:pt x="479" y="754"/>
                    <a:pt x="457" y="731"/>
                    <a:pt x="434" y="708"/>
                  </a:cubicBezTo>
                  <a:cubicBezTo>
                    <a:pt x="411" y="685"/>
                    <a:pt x="388" y="662"/>
                    <a:pt x="365" y="640"/>
                  </a:cubicBezTo>
                  <a:cubicBezTo>
                    <a:pt x="343" y="617"/>
                    <a:pt x="320" y="594"/>
                    <a:pt x="297" y="571"/>
                  </a:cubicBezTo>
                  <a:cubicBezTo>
                    <a:pt x="274" y="525"/>
                    <a:pt x="228" y="457"/>
                    <a:pt x="206" y="388"/>
                  </a:cubicBezTo>
                  <a:cubicBezTo>
                    <a:pt x="160" y="343"/>
                    <a:pt x="137" y="274"/>
                    <a:pt x="91" y="206"/>
                  </a:cubicBezTo>
                  <a:cubicBezTo>
                    <a:pt x="69" y="137"/>
                    <a:pt x="46" y="69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60"/>
            <p:cNvSpPr/>
            <p:nvPr/>
          </p:nvSpPr>
          <p:spPr>
            <a:xfrm>
              <a:off x="7929500" y="1180947"/>
              <a:ext cx="64278" cy="33864"/>
            </a:xfrm>
            <a:custGeom>
              <a:avLst/>
              <a:gdLst/>
              <a:ahLst/>
              <a:cxnLst/>
              <a:rect l="l" t="t" r="r" b="b"/>
              <a:pathLst>
                <a:path w="2124" h="1119" extrusionOk="0">
                  <a:moveTo>
                    <a:pt x="1" y="0"/>
                  </a:moveTo>
                  <a:cubicBezTo>
                    <a:pt x="1" y="46"/>
                    <a:pt x="1" y="92"/>
                    <a:pt x="1" y="160"/>
                  </a:cubicBezTo>
                  <a:cubicBezTo>
                    <a:pt x="1" y="206"/>
                    <a:pt x="24" y="274"/>
                    <a:pt x="24" y="320"/>
                  </a:cubicBezTo>
                  <a:cubicBezTo>
                    <a:pt x="24" y="389"/>
                    <a:pt x="46" y="434"/>
                    <a:pt x="69" y="503"/>
                  </a:cubicBezTo>
                  <a:cubicBezTo>
                    <a:pt x="92" y="525"/>
                    <a:pt x="92" y="548"/>
                    <a:pt x="115" y="571"/>
                  </a:cubicBezTo>
                  <a:cubicBezTo>
                    <a:pt x="115" y="594"/>
                    <a:pt x="138" y="640"/>
                    <a:pt x="161" y="662"/>
                  </a:cubicBezTo>
                  <a:cubicBezTo>
                    <a:pt x="183" y="685"/>
                    <a:pt x="206" y="708"/>
                    <a:pt x="229" y="731"/>
                  </a:cubicBezTo>
                  <a:cubicBezTo>
                    <a:pt x="252" y="754"/>
                    <a:pt x="275" y="777"/>
                    <a:pt x="298" y="799"/>
                  </a:cubicBezTo>
                  <a:cubicBezTo>
                    <a:pt x="343" y="799"/>
                    <a:pt x="366" y="822"/>
                    <a:pt x="412" y="822"/>
                  </a:cubicBezTo>
                  <a:cubicBezTo>
                    <a:pt x="434" y="845"/>
                    <a:pt x="480" y="845"/>
                    <a:pt x="503" y="845"/>
                  </a:cubicBezTo>
                  <a:cubicBezTo>
                    <a:pt x="523" y="852"/>
                    <a:pt x="543" y="854"/>
                    <a:pt x="563" y="854"/>
                  </a:cubicBezTo>
                  <a:cubicBezTo>
                    <a:pt x="612" y="854"/>
                    <a:pt x="660" y="838"/>
                    <a:pt x="708" y="822"/>
                  </a:cubicBezTo>
                  <a:cubicBezTo>
                    <a:pt x="723" y="822"/>
                    <a:pt x="748" y="822"/>
                    <a:pt x="770" y="816"/>
                  </a:cubicBezTo>
                  <a:lnTo>
                    <a:pt x="770" y="816"/>
                  </a:lnTo>
                  <a:cubicBezTo>
                    <a:pt x="788" y="834"/>
                    <a:pt x="805" y="856"/>
                    <a:pt x="822" y="891"/>
                  </a:cubicBezTo>
                  <a:cubicBezTo>
                    <a:pt x="868" y="913"/>
                    <a:pt x="891" y="936"/>
                    <a:pt x="914" y="959"/>
                  </a:cubicBezTo>
                  <a:lnTo>
                    <a:pt x="1005" y="1028"/>
                  </a:lnTo>
                  <a:cubicBezTo>
                    <a:pt x="1028" y="1028"/>
                    <a:pt x="1074" y="1050"/>
                    <a:pt x="1096" y="1050"/>
                  </a:cubicBezTo>
                  <a:cubicBezTo>
                    <a:pt x="1142" y="1073"/>
                    <a:pt x="1165" y="1073"/>
                    <a:pt x="1211" y="1096"/>
                  </a:cubicBezTo>
                  <a:lnTo>
                    <a:pt x="1325" y="1096"/>
                  </a:lnTo>
                  <a:cubicBezTo>
                    <a:pt x="1347" y="1096"/>
                    <a:pt x="1393" y="1119"/>
                    <a:pt x="1416" y="1119"/>
                  </a:cubicBezTo>
                  <a:lnTo>
                    <a:pt x="1507" y="1096"/>
                  </a:lnTo>
                  <a:lnTo>
                    <a:pt x="1621" y="1073"/>
                  </a:lnTo>
                  <a:cubicBezTo>
                    <a:pt x="1667" y="1073"/>
                    <a:pt x="1735" y="1050"/>
                    <a:pt x="1804" y="1028"/>
                  </a:cubicBezTo>
                  <a:cubicBezTo>
                    <a:pt x="1850" y="1005"/>
                    <a:pt x="1918" y="959"/>
                    <a:pt x="1964" y="936"/>
                  </a:cubicBezTo>
                  <a:cubicBezTo>
                    <a:pt x="2032" y="891"/>
                    <a:pt x="2078" y="868"/>
                    <a:pt x="2124" y="822"/>
                  </a:cubicBezTo>
                  <a:lnTo>
                    <a:pt x="2124" y="822"/>
                  </a:lnTo>
                  <a:cubicBezTo>
                    <a:pt x="2009" y="845"/>
                    <a:pt x="1872" y="868"/>
                    <a:pt x="1758" y="891"/>
                  </a:cubicBezTo>
                  <a:lnTo>
                    <a:pt x="1347" y="891"/>
                  </a:lnTo>
                  <a:cubicBezTo>
                    <a:pt x="1325" y="868"/>
                    <a:pt x="1302" y="868"/>
                    <a:pt x="1279" y="868"/>
                  </a:cubicBezTo>
                  <a:cubicBezTo>
                    <a:pt x="1256" y="845"/>
                    <a:pt x="1211" y="845"/>
                    <a:pt x="1211" y="822"/>
                  </a:cubicBezTo>
                  <a:cubicBezTo>
                    <a:pt x="1188" y="822"/>
                    <a:pt x="1165" y="799"/>
                    <a:pt x="1142" y="799"/>
                  </a:cubicBezTo>
                  <a:lnTo>
                    <a:pt x="1074" y="754"/>
                  </a:lnTo>
                  <a:cubicBezTo>
                    <a:pt x="1051" y="731"/>
                    <a:pt x="1051" y="708"/>
                    <a:pt x="1028" y="708"/>
                  </a:cubicBezTo>
                  <a:cubicBezTo>
                    <a:pt x="1005" y="685"/>
                    <a:pt x="982" y="662"/>
                    <a:pt x="982" y="640"/>
                  </a:cubicBezTo>
                  <a:lnTo>
                    <a:pt x="937" y="571"/>
                  </a:lnTo>
                  <a:lnTo>
                    <a:pt x="868" y="457"/>
                  </a:lnTo>
                  <a:lnTo>
                    <a:pt x="754" y="525"/>
                  </a:lnTo>
                  <a:cubicBezTo>
                    <a:pt x="731" y="548"/>
                    <a:pt x="708" y="548"/>
                    <a:pt x="686" y="571"/>
                  </a:cubicBezTo>
                  <a:cubicBezTo>
                    <a:pt x="686" y="571"/>
                    <a:pt x="663" y="571"/>
                    <a:pt x="640" y="594"/>
                  </a:cubicBezTo>
                  <a:cubicBezTo>
                    <a:pt x="594" y="594"/>
                    <a:pt x="549" y="617"/>
                    <a:pt x="526" y="617"/>
                  </a:cubicBezTo>
                  <a:cubicBezTo>
                    <a:pt x="503" y="617"/>
                    <a:pt x="480" y="617"/>
                    <a:pt x="457" y="594"/>
                  </a:cubicBezTo>
                  <a:lnTo>
                    <a:pt x="412" y="594"/>
                  </a:lnTo>
                  <a:cubicBezTo>
                    <a:pt x="389" y="571"/>
                    <a:pt x="366" y="571"/>
                    <a:pt x="366" y="548"/>
                  </a:cubicBezTo>
                  <a:cubicBezTo>
                    <a:pt x="343" y="548"/>
                    <a:pt x="320" y="525"/>
                    <a:pt x="298" y="525"/>
                  </a:cubicBezTo>
                  <a:cubicBezTo>
                    <a:pt x="298" y="503"/>
                    <a:pt x="275" y="503"/>
                    <a:pt x="252" y="480"/>
                  </a:cubicBezTo>
                  <a:cubicBezTo>
                    <a:pt x="252" y="457"/>
                    <a:pt x="229" y="434"/>
                    <a:pt x="206" y="411"/>
                  </a:cubicBezTo>
                  <a:cubicBezTo>
                    <a:pt x="183" y="366"/>
                    <a:pt x="161" y="343"/>
                    <a:pt x="138" y="297"/>
                  </a:cubicBezTo>
                  <a:cubicBezTo>
                    <a:pt x="115" y="229"/>
                    <a:pt x="92" y="183"/>
                    <a:pt x="69" y="137"/>
                  </a:cubicBezTo>
                  <a:cubicBezTo>
                    <a:pt x="46" y="92"/>
                    <a:pt x="24" y="4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60"/>
            <p:cNvSpPr/>
            <p:nvPr/>
          </p:nvSpPr>
          <p:spPr>
            <a:xfrm>
              <a:off x="7912250" y="1208577"/>
              <a:ext cx="62189" cy="38010"/>
            </a:xfrm>
            <a:custGeom>
              <a:avLst/>
              <a:gdLst/>
              <a:ahLst/>
              <a:cxnLst/>
              <a:rect l="l" t="t" r="r" b="b"/>
              <a:pathLst>
                <a:path w="2055" h="1256" extrusionOk="0">
                  <a:moveTo>
                    <a:pt x="23" y="0"/>
                  </a:moveTo>
                  <a:cubicBezTo>
                    <a:pt x="23" y="46"/>
                    <a:pt x="23" y="115"/>
                    <a:pt x="0" y="160"/>
                  </a:cubicBezTo>
                  <a:cubicBezTo>
                    <a:pt x="0" y="229"/>
                    <a:pt x="0" y="274"/>
                    <a:pt x="0" y="343"/>
                  </a:cubicBezTo>
                  <a:cubicBezTo>
                    <a:pt x="0" y="389"/>
                    <a:pt x="23" y="457"/>
                    <a:pt x="46" y="503"/>
                  </a:cubicBezTo>
                  <a:cubicBezTo>
                    <a:pt x="46" y="548"/>
                    <a:pt x="46" y="571"/>
                    <a:pt x="69" y="594"/>
                  </a:cubicBezTo>
                  <a:cubicBezTo>
                    <a:pt x="69" y="617"/>
                    <a:pt x="91" y="640"/>
                    <a:pt x="114" y="685"/>
                  </a:cubicBezTo>
                  <a:cubicBezTo>
                    <a:pt x="137" y="708"/>
                    <a:pt x="137" y="731"/>
                    <a:pt x="160" y="754"/>
                  </a:cubicBezTo>
                  <a:cubicBezTo>
                    <a:pt x="183" y="777"/>
                    <a:pt x="206" y="799"/>
                    <a:pt x="251" y="822"/>
                  </a:cubicBezTo>
                  <a:cubicBezTo>
                    <a:pt x="274" y="845"/>
                    <a:pt x="297" y="868"/>
                    <a:pt x="343" y="868"/>
                  </a:cubicBezTo>
                  <a:cubicBezTo>
                    <a:pt x="365" y="891"/>
                    <a:pt x="411" y="913"/>
                    <a:pt x="434" y="913"/>
                  </a:cubicBezTo>
                  <a:lnTo>
                    <a:pt x="639" y="913"/>
                  </a:lnTo>
                  <a:cubicBezTo>
                    <a:pt x="656" y="913"/>
                    <a:pt x="685" y="901"/>
                    <a:pt x="708" y="895"/>
                  </a:cubicBezTo>
                  <a:lnTo>
                    <a:pt x="708" y="895"/>
                  </a:lnTo>
                  <a:cubicBezTo>
                    <a:pt x="710" y="916"/>
                    <a:pt x="732" y="939"/>
                    <a:pt x="753" y="982"/>
                  </a:cubicBezTo>
                  <a:cubicBezTo>
                    <a:pt x="776" y="1005"/>
                    <a:pt x="799" y="1028"/>
                    <a:pt x="822" y="1050"/>
                  </a:cubicBezTo>
                  <a:lnTo>
                    <a:pt x="913" y="1119"/>
                  </a:lnTo>
                  <a:cubicBezTo>
                    <a:pt x="936" y="1142"/>
                    <a:pt x="982" y="1165"/>
                    <a:pt x="1004" y="1187"/>
                  </a:cubicBezTo>
                  <a:cubicBezTo>
                    <a:pt x="1050" y="1187"/>
                    <a:pt x="1073" y="1210"/>
                    <a:pt x="1119" y="1210"/>
                  </a:cubicBezTo>
                  <a:cubicBezTo>
                    <a:pt x="1141" y="1233"/>
                    <a:pt x="1187" y="1233"/>
                    <a:pt x="1210" y="1256"/>
                  </a:cubicBezTo>
                  <a:lnTo>
                    <a:pt x="1507" y="1256"/>
                  </a:lnTo>
                  <a:cubicBezTo>
                    <a:pt x="1575" y="1233"/>
                    <a:pt x="1644" y="1233"/>
                    <a:pt x="1712" y="1210"/>
                  </a:cubicBezTo>
                  <a:cubicBezTo>
                    <a:pt x="1758" y="1187"/>
                    <a:pt x="1826" y="1165"/>
                    <a:pt x="1872" y="1142"/>
                  </a:cubicBezTo>
                  <a:cubicBezTo>
                    <a:pt x="1940" y="1119"/>
                    <a:pt x="1986" y="1096"/>
                    <a:pt x="2054" y="1050"/>
                  </a:cubicBezTo>
                  <a:lnTo>
                    <a:pt x="2054" y="1050"/>
                  </a:lnTo>
                  <a:cubicBezTo>
                    <a:pt x="1917" y="1073"/>
                    <a:pt x="1803" y="1073"/>
                    <a:pt x="1689" y="1073"/>
                  </a:cubicBezTo>
                  <a:lnTo>
                    <a:pt x="1415" y="1073"/>
                  </a:lnTo>
                  <a:lnTo>
                    <a:pt x="1347" y="1050"/>
                  </a:lnTo>
                  <a:cubicBezTo>
                    <a:pt x="1324" y="1050"/>
                    <a:pt x="1301" y="1028"/>
                    <a:pt x="1278" y="1028"/>
                  </a:cubicBezTo>
                  <a:cubicBezTo>
                    <a:pt x="1233" y="1028"/>
                    <a:pt x="1210" y="1005"/>
                    <a:pt x="1187" y="1005"/>
                  </a:cubicBezTo>
                  <a:cubicBezTo>
                    <a:pt x="1164" y="982"/>
                    <a:pt x="1141" y="982"/>
                    <a:pt x="1119" y="959"/>
                  </a:cubicBezTo>
                  <a:cubicBezTo>
                    <a:pt x="1119" y="936"/>
                    <a:pt x="1096" y="936"/>
                    <a:pt x="1073" y="913"/>
                  </a:cubicBezTo>
                  <a:lnTo>
                    <a:pt x="1004" y="868"/>
                  </a:lnTo>
                  <a:cubicBezTo>
                    <a:pt x="1004" y="845"/>
                    <a:pt x="982" y="822"/>
                    <a:pt x="959" y="822"/>
                  </a:cubicBezTo>
                  <a:cubicBezTo>
                    <a:pt x="959" y="799"/>
                    <a:pt x="936" y="777"/>
                    <a:pt x="936" y="754"/>
                  </a:cubicBezTo>
                  <a:lnTo>
                    <a:pt x="890" y="685"/>
                  </a:lnTo>
                  <a:lnTo>
                    <a:pt x="822" y="571"/>
                  </a:lnTo>
                  <a:lnTo>
                    <a:pt x="708" y="617"/>
                  </a:lnTo>
                  <a:cubicBezTo>
                    <a:pt x="708" y="617"/>
                    <a:pt x="685" y="640"/>
                    <a:pt x="662" y="640"/>
                  </a:cubicBezTo>
                  <a:cubicBezTo>
                    <a:pt x="639" y="640"/>
                    <a:pt x="616" y="662"/>
                    <a:pt x="594" y="662"/>
                  </a:cubicBezTo>
                  <a:lnTo>
                    <a:pt x="411" y="662"/>
                  </a:lnTo>
                  <a:cubicBezTo>
                    <a:pt x="411" y="662"/>
                    <a:pt x="388" y="640"/>
                    <a:pt x="365" y="640"/>
                  </a:cubicBezTo>
                  <a:cubicBezTo>
                    <a:pt x="343" y="640"/>
                    <a:pt x="343" y="617"/>
                    <a:pt x="320" y="594"/>
                  </a:cubicBezTo>
                  <a:cubicBezTo>
                    <a:pt x="297" y="594"/>
                    <a:pt x="297" y="571"/>
                    <a:pt x="274" y="571"/>
                  </a:cubicBezTo>
                  <a:cubicBezTo>
                    <a:pt x="251" y="548"/>
                    <a:pt x="251" y="525"/>
                    <a:pt x="228" y="503"/>
                  </a:cubicBezTo>
                  <a:cubicBezTo>
                    <a:pt x="228" y="480"/>
                    <a:pt x="206" y="457"/>
                    <a:pt x="183" y="457"/>
                  </a:cubicBezTo>
                  <a:cubicBezTo>
                    <a:pt x="160" y="411"/>
                    <a:pt x="137" y="366"/>
                    <a:pt x="137" y="320"/>
                  </a:cubicBezTo>
                  <a:cubicBezTo>
                    <a:pt x="114" y="252"/>
                    <a:pt x="91" y="206"/>
                    <a:pt x="69" y="160"/>
                  </a:cubicBezTo>
                  <a:cubicBezTo>
                    <a:pt x="69" y="115"/>
                    <a:pt x="46" y="46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60"/>
            <p:cNvSpPr/>
            <p:nvPr/>
          </p:nvSpPr>
          <p:spPr>
            <a:xfrm>
              <a:off x="7897724" y="1238960"/>
              <a:ext cx="48390" cy="29052"/>
            </a:xfrm>
            <a:custGeom>
              <a:avLst/>
              <a:gdLst/>
              <a:ahLst/>
              <a:cxnLst/>
              <a:rect l="l" t="t" r="r" b="b"/>
              <a:pathLst>
                <a:path w="1599" h="960" extrusionOk="0">
                  <a:moveTo>
                    <a:pt x="1" y="1"/>
                  </a:moveTo>
                  <a:cubicBezTo>
                    <a:pt x="1" y="46"/>
                    <a:pt x="1" y="92"/>
                    <a:pt x="1" y="115"/>
                  </a:cubicBezTo>
                  <a:cubicBezTo>
                    <a:pt x="1" y="161"/>
                    <a:pt x="1" y="206"/>
                    <a:pt x="1" y="252"/>
                  </a:cubicBezTo>
                  <a:cubicBezTo>
                    <a:pt x="24" y="298"/>
                    <a:pt x="24" y="343"/>
                    <a:pt x="46" y="389"/>
                  </a:cubicBezTo>
                  <a:cubicBezTo>
                    <a:pt x="46" y="434"/>
                    <a:pt x="69" y="480"/>
                    <a:pt x="92" y="503"/>
                  </a:cubicBezTo>
                  <a:cubicBezTo>
                    <a:pt x="115" y="526"/>
                    <a:pt x="115" y="549"/>
                    <a:pt x="138" y="571"/>
                  </a:cubicBezTo>
                  <a:cubicBezTo>
                    <a:pt x="161" y="594"/>
                    <a:pt x="183" y="617"/>
                    <a:pt x="206" y="617"/>
                  </a:cubicBezTo>
                  <a:cubicBezTo>
                    <a:pt x="229" y="640"/>
                    <a:pt x="298" y="663"/>
                    <a:pt x="343" y="686"/>
                  </a:cubicBezTo>
                  <a:lnTo>
                    <a:pt x="480" y="686"/>
                  </a:lnTo>
                  <a:cubicBezTo>
                    <a:pt x="509" y="671"/>
                    <a:pt x="537" y="666"/>
                    <a:pt x="566" y="658"/>
                  </a:cubicBezTo>
                  <a:lnTo>
                    <a:pt x="566" y="658"/>
                  </a:lnTo>
                  <a:cubicBezTo>
                    <a:pt x="579" y="689"/>
                    <a:pt x="590" y="718"/>
                    <a:pt x="617" y="731"/>
                  </a:cubicBezTo>
                  <a:cubicBezTo>
                    <a:pt x="640" y="754"/>
                    <a:pt x="640" y="777"/>
                    <a:pt x="663" y="800"/>
                  </a:cubicBezTo>
                  <a:lnTo>
                    <a:pt x="731" y="845"/>
                  </a:lnTo>
                  <a:cubicBezTo>
                    <a:pt x="754" y="868"/>
                    <a:pt x="777" y="891"/>
                    <a:pt x="800" y="891"/>
                  </a:cubicBezTo>
                  <a:cubicBezTo>
                    <a:pt x="823" y="914"/>
                    <a:pt x="845" y="914"/>
                    <a:pt x="868" y="937"/>
                  </a:cubicBezTo>
                  <a:lnTo>
                    <a:pt x="959" y="937"/>
                  </a:lnTo>
                  <a:cubicBezTo>
                    <a:pt x="982" y="959"/>
                    <a:pt x="1005" y="959"/>
                    <a:pt x="1028" y="959"/>
                  </a:cubicBezTo>
                  <a:lnTo>
                    <a:pt x="1188" y="959"/>
                  </a:lnTo>
                  <a:cubicBezTo>
                    <a:pt x="1233" y="959"/>
                    <a:pt x="1279" y="937"/>
                    <a:pt x="1325" y="937"/>
                  </a:cubicBezTo>
                  <a:cubicBezTo>
                    <a:pt x="1370" y="914"/>
                    <a:pt x="1416" y="914"/>
                    <a:pt x="1462" y="891"/>
                  </a:cubicBezTo>
                  <a:cubicBezTo>
                    <a:pt x="1507" y="868"/>
                    <a:pt x="1553" y="845"/>
                    <a:pt x="1599" y="823"/>
                  </a:cubicBezTo>
                  <a:lnTo>
                    <a:pt x="1599" y="823"/>
                  </a:lnTo>
                  <a:cubicBezTo>
                    <a:pt x="1507" y="845"/>
                    <a:pt x="1416" y="868"/>
                    <a:pt x="1325" y="868"/>
                  </a:cubicBezTo>
                  <a:lnTo>
                    <a:pt x="1188" y="868"/>
                  </a:lnTo>
                  <a:cubicBezTo>
                    <a:pt x="1142" y="868"/>
                    <a:pt x="1096" y="868"/>
                    <a:pt x="1051" y="845"/>
                  </a:cubicBezTo>
                  <a:lnTo>
                    <a:pt x="982" y="845"/>
                  </a:lnTo>
                  <a:cubicBezTo>
                    <a:pt x="959" y="823"/>
                    <a:pt x="937" y="823"/>
                    <a:pt x="914" y="823"/>
                  </a:cubicBezTo>
                  <a:cubicBezTo>
                    <a:pt x="891" y="800"/>
                    <a:pt x="868" y="800"/>
                    <a:pt x="868" y="777"/>
                  </a:cubicBezTo>
                  <a:cubicBezTo>
                    <a:pt x="845" y="777"/>
                    <a:pt x="823" y="754"/>
                    <a:pt x="800" y="754"/>
                  </a:cubicBezTo>
                  <a:lnTo>
                    <a:pt x="754" y="708"/>
                  </a:lnTo>
                  <a:cubicBezTo>
                    <a:pt x="754" y="686"/>
                    <a:pt x="731" y="686"/>
                    <a:pt x="731" y="663"/>
                  </a:cubicBezTo>
                  <a:cubicBezTo>
                    <a:pt x="708" y="640"/>
                    <a:pt x="686" y="617"/>
                    <a:pt x="686" y="617"/>
                  </a:cubicBezTo>
                  <a:lnTo>
                    <a:pt x="663" y="549"/>
                  </a:lnTo>
                  <a:lnTo>
                    <a:pt x="617" y="480"/>
                  </a:lnTo>
                  <a:lnTo>
                    <a:pt x="571" y="526"/>
                  </a:lnTo>
                  <a:cubicBezTo>
                    <a:pt x="526" y="526"/>
                    <a:pt x="503" y="549"/>
                    <a:pt x="457" y="549"/>
                  </a:cubicBezTo>
                  <a:cubicBezTo>
                    <a:pt x="442" y="549"/>
                    <a:pt x="417" y="559"/>
                    <a:pt x="395" y="559"/>
                  </a:cubicBezTo>
                  <a:cubicBezTo>
                    <a:pt x="384" y="559"/>
                    <a:pt x="374" y="556"/>
                    <a:pt x="366" y="549"/>
                  </a:cubicBezTo>
                  <a:cubicBezTo>
                    <a:pt x="320" y="549"/>
                    <a:pt x="298" y="549"/>
                    <a:pt x="252" y="526"/>
                  </a:cubicBezTo>
                  <a:cubicBezTo>
                    <a:pt x="252" y="526"/>
                    <a:pt x="229" y="503"/>
                    <a:pt x="206" y="503"/>
                  </a:cubicBezTo>
                  <a:cubicBezTo>
                    <a:pt x="206" y="480"/>
                    <a:pt x="183" y="457"/>
                    <a:pt x="183" y="457"/>
                  </a:cubicBezTo>
                  <a:cubicBezTo>
                    <a:pt x="161" y="434"/>
                    <a:pt x="138" y="389"/>
                    <a:pt x="115" y="366"/>
                  </a:cubicBezTo>
                  <a:cubicBezTo>
                    <a:pt x="92" y="320"/>
                    <a:pt x="92" y="275"/>
                    <a:pt x="69" y="252"/>
                  </a:cubicBezTo>
                  <a:cubicBezTo>
                    <a:pt x="69" y="206"/>
                    <a:pt x="46" y="161"/>
                    <a:pt x="46" y="115"/>
                  </a:cubicBezTo>
                  <a:cubicBezTo>
                    <a:pt x="24" y="69"/>
                    <a:pt x="24" y="4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60"/>
            <p:cNvSpPr/>
            <p:nvPr/>
          </p:nvSpPr>
          <p:spPr>
            <a:xfrm>
              <a:off x="7873544" y="1261082"/>
              <a:ext cx="48390" cy="29022"/>
            </a:xfrm>
            <a:custGeom>
              <a:avLst/>
              <a:gdLst/>
              <a:ahLst/>
              <a:cxnLst/>
              <a:rect l="l" t="t" r="r" b="b"/>
              <a:pathLst>
                <a:path w="1599" h="959" extrusionOk="0">
                  <a:moveTo>
                    <a:pt x="1" y="0"/>
                  </a:moveTo>
                  <a:cubicBezTo>
                    <a:pt x="1" y="23"/>
                    <a:pt x="1" y="69"/>
                    <a:pt x="1" y="114"/>
                  </a:cubicBezTo>
                  <a:cubicBezTo>
                    <a:pt x="1" y="160"/>
                    <a:pt x="1" y="206"/>
                    <a:pt x="1" y="251"/>
                  </a:cubicBezTo>
                  <a:cubicBezTo>
                    <a:pt x="24" y="297"/>
                    <a:pt x="24" y="343"/>
                    <a:pt x="47" y="388"/>
                  </a:cubicBezTo>
                  <a:cubicBezTo>
                    <a:pt x="47" y="411"/>
                    <a:pt x="69" y="457"/>
                    <a:pt x="92" y="502"/>
                  </a:cubicBezTo>
                  <a:cubicBezTo>
                    <a:pt x="115" y="525"/>
                    <a:pt x="115" y="548"/>
                    <a:pt x="138" y="571"/>
                  </a:cubicBezTo>
                  <a:cubicBezTo>
                    <a:pt x="161" y="571"/>
                    <a:pt x="184" y="594"/>
                    <a:pt x="206" y="616"/>
                  </a:cubicBezTo>
                  <a:cubicBezTo>
                    <a:pt x="229" y="639"/>
                    <a:pt x="298" y="662"/>
                    <a:pt x="343" y="662"/>
                  </a:cubicBezTo>
                  <a:cubicBezTo>
                    <a:pt x="366" y="674"/>
                    <a:pt x="389" y="679"/>
                    <a:pt x="412" y="679"/>
                  </a:cubicBezTo>
                  <a:cubicBezTo>
                    <a:pt x="435" y="679"/>
                    <a:pt x="457" y="674"/>
                    <a:pt x="480" y="662"/>
                  </a:cubicBezTo>
                  <a:cubicBezTo>
                    <a:pt x="507" y="662"/>
                    <a:pt x="534" y="654"/>
                    <a:pt x="562" y="643"/>
                  </a:cubicBezTo>
                  <a:lnTo>
                    <a:pt x="562" y="643"/>
                  </a:lnTo>
                  <a:cubicBezTo>
                    <a:pt x="577" y="672"/>
                    <a:pt x="588" y="701"/>
                    <a:pt x="617" y="731"/>
                  </a:cubicBezTo>
                  <a:cubicBezTo>
                    <a:pt x="640" y="753"/>
                    <a:pt x="640" y="776"/>
                    <a:pt x="663" y="799"/>
                  </a:cubicBezTo>
                  <a:lnTo>
                    <a:pt x="731" y="845"/>
                  </a:lnTo>
                  <a:cubicBezTo>
                    <a:pt x="754" y="868"/>
                    <a:pt x="777" y="868"/>
                    <a:pt x="800" y="890"/>
                  </a:cubicBezTo>
                  <a:cubicBezTo>
                    <a:pt x="823" y="913"/>
                    <a:pt x="845" y="913"/>
                    <a:pt x="868" y="913"/>
                  </a:cubicBezTo>
                  <a:cubicBezTo>
                    <a:pt x="914" y="936"/>
                    <a:pt x="937" y="936"/>
                    <a:pt x="960" y="936"/>
                  </a:cubicBezTo>
                  <a:cubicBezTo>
                    <a:pt x="982" y="936"/>
                    <a:pt x="1005" y="959"/>
                    <a:pt x="1028" y="959"/>
                  </a:cubicBezTo>
                  <a:lnTo>
                    <a:pt x="1188" y="959"/>
                  </a:lnTo>
                  <a:cubicBezTo>
                    <a:pt x="1233" y="936"/>
                    <a:pt x="1279" y="936"/>
                    <a:pt x="1325" y="913"/>
                  </a:cubicBezTo>
                  <a:cubicBezTo>
                    <a:pt x="1370" y="913"/>
                    <a:pt x="1416" y="890"/>
                    <a:pt x="1462" y="868"/>
                  </a:cubicBezTo>
                  <a:cubicBezTo>
                    <a:pt x="1507" y="868"/>
                    <a:pt x="1553" y="845"/>
                    <a:pt x="1599" y="822"/>
                  </a:cubicBezTo>
                  <a:lnTo>
                    <a:pt x="1599" y="822"/>
                  </a:lnTo>
                  <a:cubicBezTo>
                    <a:pt x="1507" y="845"/>
                    <a:pt x="1416" y="845"/>
                    <a:pt x="1325" y="868"/>
                  </a:cubicBezTo>
                  <a:lnTo>
                    <a:pt x="1188" y="868"/>
                  </a:lnTo>
                  <a:cubicBezTo>
                    <a:pt x="1142" y="868"/>
                    <a:pt x="1097" y="845"/>
                    <a:pt x="1051" y="845"/>
                  </a:cubicBezTo>
                  <a:cubicBezTo>
                    <a:pt x="1028" y="845"/>
                    <a:pt x="1005" y="845"/>
                    <a:pt x="982" y="822"/>
                  </a:cubicBezTo>
                  <a:cubicBezTo>
                    <a:pt x="960" y="822"/>
                    <a:pt x="937" y="822"/>
                    <a:pt x="914" y="799"/>
                  </a:cubicBezTo>
                  <a:cubicBezTo>
                    <a:pt x="891" y="799"/>
                    <a:pt x="868" y="799"/>
                    <a:pt x="868" y="776"/>
                  </a:cubicBezTo>
                  <a:cubicBezTo>
                    <a:pt x="845" y="776"/>
                    <a:pt x="823" y="753"/>
                    <a:pt x="800" y="753"/>
                  </a:cubicBezTo>
                  <a:lnTo>
                    <a:pt x="754" y="708"/>
                  </a:lnTo>
                  <a:cubicBezTo>
                    <a:pt x="754" y="685"/>
                    <a:pt x="731" y="662"/>
                    <a:pt x="731" y="662"/>
                  </a:cubicBezTo>
                  <a:cubicBezTo>
                    <a:pt x="709" y="639"/>
                    <a:pt x="686" y="616"/>
                    <a:pt x="686" y="594"/>
                  </a:cubicBezTo>
                  <a:lnTo>
                    <a:pt x="663" y="548"/>
                  </a:lnTo>
                  <a:lnTo>
                    <a:pt x="617" y="480"/>
                  </a:lnTo>
                  <a:lnTo>
                    <a:pt x="572" y="502"/>
                  </a:lnTo>
                  <a:cubicBezTo>
                    <a:pt x="549" y="525"/>
                    <a:pt x="503" y="548"/>
                    <a:pt x="457" y="548"/>
                  </a:cubicBezTo>
                  <a:lnTo>
                    <a:pt x="366" y="548"/>
                  </a:lnTo>
                  <a:cubicBezTo>
                    <a:pt x="320" y="548"/>
                    <a:pt x="298" y="525"/>
                    <a:pt x="252" y="525"/>
                  </a:cubicBezTo>
                  <a:cubicBezTo>
                    <a:pt x="252" y="502"/>
                    <a:pt x="229" y="502"/>
                    <a:pt x="206" y="480"/>
                  </a:cubicBezTo>
                  <a:cubicBezTo>
                    <a:pt x="206" y="480"/>
                    <a:pt x="184" y="457"/>
                    <a:pt x="184" y="457"/>
                  </a:cubicBezTo>
                  <a:cubicBezTo>
                    <a:pt x="161" y="411"/>
                    <a:pt x="138" y="388"/>
                    <a:pt x="115" y="343"/>
                  </a:cubicBezTo>
                  <a:cubicBezTo>
                    <a:pt x="92" y="320"/>
                    <a:pt x="92" y="274"/>
                    <a:pt x="69" y="228"/>
                  </a:cubicBezTo>
                  <a:cubicBezTo>
                    <a:pt x="69" y="206"/>
                    <a:pt x="47" y="160"/>
                    <a:pt x="47" y="114"/>
                  </a:cubicBezTo>
                  <a:cubicBezTo>
                    <a:pt x="24" y="69"/>
                    <a:pt x="24" y="23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60"/>
            <p:cNvSpPr/>
            <p:nvPr/>
          </p:nvSpPr>
          <p:spPr>
            <a:xfrm>
              <a:off x="8341887" y="626962"/>
              <a:ext cx="167200" cy="679726"/>
            </a:xfrm>
            <a:custGeom>
              <a:avLst/>
              <a:gdLst/>
              <a:ahLst/>
              <a:cxnLst/>
              <a:rect l="l" t="t" r="r" b="b"/>
              <a:pathLst>
                <a:path w="5525" h="22461" extrusionOk="0">
                  <a:moveTo>
                    <a:pt x="5524" y="1"/>
                  </a:moveTo>
                  <a:cubicBezTo>
                    <a:pt x="5522" y="1"/>
                    <a:pt x="5431" y="1"/>
                    <a:pt x="5227" y="46"/>
                  </a:cubicBezTo>
                  <a:cubicBezTo>
                    <a:pt x="5045" y="69"/>
                    <a:pt x="4771" y="138"/>
                    <a:pt x="4429" y="275"/>
                  </a:cubicBezTo>
                  <a:cubicBezTo>
                    <a:pt x="4109" y="434"/>
                    <a:pt x="3721" y="640"/>
                    <a:pt x="3310" y="936"/>
                  </a:cubicBezTo>
                  <a:cubicBezTo>
                    <a:pt x="2899" y="1233"/>
                    <a:pt x="2488" y="1644"/>
                    <a:pt x="2100" y="2123"/>
                  </a:cubicBezTo>
                  <a:cubicBezTo>
                    <a:pt x="1735" y="2626"/>
                    <a:pt x="1393" y="3219"/>
                    <a:pt x="1096" y="3858"/>
                  </a:cubicBezTo>
                  <a:cubicBezTo>
                    <a:pt x="822" y="4520"/>
                    <a:pt x="571" y="5228"/>
                    <a:pt x="411" y="5981"/>
                  </a:cubicBezTo>
                  <a:cubicBezTo>
                    <a:pt x="389" y="6186"/>
                    <a:pt x="320" y="6369"/>
                    <a:pt x="297" y="6574"/>
                  </a:cubicBezTo>
                  <a:cubicBezTo>
                    <a:pt x="274" y="6757"/>
                    <a:pt x="229" y="6962"/>
                    <a:pt x="206" y="7145"/>
                  </a:cubicBezTo>
                  <a:cubicBezTo>
                    <a:pt x="160" y="7556"/>
                    <a:pt x="92" y="7944"/>
                    <a:pt x="69" y="8355"/>
                  </a:cubicBezTo>
                  <a:cubicBezTo>
                    <a:pt x="0" y="9176"/>
                    <a:pt x="0" y="9998"/>
                    <a:pt x="0" y="10820"/>
                  </a:cubicBezTo>
                  <a:lnTo>
                    <a:pt x="23" y="11436"/>
                  </a:lnTo>
                  <a:lnTo>
                    <a:pt x="46" y="11756"/>
                  </a:lnTo>
                  <a:lnTo>
                    <a:pt x="69" y="12052"/>
                  </a:lnTo>
                  <a:cubicBezTo>
                    <a:pt x="115" y="12463"/>
                    <a:pt x="183" y="12874"/>
                    <a:pt x="252" y="13262"/>
                  </a:cubicBezTo>
                  <a:cubicBezTo>
                    <a:pt x="389" y="14084"/>
                    <a:pt x="548" y="14860"/>
                    <a:pt x="731" y="15613"/>
                  </a:cubicBezTo>
                  <a:cubicBezTo>
                    <a:pt x="1119" y="17120"/>
                    <a:pt x="1621" y="18466"/>
                    <a:pt x="2215" y="19562"/>
                  </a:cubicBezTo>
                  <a:cubicBezTo>
                    <a:pt x="2511" y="20110"/>
                    <a:pt x="2854" y="20589"/>
                    <a:pt x="3173" y="20954"/>
                  </a:cubicBezTo>
                  <a:cubicBezTo>
                    <a:pt x="3333" y="21160"/>
                    <a:pt x="3493" y="21319"/>
                    <a:pt x="3653" y="21479"/>
                  </a:cubicBezTo>
                  <a:cubicBezTo>
                    <a:pt x="3812" y="21639"/>
                    <a:pt x="3949" y="21776"/>
                    <a:pt x="4086" y="21867"/>
                  </a:cubicBezTo>
                  <a:cubicBezTo>
                    <a:pt x="4178" y="21936"/>
                    <a:pt x="4246" y="21981"/>
                    <a:pt x="4292" y="22027"/>
                  </a:cubicBezTo>
                  <a:cubicBezTo>
                    <a:pt x="4360" y="22073"/>
                    <a:pt x="4429" y="22118"/>
                    <a:pt x="4497" y="22141"/>
                  </a:cubicBezTo>
                  <a:cubicBezTo>
                    <a:pt x="4543" y="22187"/>
                    <a:pt x="4611" y="22210"/>
                    <a:pt x="4657" y="22255"/>
                  </a:cubicBezTo>
                  <a:cubicBezTo>
                    <a:pt x="4702" y="22278"/>
                    <a:pt x="4771" y="22301"/>
                    <a:pt x="4794" y="22324"/>
                  </a:cubicBezTo>
                  <a:cubicBezTo>
                    <a:pt x="4976" y="22415"/>
                    <a:pt x="5068" y="22461"/>
                    <a:pt x="5068" y="22461"/>
                  </a:cubicBezTo>
                  <a:cubicBezTo>
                    <a:pt x="5068" y="22461"/>
                    <a:pt x="4976" y="22392"/>
                    <a:pt x="4817" y="22301"/>
                  </a:cubicBezTo>
                  <a:cubicBezTo>
                    <a:pt x="4771" y="22278"/>
                    <a:pt x="4725" y="22255"/>
                    <a:pt x="4680" y="22232"/>
                  </a:cubicBezTo>
                  <a:cubicBezTo>
                    <a:pt x="4611" y="22187"/>
                    <a:pt x="4566" y="22164"/>
                    <a:pt x="4520" y="22118"/>
                  </a:cubicBezTo>
                  <a:cubicBezTo>
                    <a:pt x="4451" y="22073"/>
                    <a:pt x="4383" y="22050"/>
                    <a:pt x="4314" y="22004"/>
                  </a:cubicBezTo>
                  <a:cubicBezTo>
                    <a:pt x="4269" y="21936"/>
                    <a:pt x="4200" y="21890"/>
                    <a:pt x="4132" y="21844"/>
                  </a:cubicBezTo>
                  <a:cubicBezTo>
                    <a:pt x="3995" y="21730"/>
                    <a:pt x="3858" y="21570"/>
                    <a:pt x="3698" y="21434"/>
                  </a:cubicBezTo>
                  <a:cubicBezTo>
                    <a:pt x="3561" y="21274"/>
                    <a:pt x="3401" y="21114"/>
                    <a:pt x="3242" y="20909"/>
                  </a:cubicBezTo>
                  <a:cubicBezTo>
                    <a:pt x="2945" y="20521"/>
                    <a:pt x="2648" y="20041"/>
                    <a:pt x="2351" y="19493"/>
                  </a:cubicBezTo>
                  <a:cubicBezTo>
                    <a:pt x="2078" y="18946"/>
                    <a:pt x="1804" y="18329"/>
                    <a:pt x="1575" y="17667"/>
                  </a:cubicBezTo>
                  <a:cubicBezTo>
                    <a:pt x="1347" y="17005"/>
                    <a:pt x="1142" y="16298"/>
                    <a:pt x="959" y="15545"/>
                  </a:cubicBezTo>
                  <a:cubicBezTo>
                    <a:pt x="777" y="14814"/>
                    <a:pt x="617" y="14038"/>
                    <a:pt x="503" y="13239"/>
                  </a:cubicBezTo>
                  <a:cubicBezTo>
                    <a:pt x="434" y="12828"/>
                    <a:pt x="389" y="12440"/>
                    <a:pt x="343" y="12030"/>
                  </a:cubicBezTo>
                  <a:lnTo>
                    <a:pt x="297" y="11733"/>
                  </a:lnTo>
                  <a:lnTo>
                    <a:pt x="297" y="11436"/>
                  </a:lnTo>
                  <a:lnTo>
                    <a:pt x="274" y="10820"/>
                  </a:lnTo>
                  <a:cubicBezTo>
                    <a:pt x="252" y="9998"/>
                    <a:pt x="252" y="9176"/>
                    <a:pt x="320" y="8377"/>
                  </a:cubicBezTo>
                  <a:cubicBezTo>
                    <a:pt x="343" y="7967"/>
                    <a:pt x="389" y="7579"/>
                    <a:pt x="434" y="7191"/>
                  </a:cubicBezTo>
                  <a:cubicBezTo>
                    <a:pt x="480" y="6985"/>
                    <a:pt x="503" y="6803"/>
                    <a:pt x="525" y="6597"/>
                  </a:cubicBezTo>
                  <a:cubicBezTo>
                    <a:pt x="548" y="6415"/>
                    <a:pt x="594" y="6232"/>
                    <a:pt x="640" y="6049"/>
                  </a:cubicBezTo>
                  <a:cubicBezTo>
                    <a:pt x="799" y="5296"/>
                    <a:pt x="1005" y="4588"/>
                    <a:pt x="1279" y="3927"/>
                  </a:cubicBezTo>
                  <a:cubicBezTo>
                    <a:pt x="1553" y="3287"/>
                    <a:pt x="1872" y="2717"/>
                    <a:pt x="2237" y="2215"/>
                  </a:cubicBezTo>
                  <a:cubicBezTo>
                    <a:pt x="2580" y="1735"/>
                    <a:pt x="2991" y="1324"/>
                    <a:pt x="3379" y="1005"/>
                  </a:cubicBezTo>
                  <a:cubicBezTo>
                    <a:pt x="3767" y="708"/>
                    <a:pt x="4132" y="480"/>
                    <a:pt x="4451" y="343"/>
                  </a:cubicBezTo>
                  <a:cubicBezTo>
                    <a:pt x="4794" y="183"/>
                    <a:pt x="5045" y="92"/>
                    <a:pt x="5250" y="46"/>
                  </a:cubicBezTo>
                  <a:cubicBezTo>
                    <a:pt x="5431" y="1"/>
                    <a:pt x="5522" y="1"/>
                    <a:pt x="5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60"/>
            <p:cNvSpPr/>
            <p:nvPr/>
          </p:nvSpPr>
          <p:spPr>
            <a:xfrm>
              <a:off x="8346033" y="689121"/>
              <a:ext cx="87065" cy="72569"/>
            </a:xfrm>
            <a:custGeom>
              <a:avLst/>
              <a:gdLst/>
              <a:ahLst/>
              <a:cxnLst/>
              <a:rect l="l" t="t" r="r" b="b"/>
              <a:pathLst>
                <a:path w="2877" h="2398" extrusionOk="0">
                  <a:moveTo>
                    <a:pt x="959" y="1"/>
                  </a:moveTo>
                  <a:cubicBezTo>
                    <a:pt x="913" y="1"/>
                    <a:pt x="868" y="1"/>
                    <a:pt x="822" y="24"/>
                  </a:cubicBezTo>
                  <a:cubicBezTo>
                    <a:pt x="776" y="24"/>
                    <a:pt x="708" y="24"/>
                    <a:pt x="662" y="47"/>
                  </a:cubicBezTo>
                  <a:cubicBezTo>
                    <a:pt x="640" y="47"/>
                    <a:pt x="594" y="69"/>
                    <a:pt x="548" y="92"/>
                  </a:cubicBezTo>
                  <a:cubicBezTo>
                    <a:pt x="503" y="92"/>
                    <a:pt x="457" y="115"/>
                    <a:pt x="411" y="138"/>
                  </a:cubicBezTo>
                  <a:cubicBezTo>
                    <a:pt x="343" y="183"/>
                    <a:pt x="252" y="229"/>
                    <a:pt x="183" y="275"/>
                  </a:cubicBezTo>
                  <a:cubicBezTo>
                    <a:pt x="115" y="320"/>
                    <a:pt x="46" y="389"/>
                    <a:pt x="0" y="435"/>
                  </a:cubicBezTo>
                  <a:cubicBezTo>
                    <a:pt x="69" y="435"/>
                    <a:pt x="160" y="412"/>
                    <a:pt x="252" y="412"/>
                  </a:cubicBezTo>
                  <a:cubicBezTo>
                    <a:pt x="274" y="389"/>
                    <a:pt x="320" y="389"/>
                    <a:pt x="366" y="389"/>
                  </a:cubicBezTo>
                  <a:lnTo>
                    <a:pt x="480" y="366"/>
                  </a:lnTo>
                  <a:lnTo>
                    <a:pt x="708" y="366"/>
                  </a:lnTo>
                  <a:cubicBezTo>
                    <a:pt x="754" y="389"/>
                    <a:pt x="776" y="389"/>
                    <a:pt x="822" y="389"/>
                  </a:cubicBezTo>
                  <a:cubicBezTo>
                    <a:pt x="845" y="389"/>
                    <a:pt x="891" y="389"/>
                    <a:pt x="913" y="412"/>
                  </a:cubicBezTo>
                  <a:cubicBezTo>
                    <a:pt x="936" y="412"/>
                    <a:pt x="959" y="435"/>
                    <a:pt x="982" y="435"/>
                  </a:cubicBezTo>
                  <a:cubicBezTo>
                    <a:pt x="1028" y="457"/>
                    <a:pt x="1050" y="457"/>
                    <a:pt x="1050" y="480"/>
                  </a:cubicBezTo>
                  <a:cubicBezTo>
                    <a:pt x="1073" y="503"/>
                    <a:pt x="1096" y="503"/>
                    <a:pt x="1119" y="526"/>
                  </a:cubicBezTo>
                  <a:cubicBezTo>
                    <a:pt x="1119" y="549"/>
                    <a:pt x="1142" y="549"/>
                    <a:pt x="1142" y="549"/>
                  </a:cubicBezTo>
                  <a:lnTo>
                    <a:pt x="1165" y="594"/>
                  </a:lnTo>
                  <a:cubicBezTo>
                    <a:pt x="1165" y="617"/>
                    <a:pt x="1187" y="640"/>
                    <a:pt x="1187" y="663"/>
                  </a:cubicBezTo>
                  <a:cubicBezTo>
                    <a:pt x="1210" y="686"/>
                    <a:pt x="1210" y="708"/>
                    <a:pt x="1233" y="731"/>
                  </a:cubicBezTo>
                  <a:cubicBezTo>
                    <a:pt x="1233" y="777"/>
                    <a:pt x="1233" y="800"/>
                    <a:pt x="1233" y="823"/>
                  </a:cubicBezTo>
                  <a:cubicBezTo>
                    <a:pt x="1256" y="845"/>
                    <a:pt x="1256" y="891"/>
                    <a:pt x="1256" y="914"/>
                  </a:cubicBezTo>
                  <a:lnTo>
                    <a:pt x="1256" y="1165"/>
                  </a:lnTo>
                  <a:lnTo>
                    <a:pt x="1758" y="1165"/>
                  </a:lnTo>
                  <a:cubicBezTo>
                    <a:pt x="1781" y="1188"/>
                    <a:pt x="1826" y="1188"/>
                    <a:pt x="1849" y="1188"/>
                  </a:cubicBezTo>
                  <a:cubicBezTo>
                    <a:pt x="1895" y="1211"/>
                    <a:pt x="1918" y="1211"/>
                    <a:pt x="1941" y="1233"/>
                  </a:cubicBezTo>
                  <a:cubicBezTo>
                    <a:pt x="1986" y="1233"/>
                    <a:pt x="2009" y="1256"/>
                    <a:pt x="2055" y="1279"/>
                  </a:cubicBezTo>
                  <a:cubicBezTo>
                    <a:pt x="2078" y="1279"/>
                    <a:pt x="2100" y="1302"/>
                    <a:pt x="2123" y="1325"/>
                  </a:cubicBezTo>
                  <a:cubicBezTo>
                    <a:pt x="2169" y="1348"/>
                    <a:pt x="2192" y="1370"/>
                    <a:pt x="2214" y="1393"/>
                  </a:cubicBezTo>
                  <a:cubicBezTo>
                    <a:pt x="2237" y="1416"/>
                    <a:pt x="2283" y="1439"/>
                    <a:pt x="2306" y="1485"/>
                  </a:cubicBezTo>
                  <a:lnTo>
                    <a:pt x="2397" y="1576"/>
                  </a:lnTo>
                  <a:lnTo>
                    <a:pt x="2466" y="1667"/>
                  </a:lnTo>
                  <a:cubicBezTo>
                    <a:pt x="2488" y="1713"/>
                    <a:pt x="2511" y="1736"/>
                    <a:pt x="2534" y="1781"/>
                  </a:cubicBezTo>
                  <a:cubicBezTo>
                    <a:pt x="2557" y="1827"/>
                    <a:pt x="2580" y="1850"/>
                    <a:pt x="2603" y="1895"/>
                  </a:cubicBezTo>
                  <a:cubicBezTo>
                    <a:pt x="2648" y="1964"/>
                    <a:pt x="2694" y="2055"/>
                    <a:pt x="2739" y="2146"/>
                  </a:cubicBezTo>
                  <a:cubicBezTo>
                    <a:pt x="2785" y="2215"/>
                    <a:pt x="2808" y="2306"/>
                    <a:pt x="2854" y="2398"/>
                  </a:cubicBezTo>
                  <a:cubicBezTo>
                    <a:pt x="2876" y="2306"/>
                    <a:pt x="2876" y="2192"/>
                    <a:pt x="2876" y="2101"/>
                  </a:cubicBezTo>
                  <a:cubicBezTo>
                    <a:pt x="2876" y="2055"/>
                    <a:pt x="2876" y="2010"/>
                    <a:pt x="2876" y="1964"/>
                  </a:cubicBezTo>
                  <a:cubicBezTo>
                    <a:pt x="2876" y="1895"/>
                    <a:pt x="2876" y="1850"/>
                    <a:pt x="2854" y="1804"/>
                  </a:cubicBezTo>
                  <a:cubicBezTo>
                    <a:pt x="2854" y="1758"/>
                    <a:pt x="2854" y="1713"/>
                    <a:pt x="2831" y="1667"/>
                  </a:cubicBezTo>
                  <a:cubicBezTo>
                    <a:pt x="2808" y="1599"/>
                    <a:pt x="2808" y="1553"/>
                    <a:pt x="2785" y="1507"/>
                  </a:cubicBezTo>
                  <a:lnTo>
                    <a:pt x="2739" y="1370"/>
                  </a:lnTo>
                  <a:cubicBezTo>
                    <a:pt x="2717" y="1325"/>
                    <a:pt x="2671" y="1279"/>
                    <a:pt x="2648" y="1233"/>
                  </a:cubicBezTo>
                  <a:cubicBezTo>
                    <a:pt x="2625" y="1188"/>
                    <a:pt x="2603" y="1142"/>
                    <a:pt x="2557" y="1096"/>
                  </a:cubicBezTo>
                  <a:cubicBezTo>
                    <a:pt x="2534" y="1051"/>
                    <a:pt x="2488" y="1005"/>
                    <a:pt x="2443" y="960"/>
                  </a:cubicBezTo>
                  <a:cubicBezTo>
                    <a:pt x="2397" y="937"/>
                    <a:pt x="2374" y="891"/>
                    <a:pt x="2329" y="845"/>
                  </a:cubicBezTo>
                  <a:cubicBezTo>
                    <a:pt x="2260" y="823"/>
                    <a:pt x="2214" y="777"/>
                    <a:pt x="2169" y="754"/>
                  </a:cubicBezTo>
                  <a:lnTo>
                    <a:pt x="2009" y="686"/>
                  </a:lnTo>
                  <a:cubicBezTo>
                    <a:pt x="1941" y="663"/>
                    <a:pt x="1895" y="663"/>
                    <a:pt x="1826" y="663"/>
                  </a:cubicBezTo>
                  <a:lnTo>
                    <a:pt x="1758" y="640"/>
                  </a:lnTo>
                  <a:lnTo>
                    <a:pt x="1731" y="640"/>
                  </a:lnTo>
                  <a:cubicBezTo>
                    <a:pt x="1726" y="620"/>
                    <a:pt x="1721" y="597"/>
                    <a:pt x="1712" y="572"/>
                  </a:cubicBezTo>
                  <a:cubicBezTo>
                    <a:pt x="1690" y="526"/>
                    <a:pt x="1667" y="480"/>
                    <a:pt x="1644" y="435"/>
                  </a:cubicBezTo>
                  <a:cubicBezTo>
                    <a:pt x="1621" y="389"/>
                    <a:pt x="1598" y="343"/>
                    <a:pt x="1553" y="298"/>
                  </a:cubicBezTo>
                  <a:lnTo>
                    <a:pt x="1484" y="229"/>
                  </a:lnTo>
                  <a:cubicBezTo>
                    <a:pt x="1484" y="206"/>
                    <a:pt x="1461" y="183"/>
                    <a:pt x="1438" y="183"/>
                  </a:cubicBezTo>
                  <a:cubicBezTo>
                    <a:pt x="1393" y="138"/>
                    <a:pt x="1324" y="115"/>
                    <a:pt x="1279" y="92"/>
                  </a:cubicBezTo>
                  <a:cubicBezTo>
                    <a:pt x="1233" y="47"/>
                    <a:pt x="1165" y="47"/>
                    <a:pt x="1119" y="24"/>
                  </a:cubicBezTo>
                  <a:cubicBezTo>
                    <a:pt x="1073" y="24"/>
                    <a:pt x="1028" y="24"/>
                    <a:pt x="9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60"/>
            <p:cNvSpPr/>
            <p:nvPr/>
          </p:nvSpPr>
          <p:spPr>
            <a:xfrm>
              <a:off x="8328753" y="734424"/>
              <a:ext cx="94661" cy="63884"/>
            </a:xfrm>
            <a:custGeom>
              <a:avLst/>
              <a:gdLst/>
              <a:ahLst/>
              <a:cxnLst/>
              <a:rect l="l" t="t" r="r" b="b"/>
              <a:pathLst>
                <a:path w="3128" h="2111" extrusionOk="0">
                  <a:moveTo>
                    <a:pt x="1027" y="0"/>
                  </a:moveTo>
                  <a:cubicBezTo>
                    <a:pt x="995" y="0"/>
                    <a:pt x="959" y="10"/>
                    <a:pt x="914" y="10"/>
                  </a:cubicBezTo>
                  <a:cubicBezTo>
                    <a:pt x="868" y="10"/>
                    <a:pt x="823" y="10"/>
                    <a:pt x="777" y="33"/>
                  </a:cubicBezTo>
                  <a:cubicBezTo>
                    <a:pt x="731" y="33"/>
                    <a:pt x="686" y="56"/>
                    <a:pt x="640" y="79"/>
                  </a:cubicBezTo>
                  <a:cubicBezTo>
                    <a:pt x="594" y="102"/>
                    <a:pt x="549" y="124"/>
                    <a:pt x="503" y="124"/>
                  </a:cubicBezTo>
                  <a:cubicBezTo>
                    <a:pt x="480" y="147"/>
                    <a:pt x="434" y="170"/>
                    <a:pt x="389" y="193"/>
                  </a:cubicBezTo>
                  <a:cubicBezTo>
                    <a:pt x="320" y="261"/>
                    <a:pt x="252" y="307"/>
                    <a:pt x="183" y="376"/>
                  </a:cubicBezTo>
                  <a:cubicBezTo>
                    <a:pt x="115" y="421"/>
                    <a:pt x="69" y="490"/>
                    <a:pt x="1" y="558"/>
                  </a:cubicBezTo>
                  <a:cubicBezTo>
                    <a:pt x="92" y="535"/>
                    <a:pt x="183" y="513"/>
                    <a:pt x="252" y="490"/>
                  </a:cubicBezTo>
                  <a:cubicBezTo>
                    <a:pt x="298" y="467"/>
                    <a:pt x="343" y="467"/>
                    <a:pt x="366" y="467"/>
                  </a:cubicBezTo>
                  <a:lnTo>
                    <a:pt x="480" y="421"/>
                  </a:lnTo>
                  <a:cubicBezTo>
                    <a:pt x="571" y="421"/>
                    <a:pt x="640" y="421"/>
                    <a:pt x="708" y="398"/>
                  </a:cubicBezTo>
                  <a:lnTo>
                    <a:pt x="914" y="398"/>
                  </a:lnTo>
                  <a:cubicBezTo>
                    <a:pt x="959" y="421"/>
                    <a:pt x="982" y="421"/>
                    <a:pt x="1005" y="421"/>
                  </a:cubicBezTo>
                  <a:cubicBezTo>
                    <a:pt x="1028" y="444"/>
                    <a:pt x="1051" y="444"/>
                    <a:pt x="1074" y="467"/>
                  </a:cubicBezTo>
                  <a:cubicBezTo>
                    <a:pt x="1096" y="467"/>
                    <a:pt x="1119" y="490"/>
                    <a:pt x="1142" y="513"/>
                  </a:cubicBezTo>
                  <a:cubicBezTo>
                    <a:pt x="1142" y="513"/>
                    <a:pt x="1165" y="513"/>
                    <a:pt x="1165" y="535"/>
                  </a:cubicBezTo>
                  <a:lnTo>
                    <a:pt x="1188" y="558"/>
                  </a:lnTo>
                  <a:cubicBezTo>
                    <a:pt x="1211" y="581"/>
                    <a:pt x="1211" y="604"/>
                    <a:pt x="1233" y="627"/>
                  </a:cubicBezTo>
                  <a:cubicBezTo>
                    <a:pt x="1256" y="649"/>
                    <a:pt x="1256" y="672"/>
                    <a:pt x="1279" y="695"/>
                  </a:cubicBezTo>
                  <a:cubicBezTo>
                    <a:pt x="1279" y="718"/>
                    <a:pt x="1302" y="741"/>
                    <a:pt x="1302" y="786"/>
                  </a:cubicBezTo>
                  <a:cubicBezTo>
                    <a:pt x="1302" y="809"/>
                    <a:pt x="1325" y="832"/>
                    <a:pt x="1325" y="855"/>
                  </a:cubicBezTo>
                  <a:lnTo>
                    <a:pt x="1370" y="1106"/>
                  </a:lnTo>
                  <a:lnTo>
                    <a:pt x="1644" y="1083"/>
                  </a:lnTo>
                  <a:cubicBezTo>
                    <a:pt x="1667" y="1060"/>
                    <a:pt x="1713" y="1060"/>
                    <a:pt x="1758" y="1060"/>
                  </a:cubicBezTo>
                  <a:lnTo>
                    <a:pt x="1964" y="1060"/>
                  </a:lnTo>
                  <a:cubicBezTo>
                    <a:pt x="1987" y="1060"/>
                    <a:pt x="2032" y="1083"/>
                    <a:pt x="2055" y="1083"/>
                  </a:cubicBezTo>
                  <a:cubicBezTo>
                    <a:pt x="2101" y="1083"/>
                    <a:pt x="2124" y="1106"/>
                    <a:pt x="2146" y="1106"/>
                  </a:cubicBezTo>
                  <a:cubicBezTo>
                    <a:pt x="2192" y="1129"/>
                    <a:pt x="2215" y="1152"/>
                    <a:pt x="2261" y="1152"/>
                  </a:cubicBezTo>
                  <a:cubicBezTo>
                    <a:pt x="2283" y="1174"/>
                    <a:pt x="2306" y="1197"/>
                    <a:pt x="2352" y="1220"/>
                  </a:cubicBezTo>
                  <a:cubicBezTo>
                    <a:pt x="2375" y="1243"/>
                    <a:pt x="2420" y="1266"/>
                    <a:pt x="2443" y="1289"/>
                  </a:cubicBezTo>
                  <a:lnTo>
                    <a:pt x="2534" y="1357"/>
                  </a:lnTo>
                  <a:lnTo>
                    <a:pt x="2626" y="1448"/>
                  </a:lnTo>
                  <a:cubicBezTo>
                    <a:pt x="2649" y="1494"/>
                    <a:pt x="2671" y="1517"/>
                    <a:pt x="2717" y="1562"/>
                  </a:cubicBezTo>
                  <a:cubicBezTo>
                    <a:pt x="2740" y="1585"/>
                    <a:pt x="2763" y="1631"/>
                    <a:pt x="2785" y="1654"/>
                  </a:cubicBezTo>
                  <a:cubicBezTo>
                    <a:pt x="2854" y="1722"/>
                    <a:pt x="2900" y="1814"/>
                    <a:pt x="2945" y="1882"/>
                  </a:cubicBezTo>
                  <a:cubicBezTo>
                    <a:pt x="3014" y="1950"/>
                    <a:pt x="3059" y="2042"/>
                    <a:pt x="3105" y="2110"/>
                  </a:cubicBezTo>
                  <a:cubicBezTo>
                    <a:pt x="3128" y="2019"/>
                    <a:pt x="3105" y="1928"/>
                    <a:pt x="3105" y="1836"/>
                  </a:cubicBezTo>
                  <a:cubicBezTo>
                    <a:pt x="3082" y="1768"/>
                    <a:pt x="3082" y="1722"/>
                    <a:pt x="3059" y="1677"/>
                  </a:cubicBezTo>
                  <a:cubicBezTo>
                    <a:pt x="3059" y="1631"/>
                    <a:pt x="3059" y="1585"/>
                    <a:pt x="3037" y="1540"/>
                  </a:cubicBezTo>
                  <a:cubicBezTo>
                    <a:pt x="3014" y="1494"/>
                    <a:pt x="3014" y="1448"/>
                    <a:pt x="2991" y="1403"/>
                  </a:cubicBezTo>
                  <a:cubicBezTo>
                    <a:pt x="2968" y="1357"/>
                    <a:pt x="2945" y="1311"/>
                    <a:pt x="2922" y="1243"/>
                  </a:cubicBezTo>
                  <a:lnTo>
                    <a:pt x="2854" y="1129"/>
                  </a:lnTo>
                  <a:cubicBezTo>
                    <a:pt x="2808" y="1083"/>
                    <a:pt x="2785" y="1037"/>
                    <a:pt x="2763" y="992"/>
                  </a:cubicBezTo>
                  <a:cubicBezTo>
                    <a:pt x="2717" y="946"/>
                    <a:pt x="2671" y="901"/>
                    <a:pt x="2649" y="878"/>
                  </a:cubicBezTo>
                  <a:cubicBezTo>
                    <a:pt x="2603" y="832"/>
                    <a:pt x="2557" y="786"/>
                    <a:pt x="2512" y="764"/>
                  </a:cubicBezTo>
                  <a:cubicBezTo>
                    <a:pt x="2466" y="718"/>
                    <a:pt x="2420" y="695"/>
                    <a:pt x="2375" y="672"/>
                  </a:cubicBezTo>
                  <a:cubicBezTo>
                    <a:pt x="2329" y="649"/>
                    <a:pt x="2261" y="604"/>
                    <a:pt x="2215" y="581"/>
                  </a:cubicBezTo>
                  <a:lnTo>
                    <a:pt x="2032" y="535"/>
                  </a:lnTo>
                  <a:lnTo>
                    <a:pt x="1768" y="535"/>
                  </a:lnTo>
                  <a:cubicBezTo>
                    <a:pt x="1758" y="511"/>
                    <a:pt x="1747" y="489"/>
                    <a:pt x="1736" y="467"/>
                  </a:cubicBezTo>
                  <a:cubicBezTo>
                    <a:pt x="1713" y="421"/>
                    <a:pt x="1690" y="376"/>
                    <a:pt x="1644" y="330"/>
                  </a:cubicBezTo>
                  <a:cubicBezTo>
                    <a:pt x="1621" y="284"/>
                    <a:pt x="1576" y="239"/>
                    <a:pt x="1530" y="216"/>
                  </a:cubicBezTo>
                  <a:lnTo>
                    <a:pt x="1484" y="147"/>
                  </a:lnTo>
                  <a:cubicBezTo>
                    <a:pt x="1462" y="147"/>
                    <a:pt x="1416" y="124"/>
                    <a:pt x="1393" y="102"/>
                  </a:cubicBezTo>
                  <a:cubicBezTo>
                    <a:pt x="1347" y="79"/>
                    <a:pt x="1302" y="56"/>
                    <a:pt x="1233" y="33"/>
                  </a:cubicBezTo>
                  <a:cubicBezTo>
                    <a:pt x="1188" y="10"/>
                    <a:pt x="1142" y="10"/>
                    <a:pt x="1074" y="10"/>
                  </a:cubicBezTo>
                  <a:cubicBezTo>
                    <a:pt x="1058" y="3"/>
                    <a:pt x="1043" y="0"/>
                    <a:pt x="10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60"/>
            <p:cNvSpPr/>
            <p:nvPr/>
          </p:nvSpPr>
          <p:spPr>
            <a:xfrm>
              <a:off x="8372270" y="651837"/>
              <a:ext cx="81557" cy="78773"/>
            </a:xfrm>
            <a:custGeom>
              <a:avLst/>
              <a:gdLst/>
              <a:ahLst/>
              <a:cxnLst/>
              <a:rect l="l" t="t" r="r" b="b"/>
              <a:pathLst>
                <a:path w="2695" h="2603" extrusionOk="0">
                  <a:moveTo>
                    <a:pt x="868" y="0"/>
                  </a:moveTo>
                  <a:cubicBezTo>
                    <a:pt x="823" y="0"/>
                    <a:pt x="777" y="0"/>
                    <a:pt x="731" y="23"/>
                  </a:cubicBezTo>
                  <a:cubicBezTo>
                    <a:pt x="686" y="23"/>
                    <a:pt x="640" y="23"/>
                    <a:pt x="594" y="46"/>
                  </a:cubicBezTo>
                  <a:cubicBezTo>
                    <a:pt x="549" y="46"/>
                    <a:pt x="503" y="69"/>
                    <a:pt x="457" y="92"/>
                  </a:cubicBezTo>
                  <a:cubicBezTo>
                    <a:pt x="389" y="114"/>
                    <a:pt x="298" y="137"/>
                    <a:pt x="229" y="183"/>
                  </a:cubicBezTo>
                  <a:cubicBezTo>
                    <a:pt x="138" y="229"/>
                    <a:pt x="69" y="274"/>
                    <a:pt x="1" y="320"/>
                  </a:cubicBezTo>
                  <a:lnTo>
                    <a:pt x="503" y="320"/>
                  </a:lnTo>
                  <a:cubicBezTo>
                    <a:pt x="571" y="320"/>
                    <a:pt x="663" y="343"/>
                    <a:pt x="731" y="343"/>
                  </a:cubicBezTo>
                  <a:cubicBezTo>
                    <a:pt x="754" y="366"/>
                    <a:pt x="800" y="366"/>
                    <a:pt x="823" y="366"/>
                  </a:cubicBezTo>
                  <a:cubicBezTo>
                    <a:pt x="868" y="388"/>
                    <a:pt x="891" y="388"/>
                    <a:pt x="914" y="411"/>
                  </a:cubicBezTo>
                  <a:cubicBezTo>
                    <a:pt x="959" y="411"/>
                    <a:pt x="982" y="434"/>
                    <a:pt x="1005" y="457"/>
                  </a:cubicBezTo>
                  <a:cubicBezTo>
                    <a:pt x="1028" y="457"/>
                    <a:pt x="1051" y="480"/>
                    <a:pt x="1051" y="502"/>
                  </a:cubicBezTo>
                  <a:cubicBezTo>
                    <a:pt x="1074" y="502"/>
                    <a:pt x="1096" y="525"/>
                    <a:pt x="1119" y="548"/>
                  </a:cubicBezTo>
                  <a:cubicBezTo>
                    <a:pt x="1119" y="571"/>
                    <a:pt x="1119" y="571"/>
                    <a:pt x="1142" y="571"/>
                  </a:cubicBezTo>
                  <a:lnTo>
                    <a:pt x="1142" y="617"/>
                  </a:lnTo>
                  <a:cubicBezTo>
                    <a:pt x="1165" y="639"/>
                    <a:pt x="1165" y="662"/>
                    <a:pt x="1165" y="685"/>
                  </a:cubicBezTo>
                  <a:cubicBezTo>
                    <a:pt x="1188" y="708"/>
                    <a:pt x="1188" y="754"/>
                    <a:pt x="1188" y="776"/>
                  </a:cubicBezTo>
                  <a:cubicBezTo>
                    <a:pt x="1188" y="799"/>
                    <a:pt x="1211" y="822"/>
                    <a:pt x="1211" y="868"/>
                  </a:cubicBezTo>
                  <a:cubicBezTo>
                    <a:pt x="1211" y="891"/>
                    <a:pt x="1211" y="936"/>
                    <a:pt x="1211" y="936"/>
                  </a:cubicBezTo>
                  <a:lnTo>
                    <a:pt x="1188" y="1187"/>
                  </a:lnTo>
                  <a:lnTo>
                    <a:pt x="1462" y="1233"/>
                  </a:lnTo>
                  <a:lnTo>
                    <a:pt x="1576" y="1233"/>
                  </a:lnTo>
                  <a:lnTo>
                    <a:pt x="1621" y="1256"/>
                  </a:lnTo>
                  <a:lnTo>
                    <a:pt x="1667" y="1256"/>
                  </a:lnTo>
                  <a:cubicBezTo>
                    <a:pt x="1690" y="1279"/>
                    <a:pt x="1736" y="1279"/>
                    <a:pt x="1758" y="1301"/>
                  </a:cubicBezTo>
                  <a:cubicBezTo>
                    <a:pt x="1804" y="1301"/>
                    <a:pt x="1827" y="1324"/>
                    <a:pt x="1850" y="1324"/>
                  </a:cubicBezTo>
                  <a:cubicBezTo>
                    <a:pt x="1895" y="1347"/>
                    <a:pt x="1918" y="1370"/>
                    <a:pt x="1941" y="1393"/>
                  </a:cubicBezTo>
                  <a:cubicBezTo>
                    <a:pt x="1987" y="1415"/>
                    <a:pt x="2009" y="1438"/>
                    <a:pt x="2032" y="1461"/>
                  </a:cubicBezTo>
                  <a:cubicBezTo>
                    <a:pt x="2055" y="1484"/>
                    <a:pt x="2078" y="1507"/>
                    <a:pt x="2101" y="1530"/>
                  </a:cubicBezTo>
                  <a:cubicBezTo>
                    <a:pt x="2124" y="1575"/>
                    <a:pt x="2169" y="1598"/>
                    <a:pt x="2192" y="1621"/>
                  </a:cubicBezTo>
                  <a:lnTo>
                    <a:pt x="2261" y="1735"/>
                  </a:lnTo>
                  <a:lnTo>
                    <a:pt x="2306" y="1849"/>
                  </a:lnTo>
                  <a:cubicBezTo>
                    <a:pt x="2329" y="1872"/>
                    <a:pt x="2352" y="1918"/>
                    <a:pt x="2375" y="1963"/>
                  </a:cubicBezTo>
                  <a:cubicBezTo>
                    <a:pt x="2397" y="1986"/>
                    <a:pt x="2420" y="2032"/>
                    <a:pt x="2420" y="2077"/>
                  </a:cubicBezTo>
                  <a:cubicBezTo>
                    <a:pt x="2466" y="2169"/>
                    <a:pt x="2512" y="2237"/>
                    <a:pt x="2534" y="2328"/>
                  </a:cubicBezTo>
                  <a:cubicBezTo>
                    <a:pt x="2557" y="2420"/>
                    <a:pt x="2603" y="2511"/>
                    <a:pt x="2626" y="2602"/>
                  </a:cubicBezTo>
                  <a:cubicBezTo>
                    <a:pt x="2649" y="2511"/>
                    <a:pt x="2671" y="2420"/>
                    <a:pt x="2694" y="2306"/>
                  </a:cubicBezTo>
                  <a:cubicBezTo>
                    <a:pt x="2694" y="2260"/>
                    <a:pt x="2694" y="2214"/>
                    <a:pt x="2694" y="2169"/>
                  </a:cubicBezTo>
                  <a:cubicBezTo>
                    <a:pt x="2694" y="2123"/>
                    <a:pt x="2694" y="2077"/>
                    <a:pt x="2694" y="2009"/>
                  </a:cubicBezTo>
                  <a:cubicBezTo>
                    <a:pt x="2694" y="1963"/>
                    <a:pt x="2694" y="1918"/>
                    <a:pt x="2671" y="1872"/>
                  </a:cubicBezTo>
                  <a:cubicBezTo>
                    <a:pt x="2671" y="1826"/>
                    <a:pt x="2671" y="1758"/>
                    <a:pt x="2649" y="1712"/>
                  </a:cubicBezTo>
                  <a:lnTo>
                    <a:pt x="2626" y="1575"/>
                  </a:lnTo>
                  <a:cubicBezTo>
                    <a:pt x="2603" y="1507"/>
                    <a:pt x="2580" y="1461"/>
                    <a:pt x="2557" y="1415"/>
                  </a:cubicBezTo>
                  <a:cubicBezTo>
                    <a:pt x="2534" y="1370"/>
                    <a:pt x="2512" y="1324"/>
                    <a:pt x="2489" y="1279"/>
                  </a:cubicBezTo>
                  <a:cubicBezTo>
                    <a:pt x="2466" y="1233"/>
                    <a:pt x="2420" y="1187"/>
                    <a:pt x="2375" y="1142"/>
                  </a:cubicBezTo>
                  <a:cubicBezTo>
                    <a:pt x="2352" y="1096"/>
                    <a:pt x="2306" y="1050"/>
                    <a:pt x="2261" y="1005"/>
                  </a:cubicBezTo>
                  <a:cubicBezTo>
                    <a:pt x="2215" y="982"/>
                    <a:pt x="2169" y="936"/>
                    <a:pt x="2124" y="891"/>
                  </a:cubicBezTo>
                  <a:lnTo>
                    <a:pt x="1964" y="822"/>
                  </a:lnTo>
                  <a:cubicBezTo>
                    <a:pt x="1918" y="776"/>
                    <a:pt x="1872" y="776"/>
                    <a:pt x="1804" y="754"/>
                  </a:cubicBezTo>
                  <a:lnTo>
                    <a:pt x="1736" y="731"/>
                  </a:lnTo>
                  <a:lnTo>
                    <a:pt x="1706" y="723"/>
                  </a:lnTo>
                  <a:lnTo>
                    <a:pt x="1706" y="723"/>
                  </a:lnTo>
                  <a:cubicBezTo>
                    <a:pt x="1702" y="705"/>
                    <a:pt x="1697" y="685"/>
                    <a:pt x="1690" y="662"/>
                  </a:cubicBezTo>
                  <a:cubicBezTo>
                    <a:pt x="1690" y="617"/>
                    <a:pt x="1667" y="571"/>
                    <a:pt x="1644" y="525"/>
                  </a:cubicBezTo>
                  <a:cubicBezTo>
                    <a:pt x="1621" y="457"/>
                    <a:pt x="1599" y="411"/>
                    <a:pt x="1576" y="366"/>
                  </a:cubicBezTo>
                  <a:lnTo>
                    <a:pt x="1530" y="297"/>
                  </a:lnTo>
                  <a:cubicBezTo>
                    <a:pt x="1507" y="274"/>
                    <a:pt x="1484" y="251"/>
                    <a:pt x="1462" y="229"/>
                  </a:cubicBezTo>
                  <a:cubicBezTo>
                    <a:pt x="1416" y="183"/>
                    <a:pt x="1370" y="160"/>
                    <a:pt x="1325" y="137"/>
                  </a:cubicBezTo>
                  <a:cubicBezTo>
                    <a:pt x="1279" y="92"/>
                    <a:pt x="1233" y="69"/>
                    <a:pt x="1165" y="46"/>
                  </a:cubicBezTo>
                  <a:cubicBezTo>
                    <a:pt x="1119" y="23"/>
                    <a:pt x="1074" y="23"/>
                    <a:pt x="1028" y="23"/>
                  </a:cubicBezTo>
                  <a:cubicBezTo>
                    <a:pt x="959" y="0"/>
                    <a:pt x="914" y="0"/>
                    <a:pt x="8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60"/>
            <p:cNvSpPr/>
            <p:nvPr/>
          </p:nvSpPr>
          <p:spPr>
            <a:xfrm>
              <a:off x="8400596" y="626266"/>
              <a:ext cx="73931" cy="83615"/>
            </a:xfrm>
            <a:custGeom>
              <a:avLst/>
              <a:gdLst/>
              <a:ahLst/>
              <a:cxnLst/>
              <a:rect l="l" t="t" r="r" b="b"/>
              <a:pathLst>
                <a:path w="2443" h="2763" extrusionOk="0">
                  <a:moveTo>
                    <a:pt x="617" y="1"/>
                  </a:moveTo>
                  <a:cubicBezTo>
                    <a:pt x="571" y="24"/>
                    <a:pt x="526" y="24"/>
                    <a:pt x="480" y="24"/>
                  </a:cubicBezTo>
                  <a:cubicBezTo>
                    <a:pt x="389" y="46"/>
                    <a:pt x="320" y="69"/>
                    <a:pt x="229" y="92"/>
                  </a:cubicBezTo>
                  <a:cubicBezTo>
                    <a:pt x="160" y="115"/>
                    <a:pt x="69" y="161"/>
                    <a:pt x="1" y="183"/>
                  </a:cubicBezTo>
                  <a:lnTo>
                    <a:pt x="252" y="183"/>
                  </a:lnTo>
                  <a:cubicBezTo>
                    <a:pt x="320" y="206"/>
                    <a:pt x="411" y="206"/>
                    <a:pt x="480" y="206"/>
                  </a:cubicBezTo>
                  <a:cubicBezTo>
                    <a:pt x="526" y="206"/>
                    <a:pt x="571" y="229"/>
                    <a:pt x="594" y="229"/>
                  </a:cubicBezTo>
                  <a:lnTo>
                    <a:pt x="708" y="252"/>
                  </a:lnTo>
                  <a:cubicBezTo>
                    <a:pt x="754" y="252"/>
                    <a:pt x="777" y="275"/>
                    <a:pt x="822" y="275"/>
                  </a:cubicBezTo>
                  <a:cubicBezTo>
                    <a:pt x="845" y="298"/>
                    <a:pt x="891" y="320"/>
                    <a:pt x="914" y="320"/>
                  </a:cubicBezTo>
                  <a:cubicBezTo>
                    <a:pt x="936" y="343"/>
                    <a:pt x="982" y="366"/>
                    <a:pt x="1005" y="366"/>
                  </a:cubicBezTo>
                  <a:cubicBezTo>
                    <a:pt x="1028" y="389"/>
                    <a:pt x="1051" y="412"/>
                    <a:pt x="1073" y="434"/>
                  </a:cubicBezTo>
                  <a:cubicBezTo>
                    <a:pt x="1073" y="457"/>
                    <a:pt x="1096" y="480"/>
                    <a:pt x="1119" y="503"/>
                  </a:cubicBezTo>
                  <a:cubicBezTo>
                    <a:pt x="1119" y="526"/>
                    <a:pt x="1119" y="526"/>
                    <a:pt x="1142" y="549"/>
                  </a:cubicBezTo>
                  <a:lnTo>
                    <a:pt x="1142" y="594"/>
                  </a:lnTo>
                  <a:cubicBezTo>
                    <a:pt x="1165" y="617"/>
                    <a:pt x="1165" y="640"/>
                    <a:pt x="1188" y="663"/>
                  </a:cubicBezTo>
                  <a:cubicBezTo>
                    <a:pt x="1188" y="708"/>
                    <a:pt x="1188" y="731"/>
                    <a:pt x="1188" y="754"/>
                  </a:cubicBezTo>
                  <a:cubicBezTo>
                    <a:pt x="1188" y="800"/>
                    <a:pt x="1188" y="822"/>
                    <a:pt x="1188" y="868"/>
                  </a:cubicBezTo>
                  <a:cubicBezTo>
                    <a:pt x="1188" y="891"/>
                    <a:pt x="1188" y="937"/>
                    <a:pt x="1165" y="959"/>
                  </a:cubicBezTo>
                  <a:lnTo>
                    <a:pt x="1142" y="1142"/>
                  </a:lnTo>
                  <a:lnTo>
                    <a:pt x="1347" y="1188"/>
                  </a:lnTo>
                  <a:lnTo>
                    <a:pt x="1461" y="1211"/>
                  </a:lnTo>
                  <a:lnTo>
                    <a:pt x="1507" y="1233"/>
                  </a:lnTo>
                  <a:lnTo>
                    <a:pt x="1553" y="1256"/>
                  </a:lnTo>
                  <a:cubicBezTo>
                    <a:pt x="1598" y="1279"/>
                    <a:pt x="1621" y="1279"/>
                    <a:pt x="1667" y="1302"/>
                  </a:cubicBezTo>
                  <a:lnTo>
                    <a:pt x="1758" y="1347"/>
                  </a:lnTo>
                  <a:cubicBezTo>
                    <a:pt x="1781" y="1370"/>
                    <a:pt x="1804" y="1416"/>
                    <a:pt x="1849" y="1439"/>
                  </a:cubicBezTo>
                  <a:cubicBezTo>
                    <a:pt x="1872" y="1462"/>
                    <a:pt x="1895" y="1484"/>
                    <a:pt x="1918" y="1507"/>
                  </a:cubicBezTo>
                  <a:cubicBezTo>
                    <a:pt x="1941" y="1553"/>
                    <a:pt x="1964" y="1576"/>
                    <a:pt x="1986" y="1621"/>
                  </a:cubicBezTo>
                  <a:cubicBezTo>
                    <a:pt x="2009" y="1644"/>
                    <a:pt x="2032" y="1690"/>
                    <a:pt x="2055" y="1713"/>
                  </a:cubicBezTo>
                  <a:lnTo>
                    <a:pt x="2101" y="1827"/>
                  </a:lnTo>
                  <a:lnTo>
                    <a:pt x="2146" y="1964"/>
                  </a:lnTo>
                  <a:cubicBezTo>
                    <a:pt x="2169" y="1987"/>
                    <a:pt x="2192" y="2032"/>
                    <a:pt x="2192" y="2078"/>
                  </a:cubicBezTo>
                  <a:cubicBezTo>
                    <a:pt x="2215" y="2124"/>
                    <a:pt x="2215" y="2169"/>
                    <a:pt x="2238" y="2215"/>
                  </a:cubicBezTo>
                  <a:cubicBezTo>
                    <a:pt x="2260" y="2306"/>
                    <a:pt x="2260" y="2397"/>
                    <a:pt x="2283" y="2489"/>
                  </a:cubicBezTo>
                  <a:cubicBezTo>
                    <a:pt x="2306" y="2580"/>
                    <a:pt x="2306" y="2671"/>
                    <a:pt x="2329" y="2763"/>
                  </a:cubicBezTo>
                  <a:cubicBezTo>
                    <a:pt x="2374" y="2671"/>
                    <a:pt x="2374" y="2580"/>
                    <a:pt x="2397" y="2489"/>
                  </a:cubicBezTo>
                  <a:cubicBezTo>
                    <a:pt x="2420" y="2420"/>
                    <a:pt x="2420" y="2375"/>
                    <a:pt x="2420" y="2329"/>
                  </a:cubicBezTo>
                  <a:cubicBezTo>
                    <a:pt x="2420" y="2283"/>
                    <a:pt x="2443" y="2238"/>
                    <a:pt x="2443" y="2192"/>
                  </a:cubicBezTo>
                  <a:cubicBezTo>
                    <a:pt x="2443" y="2146"/>
                    <a:pt x="2443" y="2101"/>
                    <a:pt x="2420" y="2032"/>
                  </a:cubicBezTo>
                  <a:cubicBezTo>
                    <a:pt x="2420" y="1987"/>
                    <a:pt x="2420" y="1941"/>
                    <a:pt x="2420" y="1895"/>
                  </a:cubicBezTo>
                  <a:lnTo>
                    <a:pt x="2397" y="1736"/>
                  </a:lnTo>
                  <a:cubicBezTo>
                    <a:pt x="2374" y="1690"/>
                    <a:pt x="2374" y="1644"/>
                    <a:pt x="2352" y="1599"/>
                  </a:cubicBezTo>
                  <a:cubicBezTo>
                    <a:pt x="2329" y="1553"/>
                    <a:pt x="2306" y="1507"/>
                    <a:pt x="2283" y="1439"/>
                  </a:cubicBezTo>
                  <a:cubicBezTo>
                    <a:pt x="2283" y="1393"/>
                    <a:pt x="2238" y="1347"/>
                    <a:pt x="2215" y="1302"/>
                  </a:cubicBezTo>
                  <a:cubicBezTo>
                    <a:pt x="2192" y="1256"/>
                    <a:pt x="2146" y="1211"/>
                    <a:pt x="2123" y="1188"/>
                  </a:cubicBezTo>
                  <a:cubicBezTo>
                    <a:pt x="2078" y="1142"/>
                    <a:pt x="2032" y="1096"/>
                    <a:pt x="2009" y="1051"/>
                  </a:cubicBezTo>
                  <a:lnTo>
                    <a:pt x="1872" y="959"/>
                  </a:lnTo>
                  <a:cubicBezTo>
                    <a:pt x="1804" y="937"/>
                    <a:pt x="1758" y="914"/>
                    <a:pt x="1713" y="891"/>
                  </a:cubicBezTo>
                  <a:lnTo>
                    <a:pt x="1644" y="845"/>
                  </a:lnTo>
                  <a:lnTo>
                    <a:pt x="1576" y="845"/>
                  </a:lnTo>
                  <a:cubicBezTo>
                    <a:pt x="1576" y="801"/>
                    <a:pt x="1576" y="766"/>
                    <a:pt x="1576" y="731"/>
                  </a:cubicBezTo>
                  <a:cubicBezTo>
                    <a:pt x="1576" y="686"/>
                    <a:pt x="1553" y="640"/>
                    <a:pt x="1553" y="594"/>
                  </a:cubicBezTo>
                  <a:cubicBezTo>
                    <a:pt x="1530" y="526"/>
                    <a:pt x="1507" y="480"/>
                    <a:pt x="1484" y="434"/>
                  </a:cubicBezTo>
                  <a:lnTo>
                    <a:pt x="1461" y="366"/>
                  </a:lnTo>
                  <a:lnTo>
                    <a:pt x="1416" y="298"/>
                  </a:lnTo>
                  <a:cubicBezTo>
                    <a:pt x="1370" y="252"/>
                    <a:pt x="1325" y="229"/>
                    <a:pt x="1302" y="183"/>
                  </a:cubicBezTo>
                  <a:cubicBezTo>
                    <a:pt x="1256" y="138"/>
                    <a:pt x="1210" y="138"/>
                    <a:pt x="1165" y="92"/>
                  </a:cubicBezTo>
                  <a:cubicBezTo>
                    <a:pt x="1119" y="69"/>
                    <a:pt x="1073" y="69"/>
                    <a:pt x="1028" y="46"/>
                  </a:cubicBezTo>
                  <a:cubicBezTo>
                    <a:pt x="982" y="24"/>
                    <a:pt x="936" y="24"/>
                    <a:pt x="891" y="24"/>
                  </a:cubicBezTo>
                  <a:cubicBezTo>
                    <a:pt x="845" y="1"/>
                    <a:pt x="800" y="1"/>
                    <a:pt x="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60"/>
            <p:cNvSpPr/>
            <p:nvPr/>
          </p:nvSpPr>
          <p:spPr>
            <a:xfrm>
              <a:off x="8427530" y="609682"/>
              <a:ext cx="72569" cy="82253"/>
            </a:xfrm>
            <a:custGeom>
              <a:avLst/>
              <a:gdLst/>
              <a:ahLst/>
              <a:cxnLst/>
              <a:rect l="l" t="t" r="r" b="b"/>
              <a:pathLst>
                <a:path w="2398" h="2718" extrusionOk="0">
                  <a:moveTo>
                    <a:pt x="617" y="1"/>
                  </a:moveTo>
                  <a:cubicBezTo>
                    <a:pt x="594" y="12"/>
                    <a:pt x="571" y="12"/>
                    <a:pt x="549" y="12"/>
                  </a:cubicBezTo>
                  <a:cubicBezTo>
                    <a:pt x="526" y="12"/>
                    <a:pt x="503" y="12"/>
                    <a:pt x="480" y="24"/>
                  </a:cubicBezTo>
                  <a:cubicBezTo>
                    <a:pt x="412" y="47"/>
                    <a:pt x="320" y="47"/>
                    <a:pt x="229" y="69"/>
                  </a:cubicBezTo>
                  <a:cubicBezTo>
                    <a:pt x="161" y="92"/>
                    <a:pt x="69" y="115"/>
                    <a:pt x="1" y="138"/>
                  </a:cubicBezTo>
                  <a:lnTo>
                    <a:pt x="480" y="138"/>
                  </a:lnTo>
                  <a:cubicBezTo>
                    <a:pt x="526" y="138"/>
                    <a:pt x="571" y="161"/>
                    <a:pt x="617" y="161"/>
                  </a:cubicBezTo>
                  <a:lnTo>
                    <a:pt x="731" y="161"/>
                  </a:lnTo>
                  <a:cubicBezTo>
                    <a:pt x="754" y="184"/>
                    <a:pt x="800" y="184"/>
                    <a:pt x="823" y="206"/>
                  </a:cubicBezTo>
                  <a:cubicBezTo>
                    <a:pt x="868" y="206"/>
                    <a:pt x="914" y="229"/>
                    <a:pt x="937" y="252"/>
                  </a:cubicBezTo>
                  <a:cubicBezTo>
                    <a:pt x="959" y="252"/>
                    <a:pt x="1005" y="275"/>
                    <a:pt x="1028" y="298"/>
                  </a:cubicBezTo>
                  <a:cubicBezTo>
                    <a:pt x="1051" y="321"/>
                    <a:pt x="1096" y="343"/>
                    <a:pt x="1096" y="366"/>
                  </a:cubicBezTo>
                  <a:cubicBezTo>
                    <a:pt x="1119" y="389"/>
                    <a:pt x="1142" y="412"/>
                    <a:pt x="1165" y="435"/>
                  </a:cubicBezTo>
                  <a:lnTo>
                    <a:pt x="1188" y="480"/>
                  </a:lnTo>
                  <a:lnTo>
                    <a:pt x="1211" y="526"/>
                  </a:lnTo>
                  <a:cubicBezTo>
                    <a:pt x="1233" y="549"/>
                    <a:pt x="1233" y="594"/>
                    <a:pt x="1233" y="617"/>
                  </a:cubicBezTo>
                  <a:cubicBezTo>
                    <a:pt x="1256" y="663"/>
                    <a:pt x="1256" y="686"/>
                    <a:pt x="1256" y="731"/>
                  </a:cubicBezTo>
                  <a:cubicBezTo>
                    <a:pt x="1256" y="754"/>
                    <a:pt x="1256" y="800"/>
                    <a:pt x="1256" y="823"/>
                  </a:cubicBezTo>
                  <a:cubicBezTo>
                    <a:pt x="1256" y="868"/>
                    <a:pt x="1256" y="914"/>
                    <a:pt x="1233" y="937"/>
                  </a:cubicBezTo>
                  <a:lnTo>
                    <a:pt x="1211" y="1051"/>
                  </a:lnTo>
                  <a:lnTo>
                    <a:pt x="1348" y="1097"/>
                  </a:lnTo>
                  <a:lnTo>
                    <a:pt x="1462" y="1119"/>
                  </a:lnTo>
                  <a:lnTo>
                    <a:pt x="1530" y="1142"/>
                  </a:lnTo>
                  <a:lnTo>
                    <a:pt x="1599" y="1165"/>
                  </a:lnTo>
                  <a:cubicBezTo>
                    <a:pt x="1621" y="1165"/>
                    <a:pt x="1667" y="1188"/>
                    <a:pt x="1690" y="1211"/>
                  </a:cubicBezTo>
                  <a:lnTo>
                    <a:pt x="1804" y="1279"/>
                  </a:lnTo>
                  <a:cubicBezTo>
                    <a:pt x="1827" y="1302"/>
                    <a:pt x="1850" y="1325"/>
                    <a:pt x="1895" y="1348"/>
                  </a:cubicBezTo>
                  <a:cubicBezTo>
                    <a:pt x="1918" y="1370"/>
                    <a:pt x="1941" y="1416"/>
                    <a:pt x="1964" y="1439"/>
                  </a:cubicBezTo>
                  <a:cubicBezTo>
                    <a:pt x="2009" y="1485"/>
                    <a:pt x="2032" y="1507"/>
                    <a:pt x="2055" y="1553"/>
                  </a:cubicBezTo>
                  <a:cubicBezTo>
                    <a:pt x="2055" y="1599"/>
                    <a:pt x="2101" y="1622"/>
                    <a:pt x="2101" y="1667"/>
                  </a:cubicBezTo>
                  <a:lnTo>
                    <a:pt x="2169" y="1781"/>
                  </a:lnTo>
                  <a:lnTo>
                    <a:pt x="2192" y="1918"/>
                  </a:lnTo>
                  <a:cubicBezTo>
                    <a:pt x="2215" y="1941"/>
                    <a:pt x="2215" y="1987"/>
                    <a:pt x="2238" y="2032"/>
                  </a:cubicBezTo>
                  <a:cubicBezTo>
                    <a:pt x="2261" y="2078"/>
                    <a:pt x="2261" y="2124"/>
                    <a:pt x="2261" y="2169"/>
                  </a:cubicBezTo>
                  <a:cubicBezTo>
                    <a:pt x="2283" y="2261"/>
                    <a:pt x="2306" y="2352"/>
                    <a:pt x="2306" y="2443"/>
                  </a:cubicBezTo>
                  <a:cubicBezTo>
                    <a:pt x="2329" y="2535"/>
                    <a:pt x="2329" y="2626"/>
                    <a:pt x="2329" y="2717"/>
                  </a:cubicBezTo>
                  <a:cubicBezTo>
                    <a:pt x="2352" y="2626"/>
                    <a:pt x="2375" y="2535"/>
                    <a:pt x="2375" y="2443"/>
                  </a:cubicBezTo>
                  <a:cubicBezTo>
                    <a:pt x="2397" y="2398"/>
                    <a:pt x="2397" y="2352"/>
                    <a:pt x="2397" y="2306"/>
                  </a:cubicBezTo>
                  <a:cubicBezTo>
                    <a:pt x="2397" y="2261"/>
                    <a:pt x="2397" y="2215"/>
                    <a:pt x="2397" y="2147"/>
                  </a:cubicBezTo>
                  <a:cubicBezTo>
                    <a:pt x="2397" y="2101"/>
                    <a:pt x="2397" y="2055"/>
                    <a:pt x="2397" y="2010"/>
                  </a:cubicBezTo>
                  <a:cubicBezTo>
                    <a:pt x="2397" y="1964"/>
                    <a:pt x="2375" y="1918"/>
                    <a:pt x="2375" y="1873"/>
                  </a:cubicBezTo>
                  <a:lnTo>
                    <a:pt x="2352" y="1713"/>
                  </a:lnTo>
                  <a:lnTo>
                    <a:pt x="2306" y="1576"/>
                  </a:lnTo>
                  <a:cubicBezTo>
                    <a:pt x="2283" y="1530"/>
                    <a:pt x="2261" y="1485"/>
                    <a:pt x="2238" y="1439"/>
                  </a:cubicBezTo>
                  <a:cubicBezTo>
                    <a:pt x="2215" y="1393"/>
                    <a:pt x="2192" y="1348"/>
                    <a:pt x="2169" y="1302"/>
                  </a:cubicBezTo>
                  <a:cubicBezTo>
                    <a:pt x="2146" y="1256"/>
                    <a:pt x="2101" y="1211"/>
                    <a:pt x="2078" y="1188"/>
                  </a:cubicBezTo>
                  <a:cubicBezTo>
                    <a:pt x="2032" y="1142"/>
                    <a:pt x="2009" y="1097"/>
                    <a:pt x="1964" y="1074"/>
                  </a:cubicBezTo>
                  <a:lnTo>
                    <a:pt x="1827" y="982"/>
                  </a:lnTo>
                  <a:cubicBezTo>
                    <a:pt x="1781" y="960"/>
                    <a:pt x="1736" y="937"/>
                    <a:pt x="1690" y="914"/>
                  </a:cubicBezTo>
                  <a:lnTo>
                    <a:pt x="1621" y="891"/>
                  </a:lnTo>
                  <a:lnTo>
                    <a:pt x="1553" y="868"/>
                  </a:lnTo>
                  <a:lnTo>
                    <a:pt x="1507" y="855"/>
                  </a:lnTo>
                  <a:lnTo>
                    <a:pt x="1507" y="855"/>
                  </a:lnTo>
                  <a:cubicBezTo>
                    <a:pt x="1507" y="852"/>
                    <a:pt x="1507" y="849"/>
                    <a:pt x="1507" y="846"/>
                  </a:cubicBezTo>
                  <a:cubicBezTo>
                    <a:pt x="1507" y="800"/>
                    <a:pt x="1507" y="754"/>
                    <a:pt x="1507" y="709"/>
                  </a:cubicBezTo>
                  <a:cubicBezTo>
                    <a:pt x="1507" y="663"/>
                    <a:pt x="1507" y="617"/>
                    <a:pt x="1484" y="572"/>
                  </a:cubicBezTo>
                  <a:cubicBezTo>
                    <a:pt x="1462" y="526"/>
                    <a:pt x="1462" y="480"/>
                    <a:pt x="1439" y="435"/>
                  </a:cubicBezTo>
                  <a:lnTo>
                    <a:pt x="1393" y="366"/>
                  </a:lnTo>
                  <a:lnTo>
                    <a:pt x="1370" y="298"/>
                  </a:lnTo>
                  <a:cubicBezTo>
                    <a:pt x="1325" y="252"/>
                    <a:pt x="1302" y="229"/>
                    <a:pt x="1256" y="184"/>
                  </a:cubicBezTo>
                  <a:cubicBezTo>
                    <a:pt x="1233" y="161"/>
                    <a:pt x="1188" y="138"/>
                    <a:pt x="1142" y="115"/>
                  </a:cubicBezTo>
                  <a:cubicBezTo>
                    <a:pt x="1096" y="92"/>
                    <a:pt x="1051" y="69"/>
                    <a:pt x="1005" y="47"/>
                  </a:cubicBezTo>
                  <a:cubicBezTo>
                    <a:pt x="959" y="47"/>
                    <a:pt x="914" y="24"/>
                    <a:pt x="868" y="24"/>
                  </a:cubicBezTo>
                  <a:cubicBezTo>
                    <a:pt x="823" y="24"/>
                    <a:pt x="777" y="24"/>
                    <a:pt x="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60"/>
            <p:cNvSpPr/>
            <p:nvPr/>
          </p:nvSpPr>
          <p:spPr>
            <a:xfrm>
              <a:off x="8460001" y="604870"/>
              <a:ext cx="60828" cy="69089"/>
            </a:xfrm>
            <a:custGeom>
              <a:avLst/>
              <a:gdLst/>
              <a:ahLst/>
              <a:cxnLst/>
              <a:rect l="l" t="t" r="r" b="b"/>
              <a:pathLst>
                <a:path w="2010" h="2283" extrusionOk="0">
                  <a:moveTo>
                    <a:pt x="411" y="0"/>
                  </a:moveTo>
                  <a:cubicBezTo>
                    <a:pt x="343" y="23"/>
                    <a:pt x="275" y="23"/>
                    <a:pt x="206" y="23"/>
                  </a:cubicBezTo>
                  <a:cubicBezTo>
                    <a:pt x="138" y="46"/>
                    <a:pt x="69" y="69"/>
                    <a:pt x="1" y="92"/>
                  </a:cubicBezTo>
                  <a:cubicBezTo>
                    <a:pt x="69" y="92"/>
                    <a:pt x="138" y="69"/>
                    <a:pt x="206" y="69"/>
                  </a:cubicBezTo>
                  <a:lnTo>
                    <a:pt x="617" y="69"/>
                  </a:lnTo>
                  <a:lnTo>
                    <a:pt x="708" y="92"/>
                  </a:lnTo>
                  <a:cubicBezTo>
                    <a:pt x="754" y="114"/>
                    <a:pt x="777" y="114"/>
                    <a:pt x="799" y="137"/>
                  </a:cubicBezTo>
                  <a:cubicBezTo>
                    <a:pt x="822" y="137"/>
                    <a:pt x="868" y="160"/>
                    <a:pt x="891" y="183"/>
                  </a:cubicBezTo>
                  <a:cubicBezTo>
                    <a:pt x="914" y="206"/>
                    <a:pt x="936" y="206"/>
                    <a:pt x="959" y="228"/>
                  </a:cubicBezTo>
                  <a:cubicBezTo>
                    <a:pt x="982" y="251"/>
                    <a:pt x="1005" y="274"/>
                    <a:pt x="1028" y="297"/>
                  </a:cubicBezTo>
                  <a:lnTo>
                    <a:pt x="1051" y="343"/>
                  </a:lnTo>
                  <a:lnTo>
                    <a:pt x="1073" y="388"/>
                  </a:lnTo>
                  <a:cubicBezTo>
                    <a:pt x="1096" y="457"/>
                    <a:pt x="1096" y="502"/>
                    <a:pt x="1096" y="571"/>
                  </a:cubicBezTo>
                  <a:cubicBezTo>
                    <a:pt x="1119" y="639"/>
                    <a:pt x="1096" y="708"/>
                    <a:pt x="1096" y="753"/>
                  </a:cubicBezTo>
                  <a:lnTo>
                    <a:pt x="1073" y="822"/>
                  </a:lnTo>
                  <a:lnTo>
                    <a:pt x="1142" y="845"/>
                  </a:lnTo>
                  <a:lnTo>
                    <a:pt x="1256" y="868"/>
                  </a:lnTo>
                  <a:lnTo>
                    <a:pt x="1324" y="890"/>
                  </a:lnTo>
                  <a:lnTo>
                    <a:pt x="1370" y="890"/>
                  </a:lnTo>
                  <a:cubicBezTo>
                    <a:pt x="1393" y="913"/>
                    <a:pt x="1439" y="936"/>
                    <a:pt x="1461" y="959"/>
                  </a:cubicBezTo>
                  <a:lnTo>
                    <a:pt x="1553" y="1005"/>
                  </a:lnTo>
                  <a:cubicBezTo>
                    <a:pt x="1576" y="1027"/>
                    <a:pt x="1598" y="1050"/>
                    <a:pt x="1644" y="1073"/>
                  </a:cubicBezTo>
                  <a:cubicBezTo>
                    <a:pt x="1667" y="1096"/>
                    <a:pt x="1690" y="1141"/>
                    <a:pt x="1713" y="1164"/>
                  </a:cubicBezTo>
                  <a:cubicBezTo>
                    <a:pt x="1735" y="1187"/>
                    <a:pt x="1758" y="1233"/>
                    <a:pt x="1758" y="1256"/>
                  </a:cubicBezTo>
                  <a:cubicBezTo>
                    <a:pt x="1781" y="1301"/>
                    <a:pt x="1804" y="1324"/>
                    <a:pt x="1827" y="1370"/>
                  </a:cubicBezTo>
                  <a:lnTo>
                    <a:pt x="1872" y="1461"/>
                  </a:lnTo>
                  <a:lnTo>
                    <a:pt x="1895" y="1575"/>
                  </a:lnTo>
                  <a:cubicBezTo>
                    <a:pt x="1918" y="1621"/>
                    <a:pt x="1918" y="1644"/>
                    <a:pt x="1918" y="1689"/>
                  </a:cubicBezTo>
                  <a:cubicBezTo>
                    <a:pt x="1941" y="1735"/>
                    <a:pt x="1941" y="1758"/>
                    <a:pt x="1941" y="1803"/>
                  </a:cubicBezTo>
                  <a:cubicBezTo>
                    <a:pt x="1964" y="1963"/>
                    <a:pt x="1986" y="2123"/>
                    <a:pt x="1986" y="2283"/>
                  </a:cubicBezTo>
                  <a:cubicBezTo>
                    <a:pt x="1986" y="2191"/>
                    <a:pt x="2009" y="2123"/>
                    <a:pt x="2009" y="2032"/>
                  </a:cubicBezTo>
                  <a:cubicBezTo>
                    <a:pt x="2009" y="1963"/>
                    <a:pt x="2009" y="1872"/>
                    <a:pt x="2009" y="1803"/>
                  </a:cubicBezTo>
                  <a:cubicBezTo>
                    <a:pt x="2009" y="1758"/>
                    <a:pt x="2009" y="1712"/>
                    <a:pt x="2009" y="1666"/>
                  </a:cubicBezTo>
                  <a:cubicBezTo>
                    <a:pt x="1986" y="1644"/>
                    <a:pt x="1986" y="1598"/>
                    <a:pt x="1986" y="1552"/>
                  </a:cubicBezTo>
                  <a:lnTo>
                    <a:pt x="1964" y="1438"/>
                  </a:lnTo>
                  <a:lnTo>
                    <a:pt x="1918" y="1324"/>
                  </a:lnTo>
                  <a:cubicBezTo>
                    <a:pt x="1918" y="1278"/>
                    <a:pt x="1895" y="1256"/>
                    <a:pt x="1872" y="1210"/>
                  </a:cubicBezTo>
                  <a:cubicBezTo>
                    <a:pt x="1849" y="1164"/>
                    <a:pt x="1827" y="1141"/>
                    <a:pt x="1804" y="1096"/>
                  </a:cubicBezTo>
                  <a:cubicBezTo>
                    <a:pt x="1781" y="1073"/>
                    <a:pt x="1758" y="1027"/>
                    <a:pt x="1735" y="1005"/>
                  </a:cubicBezTo>
                  <a:cubicBezTo>
                    <a:pt x="1690" y="959"/>
                    <a:pt x="1667" y="936"/>
                    <a:pt x="1644" y="913"/>
                  </a:cubicBezTo>
                  <a:lnTo>
                    <a:pt x="1530" y="845"/>
                  </a:lnTo>
                  <a:cubicBezTo>
                    <a:pt x="1484" y="822"/>
                    <a:pt x="1461" y="799"/>
                    <a:pt x="1416" y="776"/>
                  </a:cubicBezTo>
                  <a:lnTo>
                    <a:pt x="1347" y="753"/>
                  </a:lnTo>
                  <a:lnTo>
                    <a:pt x="1302" y="731"/>
                  </a:lnTo>
                  <a:lnTo>
                    <a:pt x="1233" y="719"/>
                  </a:lnTo>
                  <a:lnTo>
                    <a:pt x="1233" y="719"/>
                  </a:lnTo>
                  <a:cubicBezTo>
                    <a:pt x="1233" y="665"/>
                    <a:pt x="1233" y="618"/>
                    <a:pt x="1233" y="571"/>
                  </a:cubicBezTo>
                  <a:cubicBezTo>
                    <a:pt x="1233" y="480"/>
                    <a:pt x="1210" y="411"/>
                    <a:pt x="1165" y="343"/>
                  </a:cubicBezTo>
                  <a:lnTo>
                    <a:pt x="1142" y="297"/>
                  </a:lnTo>
                  <a:lnTo>
                    <a:pt x="1119" y="251"/>
                  </a:lnTo>
                  <a:cubicBezTo>
                    <a:pt x="1096" y="206"/>
                    <a:pt x="1073" y="183"/>
                    <a:pt x="1028" y="160"/>
                  </a:cubicBezTo>
                  <a:cubicBezTo>
                    <a:pt x="1005" y="114"/>
                    <a:pt x="982" y="114"/>
                    <a:pt x="936" y="92"/>
                  </a:cubicBezTo>
                  <a:cubicBezTo>
                    <a:pt x="914" y="69"/>
                    <a:pt x="868" y="46"/>
                    <a:pt x="845" y="46"/>
                  </a:cubicBezTo>
                  <a:cubicBezTo>
                    <a:pt x="799" y="23"/>
                    <a:pt x="777" y="23"/>
                    <a:pt x="731" y="23"/>
                  </a:cubicBezTo>
                  <a:lnTo>
                    <a:pt x="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60"/>
            <p:cNvSpPr/>
            <p:nvPr/>
          </p:nvSpPr>
          <p:spPr>
            <a:xfrm>
              <a:off x="8308053" y="791741"/>
              <a:ext cx="102257" cy="49388"/>
            </a:xfrm>
            <a:custGeom>
              <a:avLst/>
              <a:gdLst/>
              <a:ahLst/>
              <a:cxnLst/>
              <a:rect l="l" t="t" r="r" b="b"/>
              <a:pathLst>
                <a:path w="3379" h="1632" extrusionOk="0">
                  <a:moveTo>
                    <a:pt x="1033" y="1"/>
                  </a:moveTo>
                  <a:cubicBezTo>
                    <a:pt x="994" y="1"/>
                    <a:pt x="959" y="11"/>
                    <a:pt x="913" y="11"/>
                  </a:cubicBezTo>
                  <a:cubicBezTo>
                    <a:pt x="867" y="11"/>
                    <a:pt x="822" y="34"/>
                    <a:pt x="776" y="56"/>
                  </a:cubicBezTo>
                  <a:cubicBezTo>
                    <a:pt x="708" y="56"/>
                    <a:pt x="662" y="79"/>
                    <a:pt x="639" y="102"/>
                  </a:cubicBezTo>
                  <a:cubicBezTo>
                    <a:pt x="594" y="125"/>
                    <a:pt x="548" y="148"/>
                    <a:pt x="502" y="171"/>
                  </a:cubicBezTo>
                  <a:cubicBezTo>
                    <a:pt x="457" y="216"/>
                    <a:pt x="434" y="239"/>
                    <a:pt x="388" y="262"/>
                  </a:cubicBezTo>
                  <a:cubicBezTo>
                    <a:pt x="365" y="308"/>
                    <a:pt x="320" y="330"/>
                    <a:pt x="297" y="353"/>
                  </a:cubicBezTo>
                  <a:cubicBezTo>
                    <a:pt x="251" y="422"/>
                    <a:pt x="183" y="490"/>
                    <a:pt x="137" y="559"/>
                  </a:cubicBezTo>
                  <a:cubicBezTo>
                    <a:pt x="91" y="627"/>
                    <a:pt x="46" y="718"/>
                    <a:pt x="0" y="787"/>
                  </a:cubicBezTo>
                  <a:cubicBezTo>
                    <a:pt x="91" y="741"/>
                    <a:pt x="160" y="718"/>
                    <a:pt x="228" y="673"/>
                  </a:cubicBezTo>
                  <a:cubicBezTo>
                    <a:pt x="251" y="650"/>
                    <a:pt x="297" y="627"/>
                    <a:pt x="342" y="604"/>
                  </a:cubicBezTo>
                  <a:lnTo>
                    <a:pt x="434" y="559"/>
                  </a:lnTo>
                  <a:cubicBezTo>
                    <a:pt x="525" y="536"/>
                    <a:pt x="594" y="513"/>
                    <a:pt x="662" y="467"/>
                  </a:cubicBezTo>
                  <a:cubicBezTo>
                    <a:pt x="685" y="467"/>
                    <a:pt x="730" y="467"/>
                    <a:pt x="753" y="445"/>
                  </a:cubicBezTo>
                  <a:lnTo>
                    <a:pt x="936" y="445"/>
                  </a:lnTo>
                  <a:cubicBezTo>
                    <a:pt x="982" y="445"/>
                    <a:pt x="1004" y="445"/>
                    <a:pt x="1027" y="467"/>
                  </a:cubicBezTo>
                  <a:cubicBezTo>
                    <a:pt x="1050" y="467"/>
                    <a:pt x="1073" y="467"/>
                    <a:pt x="1096" y="490"/>
                  </a:cubicBezTo>
                  <a:cubicBezTo>
                    <a:pt x="1096" y="490"/>
                    <a:pt x="1118" y="490"/>
                    <a:pt x="1118" y="513"/>
                  </a:cubicBezTo>
                  <a:lnTo>
                    <a:pt x="1164" y="536"/>
                  </a:lnTo>
                  <a:cubicBezTo>
                    <a:pt x="1164" y="536"/>
                    <a:pt x="1187" y="559"/>
                    <a:pt x="1210" y="581"/>
                  </a:cubicBezTo>
                  <a:cubicBezTo>
                    <a:pt x="1233" y="604"/>
                    <a:pt x="1255" y="627"/>
                    <a:pt x="1255" y="650"/>
                  </a:cubicBezTo>
                  <a:cubicBezTo>
                    <a:pt x="1278" y="673"/>
                    <a:pt x="1301" y="696"/>
                    <a:pt x="1324" y="718"/>
                  </a:cubicBezTo>
                  <a:cubicBezTo>
                    <a:pt x="1324" y="741"/>
                    <a:pt x="1347" y="787"/>
                    <a:pt x="1347" y="787"/>
                  </a:cubicBezTo>
                  <a:lnTo>
                    <a:pt x="1438" y="1015"/>
                  </a:lnTo>
                  <a:lnTo>
                    <a:pt x="1712" y="924"/>
                  </a:lnTo>
                  <a:cubicBezTo>
                    <a:pt x="1735" y="924"/>
                    <a:pt x="1780" y="901"/>
                    <a:pt x="1803" y="901"/>
                  </a:cubicBezTo>
                  <a:lnTo>
                    <a:pt x="1872" y="878"/>
                  </a:lnTo>
                  <a:lnTo>
                    <a:pt x="1917" y="855"/>
                  </a:lnTo>
                  <a:lnTo>
                    <a:pt x="2009" y="855"/>
                  </a:lnTo>
                  <a:cubicBezTo>
                    <a:pt x="2054" y="855"/>
                    <a:pt x="2077" y="855"/>
                    <a:pt x="2123" y="833"/>
                  </a:cubicBezTo>
                  <a:cubicBezTo>
                    <a:pt x="2146" y="833"/>
                    <a:pt x="2191" y="855"/>
                    <a:pt x="2214" y="855"/>
                  </a:cubicBezTo>
                  <a:cubicBezTo>
                    <a:pt x="2260" y="855"/>
                    <a:pt x="2283" y="855"/>
                    <a:pt x="2328" y="878"/>
                  </a:cubicBezTo>
                  <a:cubicBezTo>
                    <a:pt x="2351" y="878"/>
                    <a:pt x="2397" y="901"/>
                    <a:pt x="2420" y="901"/>
                  </a:cubicBezTo>
                  <a:cubicBezTo>
                    <a:pt x="2465" y="924"/>
                    <a:pt x="2511" y="947"/>
                    <a:pt x="2534" y="947"/>
                  </a:cubicBezTo>
                  <a:lnTo>
                    <a:pt x="2648" y="1015"/>
                  </a:lnTo>
                  <a:lnTo>
                    <a:pt x="2762" y="1084"/>
                  </a:lnTo>
                  <a:cubicBezTo>
                    <a:pt x="2785" y="1106"/>
                    <a:pt x="2830" y="1129"/>
                    <a:pt x="2853" y="1152"/>
                  </a:cubicBezTo>
                  <a:cubicBezTo>
                    <a:pt x="2899" y="1175"/>
                    <a:pt x="2922" y="1221"/>
                    <a:pt x="2967" y="1243"/>
                  </a:cubicBezTo>
                  <a:cubicBezTo>
                    <a:pt x="3036" y="1289"/>
                    <a:pt x="3104" y="1358"/>
                    <a:pt x="3173" y="1426"/>
                  </a:cubicBezTo>
                  <a:cubicBezTo>
                    <a:pt x="3241" y="1494"/>
                    <a:pt x="3310" y="1563"/>
                    <a:pt x="3378" y="1631"/>
                  </a:cubicBezTo>
                  <a:cubicBezTo>
                    <a:pt x="3355" y="1517"/>
                    <a:pt x="3333" y="1426"/>
                    <a:pt x="3287" y="1335"/>
                  </a:cubicBezTo>
                  <a:cubicBezTo>
                    <a:pt x="3287" y="1289"/>
                    <a:pt x="3264" y="1243"/>
                    <a:pt x="3241" y="1198"/>
                  </a:cubicBezTo>
                  <a:cubicBezTo>
                    <a:pt x="3218" y="1152"/>
                    <a:pt x="3196" y="1106"/>
                    <a:pt x="3173" y="1061"/>
                  </a:cubicBezTo>
                  <a:cubicBezTo>
                    <a:pt x="3150" y="1038"/>
                    <a:pt x="3127" y="992"/>
                    <a:pt x="3081" y="947"/>
                  </a:cubicBezTo>
                  <a:cubicBezTo>
                    <a:pt x="3059" y="901"/>
                    <a:pt x="3036" y="855"/>
                    <a:pt x="2990" y="810"/>
                  </a:cubicBezTo>
                  <a:lnTo>
                    <a:pt x="2899" y="696"/>
                  </a:lnTo>
                  <a:cubicBezTo>
                    <a:pt x="2853" y="673"/>
                    <a:pt x="2808" y="627"/>
                    <a:pt x="2785" y="604"/>
                  </a:cubicBezTo>
                  <a:cubicBezTo>
                    <a:pt x="2739" y="559"/>
                    <a:pt x="2693" y="536"/>
                    <a:pt x="2648" y="513"/>
                  </a:cubicBezTo>
                  <a:cubicBezTo>
                    <a:pt x="2602" y="467"/>
                    <a:pt x="2534" y="445"/>
                    <a:pt x="2488" y="422"/>
                  </a:cubicBezTo>
                  <a:cubicBezTo>
                    <a:pt x="2442" y="399"/>
                    <a:pt x="2397" y="376"/>
                    <a:pt x="2328" y="376"/>
                  </a:cubicBezTo>
                  <a:cubicBezTo>
                    <a:pt x="2283" y="353"/>
                    <a:pt x="2214" y="330"/>
                    <a:pt x="2168" y="330"/>
                  </a:cubicBezTo>
                  <a:lnTo>
                    <a:pt x="1986" y="330"/>
                  </a:lnTo>
                  <a:cubicBezTo>
                    <a:pt x="1917" y="330"/>
                    <a:pt x="1872" y="330"/>
                    <a:pt x="1803" y="353"/>
                  </a:cubicBezTo>
                  <a:lnTo>
                    <a:pt x="1717" y="375"/>
                  </a:lnTo>
                  <a:lnTo>
                    <a:pt x="1717" y="375"/>
                  </a:lnTo>
                  <a:cubicBezTo>
                    <a:pt x="1704" y="357"/>
                    <a:pt x="1687" y="341"/>
                    <a:pt x="1666" y="330"/>
                  </a:cubicBezTo>
                  <a:cubicBezTo>
                    <a:pt x="1643" y="285"/>
                    <a:pt x="1598" y="239"/>
                    <a:pt x="1552" y="216"/>
                  </a:cubicBezTo>
                  <a:cubicBezTo>
                    <a:pt x="1507" y="171"/>
                    <a:pt x="1461" y="148"/>
                    <a:pt x="1415" y="102"/>
                  </a:cubicBezTo>
                  <a:lnTo>
                    <a:pt x="1347" y="79"/>
                  </a:lnTo>
                  <a:cubicBezTo>
                    <a:pt x="1324" y="56"/>
                    <a:pt x="1278" y="56"/>
                    <a:pt x="1255" y="34"/>
                  </a:cubicBezTo>
                  <a:cubicBezTo>
                    <a:pt x="1210" y="11"/>
                    <a:pt x="1141" y="11"/>
                    <a:pt x="1096" y="11"/>
                  </a:cubicBezTo>
                  <a:cubicBezTo>
                    <a:pt x="1073" y="3"/>
                    <a:pt x="1053" y="1"/>
                    <a:pt x="10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60"/>
            <p:cNvSpPr/>
            <p:nvPr/>
          </p:nvSpPr>
          <p:spPr>
            <a:xfrm>
              <a:off x="8300427" y="858046"/>
              <a:ext cx="102287" cy="48692"/>
            </a:xfrm>
            <a:custGeom>
              <a:avLst/>
              <a:gdLst/>
              <a:ahLst/>
              <a:cxnLst/>
              <a:rect l="l" t="t" r="r" b="b"/>
              <a:pathLst>
                <a:path w="3380" h="1609" extrusionOk="0">
                  <a:moveTo>
                    <a:pt x="1034" y="1"/>
                  </a:moveTo>
                  <a:cubicBezTo>
                    <a:pt x="995" y="1"/>
                    <a:pt x="960" y="11"/>
                    <a:pt x="914" y="11"/>
                  </a:cubicBezTo>
                  <a:cubicBezTo>
                    <a:pt x="868" y="11"/>
                    <a:pt x="823" y="34"/>
                    <a:pt x="777" y="34"/>
                  </a:cubicBezTo>
                  <a:cubicBezTo>
                    <a:pt x="709" y="57"/>
                    <a:pt x="663" y="80"/>
                    <a:pt x="617" y="102"/>
                  </a:cubicBezTo>
                  <a:cubicBezTo>
                    <a:pt x="594" y="125"/>
                    <a:pt x="549" y="148"/>
                    <a:pt x="503" y="171"/>
                  </a:cubicBezTo>
                  <a:cubicBezTo>
                    <a:pt x="457" y="194"/>
                    <a:pt x="435" y="239"/>
                    <a:pt x="389" y="262"/>
                  </a:cubicBezTo>
                  <a:cubicBezTo>
                    <a:pt x="366" y="285"/>
                    <a:pt x="321" y="308"/>
                    <a:pt x="298" y="353"/>
                  </a:cubicBezTo>
                  <a:cubicBezTo>
                    <a:pt x="252" y="422"/>
                    <a:pt x="184" y="490"/>
                    <a:pt x="138" y="559"/>
                  </a:cubicBezTo>
                  <a:cubicBezTo>
                    <a:pt x="92" y="627"/>
                    <a:pt x="47" y="696"/>
                    <a:pt x="1" y="787"/>
                  </a:cubicBezTo>
                  <a:cubicBezTo>
                    <a:pt x="69" y="741"/>
                    <a:pt x="161" y="696"/>
                    <a:pt x="229" y="650"/>
                  </a:cubicBezTo>
                  <a:cubicBezTo>
                    <a:pt x="252" y="627"/>
                    <a:pt x="298" y="627"/>
                    <a:pt x="343" y="605"/>
                  </a:cubicBezTo>
                  <a:lnTo>
                    <a:pt x="435" y="559"/>
                  </a:lnTo>
                  <a:cubicBezTo>
                    <a:pt x="503" y="513"/>
                    <a:pt x="594" y="490"/>
                    <a:pt x="663" y="468"/>
                  </a:cubicBezTo>
                  <a:cubicBezTo>
                    <a:pt x="686" y="468"/>
                    <a:pt x="731" y="445"/>
                    <a:pt x="754" y="445"/>
                  </a:cubicBezTo>
                  <a:lnTo>
                    <a:pt x="846" y="445"/>
                  </a:lnTo>
                  <a:cubicBezTo>
                    <a:pt x="868" y="433"/>
                    <a:pt x="885" y="428"/>
                    <a:pt x="900" y="428"/>
                  </a:cubicBezTo>
                  <a:cubicBezTo>
                    <a:pt x="914" y="428"/>
                    <a:pt x="925" y="433"/>
                    <a:pt x="937" y="445"/>
                  </a:cubicBezTo>
                  <a:lnTo>
                    <a:pt x="1028" y="445"/>
                  </a:lnTo>
                  <a:cubicBezTo>
                    <a:pt x="1051" y="468"/>
                    <a:pt x="1074" y="468"/>
                    <a:pt x="1097" y="468"/>
                  </a:cubicBezTo>
                  <a:cubicBezTo>
                    <a:pt x="1097" y="490"/>
                    <a:pt x="1119" y="490"/>
                    <a:pt x="1119" y="490"/>
                  </a:cubicBezTo>
                  <a:lnTo>
                    <a:pt x="1142" y="513"/>
                  </a:lnTo>
                  <a:cubicBezTo>
                    <a:pt x="1165" y="536"/>
                    <a:pt x="1188" y="559"/>
                    <a:pt x="1211" y="582"/>
                  </a:cubicBezTo>
                  <a:cubicBezTo>
                    <a:pt x="1234" y="582"/>
                    <a:pt x="1256" y="605"/>
                    <a:pt x="1256" y="627"/>
                  </a:cubicBezTo>
                  <a:cubicBezTo>
                    <a:pt x="1279" y="650"/>
                    <a:pt x="1302" y="696"/>
                    <a:pt x="1302" y="719"/>
                  </a:cubicBezTo>
                  <a:cubicBezTo>
                    <a:pt x="1325" y="741"/>
                    <a:pt x="1348" y="764"/>
                    <a:pt x="1348" y="787"/>
                  </a:cubicBezTo>
                  <a:lnTo>
                    <a:pt x="1439" y="1015"/>
                  </a:lnTo>
                  <a:lnTo>
                    <a:pt x="1713" y="924"/>
                  </a:lnTo>
                  <a:cubicBezTo>
                    <a:pt x="1736" y="901"/>
                    <a:pt x="1781" y="901"/>
                    <a:pt x="1804" y="878"/>
                  </a:cubicBezTo>
                  <a:lnTo>
                    <a:pt x="1850" y="856"/>
                  </a:lnTo>
                  <a:lnTo>
                    <a:pt x="1918" y="856"/>
                  </a:lnTo>
                  <a:cubicBezTo>
                    <a:pt x="1941" y="856"/>
                    <a:pt x="1987" y="833"/>
                    <a:pt x="2010" y="833"/>
                  </a:cubicBezTo>
                  <a:lnTo>
                    <a:pt x="2124" y="833"/>
                  </a:lnTo>
                  <a:cubicBezTo>
                    <a:pt x="2147" y="833"/>
                    <a:pt x="2192" y="833"/>
                    <a:pt x="2215" y="856"/>
                  </a:cubicBezTo>
                  <a:cubicBezTo>
                    <a:pt x="2261" y="856"/>
                    <a:pt x="2283" y="856"/>
                    <a:pt x="2329" y="878"/>
                  </a:cubicBezTo>
                  <a:cubicBezTo>
                    <a:pt x="2352" y="878"/>
                    <a:pt x="2398" y="878"/>
                    <a:pt x="2420" y="901"/>
                  </a:cubicBezTo>
                  <a:cubicBezTo>
                    <a:pt x="2466" y="924"/>
                    <a:pt x="2512" y="924"/>
                    <a:pt x="2535" y="947"/>
                  </a:cubicBezTo>
                  <a:lnTo>
                    <a:pt x="2649" y="1015"/>
                  </a:lnTo>
                  <a:lnTo>
                    <a:pt x="2740" y="1084"/>
                  </a:lnTo>
                  <a:cubicBezTo>
                    <a:pt x="2786" y="1107"/>
                    <a:pt x="2808" y="1130"/>
                    <a:pt x="2854" y="1152"/>
                  </a:cubicBezTo>
                  <a:cubicBezTo>
                    <a:pt x="2900" y="1175"/>
                    <a:pt x="2923" y="1198"/>
                    <a:pt x="2968" y="1244"/>
                  </a:cubicBezTo>
                  <a:cubicBezTo>
                    <a:pt x="3037" y="1289"/>
                    <a:pt x="3105" y="1358"/>
                    <a:pt x="3174" y="1403"/>
                  </a:cubicBezTo>
                  <a:cubicBezTo>
                    <a:pt x="3242" y="1472"/>
                    <a:pt x="3311" y="1540"/>
                    <a:pt x="3379" y="1609"/>
                  </a:cubicBezTo>
                  <a:cubicBezTo>
                    <a:pt x="3356" y="1518"/>
                    <a:pt x="3333" y="1426"/>
                    <a:pt x="3288" y="1335"/>
                  </a:cubicBezTo>
                  <a:cubicBezTo>
                    <a:pt x="3288" y="1289"/>
                    <a:pt x="3265" y="1244"/>
                    <a:pt x="3242" y="1198"/>
                  </a:cubicBezTo>
                  <a:cubicBezTo>
                    <a:pt x="3219" y="1152"/>
                    <a:pt x="3197" y="1107"/>
                    <a:pt x="3174" y="1061"/>
                  </a:cubicBezTo>
                  <a:cubicBezTo>
                    <a:pt x="3151" y="1015"/>
                    <a:pt x="3128" y="970"/>
                    <a:pt x="3082" y="924"/>
                  </a:cubicBezTo>
                  <a:cubicBezTo>
                    <a:pt x="3060" y="901"/>
                    <a:pt x="3037" y="856"/>
                    <a:pt x="2991" y="810"/>
                  </a:cubicBezTo>
                  <a:lnTo>
                    <a:pt x="2900" y="696"/>
                  </a:lnTo>
                  <a:cubicBezTo>
                    <a:pt x="2854" y="650"/>
                    <a:pt x="2808" y="627"/>
                    <a:pt x="2763" y="582"/>
                  </a:cubicBezTo>
                  <a:cubicBezTo>
                    <a:pt x="2740" y="559"/>
                    <a:pt x="2694" y="536"/>
                    <a:pt x="2649" y="490"/>
                  </a:cubicBezTo>
                  <a:cubicBezTo>
                    <a:pt x="2603" y="468"/>
                    <a:pt x="2535" y="445"/>
                    <a:pt x="2489" y="422"/>
                  </a:cubicBezTo>
                  <a:cubicBezTo>
                    <a:pt x="2443" y="399"/>
                    <a:pt x="2375" y="376"/>
                    <a:pt x="2329" y="353"/>
                  </a:cubicBezTo>
                  <a:cubicBezTo>
                    <a:pt x="2261" y="353"/>
                    <a:pt x="2215" y="331"/>
                    <a:pt x="2147" y="331"/>
                  </a:cubicBezTo>
                  <a:lnTo>
                    <a:pt x="1987" y="308"/>
                  </a:lnTo>
                  <a:cubicBezTo>
                    <a:pt x="1918" y="308"/>
                    <a:pt x="1873" y="331"/>
                    <a:pt x="1804" y="331"/>
                  </a:cubicBezTo>
                  <a:lnTo>
                    <a:pt x="1713" y="353"/>
                  </a:lnTo>
                  <a:lnTo>
                    <a:pt x="1699" y="358"/>
                  </a:lnTo>
                  <a:lnTo>
                    <a:pt x="1699" y="358"/>
                  </a:lnTo>
                  <a:cubicBezTo>
                    <a:pt x="1687" y="341"/>
                    <a:pt x="1676" y="325"/>
                    <a:pt x="1667" y="308"/>
                  </a:cubicBezTo>
                  <a:cubicBezTo>
                    <a:pt x="1622" y="285"/>
                    <a:pt x="1599" y="239"/>
                    <a:pt x="1553" y="194"/>
                  </a:cubicBezTo>
                  <a:cubicBezTo>
                    <a:pt x="1507" y="171"/>
                    <a:pt x="1462" y="125"/>
                    <a:pt x="1416" y="102"/>
                  </a:cubicBezTo>
                  <a:lnTo>
                    <a:pt x="1348" y="57"/>
                  </a:lnTo>
                  <a:cubicBezTo>
                    <a:pt x="1302" y="57"/>
                    <a:pt x="1279" y="34"/>
                    <a:pt x="1256" y="34"/>
                  </a:cubicBezTo>
                  <a:cubicBezTo>
                    <a:pt x="1211" y="11"/>
                    <a:pt x="1142" y="11"/>
                    <a:pt x="1097" y="11"/>
                  </a:cubicBezTo>
                  <a:cubicBezTo>
                    <a:pt x="1074" y="3"/>
                    <a:pt x="1053" y="1"/>
                    <a:pt x="1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60"/>
            <p:cNvSpPr/>
            <p:nvPr/>
          </p:nvSpPr>
          <p:spPr>
            <a:xfrm>
              <a:off x="8294223" y="926046"/>
              <a:ext cx="113999" cy="37344"/>
            </a:xfrm>
            <a:custGeom>
              <a:avLst/>
              <a:gdLst/>
              <a:ahLst/>
              <a:cxnLst/>
              <a:rect l="l" t="t" r="r" b="b"/>
              <a:pathLst>
                <a:path w="3767" h="1234" extrusionOk="0">
                  <a:moveTo>
                    <a:pt x="1005" y="1"/>
                  </a:moveTo>
                  <a:cubicBezTo>
                    <a:pt x="959" y="1"/>
                    <a:pt x="891" y="24"/>
                    <a:pt x="845" y="47"/>
                  </a:cubicBezTo>
                  <a:cubicBezTo>
                    <a:pt x="777" y="47"/>
                    <a:pt x="731" y="69"/>
                    <a:pt x="685" y="115"/>
                  </a:cubicBezTo>
                  <a:cubicBezTo>
                    <a:pt x="640" y="138"/>
                    <a:pt x="594" y="161"/>
                    <a:pt x="548" y="206"/>
                  </a:cubicBezTo>
                  <a:cubicBezTo>
                    <a:pt x="503" y="229"/>
                    <a:pt x="457" y="252"/>
                    <a:pt x="434" y="298"/>
                  </a:cubicBezTo>
                  <a:cubicBezTo>
                    <a:pt x="389" y="343"/>
                    <a:pt x="366" y="366"/>
                    <a:pt x="343" y="412"/>
                  </a:cubicBezTo>
                  <a:cubicBezTo>
                    <a:pt x="297" y="457"/>
                    <a:pt x="274" y="480"/>
                    <a:pt x="252" y="526"/>
                  </a:cubicBezTo>
                  <a:cubicBezTo>
                    <a:pt x="206" y="617"/>
                    <a:pt x="137" y="686"/>
                    <a:pt x="115" y="777"/>
                  </a:cubicBezTo>
                  <a:cubicBezTo>
                    <a:pt x="69" y="868"/>
                    <a:pt x="46" y="937"/>
                    <a:pt x="1" y="1028"/>
                  </a:cubicBezTo>
                  <a:cubicBezTo>
                    <a:pt x="92" y="982"/>
                    <a:pt x="160" y="914"/>
                    <a:pt x="206" y="868"/>
                  </a:cubicBezTo>
                  <a:cubicBezTo>
                    <a:pt x="252" y="823"/>
                    <a:pt x="297" y="800"/>
                    <a:pt x="320" y="777"/>
                  </a:cubicBezTo>
                  <a:lnTo>
                    <a:pt x="434" y="686"/>
                  </a:lnTo>
                  <a:cubicBezTo>
                    <a:pt x="503" y="640"/>
                    <a:pt x="571" y="594"/>
                    <a:pt x="640" y="549"/>
                  </a:cubicBezTo>
                  <a:cubicBezTo>
                    <a:pt x="662" y="549"/>
                    <a:pt x="708" y="526"/>
                    <a:pt x="731" y="503"/>
                  </a:cubicBezTo>
                  <a:cubicBezTo>
                    <a:pt x="777" y="503"/>
                    <a:pt x="799" y="480"/>
                    <a:pt x="845" y="480"/>
                  </a:cubicBezTo>
                  <a:cubicBezTo>
                    <a:pt x="868" y="457"/>
                    <a:pt x="914" y="457"/>
                    <a:pt x="936" y="457"/>
                  </a:cubicBezTo>
                  <a:lnTo>
                    <a:pt x="1028" y="457"/>
                  </a:lnTo>
                  <a:cubicBezTo>
                    <a:pt x="1051" y="457"/>
                    <a:pt x="1096" y="457"/>
                    <a:pt x="1119" y="480"/>
                  </a:cubicBezTo>
                  <a:lnTo>
                    <a:pt x="1142" y="480"/>
                  </a:lnTo>
                  <a:lnTo>
                    <a:pt x="1187" y="503"/>
                  </a:lnTo>
                  <a:cubicBezTo>
                    <a:pt x="1210" y="503"/>
                    <a:pt x="1233" y="526"/>
                    <a:pt x="1279" y="549"/>
                  </a:cubicBezTo>
                  <a:cubicBezTo>
                    <a:pt x="1302" y="572"/>
                    <a:pt x="1324" y="594"/>
                    <a:pt x="1347" y="617"/>
                  </a:cubicBezTo>
                  <a:cubicBezTo>
                    <a:pt x="1370" y="640"/>
                    <a:pt x="1393" y="663"/>
                    <a:pt x="1416" y="686"/>
                  </a:cubicBezTo>
                  <a:cubicBezTo>
                    <a:pt x="1439" y="709"/>
                    <a:pt x="1461" y="731"/>
                    <a:pt x="1461" y="754"/>
                  </a:cubicBezTo>
                  <a:lnTo>
                    <a:pt x="1598" y="960"/>
                  </a:lnTo>
                  <a:lnTo>
                    <a:pt x="1849" y="823"/>
                  </a:lnTo>
                  <a:cubicBezTo>
                    <a:pt x="1872" y="800"/>
                    <a:pt x="1918" y="777"/>
                    <a:pt x="1941" y="754"/>
                  </a:cubicBezTo>
                  <a:lnTo>
                    <a:pt x="2009" y="731"/>
                  </a:lnTo>
                  <a:lnTo>
                    <a:pt x="2055" y="709"/>
                  </a:lnTo>
                  <a:cubicBezTo>
                    <a:pt x="2100" y="709"/>
                    <a:pt x="2123" y="686"/>
                    <a:pt x="2169" y="663"/>
                  </a:cubicBezTo>
                  <a:cubicBezTo>
                    <a:pt x="2192" y="663"/>
                    <a:pt x="2237" y="663"/>
                    <a:pt x="2283" y="640"/>
                  </a:cubicBezTo>
                  <a:lnTo>
                    <a:pt x="2511" y="640"/>
                  </a:lnTo>
                  <a:cubicBezTo>
                    <a:pt x="2557" y="640"/>
                    <a:pt x="2580" y="640"/>
                    <a:pt x="2625" y="663"/>
                  </a:cubicBezTo>
                  <a:cubicBezTo>
                    <a:pt x="2671" y="663"/>
                    <a:pt x="2717" y="663"/>
                    <a:pt x="2762" y="686"/>
                  </a:cubicBezTo>
                  <a:lnTo>
                    <a:pt x="2877" y="731"/>
                  </a:lnTo>
                  <a:lnTo>
                    <a:pt x="3013" y="777"/>
                  </a:lnTo>
                  <a:cubicBezTo>
                    <a:pt x="3059" y="800"/>
                    <a:pt x="3105" y="823"/>
                    <a:pt x="3150" y="845"/>
                  </a:cubicBezTo>
                  <a:cubicBezTo>
                    <a:pt x="3173" y="868"/>
                    <a:pt x="3219" y="891"/>
                    <a:pt x="3265" y="914"/>
                  </a:cubicBezTo>
                  <a:cubicBezTo>
                    <a:pt x="3356" y="960"/>
                    <a:pt x="3447" y="1005"/>
                    <a:pt x="3516" y="1074"/>
                  </a:cubicBezTo>
                  <a:cubicBezTo>
                    <a:pt x="3607" y="1119"/>
                    <a:pt x="3698" y="1188"/>
                    <a:pt x="3767" y="1234"/>
                  </a:cubicBezTo>
                  <a:cubicBezTo>
                    <a:pt x="3744" y="1142"/>
                    <a:pt x="3698" y="1051"/>
                    <a:pt x="3630" y="960"/>
                  </a:cubicBezTo>
                  <a:cubicBezTo>
                    <a:pt x="3607" y="914"/>
                    <a:pt x="3584" y="868"/>
                    <a:pt x="3538" y="823"/>
                  </a:cubicBezTo>
                  <a:cubicBezTo>
                    <a:pt x="3516" y="800"/>
                    <a:pt x="3470" y="754"/>
                    <a:pt x="3447" y="709"/>
                  </a:cubicBezTo>
                  <a:cubicBezTo>
                    <a:pt x="3402" y="663"/>
                    <a:pt x="3379" y="617"/>
                    <a:pt x="3333" y="594"/>
                  </a:cubicBezTo>
                  <a:cubicBezTo>
                    <a:pt x="3287" y="549"/>
                    <a:pt x="3242" y="503"/>
                    <a:pt x="3196" y="480"/>
                  </a:cubicBezTo>
                  <a:lnTo>
                    <a:pt x="3082" y="389"/>
                  </a:lnTo>
                  <a:cubicBezTo>
                    <a:pt x="3013" y="343"/>
                    <a:pt x="2968" y="321"/>
                    <a:pt x="2922" y="298"/>
                  </a:cubicBezTo>
                  <a:cubicBezTo>
                    <a:pt x="2877" y="252"/>
                    <a:pt x="2808" y="252"/>
                    <a:pt x="2762" y="229"/>
                  </a:cubicBezTo>
                  <a:cubicBezTo>
                    <a:pt x="2717" y="206"/>
                    <a:pt x="2648" y="184"/>
                    <a:pt x="2580" y="161"/>
                  </a:cubicBezTo>
                  <a:cubicBezTo>
                    <a:pt x="2534" y="161"/>
                    <a:pt x="2466" y="138"/>
                    <a:pt x="2397" y="138"/>
                  </a:cubicBezTo>
                  <a:lnTo>
                    <a:pt x="2215" y="138"/>
                  </a:lnTo>
                  <a:lnTo>
                    <a:pt x="2032" y="161"/>
                  </a:lnTo>
                  <a:cubicBezTo>
                    <a:pt x="1964" y="184"/>
                    <a:pt x="1918" y="206"/>
                    <a:pt x="1849" y="229"/>
                  </a:cubicBezTo>
                  <a:lnTo>
                    <a:pt x="1758" y="252"/>
                  </a:lnTo>
                  <a:lnTo>
                    <a:pt x="1728" y="272"/>
                  </a:lnTo>
                  <a:lnTo>
                    <a:pt x="1728" y="272"/>
                  </a:lnTo>
                  <a:cubicBezTo>
                    <a:pt x="1708" y="254"/>
                    <a:pt x="1687" y="239"/>
                    <a:pt x="1667" y="229"/>
                  </a:cubicBezTo>
                  <a:cubicBezTo>
                    <a:pt x="1644" y="184"/>
                    <a:pt x="1575" y="138"/>
                    <a:pt x="1530" y="115"/>
                  </a:cubicBezTo>
                  <a:cubicBezTo>
                    <a:pt x="1484" y="92"/>
                    <a:pt x="1439" y="69"/>
                    <a:pt x="1370" y="47"/>
                  </a:cubicBezTo>
                  <a:lnTo>
                    <a:pt x="1279" y="24"/>
                  </a:lnTo>
                  <a:cubicBezTo>
                    <a:pt x="1256" y="24"/>
                    <a:pt x="1233" y="1"/>
                    <a:pt x="11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60"/>
            <p:cNvSpPr/>
            <p:nvPr/>
          </p:nvSpPr>
          <p:spPr>
            <a:xfrm>
              <a:off x="8284539" y="993047"/>
              <a:ext cx="114029" cy="34893"/>
            </a:xfrm>
            <a:custGeom>
              <a:avLst/>
              <a:gdLst/>
              <a:ahLst/>
              <a:cxnLst/>
              <a:rect l="l" t="t" r="r" b="b"/>
              <a:pathLst>
                <a:path w="3768" h="1153" extrusionOk="0">
                  <a:moveTo>
                    <a:pt x="3767" y="1"/>
                  </a:moveTo>
                  <a:lnTo>
                    <a:pt x="3767" y="1"/>
                  </a:lnTo>
                  <a:cubicBezTo>
                    <a:pt x="3699" y="69"/>
                    <a:pt x="3630" y="138"/>
                    <a:pt x="3585" y="206"/>
                  </a:cubicBezTo>
                  <a:cubicBezTo>
                    <a:pt x="3539" y="229"/>
                    <a:pt x="3516" y="252"/>
                    <a:pt x="3470" y="298"/>
                  </a:cubicBezTo>
                  <a:lnTo>
                    <a:pt x="3379" y="389"/>
                  </a:lnTo>
                  <a:cubicBezTo>
                    <a:pt x="3333" y="435"/>
                    <a:pt x="3265" y="480"/>
                    <a:pt x="3197" y="549"/>
                  </a:cubicBezTo>
                  <a:cubicBezTo>
                    <a:pt x="3151" y="549"/>
                    <a:pt x="3128" y="572"/>
                    <a:pt x="3105" y="594"/>
                  </a:cubicBezTo>
                  <a:cubicBezTo>
                    <a:pt x="3060" y="617"/>
                    <a:pt x="3037" y="640"/>
                    <a:pt x="2991" y="640"/>
                  </a:cubicBezTo>
                  <a:cubicBezTo>
                    <a:pt x="2968" y="663"/>
                    <a:pt x="2923" y="663"/>
                    <a:pt x="2900" y="663"/>
                  </a:cubicBezTo>
                  <a:cubicBezTo>
                    <a:pt x="2877" y="686"/>
                    <a:pt x="2831" y="686"/>
                    <a:pt x="2808" y="686"/>
                  </a:cubicBezTo>
                  <a:lnTo>
                    <a:pt x="2717" y="686"/>
                  </a:lnTo>
                  <a:cubicBezTo>
                    <a:pt x="2717" y="663"/>
                    <a:pt x="2694" y="663"/>
                    <a:pt x="2694" y="663"/>
                  </a:cubicBezTo>
                  <a:lnTo>
                    <a:pt x="2649" y="663"/>
                  </a:lnTo>
                  <a:cubicBezTo>
                    <a:pt x="2626" y="640"/>
                    <a:pt x="2580" y="640"/>
                    <a:pt x="2557" y="617"/>
                  </a:cubicBezTo>
                  <a:cubicBezTo>
                    <a:pt x="2535" y="594"/>
                    <a:pt x="2512" y="572"/>
                    <a:pt x="2489" y="572"/>
                  </a:cubicBezTo>
                  <a:cubicBezTo>
                    <a:pt x="2466" y="549"/>
                    <a:pt x="2443" y="526"/>
                    <a:pt x="2398" y="503"/>
                  </a:cubicBezTo>
                  <a:cubicBezTo>
                    <a:pt x="2375" y="480"/>
                    <a:pt x="2352" y="458"/>
                    <a:pt x="2352" y="435"/>
                  </a:cubicBezTo>
                  <a:lnTo>
                    <a:pt x="2192" y="229"/>
                  </a:lnTo>
                  <a:lnTo>
                    <a:pt x="1964" y="412"/>
                  </a:lnTo>
                  <a:cubicBezTo>
                    <a:pt x="1918" y="435"/>
                    <a:pt x="1895" y="458"/>
                    <a:pt x="1873" y="480"/>
                  </a:cubicBezTo>
                  <a:lnTo>
                    <a:pt x="1827" y="503"/>
                  </a:lnTo>
                  <a:lnTo>
                    <a:pt x="1759" y="549"/>
                  </a:lnTo>
                  <a:cubicBezTo>
                    <a:pt x="1736" y="549"/>
                    <a:pt x="1690" y="572"/>
                    <a:pt x="1667" y="594"/>
                  </a:cubicBezTo>
                  <a:cubicBezTo>
                    <a:pt x="1622" y="594"/>
                    <a:pt x="1599" y="617"/>
                    <a:pt x="1553" y="617"/>
                  </a:cubicBezTo>
                  <a:cubicBezTo>
                    <a:pt x="1507" y="640"/>
                    <a:pt x="1485" y="640"/>
                    <a:pt x="1439" y="640"/>
                  </a:cubicBezTo>
                  <a:cubicBezTo>
                    <a:pt x="1393" y="663"/>
                    <a:pt x="1371" y="663"/>
                    <a:pt x="1325" y="663"/>
                  </a:cubicBezTo>
                  <a:lnTo>
                    <a:pt x="1188" y="663"/>
                  </a:lnTo>
                  <a:cubicBezTo>
                    <a:pt x="1165" y="640"/>
                    <a:pt x="1119" y="640"/>
                    <a:pt x="1074" y="640"/>
                  </a:cubicBezTo>
                  <a:lnTo>
                    <a:pt x="937" y="617"/>
                  </a:lnTo>
                  <a:lnTo>
                    <a:pt x="800" y="572"/>
                  </a:lnTo>
                  <a:cubicBezTo>
                    <a:pt x="754" y="549"/>
                    <a:pt x="709" y="526"/>
                    <a:pt x="663" y="526"/>
                  </a:cubicBezTo>
                  <a:cubicBezTo>
                    <a:pt x="617" y="503"/>
                    <a:pt x="572" y="480"/>
                    <a:pt x="549" y="458"/>
                  </a:cubicBezTo>
                  <a:cubicBezTo>
                    <a:pt x="457" y="435"/>
                    <a:pt x="366" y="389"/>
                    <a:pt x="275" y="343"/>
                  </a:cubicBezTo>
                  <a:cubicBezTo>
                    <a:pt x="184" y="298"/>
                    <a:pt x="92" y="252"/>
                    <a:pt x="1" y="184"/>
                  </a:cubicBezTo>
                  <a:lnTo>
                    <a:pt x="1" y="184"/>
                  </a:lnTo>
                  <a:cubicBezTo>
                    <a:pt x="47" y="298"/>
                    <a:pt x="115" y="366"/>
                    <a:pt x="161" y="458"/>
                  </a:cubicBezTo>
                  <a:cubicBezTo>
                    <a:pt x="206" y="503"/>
                    <a:pt x="229" y="549"/>
                    <a:pt x="275" y="572"/>
                  </a:cubicBezTo>
                  <a:cubicBezTo>
                    <a:pt x="321" y="617"/>
                    <a:pt x="343" y="663"/>
                    <a:pt x="389" y="686"/>
                  </a:cubicBezTo>
                  <a:cubicBezTo>
                    <a:pt x="435" y="731"/>
                    <a:pt x="457" y="754"/>
                    <a:pt x="503" y="800"/>
                  </a:cubicBezTo>
                  <a:cubicBezTo>
                    <a:pt x="549" y="823"/>
                    <a:pt x="594" y="868"/>
                    <a:pt x="640" y="891"/>
                  </a:cubicBezTo>
                  <a:lnTo>
                    <a:pt x="800" y="982"/>
                  </a:lnTo>
                  <a:cubicBezTo>
                    <a:pt x="846" y="1005"/>
                    <a:pt x="891" y="1028"/>
                    <a:pt x="937" y="1051"/>
                  </a:cubicBezTo>
                  <a:cubicBezTo>
                    <a:pt x="1005" y="1074"/>
                    <a:pt x="1051" y="1097"/>
                    <a:pt x="1119" y="1097"/>
                  </a:cubicBezTo>
                  <a:cubicBezTo>
                    <a:pt x="1165" y="1119"/>
                    <a:pt x="1234" y="1119"/>
                    <a:pt x="1279" y="1142"/>
                  </a:cubicBezTo>
                  <a:lnTo>
                    <a:pt x="1485" y="1142"/>
                  </a:lnTo>
                  <a:cubicBezTo>
                    <a:pt x="1530" y="1142"/>
                    <a:pt x="1599" y="1142"/>
                    <a:pt x="1667" y="1119"/>
                  </a:cubicBezTo>
                  <a:lnTo>
                    <a:pt x="1850" y="1074"/>
                  </a:lnTo>
                  <a:cubicBezTo>
                    <a:pt x="1895" y="1051"/>
                    <a:pt x="1964" y="1028"/>
                    <a:pt x="2010" y="1005"/>
                  </a:cubicBezTo>
                  <a:lnTo>
                    <a:pt x="2101" y="960"/>
                  </a:lnTo>
                  <a:lnTo>
                    <a:pt x="2129" y="941"/>
                  </a:lnTo>
                  <a:lnTo>
                    <a:pt x="2129" y="941"/>
                  </a:lnTo>
                  <a:cubicBezTo>
                    <a:pt x="2150" y="957"/>
                    <a:pt x="2171" y="972"/>
                    <a:pt x="2192" y="982"/>
                  </a:cubicBezTo>
                  <a:cubicBezTo>
                    <a:pt x="2238" y="1028"/>
                    <a:pt x="2284" y="1051"/>
                    <a:pt x="2352" y="1074"/>
                  </a:cubicBezTo>
                  <a:cubicBezTo>
                    <a:pt x="2398" y="1097"/>
                    <a:pt x="2443" y="1119"/>
                    <a:pt x="2512" y="1119"/>
                  </a:cubicBezTo>
                  <a:lnTo>
                    <a:pt x="2603" y="1142"/>
                  </a:lnTo>
                  <a:lnTo>
                    <a:pt x="2694" y="1142"/>
                  </a:lnTo>
                  <a:cubicBezTo>
                    <a:pt x="2717" y="1150"/>
                    <a:pt x="2737" y="1152"/>
                    <a:pt x="2757" y="1152"/>
                  </a:cubicBezTo>
                  <a:cubicBezTo>
                    <a:pt x="2796" y="1152"/>
                    <a:pt x="2831" y="1142"/>
                    <a:pt x="2877" y="1142"/>
                  </a:cubicBezTo>
                  <a:cubicBezTo>
                    <a:pt x="2945" y="1119"/>
                    <a:pt x="2991" y="1097"/>
                    <a:pt x="3037" y="1074"/>
                  </a:cubicBezTo>
                  <a:cubicBezTo>
                    <a:pt x="3105" y="1051"/>
                    <a:pt x="3151" y="1028"/>
                    <a:pt x="3197" y="982"/>
                  </a:cubicBezTo>
                  <a:cubicBezTo>
                    <a:pt x="3242" y="960"/>
                    <a:pt x="3288" y="937"/>
                    <a:pt x="3311" y="891"/>
                  </a:cubicBezTo>
                  <a:cubicBezTo>
                    <a:pt x="3356" y="846"/>
                    <a:pt x="3379" y="823"/>
                    <a:pt x="3425" y="777"/>
                  </a:cubicBezTo>
                  <a:cubicBezTo>
                    <a:pt x="3448" y="731"/>
                    <a:pt x="3493" y="686"/>
                    <a:pt x="3516" y="663"/>
                  </a:cubicBezTo>
                  <a:cubicBezTo>
                    <a:pt x="3539" y="617"/>
                    <a:pt x="3562" y="572"/>
                    <a:pt x="3585" y="526"/>
                  </a:cubicBezTo>
                  <a:cubicBezTo>
                    <a:pt x="3630" y="435"/>
                    <a:pt x="3676" y="366"/>
                    <a:pt x="3699" y="275"/>
                  </a:cubicBezTo>
                  <a:cubicBezTo>
                    <a:pt x="3722" y="184"/>
                    <a:pt x="3744" y="92"/>
                    <a:pt x="3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60"/>
            <p:cNvSpPr/>
            <p:nvPr/>
          </p:nvSpPr>
          <p:spPr>
            <a:xfrm>
              <a:off x="8299761" y="1046945"/>
              <a:ext cx="102953" cy="31806"/>
            </a:xfrm>
            <a:custGeom>
              <a:avLst/>
              <a:gdLst/>
              <a:ahLst/>
              <a:cxnLst/>
              <a:rect l="l" t="t" r="r" b="b"/>
              <a:pathLst>
                <a:path w="3402" h="1051" extrusionOk="0">
                  <a:moveTo>
                    <a:pt x="3401" y="0"/>
                  </a:moveTo>
                  <a:lnTo>
                    <a:pt x="3401" y="0"/>
                  </a:lnTo>
                  <a:cubicBezTo>
                    <a:pt x="3333" y="46"/>
                    <a:pt x="3287" y="114"/>
                    <a:pt x="3219" y="160"/>
                  </a:cubicBezTo>
                  <a:cubicBezTo>
                    <a:pt x="3196" y="206"/>
                    <a:pt x="3173" y="229"/>
                    <a:pt x="3150" y="251"/>
                  </a:cubicBezTo>
                  <a:lnTo>
                    <a:pt x="3059" y="320"/>
                  </a:lnTo>
                  <a:cubicBezTo>
                    <a:pt x="2990" y="388"/>
                    <a:pt x="2945" y="411"/>
                    <a:pt x="2876" y="457"/>
                  </a:cubicBezTo>
                  <a:cubicBezTo>
                    <a:pt x="2853" y="480"/>
                    <a:pt x="2808" y="503"/>
                    <a:pt x="2785" y="525"/>
                  </a:cubicBezTo>
                  <a:cubicBezTo>
                    <a:pt x="2762" y="548"/>
                    <a:pt x="2739" y="548"/>
                    <a:pt x="2694" y="548"/>
                  </a:cubicBezTo>
                  <a:cubicBezTo>
                    <a:pt x="2671" y="571"/>
                    <a:pt x="2648" y="571"/>
                    <a:pt x="2625" y="571"/>
                  </a:cubicBezTo>
                  <a:cubicBezTo>
                    <a:pt x="2602" y="594"/>
                    <a:pt x="2579" y="594"/>
                    <a:pt x="2534" y="594"/>
                  </a:cubicBezTo>
                  <a:cubicBezTo>
                    <a:pt x="2511" y="594"/>
                    <a:pt x="2488" y="594"/>
                    <a:pt x="2465" y="571"/>
                  </a:cubicBezTo>
                  <a:lnTo>
                    <a:pt x="2397" y="571"/>
                  </a:lnTo>
                  <a:cubicBezTo>
                    <a:pt x="2374" y="548"/>
                    <a:pt x="2351" y="548"/>
                    <a:pt x="2328" y="525"/>
                  </a:cubicBezTo>
                  <a:cubicBezTo>
                    <a:pt x="2305" y="525"/>
                    <a:pt x="2283" y="503"/>
                    <a:pt x="2260" y="480"/>
                  </a:cubicBezTo>
                  <a:cubicBezTo>
                    <a:pt x="2237" y="457"/>
                    <a:pt x="2214" y="457"/>
                    <a:pt x="2191" y="434"/>
                  </a:cubicBezTo>
                  <a:cubicBezTo>
                    <a:pt x="2191" y="411"/>
                    <a:pt x="2146" y="388"/>
                    <a:pt x="2146" y="366"/>
                  </a:cubicBezTo>
                  <a:lnTo>
                    <a:pt x="1986" y="183"/>
                  </a:lnTo>
                  <a:lnTo>
                    <a:pt x="1758" y="343"/>
                  </a:lnTo>
                  <a:cubicBezTo>
                    <a:pt x="1735" y="366"/>
                    <a:pt x="1712" y="388"/>
                    <a:pt x="1689" y="411"/>
                  </a:cubicBezTo>
                  <a:lnTo>
                    <a:pt x="1644" y="434"/>
                  </a:lnTo>
                  <a:lnTo>
                    <a:pt x="1598" y="457"/>
                  </a:lnTo>
                  <a:cubicBezTo>
                    <a:pt x="1552" y="480"/>
                    <a:pt x="1529" y="503"/>
                    <a:pt x="1507" y="503"/>
                  </a:cubicBezTo>
                  <a:cubicBezTo>
                    <a:pt x="1484" y="525"/>
                    <a:pt x="1438" y="525"/>
                    <a:pt x="1415" y="525"/>
                  </a:cubicBezTo>
                  <a:cubicBezTo>
                    <a:pt x="1370" y="548"/>
                    <a:pt x="1347" y="548"/>
                    <a:pt x="1301" y="548"/>
                  </a:cubicBezTo>
                  <a:cubicBezTo>
                    <a:pt x="1278" y="571"/>
                    <a:pt x="1233" y="571"/>
                    <a:pt x="1210" y="571"/>
                  </a:cubicBezTo>
                  <a:lnTo>
                    <a:pt x="1096" y="571"/>
                  </a:lnTo>
                  <a:cubicBezTo>
                    <a:pt x="1050" y="548"/>
                    <a:pt x="1027" y="548"/>
                    <a:pt x="982" y="548"/>
                  </a:cubicBezTo>
                  <a:lnTo>
                    <a:pt x="868" y="525"/>
                  </a:lnTo>
                  <a:lnTo>
                    <a:pt x="753" y="503"/>
                  </a:lnTo>
                  <a:cubicBezTo>
                    <a:pt x="708" y="480"/>
                    <a:pt x="662" y="457"/>
                    <a:pt x="639" y="457"/>
                  </a:cubicBezTo>
                  <a:cubicBezTo>
                    <a:pt x="594" y="434"/>
                    <a:pt x="548" y="411"/>
                    <a:pt x="502" y="411"/>
                  </a:cubicBezTo>
                  <a:cubicBezTo>
                    <a:pt x="434" y="366"/>
                    <a:pt x="343" y="343"/>
                    <a:pt x="251" y="297"/>
                  </a:cubicBezTo>
                  <a:cubicBezTo>
                    <a:pt x="183" y="251"/>
                    <a:pt x="91" y="206"/>
                    <a:pt x="0" y="160"/>
                  </a:cubicBezTo>
                  <a:lnTo>
                    <a:pt x="0" y="160"/>
                  </a:lnTo>
                  <a:cubicBezTo>
                    <a:pt x="46" y="251"/>
                    <a:pt x="114" y="343"/>
                    <a:pt x="160" y="411"/>
                  </a:cubicBezTo>
                  <a:cubicBezTo>
                    <a:pt x="183" y="457"/>
                    <a:pt x="228" y="480"/>
                    <a:pt x="251" y="525"/>
                  </a:cubicBezTo>
                  <a:cubicBezTo>
                    <a:pt x="297" y="548"/>
                    <a:pt x="320" y="594"/>
                    <a:pt x="365" y="639"/>
                  </a:cubicBezTo>
                  <a:cubicBezTo>
                    <a:pt x="388" y="662"/>
                    <a:pt x="434" y="708"/>
                    <a:pt x="457" y="731"/>
                  </a:cubicBezTo>
                  <a:cubicBezTo>
                    <a:pt x="502" y="754"/>
                    <a:pt x="548" y="799"/>
                    <a:pt x="594" y="822"/>
                  </a:cubicBezTo>
                  <a:lnTo>
                    <a:pt x="708" y="891"/>
                  </a:lnTo>
                  <a:cubicBezTo>
                    <a:pt x="776" y="913"/>
                    <a:pt x="822" y="936"/>
                    <a:pt x="868" y="959"/>
                  </a:cubicBezTo>
                  <a:cubicBezTo>
                    <a:pt x="913" y="982"/>
                    <a:pt x="959" y="1005"/>
                    <a:pt x="1004" y="1005"/>
                  </a:cubicBezTo>
                  <a:cubicBezTo>
                    <a:pt x="1073" y="1028"/>
                    <a:pt x="1119" y="1028"/>
                    <a:pt x="1164" y="1050"/>
                  </a:cubicBezTo>
                  <a:lnTo>
                    <a:pt x="1347" y="1050"/>
                  </a:lnTo>
                  <a:cubicBezTo>
                    <a:pt x="1392" y="1050"/>
                    <a:pt x="1461" y="1050"/>
                    <a:pt x="1507" y="1028"/>
                  </a:cubicBezTo>
                  <a:lnTo>
                    <a:pt x="1689" y="982"/>
                  </a:lnTo>
                  <a:cubicBezTo>
                    <a:pt x="1735" y="982"/>
                    <a:pt x="1781" y="936"/>
                    <a:pt x="1849" y="913"/>
                  </a:cubicBezTo>
                  <a:lnTo>
                    <a:pt x="1917" y="891"/>
                  </a:lnTo>
                  <a:lnTo>
                    <a:pt x="1936" y="872"/>
                  </a:lnTo>
                  <a:lnTo>
                    <a:pt x="1936" y="872"/>
                  </a:lnTo>
                  <a:cubicBezTo>
                    <a:pt x="1953" y="883"/>
                    <a:pt x="1969" y="897"/>
                    <a:pt x="1986" y="913"/>
                  </a:cubicBezTo>
                  <a:cubicBezTo>
                    <a:pt x="2009" y="936"/>
                    <a:pt x="2054" y="959"/>
                    <a:pt x="2123" y="982"/>
                  </a:cubicBezTo>
                  <a:cubicBezTo>
                    <a:pt x="2169" y="1005"/>
                    <a:pt x="2214" y="1028"/>
                    <a:pt x="2283" y="1028"/>
                  </a:cubicBezTo>
                  <a:lnTo>
                    <a:pt x="2351" y="1050"/>
                  </a:lnTo>
                  <a:lnTo>
                    <a:pt x="2442" y="1050"/>
                  </a:lnTo>
                  <a:cubicBezTo>
                    <a:pt x="2488" y="1050"/>
                    <a:pt x="2557" y="1050"/>
                    <a:pt x="2602" y="1028"/>
                  </a:cubicBezTo>
                  <a:cubicBezTo>
                    <a:pt x="2671" y="1028"/>
                    <a:pt x="2716" y="1005"/>
                    <a:pt x="2762" y="982"/>
                  </a:cubicBezTo>
                  <a:cubicBezTo>
                    <a:pt x="2808" y="959"/>
                    <a:pt x="2853" y="936"/>
                    <a:pt x="2899" y="913"/>
                  </a:cubicBezTo>
                  <a:cubicBezTo>
                    <a:pt x="2945" y="868"/>
                    <a:pt x="2990" y="845"/>
                    <a:pt x="3013" y="822"/>
                  </a:cubicBezTo>
                  <a:cubicBezTo>
                    <a:pt x="3059" y="776"/>
                    <a:pt x="3082" y="754"/>
                    <a:pt x="3104" y="708"/>
                  </a:cubicBezTo>
                  <a:cubicBezTo>
                    <a:pt x="3127" y="662"/>
                    <a:pt x="3173" y="639"/>
                    <a:pt x="3196" y="594"/>
                  </a:cubicBezTo>
                  <a:cubicBezTo>
                    <a:pt x="3219" y="548"/>
                    <a:pt x="3241" y="525"/>
                    <a:pt x="3241" y="480"/>
                  </a:cubicBezTo>
                  <a:cubicBezTo>
                    <a:pt x="3287" y="388"/>
                    <a:pt x="3333" y="320"/>
                    <a:pt x="3355" y="251"/>
                  </a:cubicBezTo>
                  <a:cubicBezTo>
                    <a:pt x="3378" y="160"/>
                    <a:pt x="3401" y="69"/>
                    <a:pt x="3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60"/>
            <p:cNvSpPr/>
            <p:nvPr/>
          </p:nvSpPr>
          <p:spPr>
            <a:xfrm>
              <a:off x="8319795" y="1100116"/>
              <a:ext cx="89123" cy="41490"/>
            </a:xfrm>
            <a:custGeom>
              <a:avLst/>
              <a:gdLst/>
              <a:ahLst/>
              <a:cxnLst/>
              <a:rect l="l" t="t" r="r" b="b"/>
              <a:pathLst>
                <a:path w="2945" h="1371" extrusionOk="0">
                  <a:moveTo>
                    <a:pt x="2922" y="1"/>
                  </a:moveTo>
                  <a:cubicBezTo>
                    <a:pt x="2876" y="69"/>
                    <a:pt x="2853" y="115"/>
                    <a:pt x="2808" y="184"/>
                  </a:cubicBezTo>
                  <a:cubicBezTo>
                    <a:pt x="2762" y="252"/>
                    <a:pt x="2716" y="298"/>
                    <a:pt x="2671" y="343"/>
                  </a:cubicBezTo>
                  <a:cubicBezTo>
                    <a:pt x="2648" y="412"/>
                    <a:pt x="2579" y="457"/>
                    <a:pt x="2557" y="503"/>
                  </a:cubicBezTo>
                  <a:cubicBezTo>
                    <a:pt x="2534" y="526"/>
                    <a:pt x="2511" y="549"/>
                    <a:pt x="2488" y="572"/>
                  </a:cubicBezTo>
                  <a:cubicBezTo>
                    <a:pt x="2465" y="572"/>
                    <a:pt x="2442" y="594"/>
                    <a:pt x="2420" y="617"/>
                  </a:cubicBezTo>
                  <a:cubicBezTo>
                    <a:pt x="2397" y="617"/>
                    <a:pt x="2374" y="640"/>
                    <a:pt x="2351" y="640"/>
                  </a:cubicBezTo>
                  <a:cubicBezTo>
                    <a:pt x="2328" y="640"/>
                    <a:pt x="2305" y="663"/>
                    <a:pt x="2283" y="663"/>
                  </a:cubicBezTo>
                  <a:lnTo>
                    <a:pt x="2168" y="663"/>
                  </a:lnTo>
                  <a:cubicBezTo>
                    <a:pt x="2123" y="663"/>
                    <a:pt x="2077" y="640"/>
                    <a:pt x="2032" y="617"/>
                  </a:cubicBezTo>
                  <a:cubicBezTo>
                    <a:pt x="2009" y="594"/>
                    <a:pt x="2009" y="594"/>
                    <a:pt x="1986" y="572"/>
                  </a:cubicBezTo>
                  <a:cubicBezTo>
                    <a:pt x="1963" y="572"/>
                    <a:pt x="1940" y="549"/>
                    <a:pt x="1917" y="549"/>
                  </a:cubicBezTo>
                  <a:lnTo>
                    <a:pt x="1735" y="389"/>
                  </a:lnTo>
                  <a:lnTo>
                    <a:pt x="1552" y="594"/>
                  </a:lnTo>
                  <a:cubicBezTo>
                    <a:pt x="1529" y="617"/>
                    <a:pt x="1507" y="640"/>
                    <a:pt x="1484" y="663"/>
                  </a:cubicBezTo>
                  <a:lnTo>
                    <a:pt x="1461" y="708"/>
                  </a:lnTo>
                  <a:lnTo>
                    <a:pt x="1415" y="731"/>
                  </a:lnTo>
                  <a:cubicBezTo>
                    <a:pt x="1392" y="754"/>
                    <a:pt x="1370" y="754"/>
                    <a:pt x="1347" y="777"/>
                  </a:cubicBezTo>
                  <a:cubicBezTo>
                    <a:pt x="1324" y="800"/>
                    <a:pt x="1301" y="800"/>
                    <a:pt x="1278" y="823"/>
                  </a:cubicBezTo>
                  <a:cubicBezTo>
                    <a:pt x="1255" y="845"/>
                    <a:pt x="1233" y="845"/>
                    <a:pt x="1210" y="868"/>
                  </a:cubicBezTo>
                  <a:cubicBezTo>
                    <a:pt x="1187" y="868"/>
                    <a:pt x="1141" y="891"/>
                    <a:pt x="1119" y="891"/>
                  </a:cubicBezTo>
                  <a:cubicBezTo>
                    <a:pt x="1096" y="891"/>
                    <a:pt x="1050" y="914"/>
                    <a:pt x="1027" y="914"/>
                  </a:cubicBezTo>
                  <a:lnTo>
                    <a:pt x="708" y="914"/>
                  </a:lnTo>
                  <a:cubicBezTo>
                    <a:pt x="639" y="914"/>
                    <a:pt x="571" y="914"/>
                    <a:pt x="479" y="891"/>
                  </a:cubicBezTo>
                  <a:cubicBezTo>
                    <a:pt x="342" y="868"/>
                    <a:pt x="183" y="823"/>
                    <a:pt x="0" y="800"/>
                  </a:cubicBezTo>
                  <a:lnTo>
                    <a:pt x="0" y="800"/>
                  </a:lnTo>
                  <a:cubicBezTo>
                    <a:pt x="46" y="868"/>
                    <a:pt x="114" y="937"/>
                    <a:pt x="183" y="982"/>
                  </a:cubicBezTo>
                  <a:cubicBezTo>
                    <a:pt x="206" y="1005"/>
                    <a:pt x="251" y="1051"/>
                    <a:pt x="274" y="1074"/>
                  </a:cubicBezTo>
                  <a:cubicBezTo>
                    <a:pt x="320" y="1097"/>
                    <a:pt x="342" y="1119"/>
                    <a:pt x="388" y="1142"/>
                  </a:cubicBezTo>
                  <a:cubicBezTo>
                    <a:pt x="434" y="1165"/>
                    <a:pt x="457" y="1188"/>
                    <a:pt x="502" y="1211"/>
                  </a:cubicBezTo>
                  <a:cubicBezTo>
                    <a:pt x="548" y="1233"/>
                    <a:pt x="594" y="1256"/>
                    <a:pt x="639" y="1279"/>
                  </a:cubicBezTo>
                  <a:lnTo>
                    <a:pt x="753" y="1325"/>
                  </a:lnTo>
                  <a:cubicBezTo>
                    <a:pt x="799" y="1325"/>
                    <a:pt x="845" y="1348"/>
                    <a:pt x="890" y="1348"/>
                  </a:cubicBezTo>
                  <a:cubicBezTo>
                    <a:pt x="936" y="1370"/>
                    <a:pt x="982" y="1370"/>
                    <a:pt x="1050" y="1370"/>
                  </a:cubicBezTo>
                  <a:lnTo>
                    <a:pt x="1187" y="1370"/>
                  </a:lnTo>
                  <a:cubicBezTo>
                    <a:pt x="1233" y="1348"/>
                    <a:pt x="1301" y="1348"/>
                    <a:pt x="1347" y="1348"/>
                  </a:cubicBezTo>
                  <a:cubicBezTo>
                    <a:pt x="1392" y="1325"/>
                    <a:pt x="1438" y="1325"/>
                    <a:pt x="1484" y="1302"/>
                  </a:cubicBezTo>
                  <a:lnTo>
                    <a:pt x="1643" y="1211"/>
                  </a:lnTo>
                  <a:cubicBezTo>
                    <a:pt x="1689" y="1188"/>
                    <a:pt x="1712" y="1165"/>
                    <a:pt x="1758" y="1119"/>
                  </a:cubicBezTo>
                  <a:lnTo>
                    <a:pt x="1816" y="1080"/>
                  </a:lnTo>
                  <a:lnTo>
                    <a:pt x="1816" y="1080"/>
                  </a:lnTo>
                  <a:cubicBezTo>
                    <a:pt x="1827" y="1086"/>
                    <a:pt x="1838" y="1091"/>
                    <a:pt x="1849" y="1097"/>
                  </a:cubicBezTo>
                  <a:cubicBezTo>
                    <a:pt x="1895" y="1119"/>
                    <a:pt x="1940" y="1119"/>
                    <a:pt x="1986" y="1142"/>
                  </a:cubicBezTo>
                  <a:lnTo>
                    <a:pt x="2305" y="1142"/>
                  </a:lnTo>
                  <a:cubicBezTo>
                    <a:pt x="2351" y="1119"/>
                    <a:pt x="2397" y="1097"/>
                    <a:pt x="2442" y="1074"/>
                  </a:cubicBezTo>
                  <a:cubicBezTo>
                    <a:pt x="2488" y="1074"/>
                    <a:pt x="2534" y="1028"/>
                    <a:pt x="2579" y="1005"/>
                  </a:cubicBezTo>
                  <a:cubicBezTo>
                    <a:pt x="2625" y="982"/>
                    <a:pt x="2648" y="937"/>
                    <a:pt x="2671" y="914"/>
                  </a:cubicBezTo>
                  <a:cubicBezTo>
                    <a:pt x="2716" y="868"/>
                    <a:pt x="2739" y="845"/>
                    <a:pt x="2762" y="800"/>
                  </a:cubicBezTo>
                  <a:cubicBezTo>
                    <a:pt x="2785" y="754"/>
                    <a:pt x="2808" y="731"/>
                    <a:pt x="2830" y="686"/>
                  </a:cubicBezTo>
                  <a:cubicBezTo>
                    <a:pt x="2830" y="640"/>
                    <a:pt x="2853" y="617"/>
                    <a:pt x="2876" y="572"/>
                  </a:cubicBezTo>
                  <a:cubicBezTo>
                    <a:pt x="2876" y="526"/>
                    <a:pt x="2899" y="503"/>
                    <a:pt x="2899" y="457"/>
                  </a:cubicBezTo>
                  <a:cubicBezTo>
                    <a:pt x="2922" y="389"/>
                    <a:pt x="2945" y="298"/>
                    <a:pt x="2945" y="229"/>
                  </a:cubicBezTo>
                  <a:cubicBezTo>
                    <a:pt x="2945" y="161"/>
                    <a:pt x="2945" y="69"/>
                    <a:pt x="29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60"/>
            <p:cNvSpPr/>
            <p:nvPr/>
          </p:nvSpPr>
          <p:spPr>
            <a:xfrm>
              <a:off x="8337741" y="1145721"/>
              <a:ext cx="87065" cy="46302"/>
            </a:xfrm>
            <a:custGeom>
              <a:avLst/>
              <a:gdLst/>
              <a:ahLst/>
              <a:cxnLst/>
              <a:rect l="l" t="t" r="r" b="b"/>
              <a:pathLst>
                <a:path w="2877" h="1530" extrusionOk="0">
                  <a:moveTo>
                    <a:pt x="2877" y="0"/>
                  </a:moveTo>
                  <a:cubicBezTo>
                    <a:pt x="2831" y="69"/>
                    <a:pt x="2808" y="137"/>
                    <a:pt x="2785" y="206"/>
                  </a:cubicBezTo>
                  <a:cubicBezTo>
                    <a:pt x="2740" y="251"/>
                    <a:pt x="2717" y="320"/>
                    <a:pt x="2671" y="388"/>
                  </a:cubicBezTo>
                  <a:cubicBezTo>
                    <a:pt x="2648" y="457"/>
                    <a:pt x="2603" y="503"/>
                    <a:pt x="2580" y="571"/>
                  </a:cubicBezTo>
                  <a:cubicBezTo>
                    <a:pt x="2557" y="594"/>
                    <a:pt x="2534" y="617"/>
                    <a:pt x="2511" y="639"/>
                  </a:cubicBezTo>
                  <a:cubicBezTo>
                    <a:pt x="2488" y="662"/>
                    <a:pt x="2466" y="685"/>
                    <a:pt x="2443" y="708"/>
                  </a:cubicBezTo>
                  <a:cubicBezTo>
                    <a:pt x="2420" y="708"/>
                    <a:pt x="2397" y="731"/>
                    <a:pt x="2374" y="754"/>
                  </a:cubicBezTo>
                  <a:cubicBezTo>
                    <a:pt x="2352" y="754"/>
                    <a:pt x="2329" y="776"/>
                    <a:pt x="2306" y="776"/>
                  </a:cubicBezTo>
                  <a:cubicBezTo>
                    <a:pt x="2283" y="799"/>
                    <a:pt x="2260" y="799"/>
                    <a:pt x="2237" y="799"/>
                  </a:cubicBezTo>
                  <a:lnTo>
                    <a:pt x="2169" y="799"/>
                  </a:lnTo>
                  <a:cubicBezTo>
                    <a:pt x="2123" y="799"/>
                    <a:pt x="2078" y="799"/>
                    <a:pt x="2009" y="776"/>
                  </a:cubicBezTo>
                  <a:cubicBezTo>
                    <a:pt x="1986" y="776"/>
                    <a:pt x="1964" y="754"/>
                    <a:pt x="1941" y="754"/>
                  </a:cubicBezTo>
                  <a:cubicBezTo>
                    <a:pt x="1918" y="731"/>
                    <a:pt x="1872" y="708"/>
                    <a:pt x="1872" y="708"/>
                  </a:cubicBezTo>
                  <a:lnTo>
                    <a:pt x="1712" y="617"/>
                  </a:lnTo>
                  <a:lnTo>
                    <a:pt x="1598" y="776"/>
                  </a:lnTo>
                  <a:lnTo>
                    <a:pt x="1530" y="868"/>
                  </a:lnTo>
                  <a:lnTo>
                    <a:pt x="1507" y="913"/>
                  </a:lnTo>
                  <a:lnTo>
                    <a:pt x="1461" y="936"/>
                  </a:lnTo>
                  <a:cubicBezTo>
                    <a:pt x="1439" y="959"/>
                    <a:pt x="1416" y="982"/>
                    <a:pt x="1393" y="1005"/>
                  </a:cubicBezTo>
                  <a:lnTo>
                    <a:pt x="1324" y="1073"/>
                  </a:lnTo>
                  <a:cubicBezTo>
                    <a:pt x="1302" y="1096"/>
                    <a:pt x="1279" y="1096"/>
                    <a:pt x="1233" y="1119"/>
                  </a:cubicBezTo>
                  <a:cubicBezTo>
                    <a:pt x="1210" y="1142"/>
                    <a:pt x="1187" y="1142"/>
                    <a:pt x="1142" y="1142"/>
                  </a:cubicBezTo>
                  <a:cubicBezTo>
                    <a:pt x="1119" y="1164"/>
                    <a:pt x="1096" y="1164"/>
                    <a:pt x="1050" y="1187"/>
                  </a:cubicBezTo>
                  <a:lnTo>
                    <a:pt x="936" y="1187"/>
                  </a:lnTo>
                  <a:lnTo>
                    <a:pt x="845" y="1210"/>
                  </a:lnTo>
                  <a:lnTo>
                    <a:pt x="594" y="1210"/>
                  </a:lnTo>
                  <a:cubicBezTo>
                    <a:pt x="571" y="1210"/>
                    <a:pt x="526" y="1210"/>
                    <a:pt x="480" y="1187"/>
                  </a:cubicBezTo>
                  <a:cubicBezTo>
                    <a:pt x="320" y="1187"/>
                    <a:pt x="160" y="1142"/>
                    <a:pt x="1" y="1119"/>
                  </a:cubicBezTo>
                  <a:lnTo>
                    <a:pt x="1" y="1119"/>
                  </a:lnTo>
                  <a:cubicBezTo>
                    <a:pt x="69" y="1187"/>
                    <a:pt x="137" y="1233"/>
                    <a:pt x="206" y="1279"/>
                  </a:cubicBezTo>
                  <a:cubicBezTo>
                    <a:pt x="229" y="1301"/>
                    <a:pt x="274" y="1324"/>
                    <a:pt x="320" y="1347"/>
                  </a:cubicBezTo>
                  <a:cubicBezTo>
                    <a:pt x="343" y="1347"/>
                    <a:pt x="389" y="1370"/>
                    <a:pt x="434" y="1393"/>
                  </a:cubicBezTo>
                  <a:cubicBezTo>
                    <a:pt x="480" y="1416"/>
                    <a:pt x="503" y="1438"/>
                    <a:pt x="548" y="1438"/>
                  </a:cubicBezTo>
                  <a:cubicBezTo>
                    <a:pt x="594" y="1461"/>
                    <a:pt x="640" y="1461"/>
                    <a:pt x="685" y="1484"/>
                  </a:cubicBezTo>
                  <a:lnTo>
                    <a:pt x="822" y="1507"/>
                  </a:lnTo>
                  <a:cubicBezTo>
                    <a:pt x="868" y="1507"/>
                    <a:pt x="914" y="1507"/>
                    <a:pt x="959" y="1530"/>
                  </a:cubicBezTo>
                  <a:cubicBezTo>
                    <a:pt x="1005" y="1530"/>
                    <a:pt x="1050" y="1530"/>
                    <a:pt x="1096" y="1507"/>
                  </a:cubicBezTo>
                  <a:lnTo>
                    <a:pt x="1233" y="1507"/>
                  </a:lnTo>
                  <a:cubicBezTo>
                    <a:pt x="1279" y="1484"/>
                    <a:pt x="1347" y="1484"/>
                    <a:pt x="1393" y="1461"/>
                  </a:cubicBezTo>
                  <a:cubicBezTo>
                    <a:pt x="1439" y="1438"/>
                    <a:pt x="1484" y="1416"/>
                    <a:pt x="1530" y="1393"/>
                  </a:cubicBezTo>
                  <a:lnTo>
                    <a:pt x="1644" y="1324"/>
                  </a:lnTo>
                  <a:cubicBezTo>
                    <a:pt x="1690" y="1279"/>
                    <a:pt x="1712" y="1256"/>
                    <a:pt x="1758" y="1210"/>
                  </a:cubicBezTo>
                  <a:lnTo>
                    <a:pt x="1804" y="1164"/>
                  </a:lnTo>
                  <a:lnTo>
                    <a:pt x="1833" y="1121"/>
                  </a:lnTo>
                  <a:lnTo>
                    <a:pt x="1833" y="1121"/>
                  </a:lnTo>
                  <a:cubicBezTo>
                    <a:pt x="1861" y="1133"/>
                    <a:pt x="1890" y="1142"/>
                    <a:pt x="1918" y="1142"/>
                  </a:cubicBezTo>
                  <a:cubicBezTo>
                    <a:pt x="1964" y="1164"/>
                    <a:pt x="2009" y="1164"/>
                    <a:pt x="2055" y="1164"/>
                  </a:cubicBezTo>
                  <a:cubicBezTo>
                    <a:pt x="2085" y="1164"/>
                    <a:pt x="2116" y="1175"/>
                    <a:pt x="2146" y="1175"/>
                  </a:cubicBezTo>
                  <a:cubicBezTo>
                    <a:pt x="2161" y="1175"/>
                    <a:pt x="2177" y="1172"/>
                    <a:pt x="2192" y="1164"/>
                  </a:cubicBezTo>
                  <a:lnTo>
                    <a:pt x="2260" y="1164"/>
                  </a:lnTo>
                  <a:lnTo>
                    <a:pt x="2329" y="1142"/>
                  </a:lnTo>
                  <a:cubicBezTo>
                    <a:pt x="2374" y="1142"/>
                    <a:pt x="2420" y="1119"/>
                    <a:pt x="2466" y="1096"/>
                  </a:cubicBezTo>
                  <a:cubicBezTo>
                    <a:pt x="2511" y="1073"/>
                    <a:pt x="2534" y="1028"/>
                    <a:pt x="2580" y="1005"/>
                  </a:cubicBezTo>
                  <a:cubicBezTo>
                    <a:pt x="2625" y="982"/>
                    <a:pt x="2648" y="936"/>
                    <a:pt x="2671" y="891"/>
                  </a:cubicBezTo>
                  <a:cubicBezTo>
                    <a:pt x="2694" y="868"/>
                    <a:pt x="2717" y="822"/>
                    <a:pt x="2740" y="799"/>
                  </a:cubicBezTo>
                  <a:cubicBezTo>
                    <a:pt x="2762" y="754"/>
                    <a:pt x="2785" y="708"/>
                    <a:pt x="2785" y="685"/>
                  </a:cubicBezTo>
                  <a:lnTo>
                    <a:pt x="2831" y="571"/>
                  </a:lnTo>
                  <a:cubicBezTo>
                    <a:pt x="2831" y="525"/>
                    <a:pt x="2854" y="480"/>
                    <a:pt x="2854" y="457"/>
                  </a:cubicBezTo>
                  <a:cubicBezTo>
                    <a:pt x="2854" y="366"/>
                    <a:pt x="2877" y="297"/>
                    <a:pt x="2877" y="229"/>
                  </a:cubicBezTo>
                  <a:cubicBezTo>
                    <a:pt x="2877" y="137"/>
                    <a:pt x="2877" y="69"/>
                    <a:pt x="28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60"/>
            <p:cNvSpPr/>
            <p:nvPr/>
          </p:nvSpPr>
          <p:spPr>
            <a:xfrm>
              <a:off x="8370909" y="1196139"/>
              <a:ext cx="64247" cy="33894"/>
            </a:xfrm>
            <a:custGeom>
              <a:avLst/>
              <a:gdLst/>
              <a:ahLst/>
              <a:cxnLst/>
              <a:rect l="l" t="t" r="r" b="b"/>
              <a:pathLst>
                <a:path w="2123" h="1120" extrusionOk="0">
                  <a:moveTo>
                    <a:pt x="2123" y="1"/>
                  </a:moveTo>
                  <a:cubicBezTo>
                    <a:pt x="2100" y="46"/>
                    <a:pt x="2077" y="115"/>
                    <a:pt x="2054" y="160"/>
                  </a:cubicBezTo>
                  <a:cubicBezTo>
                    <a:pt x="2032" y="206"/>
                    <a:pt x="2009" y="252"/>
                    <a:pt x="1986" y="297"/>
                  </a:cubicBezTo>
                  <a:cubicBezTo>
                    <a:pt x="1963" y="343"/>
                    <a:pt x="1940" y="389"/>
                    <a:pt x="1917" y="434"/>
                  </a:cubicBezTo>
                  <a:cubicBezTo>
                    <a:pt x="1895" y="457"/>
                    <a:pt x="1872" y="457"/>
                    <a:pt x="1849" y="480"/>
                  </a:cubicBezTo>
                  <a:cubicBezTo>
                    <a:pt x="1849" y="503"/>
                    <a:pt x="1826" y="526"/>
                    <a:pt x="1803" y="526"/>
                  </a:cubicBezTo>
                  <a:cubicBezTo>
                    <a:pt x="1803" y="548"/>
                    <a:pt x="1781" y="571"/>
                    <a:pt x="1758" y="571"/>
                  </a:cubicBezTo>
                  <a:cubicBezTo>
                    <a:pt x="1735" y="571"/>
                    <a:pt x="1735" y="594"/>
                    <a:pt x="1712" y="594"/>
                  </a:cubicBezTo>
                  <a:cubicBezTo>
                    <a:pt x="1689" y="617"/>
                    <a:pt x="1666" y="617"/>
                    <a:pt x="1666" y="617"/>
                  </a:cubicBezTo>
                  <a:lnTo>
                    <a:pt x="1598" y="617"/>
                  </a:lnTo>
                  <a:cubicBezTo>
                    <a:pt x="1552" y="617"/>
                    <a:pt x="1529" y="617"/>
                    <a:pt x="1484" y="594"/>
                  </a:cubicBezTo>
                  <a:cubicBezTo>
                    <a:pt x="1461" y="594"/>
                    <a:pt x="1438" y="594"/>
                    <a:pt x="1415" y="571"/>
                  </a:cubicBezTo>
                  <a:cubicBezTo>
                    <a:pt x="1415" y="571"/>
                    <a:pt x="1392" y="548"/>
                    <a:pt x="1370" y="548"/>
                  </a:cubicBezTo>
                  <a:lnTo>
                    <a:pt x="1256" y="480"/>
                  </a:lnTo>
                  <a:lnTo>
                    <a:pt x="1187" y="594"/>
                  </a:lnTo>
                  <a:lnTo>
                    <a:pt x="1141" y="663"/>
                  </a:lnTo>
                  <a:cubicBezTo>
                    <a:pt x="1119" y="685"/>
                    <a:pt x="1119" y="708"/>
                    <a:pt x="1096" y="708"/>
                  </a:cubicBezTo>
                  <a:cubicBezTo>
                    <a:pt x="1073" y="731"/>
                    <a:pt x="1073" y="754"/>
                    <a:pt x="1050" y="777"/>
                  </a:cubicBezTo>
                  <a:lnTo>
                    <a:pt x="982" y="800"/>
                  </a:lnTo>
                  <a:cubicBezTo>
                    <a:pt x="959" y="822"/>
                    <a:pt x="936" y="822"/>
                    <a:pt x="913" y="845"/>
                  </a:cubicBezTo>
                  <a:cubicBezTo>
                    <a:pt x="890" y="868"/>
                    <a:pt x="868" y="868"/>
                    <a:pt x="845" y="868"/>
                  </a:cubicBezTo>
                  <a:cubicBezTo>
                    <a:pt x="822" y="891"/>
                    <a:pt x="799" y="891"/>
                    <a:pt x="776" y="891"/>
                  </a:cubicBezTo>
                  <a:cubicBezTo>
                    <a:pt x="753" y="891"/>
                    <a:pt x="731" y="914"/>
                    <a:pt x="708" y="914"/>
                  </a:cubicBezTo>
                  <a:lnTo>
                    <a:pt x="365" y="914"/>
                  </a:lnTo>
                  <a:cubicBezTo>
                    <a:pt x="228" y="891"/>
                    <a:pt x="114" y="868"/>
                    <a:pt x="0" y="845"/>
                  </a:cubicBezTo>
                  <a:lnTo>
                    <a:pt x="0" y="845"/>
                  </a:lnTo>
                  <a:cubicBezTo>
                    <a:pt x="46" y="868"/>
                    <a:pt x="91" y="914"/>
                    <a:pt x="160" y="936"/>
                  </a:cubicBezTo>
                  <a:cubicBezTo>
                    <a:pt x="206" y="982"/>
                    <a:pt x="251" y="1005"/>
                    <a:pt x="320" y="1028"/>
                  </a:cubicBezTo>
                  <a:cubicBezTo>
                    <a:pt x="388" y="1051"/>
                    <a:pt x="434" y="1073"/>
                    <a:pt x="502" y="1096"/>
                  </a:cubicBezTo>
                  <a:lnTo>
                    <a:pt x="594" y="1119"/>
                  </a:lnTo>
                  <a:lnTo>
                    <a:pt x="799" y="1119"/>
                  </a:lnTo>
                  <a:cubicBezTo>
                    <a:pt x="845" y="1119"/>
                    <a:pt x="868" y="1119"/>
                    <a:pt x="913" y="1096"/>
                  </a:cubicBezTo>
                  <a:cubicBezTo>
                    <a:pt x="936" y="1096"/>
                    <a:pt x="982" y="1096"/>
                    <a:pt x="1004" y="1073"/>
                  </a:cubicBezTo>
                  <a:cubicBezTo>
                    <a:pt x="1050" y="1051"/>
                    <a:pt x="1073" y="1051"/>
                    <a:pt x="1119" y="1028"/>
                  </a:cubicBezTo>
                  <a:lnTo>
                    <a:pt x="1210" y="959"/>
                  </a:lnTo>
                  <a:cubicBezTo>
                    <a:pt x="1233" y="936"/>
                    <a:pt x="1256" y="914"/>
                    <a:pt x="1278" y="891"/>
                  </a:cubicBezTo>
                  <a:cubicBezTo>
                    <a:pt x="1320" y="870"/>
                    <a:pt x="1343" y="849"/>
                    <a:pt x="1346" y="828"/>
                  </a:cubicBezTo>
                  <a:lnTo>
                    <a:pt x="1346" y="828"/>
                  </a:lnTo>
                  <a:cubicBezTo>
                    <a:pt x="1364" y="835"/>
                    <a:pt x="1384" y="845"/>
                    <a:pt x="1415" y="845"/>
                  </a:cubicBezTo>
                  <a:cubicBezTo>
                    <a:pt x="1484" y="868"/>
                    <a:pt x="1552" y="868"/>
                    <a:pt x="1621" y="868"/>
                  </a:cubicBezTo>
                  <a:cubicBezTo>
                    <a:pt x="1644" y="868"/>
                    <a:pt x="1689" y="845"/>
                    <a:pt x="1712" y="845"/>
                  </a:cubicBezTo>
                  <a:cubicBezTo>
                    <a:pt x="1758" y="845"/>
                    <a:pt x="1781" y="822"/>
                    <a:pt x="1803" y="800"/>
                  </a:cubicBezTo>
                  <a:cubicBezTo>
                    <a:pt x="1849" y="777"/>
                    <a:pt x="1872" y="754"/>
                    <a:pt x="1895" y="731"/>
                  </a:cubicBezTo>
                  <a:cubicBezTo>
                    <a:pt x="1917" y="731"/>
                    <a:pt x="1940" y="685"/>
                    <a:pt x="1963" y="663"/>
                  </a:cubicBezTo>
                  <a:cubicBezTo>
                    <a:pt x="1986" y="640"/>
                    <a:pt x="2009" y="617"/>
                    <a:pt x="2009" y="594"/>
                  </a:cubicBezTo>
                  <a:cubicBezTo>
                    <a:pt x="2032" y="571"/>
                    <a:pt x="2032" y="526"/>
                    <a:pt x="2054" y="503"/>
                  </a:cubicBezTo>
                  <a:cubicBezTo>
                    <a:pt x="2077" y="457"/>
                    <a:pt x="2100" y="389"/>
                    <a:pt x="2100" y="343"/>
                  </a:cubicBezTo>
                  <a:cubicBezTo>
                    <a:pt x="2100" y="275"/>
                    <a:pt x="2123" y="229"/>
                    <a:pt x="2123" y="183"/>
                  </a:cubicBezTo>
                  <a:cubicBezTo>
                    <a:pt x="2123" y="115"/>
                    <a:pt x="2123" y="69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60"/>
            <p:cNvSpPr/>
            <p:nvPr/>
          </p:nvSpPr>
          <p:spPr>
            <a:xfrm>
              <a:off x="8390246" y="1224464"/>
              <a:ext cx="62189" cy="38010"/>
            </a:xfrm>
            <a:custGeom>
              <a:avLst/>
              <a:gdLst/>
              <a:ahLst/>
              <a:cxnLst/>
              <a:rect l="l" t="t" r="r" b="b"/>
              <a:pathLst>
                <a:path w="2055" h="1256" extrusionOk="0">
                  <a:moveTo>
                    <a:pt x="2032" y="0"/>
                  </a:moveTo>
                  <a:cubicBezTo>
                    <a:pt x="2009" y="46"/>
                    <a:pt x="1986" y="92"/>
                    <a:pt x="1986" y="160"/>
                  </a:cubicBezTo>
                  <a:cubicBezTo>
                    <a:pt x="1963" y="206"/>
                    <a:pt x="1940" y="252"/>
                    <a:pt x="1918" y="297"/>
                  </a:cubicBezTo>
                  <a:cubicBezTo>
                    <a:pt x="1895" y="343"/>
                    <a:pt x="1872" y="388"/>
                    <a:pt x="1872" y="434"/>
                  </a:cubicBezTo>
                  <a:cubicBezTo>
                    <a:pt x="1849" y="457"/>
                    <a:pt x="1826" y="480"/>
                    <a:pt x="1826" y="503"/>
                  </a:cubicBezTo>
                  <a:cubicBezTo>
                    <a:pt x="1803" y="525"/>
                    <a:pt x="1803" y="525"/>
                    <a:pt x="1781" y="548"/>
                  </a:cubicBezTo>
                  <a:cubicBezTo>
                    <a:pt x="1758" y="571"/>
                    <a:pt x="1758" y="594"/>
                    <a:pt x="1735" y="594"/>
                  </a:cubicBezTo>
                  <a:cubicBezTo>
                    <a:pt x="1712" y="594"/>
                    <a:pt x="1712" y="617"/>
                    <a:pt x="1689" y="617"/>
                  </a:cubicBezTo>
                  <a:cubicBezTo>
                    <a:pt x="1667" y="640"/>
                    <a:pt x="1644" y="640"/>
                    <a:pt x="1621" y="640"/>
                  </a:cubicBezTo>
                  <a:cubicBezTo>
                    <a:pt x="1621" y="662"/>
                    <a:pt x="1598" y="662"/>
                    <a:pt x="1575" y="662"/>
                  </a:cubicBezTo>
                  <a:cubicBezTo>
                    <a:pt x="1530" y="662"/>
                    <a:pt x="1507" y="662"/>
                    <a:pt x="1461" y="640"/>
                  </a:cubicBezTo>
                  <a:lnTo>
                    <a:pt x="1393" y="640"/>
                  </a:lnTo>
                  <a:cubicBezTo>
                    <a:pt x="1370" y="617"/>
                    <a:pt x="1347" y="617"/>
                    <a:pt x="1347" y="617"/>
                  </a:cubicBezTo>
                  <a:lnTo>
                    <a:pt x="1233" y="548"/>
                  </a:lnTo>
                  <a:lnTo>
                    <a:pt x="1164" y="685"/>
                  </a:lnTo>
                  <a:lnTo>
                    <a:pt x="1119" y="731"/>
                  </a:lnTo>
                  <a:cubicBezTo>
                    <a:pt x="1119" y="777"/>
                    <a:pt x="1096" y="777"/>
                    <a:pt x="1073" y="799"/>
                  </a:cubicBezTo>
                  <a:cubicBezTo>
                    <a:pt x="1073" y="822"/>
                    <a:pt x="1050" y="845"/>
                    <a:pt x="1027" y="868"/>
                  </a:cubicBezTo>
                  <a:lnTo>
                    <a:pt x="982" y="913"/>
                  </a:lnTo>
                  <a:cubicBezTo>
                    <a:pt x="959" y="936"/>
                    <a:pt x="936" y="936"/>
                    <a:pt x="913" y="959"/>
                  </a:cubicBezTo>
                  <a:cubicBezTo>
                    <a:pt x="913" y="959"/>
                    <a:pt x="890" y="982"/>
                    <a:pt x="868" y="982"/>
                  </a:cubicBezTo>
                  <a:cubicBezTo>
                    <a:pt x="845" y="1005"/>
                    <a:pt x="822" y="1005"/>
                    <a:pt x="776" y="1005"/>
                  </a:cubicBezTo>
                  <a:cubicBezTo>
                    <a:pt x="753" y="1028"/>
                    <a:pt x="731" y="1028"/>
                    <a:pt x="708" y="1028"/>
                  </a:cubicBezTo>
                  <a:lnTo>
                    <a:pt x="617" y="1050"/>
                  </a:lnTo>
                  <a:lnTo>
                    <a:pt x="548" y="1073"/>
                  </a:lnTo>
                  <a:lnTo>
                    <a:pt x="365" y="1073"/>
                  </a:lnTo>
                  <a:cubicBezTo>
                    <a:pt x="251" y="1073"/>
                    <a:pt x="137" y="1050"/>
                    <a:pt x="0" y="1050"/>
                  </a:cubicBezTo>
                  <a:cubicBezTo>
                    <a:pt x="46" y="1073"/>
                    <a:pt x="114" y="1096"/>
                    <a:pt x="160" y="1142"/>
                  </a:cubicBezTo>
                  <a:cubicBezTo>
                    <a:pt x="229" y="1165"/>
                    <a:pt x="297" y="1187"/>
                    <a:pt x="343" y="1210"/>
                  </a:cubicBezTo>
                  <a:cubicBezTo>
                    <a:pt x="411" y="1210"/>
                    <a:pt x="480" y="1233"/>
                    <a:pt x="548" y="1233"/>
                  </a:cubicBezTo>
                  <a:lnTo>
                    <a:pt x="639" y="1256"/>
                  </a:lnTo>
                  <a:lnTo>
                    <a:pt x="731" y="1256"/>
                  </a:lnTo>
                  <a:cubicBezTo>
                    <a:pt x="776" y="1256"/>
                    <a:pt x="799" y="1233"/>
                    <a:pt x="845" y="1233"/>
                  </a:cubicBezTo>
                  <a:cubicBezTo>
                    <a:pt x="868" y="1233"/>
                    <a:pt x="913" y="1210"/>
                    <a:pt x="936" y="1210"/>
                  </a:cubicBezTo>
                  <a:cubicBezTo>
                    <a:pt x="982" y="1210"/>
                    <a:pt x="1005" y="1187"/>
                    <a:pt x="1050" y="1165"/>
                  </a:cubicBezTo>
                  <a:cubicBezTo>
                    <a:pt x="1073" y="1142"/>
                    <a:pt x="1119" y="1142"/>
                    <a:pt x="1142" y="1119"/>
                  </a:cubicBezTo>
                  <a:lnTo>
                    <a:pt x="1233" y="1050"/>
                  </a:lnTo>
                  <a:cubicBezTo>
                    <a:pt x="1256" y="1028"/>
                    <a:pt x="1278" y="982"/>
                    <a:pt x="1301" y="959"/>
                  </a:cubicBezTo>
                  <a:cubicBezTo>
                    <a:pt x="1320" y="941"/>
                    <a:pt x="1338" y="922"/>
                    <a:pt x="1345" y="891"/>
                  </a:cubicBezTo>
                  <a:lnTo>
                    <a:pt x="1345" y="891"/>
                  </a:lnTo>
                  <a:cubicBezTo>
                    <a:pt x="1362" y="893"/>
                    <a:pt x="1383" y="897"/>
                    <a:pt x="1415" y="913"/>
                  </a:cubicBezTo>
                  <a:cubicBezTo>
                    <a:pt x="1484" y="913"/>
                    <a:pt x="1552" y="913"/>
                    <a:pt x="1621" y="891"/>
                  </a:cubicBezTo>
                  <a:cubicBezTo>
                    <a:pt x="1644" y="891"/>
                    <a:pt x="1689" y="891"/>
                    <a:pt x="1712" y="868"/>
                  </a:cubicBezTo>
                  <a:cubicBezTo>
                    <a:pt x="1758" y="845"/>
                    <a:pt x="1781" y="845"/>
                    <a:pt x="1803" y="822"/>
                  </a:cubicBezTo>
                  <a:cubicBezTo>
                    <a:pt x="1826" y="799"/>
                    <a:pt x="1849" y="777"/>
                    <a:pt x="1872" y="754"/>
                  </a:cubicBezTo>
                  <a:cubicBezTo>
                    <a:pt x="1918" y="731"/>
                    <a:pt x="1918" y="685"/>
                    <a:pt x="1940" y="662"/>
                  </a:cubicBezTo>
                  <a:cubicBezTo>
                    <a:pt x="1963" y="640"/>
                    <a:pt x="1963" y="617"/>
                    <a:pt x="1986" y="594"/>
                  </a:cubicBezTo>
                  <a:cubicBezTo>
                    <a:pt x="1986" y="548"/>
                    <a:pt x="2009" y="525"/>
                    <a:pt x="2009" y="503"/>
                  </a:cubicBezTo>
                  <a:cubicBezTo>
                    <a:pt x="2032" y="434"/>
                    <a:pt x="2032" y="388"/>
                    <a:pt x="2055" y="320"/>
                  </a:cubicBezTo>
                  <a:cubicBezTo>
                    <a:pt x="2055" y="274"/>
                    <a:pt x="2055" y="206"/>
                    <a:pt x="2055" y="160"/>
                  </a:cubicBezTo>
                  <a:cubicBezTo>
                    <a:pt x="2032" y="92"/>
                    <a:pt x="2032" y="46"/>
                    <a:pt x="2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60"/>
            <p:cNvSpPr/>
            <p:nvPr/>
          </p:nvSpPr>
          <p:spPr>
            <a:xfrm>
              <a:off x="8418572" y="1254152"/>
              <a:ext cx="48359" cy="29748"/>
            </a:xfrm>
            <a:custGeom>
              <a:avLst/>
              <a:gdLst/>
              <a:ahLst/>
              <a:cxnLst/>
              <a:rect l="l" t="t" r="r" b="b"/>
              <a:pathLst>
                <a:path w="1598" h="983" extrusionOk="0">
                  <a:moveTo>
                    <a:pt x="1598" y="1"/>
                  </a:moveTo>
                  <a:cubicBezTo>
                    <a:pt x="1575" y="47"/>
                    <a:pt x="1575" y="92"/>
                    <a:pt x="1552" y="138"/>
                  </a:cubicBezTo>
                  <a:cubicBezTo>
                    <a:pt x="1552" y="184"/>
                    <a:pt x="1529" y="206"/>
                    <a:pt x="1529" y="252"/>
                  </a:cubicBezTo>
                  <a:cubicBezTo>
                    <a:pt x="1507" y="298"/>
                    <a:pt x="1507" y="343"/>
                    <a:pt x="1484" y="366"/>
                  </a:cubicBezTo>
                  <a:cubicBezTo>
                    <a:pt x="1461" y="412"/>
                    <a:pt x="1438" y="435"/>
                    <a:pt x="1415" y="457"/>
                  </a:cubicBezTo>
                  <a:cubicBezTo>
                    <a:pt x="1415" y="480"/>
                    <a:pt x="1392" y="503"/>
                    <a:pt x="1370" y="503"/>
                  </a:cubicBezTo>
                  <a:cubicBezTo>
                    <a:pt x="1370" y="526"/>
                    <a:pt x="1347" y="526"/>
                    <a:pt x="1347" y="549"/>
                  </a:cubicBezTo>
                  <a:cubicBezTo>
                    <a:pt x="1301" y="549"/>
                    <a:pt x="1278" y="572"/>
                    <a:pt x="1233" y="572"/>
                  </a:cubicBezTo>
                  <a:lnTo>
                    <a:pt x="1141" y="572"/>
                  </a:lnTo>
                  <a:cubicBezTo>
                    <a:pt x="1096" y="549"/>
                    <a:pt x="1050" y="549"/>
                    <a:pt x="1027" y="526"/>
                  </a:cubicBezTo>
                  <a:lnTo>
                    <a:pt x="982" y="503"/>
                  </a:lnTo>
                  <a:lnTo>
                    <a:pt x="936" y="572"/>
                  </a:lnTo>
                  <a:lnTo>
                    <a:pt x="913" y="617"/>
                  </a:lnTo>
                  <a:cubicBezTo>
                    <a:pt x="890" y="640"/>
                    <a:pt x="890" y="663"/>
                    <a:pt x="867" y="663"/>
                  </a:cubicBezTo>
                  <a:cubicBezTo>
                    <a:pt x="867" y="686"/>
                    <a:pt x="845" y="709"/>
                    <a:pt x="845" y="731"/>
                  </a:cubicBezTo>
                  <a:lnTo>
                    <a:pt x="776" y="754"/>
                  </a:lnTo>
                  <a:cubicBezTo>
                    <a:pt x="776" y="777"/>
                    <a:pt x="753" y="777"/>
                    <a:pt x="731" y="800"/>
                  </a:cubicBezTo>
                  <a:cubicBezTo>
                    <a:pt x="708" y="823"/>
                    <a:pt x="708" y="823"/>
                    <a:pt x="685" y="823"/>
                  </a:cubicBezTo>
                  <a:cubicBezTo>
                    <a:pt x="662" y="845"/>
                    <a:pt x="639" y="845"/>
                    <a:pt x="616" y="845"/>
                  </a:cubicBezTo>
                  <a:cubicBezTo>
                    <a:pt x="594" y="845"/>
                    <a:pt x="571" y="868"/>
                    <a:pt x="548" y="868"/>
                  </a:cubicBezTo>
                  <a:cubicBezTo>
                    <a:pt x="502" y="868"/>
                    <a:pt x="457" y="868"/>
                    <a:pt x="411" y="891"/>
                  </a:cubicBezTo>
                  <a:cubicBezTo>
                    <a:pt x="365" y="891"/>
                    <a:pt x="320" y="891"/>
                    <a:pt x="274" y="868"/>
                  </a:cubicBezTo>
                  <a:cubicBezTo>
                    <a:pt x="183" y="868"/>
                    <a:pt x="91" y="868"/>
                    <a:pt x="0" y="845"/>
                  </a:cubicBezTo>
                  <a:lnTo>
                    <a:pt x="0" y="845"/>
                  </a:lnTo>
                  <a:cubicBezTo>
                    <a:pt x="23" y="868"/>
                    <a:pt x="69" y="891"/>
                    <a:pt x="114" y="891"/>
                  </a:cubicBezTo>
                  <a:cubicBezTo>
                    <a:pt x="160" y="914"/>
                    <a:pt x="206" y="937"/>
                    <a:pt x="274" y="937"/>
                  </a:cubicBezTo>
                  <a:cubicBezTo>
                    <a:pt x="320" y="960"/>
                    <a:pt x="365" y="960"/>
                    <a:pt x="411" y="982"/>
                  </a:cubicBezTo>
                  <a:lnTo>
                    <a:pt x="571" y="982"/>
                  </a:lnTo>
                  <a:cubicBezTo>
                    <a:pt x="594" y="982"/>
                    <a:pt x="616" y="960"/>
                    <a:pt x="639" y="960"/>
                  </a:cubicBezTo>
                  <a:cubicBezTo>
                    <a:pt x="662" y="960"/>
                    <a:pt x="685" y="937"/>
                    <a:pt x="731" y="937"/>
                  </a:cubicBezTo>
                  <a:cubicBezTo>
                    <a:pt x="753" y="937"/>
                    <a:pt x="776" y="914"/>
                    <a:pt x="799" y="914"/>
                  </a:cubicBezTo>
                  <a:cubicBezTo>
                    <a:pt x="822" y="891"/>
                    <a:pt x="845" y="891"/>
                    <a:pt x="867" y="868"/>
                  </a:cubicBezTo>
                  <a:lnTo>
                    <a:pt x="936" y="823"/>
                  </a:lnTo>
                  <a:cubicBezTo>
                    <a:pt x="936" y="800"/>
                    <a:pt x="959" y="777"/>
                    <a:pt x="982" y="754"/>
                  </a:cubicBezTo>
                  <a:cubicBezTo>
                    <a:pt x="1011" y="725"/>
                    <a:pt x="1021" y="695"/>
                    <a:pt x="1031" y="666"/>
                  </a:cubicBezTo>
                  <a:lnTo>
                    <a:pt x="1031" y="666"/>
                  </a:lnTo>
                  <a:cubicBezTo>
                    <a:pt x="1064" y="677"/>
                    <a:pt x="1091" y="686"/>
                    <a:pt x="1119" y="686"/>
                  </a:cubicBezTo>
                  <a:cubicBezTo>
                    <a:pt x="1141" y="697"/>
                    <a:pt x="1164" y="703"/>
                    <a:pt x="1187" y="703"/>
                  </a:cubicBezTo>
                  <a:cubicBezTo>
                    <a:pt x="1210" y="703"/>
                    <a:pt x="1233" y="697"/>
                    <a:pt x="1255" y="686"/>
                  </a:cubicBezTo>
                  <a:cubicBezTo>
                    <a:pt x="1301" y="686"/>
                    <a:pt x="1347" y="663"/>
                    <a:pt x="1392" y="640"/>
                  </a:cubicBezTo>
                  <a:cubicBezTo>
                    <a:pt x="1415" y="617"/>
                    <a:pt x="1438" y="594"/>
                    <a:pt x="1461" y="594"/>
                  </a:cubicBezTo>
                  <a:cubicBezTo>
                    <a:pt x="1461" y="572"/>
                    <a:pt x="1484" y="549"/>
                    <a:pt x="1507" y="526"/>
                  </a:cubicBezTo>
                  <a:cubicBezTo>
                    <a:pt x="1529" y="480"/>
                    <a:pt x="1529" y="435"/>
                    <a:pt x="1552" y="412"/>
                  </a:cubicBezTo>
                  <a:cubicBezTo>
                    <a:pt x="1575" y="366"/>
                    <a:pt x="1575" y="321"/>
                    <a:pt x="1575" y="275"/>
                  </a:cubicBezTo>
                  <a:cubicBezTo>
                    <a:pt x="1598" y="229"/>
                    <a:pt x="1598" y="184"/>
                    <a:pt x="1598" y="138"/>
                  </a:cubicBezTo>
                  <a:cubicBezTo>
                    <a:pt x="1598" y="92"/>
                    <a:pt x="1598" y="47"/>
                    <a:pt x="15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60"/>
            <p:cNvSpPr/>
            <p:nvPr/>
          </p:nvSpPr>
          <p:spPr>
            <a:xfrm>
              <a:off x="8442722" y="1276274"/>
              <a:ext cx="48390" cy="29052"/>
            </a:xfrm>
            <a:custGeom>
              <a:avLst/>
              <a:gdLst/>
              <a:ahLst/>
              <a:cxnLst/>
              <a:rect l="l" t="t" r="r" b="b"/>
              <a:pathLst>
                <a:path w="1599" h="960" extrusionOk="0">
                  <a:moveTo>
                    <a:pt x="1599" y="0"/>
                  </a:moveTo>
                  <a:cubicBezTo>
                    <a:pt x="1576" y="46"/>
                    <a:pt x="1576" y="92"/>
                    <a:pt x="1553" y="137"/>
                  </a:cubicBezTo>
                  <a:cubicBezTo>
                    <a:pt x="1553" y="160"/>
                    <a:pt x="1530" y="206"/>
                    <a:pt x="1530" y="251"/>
                  </a:cubicBezTo>
                  <a:cubicBezTo>
                    <a:pt x="1507" y="297"/>
                    <a:pt x="1485" y="320"/>
                    <a:pt x="1485" y="366"/>
                  </a:cubicBezTo>
                  <a:cubicBezTo>
                    <a:pt x="1462" y="388"/>
                    <a:pt x="1439" y="434"/>
                    <a:pt x="1416" y="457"/>
                  </a:cubicBezTo>
                  <a:cubicBezTo>
                    <a:pt x="1416" y="480"/>
                    <a:pt x="1393" y="480"/>
                    <a:pt x="1370" y="503"/>
                  </a:cubicBezTo>
                  <a:cubicBezTo>
                    <a:pt x="1370" y="503"/>
                    <a:pt x="1348" y="525"/>
                    <a:pt x="1348" y="525"/>
                  </a:cubicBezTo>
                  <a:cubicBezTo>
                    <a:pt x="1302" y="548"/>
                    <a:pt x="1279" y="571"/>
                    <a:pt x="1234" y="571"/>
                  </a:cubicBezTo>
                  <a:cubicBezTo>
                    <a:pt x="1211" y="571"/>
                    <a:pt x="1165" y="571"/>
                    <a:pt x="1142" y="548"/>
                  </a:cubicBezTo>
                  <a:cubicBezTo>
                    <a:pt x="1097" y="548"/>
                    <a:pt x="1051" y="548"/>
                    <a:pt x="1028" y="525"/>
                  </a:cubicBezTo>
                  <a:lnTo>
                    <a:pt x="982" y="503"/>
                  </a:lnTo>
                  <a:lnTo>
                    <a:pt x="937" y="548"/>
                  </a:lnTo>
                  <a:lnTo>
                    <a:pt x="914" y="617"/>
                  </a:lnTo>
                  <a:cubicBezTo>
                    <a:pt x="891" y="639"/>
                    <a:pt x="891" y="662"/>
                    <a:pt x="868" y="662"/>
                  </a:cubicBezTo>
                  <a:cubicBezTo>
                    <a:pt x="868" y="685"/>
                    <a:pt x="846" y="708"/>
                    <a:pt x="846" y="708"/>
                  </a:cubicBezTo>
                  <a:lnTo>
                    <a:pt x="777" y="754"/>
                  </a:lnTo>
                  <a:cubicBezTo>
                    <a:pt x="777" y="776"/>
                    <a:pt x="754" y="776"/>
                    <a:pt x="731" y="799"/>
                  </a:cubicBezTo>
                  <a:cubicBezTo>
                    <a:pt x="709" y="799"/>
                    <a:pt x="709" y="822"/>
                    <a:pt x="686" y="822"/>
                  </a:cubicBezTo>
                  <a:cubicBezTo>
                    <a:pt x="663" y="822"/>
                    <a:pt x="640" y="845"/>
                    <a:pt x="617" y="845"/>
                  </a:cubicBezTo>
                  <a:cubicBezTo>
                    <a:pt x="594" y="845"/>
                    <a:pt x="572" y="845"/>
                    <a:pt x="549" y="868"/>
                  </a:cubicBezTo>
                  <a:lnTo>
                    <a:pt x="275" y="868"/>
                  </a:lnTo>
                  <a:cubicBezTo>
                    <a:pt x="184" y="868"/>
                    <a:pt x="92" y="845"/>
                    <a:pt x="1" y="822"/>
                  </a:cubicBezTo>
                  <a:lnTo>
                    <a:pt x="1" y="822"/>
                  </a:lnTo>
                  <a:cubicBezTo>
                    <a:pt x="24" y="845"/>
                    <a:pt x="69" y="868"/>
                    <a:pt x="115" y="891"/>
                  </a:cubicBezTo>
                  <a:cubicBezTo>
                    <a:pt x="161" y="913"/>
                    <a:pt x="206" y="936"/>
                    <a:pt x="275" y="936"/>
                  </a:cubicBezTo>
                  <a:cubicBezTo>
                    <a:pt x="321" y="959"/>
                    <a:pt x="366" y="959"/>
                    <a:pt x="412" y="959"/>
                  </a:cubicBezTo>
                  <a:lnTo>
                    <a:pt x="640" y="959"/>
                  </a:lnTo>
                  <a:cubicBezTo>
                    <a:pt x="663" y="959"/>
                    <a:pt x="686" y="936"/>
                    <a:pt x="709" y="936"/>
                  </a:cubicBezTo>
                  <a:cubicBezTo>
                    <a:pt x="754" y="913"/>
                    <a:pt x="777" y="913"/>
                    <a:pt x="800" y="891"/>
                  </a:cubicBezTo>
                  <a:cubicBezTo>
                    <a:pt x="823" y="891"/>
                    <a:pt x="846" y="868"/>
                    <a:pt x="868" y="868"/>
                  </a:cubicBezTo>
                  <a:lnTo>
                    <a:pt x="937" y="799"/>
                  </a:lnTo>
                  <a:cubicBezTo>
                    <a:pt x="937" y="799"/>
                    <a:pt x="960" y="776"/>
                    <a:pt x="982" y="754"/>
                  </a:cubicBezTo>
                  <a:cubicBezTo>
                    <a:pt x="1011" y="725"/>
                    <a:pt x="1022" y="696"/>
                    <a:pt x="1031" y="668"/>
                  </a:cubicBezTo>
                  <a:lnTo>
                    <a:pt x="1031" y="668"/>
                  </a:lnTo>
                  <a:cubicBezTo>
                    <a:pt x="1057" y="678"/>
                    <a:pt x="1081" y="685"/>
                    <a:pt x="1119" y="685"/>
                  </a:cubicBezTo>
                  <a:lnTo>
                    <a:pt x="1256" y="685"/>
                  </a:lnTo>
                  <a:cubicBezTo>
                    <a:pt x="1302" y="685"/>
                    <a:pt x="1348" y="662"/>
                    <a:pt x="1393" y="617"/>
                  </a:cubicBezTo>
                  <a:cubicBezTo>
                    <a:pt x="1416" y="617"/>
                    <a:pt x="1439" y="594"/>
                    <a:pt x="1462" y="571"/>
                  </a:cubicBezTo>
                  <a:cubicBezTo>
                    <a:pt x="1462" y="571"/>
                    <a:pt x="1485" y="548"/>
                    <a:pt x="1507" y="525"/>
                  </a:cubicBezTo>
                  <a:cubicBezTo>
                    <a:pt x="1530" y="480"/>
                    <a:pt x="1530" y="434"/>
                    <a:pt x="1553" y="388"/>
                  </a:cubicBezTo>
                  <a:cubicBezTo>
                    <a:pt x="1576" y="343"/>
                    <a:pt x="1576" y="297"/>
                    <a:pt x="1576" y="251"/>
                  </a:cubicBezTo>
                  <a:cubicBezTo>
                    <a:pt x="1599" y="229"/>
                    <a:pt x="1599" y="183"/>
                    <a:pt x="1599" y="137"/>
                  </a:cubicBezTo>
                  <a:cubicBezTo>
                    <a:pt x="1599" y="92"/>
                    <a:pt x="1599" y="46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5" name="Google Shape;3755;p60"/>
          <p:cNvGrpSpPr/>
          <p:nvPr/>
        </p:nvGrpSpPr>
        <p:grpSpPr>
          <a:xfrm>
            <a:off x="7344592" y="380050"/>
            <a:ext cx="1298658" cy="1877960"/>
            <a:chOff x="7344592" y="380050"/>
            <a:chExt cx="1298658" cy="1877960"/>
          </a:xfrm>
        </p:grpSpPr>
        <p:sp>
          <p:nvSpPr>
            <p:cNvPr id="3756" name="Google Shape;3756;p60"/>
            <p:cNvSpPr/>
            <p:nvPr/>
          </p:nvSpPr>
          <p:spPr>
            <a:xfrm flipH="1">
              <a:off x="7344592" y="772858"/>
              <a:ext cx="945410" cy="945379"/>
            </a:xfrm>
            <a:custGeom>
              <a:avLst/>
              <a:gdLst/>
              <a:ahLst/>
              <a:cxnLst/>
              <a:rect l="l" t="t" r="r" b="b"/>
              <a:pathLst>
                <a:path w="30360" h="30359" extrusionOk="0">
                  <a:moveTo>
                    <a:pt x="15176" y="1"/>
                  </a:moveTo>
                  <a:cubicBezTo>
                    <a:pt x="6799" y="1"/>
                    <a:pt x="1" y="6798"/>
                    <a:pt x="1" y="15175"/>
                  </a:cubicBezTo>
                  <a:cubicBezTo>
                    <a:pt x="1" y="23561"/>
                    <a:pt x="6799" y="30359"/>
                    <a:pt x="15176" y="30359"/>
                  </a:cubicBezTo>
                  <a:cubicBezTo>
                    <a:pt x="23561" y="30359"/>
                    <a:pt x="30359" y="23561"/>
                    <a:pt x="30359" y="15175"/>
                  </a:cubicBezTo>
                  <a:cubicBezTo>
                    <a:pt x="30359" y="6798"/>
                    <a:pt x="23561" y="1"/>
                    <a:pt x="15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57" name="Google Shape;3757;p60"/>
            <p:cNvGrpSpPr/>
            <p:nvPr/>
          </p:nvGrpSpPr>
          <p:grpSpPr>
            <a:xfrm flipH="1">
              <a:off x="7363957" y="380050"/>
              <a:ext cx="1279293" cy="1877960"/>
              <a:chOff x="251525" y="373675"/>
              <a:chExt cx="1279293" cy="1877960"/>
            </a:xfrm>
          </p:grpSpPr>
          <p:sp>
            <p:nvSpPr>
              <p:cNvPr id="3758" name="Google Shape;3758;p60"/>
              <p:cNvSpPr/>
              <p:nvPr/>
            </p:nvSpPr>
            <p:spPr>
              <a:xfrm>
                <a:off x="251525" y="373675"/>
                <a:ext cx="1279293" cy="1877960"/>
              </a:xfrm>
              <a:custGeom>
                <a:avLst/>
                <a:gdLst/>
                <a:ahLst/>
                <a:cxnLst/>
                <a:rect l="l" t="t" r="r" b="b"/>
                <a:pathLst>
                  <a:path w="41082" h="60307" extrusionOk="0">
                    <a:moveTo>
                      <a:pt x="18949" y="1"/>
                    </a:moveTo>
                    <a:cubicBezTo>
                      <a:pt x="18779" y="1"/>
                      <a:pt x="18619" y="27"/>
                      <a:pt x="18449" y="72"/>
                    </a:cubicBezTo>
                    <a:cubicBezTo>
                      <a:pt x="14792" y="1134"/>
                      <a:pt x="11027" y="3087"/>
                      <a:pt x="7253" y="5871"/>
                    </a:cubicBezTo>
                    <a:cubicBezTo>
                      <a:pt x="3266" y="8806"/>
                      <a:pt x="741" y="11616"/>
                      <a:pt x="634" y="11732"/>
                    </a:cubicBezTo>
                    <a:cubicBezTo>
                      <a:pt x="1" y="12437"/>
                      <a:pt x="27" y="13498"/>
                      <a:pt x="687" y="14176"/>
                    </a:cubicBezTo>
                    <a:lnTo>
                      <a:pt x="8368" y="22009"/>
                    </a:lnTo>
                    <a:lnTo>
                      <a:pt x="12080" y="25782"/>
                    </a:lnTo>
                    <a:lnTo>
                      <a:pt x="10831" y="26630"/>
                    </a:lnTo>
                    <a:cubicBezTo>
                      <a:pt x="10643" y="26755"/>
                      <a:pt x="10492" y="26915"/>
                      <a:pt x="10367" y="27094"/>
                    </a:cubicBezTo>
                    <a:cubicBezTo>
                      <a:pt x="10188" y="27237"/>
                      <a:pt x="10046" y="27415"/>
                      <a:pt x="9921" y="27620"/>
                    </a:cubicBezTo>
                    <a:cubicBezTo>
                      <a:pt x="9020" y="29172"/>
                      <a:pt x="8841" y="30564"/>
                      <a:pt x="9403" y="31751"/>
                    </a:cubicBezTo>
                    <a:cubicBezTo>
                      <a:pt x="9600" y="32170"/>
                      <a:pt x="9876" y="32536"/>
                      <a:pt x="10224" y="32830"/>
                    </a:cubicBezTo>
                    <a:cubicBezTo>
                      <a:pt x="10429" y="36398"/>
                      <a:pt x="11562" y="38870"/>
                      <a:pt x="13596" y="40190"/>
                    </a:cubicBezTo>
                    <a:cubicBezTo>
                      <a:pt x="14265" y="40618"/>
                      <a:pt x="14997" y="40903"/>
                      <a:pt x="15800" y="41055"/>
                    </a:cubicBezTo>
                    <a:cubicBezTo>
                      <a:pt x="16165" y="41805"/>
                      <a:pt x="16540" y="42554"/>
                      <a:pt x="16924" y="43285"/>
                    </a:cubicBezTo>
                    <a:cubicBezTo>
                      <a:pt x="17281" y="43954"/>
                      <a:pt x="17611" y="44570"/>
                      <a:pt x="17932" y="45150"/>
                    </a:cubicBezTo>
                    <a:cubicBezTo>
                      <a:pt x="18146" y="45542"/>
                      <a:pt x="18387" y="45962"/>
                      <a:pt x="18654" y="46426"/>
                    </a:cubicBezTo>
                    <a:cubicBezTo>
                      <a:pt x="18654" y="46435"/>
                      <a:pt x="18663" y="46435"/>
                      <a:pt x="18663" y="46435"/>
                    </a:cubicBezTo>
                    <a:cubicBezTo>
                      <a:pt x="18842" y="46747"/>
                      <a:pt x="19011" y="47050"/>
                      <a:pt x="19199" y="47362"/>
                    </a:cubicBezTo>
                    <a:cubicBezTo>
                      <a:pt x="19707" y="48210"/>
                      <a:pt x="20126" y="48897"/>
                      <a:pt x="20537" y="49539"/>
                    </a:cubicBezTo>
                    <a:cubicBezTo>
                      <a:pt x="21215" y="50610"/>
                      <a:pt x="21830" y="51546"/>
                      <a:pt x="22419" y="52394"/>
                    </a:cubicBezTo>
                    <a:cubicBezTo>
                      <a:pt x="22544" y="52563"/>
                      <a:pt x="22660" y="52742"/>
                      <a:pt x="22785" y="52902"/>
                    </a:cubicBezTo>
                    <a:cubicBezTo>
                      <a:pt x="22910" y="53090"/>
                      <a:pt x="23044" y="53268"/>
                      <a:pt x="23177" y="53446"/>
                    </a:cubicBezTo>
                    <a:cubicBezTo>
                      <a:pt x="24034" y="54624"/>
                      <a:pt x="24872" y="55650"/>
                      <a:pt x="25738" y="56587"/>
                    </a:cubicBezTo>
                    <a:lnTo>
                      <a:pt x="25863" y="56720"/>
                    </a:lnTo>
                    <a:cubicBezTo>
                      <a:pt x="26095" y="56970"/>
                      <a:pt x="26282" y="57175"/>
                      <a:pt x="26469" y="57354"/>
                    </a:cubicBezTo>
                    <a:lnTo>
                      <a:pt x="26514" y="57398"/>
                    </a:lnTo>
                    <a:cubicBezTo>
                      <a:pt x="27575" y="58487"/>
                      <a:pt x="29369" y="60307"/>
                      <a:pt x="31501" y="60307"/>
                    </a:cubicBezTo>
                    <a:cubicBezTo>
                      <a:pt x="32000" y="60307"/>
                      <a:pt x="32482" y="60200"/>
                      <a:pt x="32937" y="60003"/>
                    </a:cubicBezTo>
                    <a:cubicBezTo>
                      <a:pt x="33428" y="59780"/>
                      <a:pt x="33874" y="59450"/>
                      <a:pt x="34293" y="58986"/>
                    </a:cubicBezTo>
                    <a:cubicBezTo>
                      <a:pt x="34409" y="58861"/>
                      <a:pt x="34525" y="58728"/>
                      <a:pt x="34632" y="58594"/>
                    </a:cubicBezTo>
                    <a:cubicBezTo>
                      <a:pt x="34659" y="58567"/>
                      <a:pt x="34677" y="58540"/>
                      <a:pt x="34694" y="58514"/>
                    </a:cubicBezTo>
                    <a:cubicBezTo>
                      <a:pt x="34784" y="58398"/>
                      <a:pt x="34873" y="58282"/>
                      <a:pt x="34944" y="58166"/>
                    </a:cubicBezTo>
                    <a:cubicBezTo>
                      <a:pt x="34971" y="58139"/>
                      <a:pt x="34989" y="58103"/>
                      <a:pt x="35016" y="58067"/>
                    </a:cubicBezTo>
                    <a:cubicBezTo>
                      <a:pt x="35087" y="57960"/>
                      <a:pt x="35158" y="57853"/>
                      <a:pt x="35221" y="57746"/>
                    </a:cubicBezTo>
                    <a:cubicBezTo>
                      <a:pt x="35248" y="57711"/>
                      <a:pt x="35265" y="57666"/>
                      <a:pt x="35292" y="57630"/>
                    </a:cubicBezTo>
                    <a:lnTo>
                      <a:pt x="35310" y="57604"/>
                    </a:lnTo>
                    <a:cubicBezTo>
                      <a:pt x="35364" y="57505"/>
                      <a:pt x="35417" y="57416"/>
                      <a:pt x="35462" y="57318"/>
                    </a:cubicBezTo>
                    <a:cubicBezTo>
                      <a:pt x="35497" y="57265"/>
                      <a:pt x="35524" y="57211"/>
                      <a:pt x="35551" y="57158"/>
                    </a:cubicBezTo>
                    <a:lnTo>
                      <a:pt x="35578" y="57113"/>
                    </a:lnTo>
                    <a:cubicBezTo>
                      <a:pt x="35613" y="57042"/>
                      <a:pt x="35649" y="56970"/>
                      <a:pt x="35676" y="56899"/>
                    </a:cubicBezTo>
                    <a:cubicBezTo>
                      <a:pt x="35720" y="56810"/>
                      <a:pt x="35765" y="56729"/>
                      <a:pt x="35801" y="56631"/>
                    </a:cubicBezTo>
                    <a:cubicBezTo>
                      <a:pt x="35801" y="56631"/>
                      <a:pt x="35854" y="56533"/>
                      <a:pt x="35863" y="56497"/>
                    </a:cubicBezTo>
                    <a:cubicBezTo>
                      <a:pt x="35917" y="56372"/>
                      <a:pt x="35970" y="56257"/>
                      <a:pt x="36015" y="56141"/>
                    </a:cubicBezTo>
                    <a:lnTo>
                      <a:pt x="36024" y="56114"/>
                    </a:lnTo>
                    <a:cubicBezTo>
                      <a:pt x="36122" y="55882"/>
                      <a:pt x="36202" y="55668"/>
                      <a:pt x="36265" y="55480"/>
                    </a:cubicBezTo>
                    <a:cubicBezTo>
                      <a:pt x="36354" y="55231"/>
                      <a:pt x="36443" y="54963"/>
                      <a:pt x="36532" y="54678"/>
                    </a:cubicBezTo>
                    <a:cubicBezTo>
                      <a:pt x="36666" y="54231"/>
                      <a:pt x="36791" y="53803"/>
                      <a:pt x="36898" y="53384"/>
                    </a:cubicBezTo>
                    <a:lnTo>
                      <a:pt x="36969" y="53134"/>
                    </a:lnTo>
                    <a:cubicBezTo>
                      <a:pt x="37005" y="53018"/>
                      <a:pt x="37032" y="52893"/>
                      <a:pt x="37067" y="52777"/>
                    </a:cubicBezTo>
                    <a:cubicBezTo>
                      <a:pt x="37076" y="52751"/>
                      <a:pt x="37076" y="52724"/>
                      <a:pt x="37085" y="52697"/>
                    </a:cubicBezTo>
                    <a:lnTo>
                      <a:pt x="37201" y="52233"/>
                    </a:lnTo>
                    <a:cubicBezTo>
                      <a:pt x="37299" y="51841"/>
                      <a:pt x="37389" y="51439"/>
                      <a:pt x="37469" y="51047"/>
                    </a:cubicBezTo>
                    <a:cubicBezTo>
                      <a:pt x="37531" y="50770"/>
                      <a:pt x="37585" y="50502"/>
                      <a:pt x="37638" y="50226"/>
                    </a:cubicBezTo>
                    <a:cubicBezTo>
                      <a:pt x="37826" y="49262"/>
                      <a:pt x="37986" y="48263"/>
                      <a:pt x="38129" y="47184"/>
                    </a:cubicBezTo>
                    <a:cubicBezTo>
                      <a:pt x="38192" y="46666"/>
                      <a:pt x="38254" y="46140"/>
                      <a:pt x="38316" y="45587"/>
                    </a:cubicBezTo>
                    <a:cubicBezTo>
                      <a:pt x="38334" y="45391"/>
                      <a:pt x="38361" y="45186"/>
                      <a:pt x="38379" y="44989"/>
                    </a:cubicBezTo>
                    <a:cubicBezTo>
                      <a:pt x="38379" y="44954"/>
                      <a:pt x="38397" y="44838"/>
                      <a:pt x="38397" y="44829"/>
                    </a:cubicBezTo>
                    <a:cubicBezTo>
                      <a:pt x="38406" y="44722"/>
                      <a:pt x="38415" y="44615"/>
                      <a:pt x="38423" y="44508"/>
                    </a:cubicBezTo>
                    <a:cubicBezTo>
                      <a:pt x="38450" y="44204"/>
                      <a:pt x="38486" y="43803"/>
                      <a:pt x="38513" y="43392"/>
                    </a:cubicBezTo>
                    <a:cubicBezTo>
                      <a:pt x="38522" y="43285"/>
                      <a:pt x="38531" y="43178"/>
                      <a:pt x="38539" y="43071"/>
                    </a:cubicBezTo>
                    <a:cubicBezTo>
                      <a:pt x="39003" y="42946"/>
                      <a:pt x="39467" y="42732"/>
                      <a:pt x="39913" y="42429"/>
                    </a:cubicBezTo>
                    <a:cubicBezTo>
                      <a:pt x="40796" y="41849"/>
                      <a:pt x="41082" y="40698"/>
                      <a:pt x="40591" y="39779"/>
                    </a:cubicBezTo>
                    <a:cubicBezTo>
                      <a:pt x="40904" y="38968"/>
                      <a:pt x="40663" y="38031"/>
                      <a:pt x="39985" y="37469"/>
                    </a:cubicBezTo>
                    <a:cubicBezTo>
                      <a:pt x="40814" y="36024"/>
                      <a:pt x="41037" y="34668"/>
                      <a:pt x="40636" y="33401"/>
                    </a:cubicBezTo>
                    <a:cubicBezTo>
                      <a:pt x="40261" y="32214"/>
                      <a:pt x="39369" y="31251"/>
                      <a:pt x="38040" y="30582"/>
                    </a:cubicBezTo>
                    <a:cubicBezTo>
                      <a:pt x="38004" y="30368"/>
                      <a:pt x="37960" y="30163"/>
                      <a:pt x="37915" y="29957"/>
                    </a:cubicBezTo>
                    <a:cubicBezTo>
                      <a:pt x="37710" y="28914"/>
                      <a:pt x="37442" y="27897"/>
                      <a:pt x="37121" y="26933"/>
                    </a:cubicBezTo>
                    <a:cubicBezTo>
                      <a:pt x="36425" y="24837"/>
                      <a:pt x="35292" y="22268"/>
                      <a:pt x="32741" y="20956"/>
                    </a:cubicBezTo>
                    <a:cubicBezTo>
                      <a:pt x="31840" y="20501"/>
                      <a:pt x="30814" y="20225"/>
                      <a:pt x="29681" y="20144"/>
                    </a:cubicBezTo>
                    <a:lnTo>
                      <a:pt x="29717" y="20118"/>
                    </a:lnTo>
                    <a:cubicBezTo>
                      <a:pt x="30430" y="19609"/>
                      <a:pt x="30671" y="18655"/>
                      <a:pt x="30287" y="17869"/>
                    </a:cubicBezTo>
                    <a:lnTo>
                      <a:pt x="29538" y="16344"/>
                    </a:lnTo>
                    <a:cubicBezTo>
                      <a:pt x="29306" y="15880"/>
                      <a:pt x="28887" y="15541"/>
                      <a:pt x="28387" y="15407"/>
                    </a:cubicBezTo>
                    <a:cubicBezTo>
                      <a:pt x="28236" y="15363"/>
                      <a:pt x="28084" y="15345"/>
                      <a:pt x="27932" y="15345"/>
                    </a:cubicBezTo>
                    <a:cubicBezTo>
                      <a:pt x="27575" y="15345"/>
                      <a:pt x="27228" y="15452"/>
                      <a:pt x="26933" y="15657"/>
                    </a:cubicBezTo>
                    <a:lnTo>
                      <a:pt x="25889" y="16371"/>
                    </a:lnTo>
                    <a:lnTo>
                      <a:pt x="24301" y="11785"/>
                    </a:lnTo>
                    <a:lnTo>
                      <a:pt x="20635" y="1205"/>
                    </a:lnTo>
                    <a:cubicBezTo>
                      <a:pt x="20376" y="465"/>
                      <a:pt x="19689" y="1"/>
                      <a:pt x="1894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dist="47625" dir="540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60"/>
              <p:cNvSpPr/>
              <p:nvPr/>
            </p:nvSpPr>
            <p:spPr>
              <a:xfrm>
                <a:off x="1338583" y="1355945"/>
                <a:ext cx="139227" cy="241210"/>
              </a:xfrm>
              <a:custGeom>
                <a:avLst/>
                <a:gdLst/>
                <a:ahLst/>
                <a:cxnLst/>
                <a:rect l="l" t="t" r="r" b="b"/>
                <a:pathLst>
                  <a:path w="4471" h="7746" extrusionOk="0">
                    <a:moveTo>
                      <a:pt x="271" y="0"/>
                    </a:moveTo>
                    <a:cubicBezTo>
                      <a:pt x="142" y="0"/>
                      <a:pt x="35" y="94"/>
                      <a:pt x="18" y="225"/>
                    </a:cubicBezTo>
                    <a:cubicBezTo>
                      <a:pt x="1" y="359"/>
                      <a:pt x="90" y="484"/>
                      <a:pt x="233" y="511"/>
                    </a:cubicBezTo>
                    <a:cubicBezTo>
                      <a:pt x="259" y="511"/>
                      <a:pt x="3025" y="912"/>
                      <a:pt x="3542" y="2554"/>
                    </a:cubicBezTo>
                    <a:cubicBezTo>
                      <a:pt x="3926" y="3749"/>
                      <a:pt x="3052" y="5355"/>
                      <a:pt x="955" y="7300"/>
                    </a:cubicBezTo>
                    <a:cubicBezTo>
                      <a:pt x="857" y="7398"/>
                      <a:pt x="848" y="7558"/>
                      <a:pt x="946" y="7657"/>
                    </a:cubicBezTo>
                    <a:cubicBezTo>
                      <a:pt x="991" y="7710"/>
                      <a:pt x="1062" y="7746"/>
                      <a:pt x="1134" y="7746"/>
                    </a:cubicBezTo>
                    <a:cubicBezTo>
                      <a:pt x="1187" y="7746"/>
                      <a:pt x="1250" y="7719"/>
                      <a:pt x="1303" y="7674"/>
                    </a:cubicBezTo>
                    <a:cubicBezTo>
                      <a:pt x="3560" y="5578"/>
                      <a:pt x="4470" y="3803"/>
                      <a:pt x="4033" y="2402"/>
                    </a:cubicBezTo>
                    <a:cubicBezTo>
                      <a:pt x="3408" y="448"/>
                      <a:pt x="429" y="20"/>
                      <a:pt x="304" y="2"/>
                    </a:cubicBezTo>
                    <a:cubicBezTo>
                      <a:pt x="293" y="1"/>
                      <a:pt x="282" y="0"/>
                      <a:pt x="2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60"/>
              <p:cNvSpPr/>
              <p:nvPr/>
            </p:nvSpPr>
            <p:spPr>
              <a:xfrm>
                <a:off x="1364150" y="1581621"/>
                <a:ext cx="101143" cy="49450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588" extrusionOk="0">
                    <a:moveTo>
                      <a:pt x="2959" y="1"/>
                    </a:moveTo>
                    <a:cubicBezTo>
                      <a:pt x="2876" y="1"/>
                      <a:pt x="2794" y="44"/>
                      <a:pt x="2748" y="124"/>
                    </a:cubicBezTo>
                    <a:cubicBezTo>
                      <a:pt x="2409" y="650"/>
                      <a:pt x="2025" y="972"/>
                      <a:pt x="1579" y="1061"/>
                    </a:cubicBezTo>
                    <a:cubicBezTo>
                      <a:pt x="1496" y="1077"/>
                      <a:pt x="1415" y="1084"/>
                      <a:pt x="1336" y="1084"/>
                    </a:cubicBezTo>
                    <a:cubicBezTo>
                      <a:pt x="836" y="1084"/>
                      <a:pt x="437" y="810"/>
                      <a:pt x="437" y="802"/>
                    </a:cubicBezTo>
                    <a:cubicBezTo>
                      <a:pt x="393" y="771"/>
                      <a:pt x="341" y="756"/>
                      <a:pt x="290" y="756"/>
                    </a:cubicBezTo>
                    <a:cubicBezTo>
                      <a:pt x="209" y="756"/>
                      <a:pt x="130" y="794"/>
                      <a:pt x="81" y="865"/>
                    </a:cubicBezTo>
                    <a:cubicBezTo>
                      <a:pt x="0" y="972"/>
                      <a:pt x="18" y="1132"/>
                      <a:pt x="134" y="1212"/>
                    </a:cubicBezTo>
                    <a:cubicBezTo>
                      <a:pt x="161" y="1230"/>
                      <a:pt x="660" y="1587"/>
                      <a:pt x="1330" y="1587"/>
                    </a:cubicBezTo>
                    <a:cubicBezTo>
                      <a:pt x="1437" y="1587"/>
                      <a:pt x="1553" y="1578"/>
                      <a:pt x="1677" y="1560"/>
                    </a:cubicBezTo>
                    <a:cubicBezTo>
                      <a:pt x="2257" y="1444"/>
                      <a:pt x="2766" y="1052"/>
                      <a:pt x="3176" y="392"/>
                    </a:cubicBezTo>
                    <a:cubicBezTo>
                      <a:pt x="3248" y="267"/>
                      <a:pt x="3212" y="115"/>
                      <a:pt x="3096" y="44"/>
                    </a:cubicBezTo>
                    <a:cubicBezTo>
                      <a:pt x="3054" y="15"/>
                      <a:pt x="3006" y="1"/>
                      <a:pt x="29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60"/>
              <p:cNvSpPr/>
              <p:nvPr/>
            </p:nvSpPr>
            <p:spPr>
              <a:xfrm>
                <a:off x="1364991" y="1620796"/>
                <a:ext cx="103634" cy="43035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1382" extrusionOk="0">
                    <a:moveTo>
                      <a:pt x="289" y="1"/>
                    </a:moveTo>
                    <a:cubicBezTo>
                      <a:pt x="245" y="1"/>
                      <a:pt x="201" y="12"/>
                      <a:pt x="161" y="35"/>
                    </a:cubicBezTo>
                    <a:cubicBezTo>
                      <a:pt x="45" y="106"/>
                      <a:pt x="0" y="258"/>
                      <a:pt x="71" y="383"/>
                    </a:cubicBezTo>
                    <a:cubicBezTo>
                      <a:pt x="89" y="409"/>
                      <a:pt x="500" y="1132"/>
                      <a:pt x="1329" y="1328"/>
                    </a:cubicBezTo>
                    <a:cubicBezTo>
                      <a:pt x="1472" y="1364"/>
                      <a:pt x="1615" y="1382"/>
                      <a:pt x="1758" y="1382"/>
                    </a:cubicBezTo>
                    <a:cubicBezTo>
                      <a:pt x="2213" y="1382"/>
                      <a:pt x="2685" y="1221"/>
                      <a:pt x="3176" y="900"/>
                    </a:cubicBezTo>
                    <a:cubicBezTo>
                      <a:pt x="3292" y="820"/>
                      <a:pt x="3328" y="659"/>
                      <a:pt x="3247" y="543"/>
                    </a:cubicBezTo>
                    <a:cubicBezTo>
                      <a:pt x="3197" y="470"/>
                      <a:pt x="3117" y="429"/>
                      <a:pt x="3036" y="429"/>
                    </a:cubicBezTo>
                    <a:cubicBezTo>
                      <a:pt x="2989" y="429"/>
                      <a:pt x="2942" y="442"/>
                      <a:pt x="2899" y="472"/>
                    </a:cubicBezTo>
                    <a:cubicBezTo>
                      <a:pt x="2495" y="739"/>
                      <a:pt x="2112" y="875"/>
                      <a:pt x="1762" y="875"/>
                    </a:cubicBezTo>
                    <a:cubicBezTo>
                      <a:pt x="1656" y="875"/>
                      <a:pt x="1553" y="862"/>
                      <a:pt x="1454" y="838"/>
                    </a:cubicBezTo>
                    <a:cubicBezTo>
                      <a:pt x="848" y="695"/>
                      <a:pt x="518" y="142"/>
                      <a:pt x="509" y="133"/>
                    </a:cubicBezTo>
                    <a:cubicBezTo>
                      <a:pt x="466" y="48"/>
                      <a:pt x="379" y="1"/>
                      <a:pt x="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60"/>
              <p:cNvSpPr/>
              <p:nvPr/>
            </p:nvSpPr>
            <p:spPr>
              <a:xfrm>
                <a:off x="681297" y="1055500"/>
                <a:ext cx="720642" cy="1140471"/>
              </a:xfrm>
              <a:custGeom>
                <a:avLst/>
                <a:gdLst/>
                <a:ahLst/>
                <a:cxnLst/>
                <a:rect l="l" t="t" r="r" b="b"/>
                <a:pathLst>
                  <a:path w="23142" h="36624" extrusionOk="0">
                    <a:moveTo>
                      <a:pt x="15097" y="0"/>
                    </a:moveTo>
                    <a:cubicBezTo>
                      <a:pt x="14669" y="0"/>
                      <a:pt x="14240" y="29"/>
                      <a:pt x="13819" y="78"/>
                    </a:cubicBezTo>
                    <a:cubicBezTo>
                      <a:pt x="11839" y="310"/>
                      <a:pt x="9831" y="712"/>
                      <a:pt x="7949" y="1354"/>
                    </a:cubicBezTo>
                    <a:cubicBezTo>
                      <a:pt x="7833" y="1381"/>
                      <a:pt x="7726" y="1425"/>
                      <a:pt x="7619" y="1461"/>
                    </a:cubicBezTo>
                    <a:cubicBezTo>
                      <a:pt x="6049" y="2014"/>
                      <a:pt x="4398" y="2665"/>
                      <a:pt x="3007" y="3584"/>
                    </a:cubicBezTo>
                    <a:cubicBezTo>
                      <a:pt x="2632" y="3825"/>
                      <a:pt x="2275" y="4102"/>
                      <a:pt x="1945" y="4405"/>
                    </a:cubicBezTo>
                    <a:cubicBezTo>
                      <a:pt x="1285" y="5011"/>
                      <a:pt x="741" y="5734"/>
                      <a:pt x="411" y="6564"/>
                    </a:cubicBezTo>
                    <a:cubicBezTo>
                      <a:pt x="313" y="6822"/>
                      <a:pt x="232" y="7090"/>
                      <a:pt x="179" y="7367"/>
                    </a:cubicBezTo>
                    <a:cubicBezTo>
                      <a:pt x="0" y="8196"/>
                      <a:pt x="54" y="9035"/>
                      <a:pt x="223" y="9847"/>
                    </a:cubicBezTo>
                    <a:cubicBezTo>
                      <a:pt x="223" y="9856"/>
                      <a:pt x="223" y="9856"/>
                      <a:pt x="223" y="9856"/>
                    </a:cubicBezTo>
                    <a:cubicBezTo>
                      <a:pt x="330" y="10373"/>
                      <a:pt x="491" y="10881"/>
                      <a:pt x="661" y="11390"/>
                    </a:cubicBezTo>
                    <a:cubicBezTo>
                      <a:pt x="812" y="11845"/>
                      <a:pt x="982" y="12300"/>
                      <a:pt x="1151" y="12746"/>
                    </a:cubicBezTo>
                    <a:cubicBezTo>
                      <a:pt x="1321" y="13219"/>
                      <a:pt x="1508" y="13683"/>
                      <a:pt x="1695" y="14147"/>
                    </a:cubicBezTo>
                    <a:cubicBezTo>
                      <a:pt x="1927" y="14726"/>
                      <a:pt x="2177" y="15297"/>
                      <a:pt x="2427" y="15859"/>
                    </a:cubicBezTo>
                    <a:cubicBezTo>
                      <a:pt x="2623" y="16305"/>
                      <a:pt x="2828" y="16751"/>
                      <a:pt x="3034" y="17198"/>
                    </a:cubicBezTo>
                    <a:cubicBezTo>
                      <a:pt x="3569" y="18330"/>
                      <a:pt x="4122" y="19455"/>
                      <a:pt x="4702" y="20561"/>
                    </a:cubicBezTo>
                    <a:cubicBezTo>
                      <a:pt x="5023" y="21176"/>
                      <a:pt x="5353" y="21783"/>
                      <a:pt x="5692" y="22390"/>
                    </a:cubicBezTo>
                    <a:cubicBezTo>
                      <a:pt x="5924" y="22809"/>
                      <a:pt x="6165" y="23228"/>
                      <a:pt x="6406" y="23647"/>
                    </a:cubicBezTo>
                    <a:cubicBezTo>
                      <a:pt x="6575" y="23951"/>
                      <a:pt x="6754" y="24254"/>
                      <a:pt x="6932" y="24557"/>
                    </a:cubicBezTo>
                    <a:cubicBezTo>
                      <a:pt x="7360" y="25271"/>
                      <a:pt x="7797" y="25985"/>
                      <a:pt x="8243" y="26689"/>
                    </a:cubicBezTo>
                    <a:cubicBezTo>
                      <a:pt x="8832" y="27626"/>
                      <a:pt x="9448" y="28563"/>
                      <a:pt x="10081" y="29473"/>
                    </a:cubicBezTo>
                    <a:cubicBezTo>
                      <a:pt x="10206" y="29642"/>
                      <a:pt x="10322" y="29812"/>
                      <a:pt x="10438" y="29981"/>
                    </a:cubicBezTo>
                    <a:cubicBezTo>
                      <a:pt x="10563" y="30151"/>
                      <a:pt x="10688" y="30320"/>
                      <a:pt x="10813" y="30490"/>
                    </a:cubicBezTo>
                    <a:cubicBezTo>
                      <a:pt x="11045" y="30820"/>
                      <a:pt x="11286" y="31141"/>
                      <a:pt x="11544" y="31453"/>
                    </a:cubicBezTo>
                    <a:cubicBezTo>
                      <a:pt x="12285" y="32417"/>
                      <a:pt x="13088" y="33345"/>
                      <a:pt x="13935" y="34210"/>
                    </a:cubicBezTo>
                    <a:cubicBezTo>
                      <a:pt x="14759" y="35049"/>
                      <a:pt x="16286" y="36624"/>
                      <a:pt x="17704" y="36624"/>
                    </a:cubicBezTo>
                    <a:cubicBezTo>
                      <a:pt x="17945" y="36624"/>
                      <a:pt x="18183" y="36578"/>
                      <a:pt x="18413" y="36476"/>
                    </a:cubicBezTo>
                    <a:cubicBezTo>
                      <a:pt x="18708" y="36342"/>
                      <a:pt x="18958" y="36128"/>
                      <a:pt x="19181" y="35887"/>
                    </a:cubicBezTo>
                    <a:cubicBezTo>
                      <a:pt x="19868" y="35147"/>
                      <a:pt x="20340" y="34183"/>
                      <a:pt x="20706" y="33193"/>
                    </a:cubicBezTo>
                    <a:cubicBezTo>
                      <a:pt x="20733" y="33122"/>
                      <a:pt x="20760" y="33050"/>
                      <a:pt x="20786" y="32979"/>
                    </a:cubicBezTo>
                    <a:cubicBezTo>
                      <a:pt x="20876" y="32738"/>
                      <a:pt x="20956" y="32497"/>
                      <a:pt x="21027" y="32256"/>
                    </a:cubicBezTo>
                    <a:cubicBezTo>
                      <a:pt x="21170" y="31783"/>
                      <a:pt x="21304" y="31311"/>
                      <a:pt x="21420" y="30856"/>
                    </a:cubicBezTo>
                    <a:cubicBezTo>
                      <a:pt x="21464" y="30704"/>
                      <a:pt x="21509" y="30561"/>
                      <a:pt x="21545" y="30410"/>
                    </a:cubicBezTo>
                    <a:cubicBezTo>
                      <a:pt x="21545" y="30392"/>
                      <a:pt x="21554" y="30383"/>
                      <a:pt x="21554" y="30374"/>
                    </a:cubicBezTo>
                    <a:cubicBezTo>
                      <a:pt x="21589" y="30222"/>
                      <a:pt x="21634" y="30062"/>
                      <a:pt x="21670" y="29910"/>
                    </a:cubicBezTo>
                    <a:cubicBezTo>
                      <a:pt x="21759" y="29535"/>
                      <a:pt x="21848" y="29161"/>
                      <a:pt x="21928" y="28777"/>
                    </a:cubicBezTo>
                    <a:cubicBezTo>
                      <a:pt x="21982" y="28509"/>
                      <a:pt x="22035" y="28251"/>
                      <a:pt x="22080" y="27992"/>
                    </a:cubicBezTo>
                    <a:cubicBezTo>
                      <a:pt x="22276" y="27020"/>
                      <a:pt x="22428" y="26038"/>
                      <a:pt x="22562" y="25057"/>
                    </a:cubicBezTo>
                    <a:cubicBezTo>
                      <a:pt x="22624" y="24548"/>
                      <a:pt x="22687" y="24031"/>
                      <a:pt x="22740" y="23514"/>
                    </a:cubicBezTo>
                    <a:cubicBezTo>
                      <a:pt x="22758" y="23308"/>
                      <a:pt x="22785" y="23103"/>
                      <a:pt x="22803" y="22898"/>
                    </a:cubicBezTo>
                    <a:cubicBezTo>
                      <a:pt x="22812" y="22853"/>
                      <a:pt x="22812" y="22800"/>
                      <a:pt x="22820" y="22755"/>
                    </a:cubicBezTo>
                    <a:cubicBezTo>
                      <a:pt x="22829" y="22657"/>
                      <a:pt x="22838" y="22559"/>
                      <a:pt x="22847" y="22461"/>
                    </a:cubicBezTo>
                    <a:cubicBezTo>
                      <a:pt x="22883" y="22095"/>
                      <a:pt x="22910" y="21729"/>
                      <a:pt x="22936" y="21355"/>
                    </a:cubicBezTo>
                    <a:cubicBezTo>
                      <a:pt x="22945" y="21194"/>
                      <a:pt x="22963" y="21025"/>
                      <a:pt x="22972" y="20855"/>
                    </a:cubicBezTo>
                    <a:cubicBezTo>
                      <a:pt x="23106" y="18768"/>
                      <a:pt x="23142" y="16680"/>
                      <a:pt x="23052" y="14593"/>
                    </a:cubicBezTo>
                    <a:cubicBezTo>
                      <a:pt x="23043" y="14280"/>
                      <a:pt x="23026" y="13959"/>
                      <a:pt x="23008" y="13647"/>
                    </a:cubicBezTo>
                    <a:cubicBezTo>
                      <a:pt x="22990" y="13451"/>
                      <a:pt x="22981" y="13263"/>
                      <a:pt x="22972" y="13076"/>
                    </a:cubicBezTo>
                    <a:cubicBezTo>
                      <a:pt x="22954" y="12889"/>
                      <a:pt x="22945" y="12710"/>
                      <a:pt x="22927" y="12532"/>
                    </a:cubicBezTo>
                    <a:cubicBezTo>
                      <a:pt x="22927" y="12496"/>
                      <a:pt x="22927" y="12460"/>
                      <a:pt x="22919" y="12434"/>
                    </a:cubicBezTo>
                    <a:cubicBezTo>
                      <a:pt x="22883" y="11916"/>
                      <a:pt x="22829" y="11399"/>
                      <a:pt x="22758" y="10881"/>
                    </a:cubicBezTo>
                    <a:cubicBezTo>
                      <a:pt x="22660" y="10052"/>
                      <a:pt x="22535" y="9222"/>
                      <a:pt x="22365" y="8410"/>
                    </a:cubicBezTo>
                    <a:cubicBezTo>
                      <a:pt x="22178" y="7456"/>
                      <a:pt x="21937" y="6519"/>
                      <a:pt x="21634" y="5600"/>
                    </a:cubicBezTo>
                    <a:cubicBezTo>
                      <a:pt x="20974" y="3647"/>
                      <a:pt x="20046" y="1639"/>
                      <a:pt x="18119" y="649"/>
                    </a:cubicBezTo>
                    <a:cubicBezTo>
                      <a:pt x="17194" y="174"/>
                      <a:pt x="16147" y="0"/>
                      <a:pt x="150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60"/>
              <p:cNvSpPr/>
              <p:nvPr/>
            </p:nvSpPr>
            <p:spPr>
              <a:xfrm>
                <a:off x="734081" y="1464906"/>
                <a:ext cx="106717" cy="84483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2713" extrusionOk="0">
                    <a:moveTo>
                      <a:pt x="3426" y="0"/>
                    </a:moveTo>
                    <a:cubicBezTo>
                      <a:pt x="2320" y="455"/>
                      <a:pt x="1178" y="794"/>
                      <a:pt x="0" y="1000"/>
                    </a:cubicBezTo>
                    <a:cubicBezTo>
                      <a:pt x="232" y="1579"/>
                      <a:pt x="482" y="2150"/>
                      <a:pt x="732" y="2712"/>
                    </a:cubicBezTo>
                    <a:cubicBezTo>
                      <a:pt x="1704" y="1883"/>
                      <a:pt x="2605" y="982"/>
                      <a:pt x="3426" y="0"/>
                    </a:cubicBezTo>
                    <a:close/>
                  </a:path>
                </a:pathLst>
              </a:custGeom>
              <a:solidFill>
                <a:srgbClr val="272D4D">
                  <a:alpha val="9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60"/>
              <p:cNvSpPr/>
              <p:nvPr/>
            </p:nvSpPr>
            <p:spPr>
              <a:xfrm>
                <a:off x="880753" y="1751058"/>
                <a:ext cx="99212" cy="69193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222" extrusionOk="0">
                    <a:moveTo>
                      <a:pt x="3186" y="0"/>
                    </a:moveTo>
                    <a:lnTo>
                      <a:pt x="3186" y="0"/>
                    </a:lnTo>
                    <a:cubicBezTo>
                      <a:pt x="2249" y="687"/>
                      <a:pt x="1143" y="1133"/>
                      <a:pt x="1" y="1311"/>
                    </a:cubicBezTo>
                    <a:cubicBezTo>
                      <a:pt x="170" y="1615"/>
                      <a:pt x="349" y="1918"/>
                      <a:pt x="527" y="2221"/>
                    </a:cubicBezTo>
                    <a:cubicBezTo>
                      <a:pt x="1499" y="1588"/>
                      <a:pt x="2392" y="848"/>
                      <a:pt x="3186" y="0"/>
                    </a:cubicBezTo>
                    <a:close/>
                  </a:path>
                </a:pathLst>
              </a:custGeom>
              <a:solidFill>
                <a:srgbClr val="272D4D">
                  <a:alpha val="9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60"/>
              <p:cNvSpPr/>
              <p:nvPr/>
            </p:nvSpPr>
            <p:spPr>
              <a:xfrm>
                <a:off x="1006344" y="1951354"/>
                <a:ext cx="142248" cy="83642"/>
              </a:xfrm>
              <a:custGeom>
                <a:avLst/>
                <a:gdLst/>
                <a:ahLst/>
                <a:cxnLst/>
                <a:rect l="l" t="t" r="r" b="b"/>
                <a:pathLst>
                  <a:path w="4568" h="2686" extrusionOk="0">
                    <a:moveTo>
                      <a:pt x="4568" y="0"/>
                    </a:moveTo>
                    <a:lnTo>
                      <a:pt x="4568" y="0"/>
                    </a:lnTo>
                    <a:cubicBezTo>
                      <a:pt x="3087" y="544"/>
                      <a:pt x="1552" y="1088"/>
                      <a:pt x="0" y="1213"/>
                    </a:cubicBezTo>
                    <a:cubicBezTo>
                      <a:pt x="125" y="1383"/>
                      <a:pt x="250" y="1552"/>
                      <a:pt x="375" y="1722"/>
                    </a:cubicBezTo>
                    <a:cubicBezTo>
                      <a:pt x="607" y="2052"/>
                      <a:pt x="848" y="2373"/>
                      <a:pt x="1106" y="2685"/>
                    </a:cubicBezTo>
                    <a:cubicBezTo>
                      <a:pt x="2364" y="1945"/>
                      <a:pt x="3533" y="1044"/>
                      <a:pt x="4568" y="0"/>
                    </a:cubicBezTo>
                    <a:close/>
                  </a:path>
                </a:pathLst>
              </a:custGeom>
              <a:solidFill>
                <a:srgbClr val="272D4D">
                  <a:alpha val="9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60"/>
              <p:cNvSpPr/>
              <p:nvPr/>
            </p:nvSpPr>
            <p:spPr>
              <a:xfrm>
                <a:off x="1298038" y="1951604"/>
                <a:ext cx="66141" cy="41447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1331" extrusionOk="0">
                    <a:moveTo>
                      <a:pt x="2123" y="1"/>
                    </a:moveTo>
                    <a:cubicBezTo>
                      <a:pt x="1454" y="509"/>
                      <a:pt x="741" y="956"/>
                      <a:pt x="0" y="1330"/>
                    </a:cubicBezTo>
                    <a:cubicBezTo>
                      <a:pt x="625" y="1330"/>
                      <a:pt x="1249" y="1268"/>
                      <a:pt x="1865" y="1134"/>
                    </a:cubicBezTo>
                    <a:cubicBezTo>
                      <a:pt x="1954" y="759"/>
                      <a:pt x="2043" y="376"/>
                      <a:pt x="2123" y="1"/>
                    </a:cubicBezTo>
                    <a:close/>
                  </a:path>
                </a:pathLst>
              </a:custGeom>
              <a:solidFill>
                <a:srgbClr val="272D4D">
                  <a:alpha val="9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60"/>
              <p:cNvSpPr/>
              <p:nvPr/>
            </p:nvSpPr>
            <p:spPr>
              <a:xfrm>
                <a:off x="1319681" y="1394341"/>
                <a:ext cx="75608" cy="79469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2552" extrusionOk="0">
                    <a:moveTo>
                      <a:pt x="2258" y="0"/>
                    </a:moveTo>
                    <a:cubicBezTo>
                      <a:pt x="1616" y="937"/>
                      <a:pt x="857" y="1803"/>
                      <a:pt x="1" y="2552"/>
                    </a:cubicBezTo>
                    <a:cubicBezTo>
                      <a:pt x="840" y="2356"/>
                      <a:pt x="1660" y="2052"/>
                      <a:pt x="2427" y="1651"/>
                    </a:cubicBezTo>
                    <a:cubicBezTo>
                      <a:pt x="2427" y="1615"/>
                      <a:pt x="2427" y="1579"/>
                      <a:pt x="2419" y="1553"/>
                    </a:cubicBezTo>
                    <a:cubicBezTo>
                      <a:pt x="2383" y="1035"/>
                      <a:pt x="2329" y="518"/>
                      <a:pt x="2258" y="0"/>
                    </a:cubicBezTo>
                    <a:close/>
                  </a:path>
                </a:pathLst>
              </a:custGeom>
              <a:solidFill>
                <a:srgbClr val="272D4D">
                  <a:alpha val="9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60"/>
              <p:cNvSpPr/>
              <p:nvPr/>
            </p:nvSpPr>
            <p:spPr>
              <a:xfrm>
                <a:off x="1286080" y="1720478"/>
                <a:ext cx="109488" cy="58917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1892" extrusionOk="0">
                    <a:moveTo>
                      <a:pt x="3515" y="1"/>
                    </a:moveTo>
                    <a:lnTo>
                      <a:pt x="3515" y="1"/>
                    </a:lnTo>
                    <a:cubicBezTo>
                      <a:pt x="2400" y="732"/>
                      <a:pt x="1196" y="1321"/>
                      <a:pt x="1" y="1892"/>
                    </a:cubicBezTo>
                    <a:cubicBezTo>
                      <a:pt x="1151" y="1687"/>
                      <a:pt x="2293" y="1428"/>
                      <a:pt x="3426" y="1107"/>
                    </a:cubicBezTo>
                    <a:cubicBezTo>
                      <a:pt x="3462" y="741"/>
                      <a:pt x="3489" y="375"/>
                      <a:pt x="3515" y="1"/>
                    </a:cubicBezTo>
                    <a:close/>
                  </a:path>
                </a:pathLst>
              </a:custGeom>
              <a:solidFill>
                <a:srgbClr val="272D4D">
                  <a:alpha val="9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60"/>
              <p:cNvSpPr/>
              <p:nvPr/>
            </p:nvSpPr>
            <p:spPr>
              <a:xfrm>
                <a:off x="681297" y="1097633"/>
                <a:ext cx="670911" cy="1098339"/>
              </a:xfrm>
              <a:custGeom>
                <a:avLst/>
                <a:gdLst/>
                <a:ahLst/>
                <a:cxnLst/>
                <a:rect l="l" t="t" r="r" b="b"/>
                <a:pathLst>
                  <a:path w="21545" h="35271" extrusionOk="0">
                    <a:moveTo>
                      <a:pt x="7949" y="1"/>
                    </a:moveTo>
                    <a:lnTo>
                      <a:pt x="7949" y="1"/>
                    </a:lnTo>
                    <a:cubicBezTo>
                      <a:pt x="7833" y="28"/>
                      <a:pt x="7726" y="72"/>
                      <a:pt x="7619" y="108"/>
                    </a:cubicBezTo>
                    <a:cubicBezTo>
                      <a:pt x="6049" y="661"/>
                      <a:pt x="4398" y="1312"/>
                      <a:pt x="3007" y="2231"/>
                    </a:cubicBezTo>
                    <a:cubicBezTo>
                      <a:pt x="1883" y="2972"/>
                      <a:pt x="901" y="3962"/>
                      <a:pt x="411" y="5211"/>
                    </a:cubicBezTo>
                    <a:cubicBezTo>
                      <a:pt x="313" y="5469"/>
                      <a:pt x="232" y="5737"/>
                      <a:pt x="179" y="6014"/>
                    </a:cubicBezTo>
                    <a:cubicBezTo>
                      <a:pt x="0" y="6843"/>
                      <a:pt x="54" y="7682"/>
                      <a:pt x="223" y="8494"/>
                    </a:cubicBezTo>
                    <a:cubicBezTo>
                      <a:pt x="223" y="8503"/>
                      <a:pt x="223" y="8503"/>
                      <a:pt x="223" y="8503"/>
                    </a:cubicBezTo>
                    <a:cubicBezTo>
                      <a:pt x="330" y="9020"/>
                      <a:pt x="491" y="9528"/>
                      <a:pt x="661" y="10037"/>
                    </a:cubicBezTo>
                    <a:cubicBezTo>
                      <a:pt x="812" y="10492"/>
                      <a:pt x="982" y="10947"/>
                      <a:pt x="1151" y="11393"/>
                    </a:cubicBezTo>
                    <a:cubicBezTo>
                      <a:pt x="1713" y="12901"/>
                      <a:pt x="2347" y="14381"/>
                      <a:pt x="3034" y="15845"/>
                    </a:cubicBezTo>
                    <a:cubicBezTo>
                      <a:pt x="3569" y="16977"/>
                      <a:pt x="4122" y="18102"/>
                      <a:pt x="4702" y="19208"/>
                    </a:cubicBezTo>
                    <a:cubicBezTo>
                      <a:pt x="5023" y="19823"/>
                      <a:pt x="5353" y="20430"/>
                      <a:pt x="5692" y="21037"/>
                    </a:cubicBezTo>
                    <a:cubicBezTo>
                      <a:pt x="6504" y="22500"/>
                      <a:pt x="7351" y="23927"/>
                      <a:pt x="8243" y="25336"/>
                    </a:cubicBezTo>
                    <a:cubicBezTo>
                      <a:pt x="8832" y="26273"/>
                      <a:pt x="9448" y="27210"/>
                      <a:pt x="10081" y="28120"/>
                    </a:cubicBezTo>
                    <a:cubicBezTo>
                      <a:pt x="10322" y="28468"/>
                      <a:pt x="10563" y="28807"/>
                      <a:pt x="10813" y="29137"/>
                    </a:cubicBezTo>
                    <a:cubicBezTo>
                      <a:pt x="11767" y="30448"/>
                      <a:pt x="12802" y="31706"/>
                      <a:pt x="13935" y="32857"/>
                    </a:cubicBezTo>
                    <a:cubicBezTo>
                      <a:pt x="14759" y="33696"/>
                      <a:pt x="16286" y="35271"/>
                      <a:pt x="17704" y="35271"/>
                    </a:cubicBezTo>
                    <a:cubicBezTo>
                      <a:pt x="17945" y="35271"/>
                      <a:pt x="18183" y="35225"/>
                      <a:pt x="18413" y="35123"/>
                    </a:cubicBezTo>
                    <a:cubicBezTo>
                      <a:pt x="18708" y="34989"/>
                      <a:pt x="18958" y="34775"/>
                      <a:pt x="19181" y="34534"/>
                    </a:cubicBezTo>
                    <a:cubicBezTo>
                      <a:pt x="19912" y="33740"/>
                      <a:pt x="20412" y="32696"/>
                      <a:pt x="20786" y="31626"/>
                    </a:cubicBezTo>
                    <a:cubicBezTo>
                      <a:pt x="20876" y="31385"/>
                      <a:pt x="20956" y="31144"/>
                      <a:pt x="21027" y="30903"/>
                    </a:cubicBezTo>
                    <a:cubicBezTo>
                      <a:pt x="21170" y="30430"/>
                      <a:pt x="21304" y="29958"/>
                      <a:pt x="21420" y="29503"/>
                    </a:cubicBezTo>
                    <a:cubicBezTo>
                      <a:pt x="21464" y="29351"/>
                      <a:pt x="21509" y="29208"/>
                      <a:pt x="21545" y="29057"/>
                    </a:cubicBezTo>
                    <a:lnTo>
                      <a:pt x="21545" y="29057"/>
                    </a:lnTo>
                    <a:cubicBezTo>
                      <a:pt x="20974" y="29440"/>
                      <a:pt x="20349" y="29743"/>
                      <a:pt x="19671" y="29895"/>
                    </a:cubicBezTo>
                    <a:cubicBezTo>
                      <a:pt x="19330" y="29971"/>
                      <a:pt x="18985" y="30006"/>
                      <a:pt x="18641" y="30006"/>
                    </a:cubicBezTo>
                    <a:cubicBezTo>
                      <a:pt x="17236" y="30006"/>
                      <a:pt x="15834" y="29418"/>
                      <a:pt x="14702" y="28566"/>
                    </a:cubicBezTo>
                    <a:cubicBezTo>
                      <a:pt x="12392" y="26826"/>
                      <a:pt x="11045" y="24132"/>
                      <a:pt x="9938" y="21474"/>
                    </a:cubicBezTo>
                    <a:cubicBezTo>
                      <a:pt x="8395" y="17736"/>
                      <a:pt x="7182" y="13828"/>
                      <a:pt x="6798" y="9805"/>
                    </a:cubicBezTo>
                    <a:cubicBezTo>
                      <a:pt x="6557" y="7298"/>
                      <a:pt x="6647" y="4738"/>
                      <a:pt x="7164" y="2258"/>
                    </a:cubicBezTo>
                    <a:cubicBezTo>
                      <a:pt x="7289" y="1669"/>
                      <a:pt x="7646" y="848"/>
                      <a:pt x="7949" y="1"/>
                    </a:cubicBezTo>
                    <a:close/>
                  </a:path>
                </a:pathLst>
              </a:custGeom>
              <a:solidFill>
                <a:srgbClr val="272D4D">
                  <a:alpha val="9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60"/>
              <p:cNvSpPr/>
              <p:nvPr/>
            </p:nvSpPr>
            <p:spPr>
              <a:xfrm>
                <a:off x="1307754" y="1643529"/>
                <a:ext cx="31140" cy="271447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8717" extrusionOk="0">
                    <a:moveTo>
                      <a:pt x="387" y="0"/>
                    </a:moveTo>
                    <a:cubicBezTo>
                      <a:pt x="386" y="0"/>
                      <a:pt x="385" y="0"/>
                      <a:pt x="384" y="1"/>
                    </a:cubicBezTo>
                    <a:cubicBezTo>
                      <a:pt x="295" y="10"/>
                      <a:pt x="366" y="866"/>
                      <a:pt x="375" y="1856"/>
                    </a:cubicBezTo>
                    <a:cubicBezTo>
                      <a:pt x="402" y="2855"/>
                      <a:pt x="357" y="3979"/>
                      <a:pt x="330" y="4541"/>
                    </a:cubicBezTo>
                    <a:cubicBezTo>
                      <a:pt x="313" y="5112"/>
                      <a:pt x="259" y="6147"/>
                      <a:pt x="179" y="7048"/>
                    </a:cubicBezTo>
                    <a:cubicBezTo>
                      <a:pt x="107" y="7940"/>
                      <a:pt x="0" y="8699"/>
                      <a:pt x="90" y="8716"/>
                    </a:cubicBezTo>
                    <a:cubicBezTo>
                      <a:pt x="91" y="8717"/>
                      <a:pt x="92" y="8717"/>
                      <a:pt x="93" y="8717"/>
                    </a:cubicBezTo>
                    <a:cubicBezTo>
                      <a:pt x="176" y="8717"/>
                      <a:pt x="440" y="8001"/>
                      <a:pt x="634" y="7111"/>
                    </a:cubicBezTo>
                    <a:cubicBezTo>
                      <a:pt x="830" y="6219"/>
                      <a:pt x="955" y="5157"/>
                      <a:pt x="973" y="4568"/>
                    </a:cubicBezTo>
                    <a:cubicBezTo>
                      <a:pt x="1000" y="3988"/>
                      <a:pt x="973" y="2829"/>
                      <a:pt x="830" y="1820"/>
                    </a:cubicBezTo>
                    <a:cubicBezTo>
                      <a:pt x="698" y="832"/>
                      <a:pt x="469" y="0"/>
                      <a:pt x="3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60"/>
              <p:cNvSpPr/>
              <p:nvPr/>
            </p:nvSpPr>
            <p:spPr>
              <a:xfrm>
                <a:off x="840208" y="1055624"/>
                <a:ext cx="332544" cy="205711"/>
              </a:xfrm>
              <a:custGeom>
                <a:avLst/>
                <a:gdLst/>
                <a:ahLst/>
                <a:cxnLst/>
                <a:rect l="l" t="t" r="r" b="b"/>
                <a:pathLst>
                  <a:path w="10679" h="6606" extrusionOk="0">
                    <a:moveTo>
                      <a:pt x="5887" y="0"/>
                    </a:moveTo>
                    <a:cubicBezTo>
                      <a:pt x="3963" y="0"/>
                      <a:pt x="1784" y="529"/>
                      <a:pt x="1784" y="529"/>
                    </a:cubicBezTo>
                    <a:cubicBezTo>
                      <a:pt x="1784" y="529"/>
                      <a:pt x="0" y="5355"/>
                      <a:pt x="2222" y="5641"/>
                    </a:cubicBezTo>
                    <a:cubicBezTo>
                      <a:pt x="2334" y="5655"/>
                      <a:pt x="2438" y="5662"/>
                      <a:pt x="2536" y="5662"/>
                    </a:cubicBezTo>
                    <a:cubicBezTo>
                      <a:pt x="4352" y="5662"/>
                      <a:pt x="3604" y="3259"/>
                      <a:pt x="3604" y="3259"/>
                    </a:cubicBezTo>
                    <a:lnTo>
                      <a:pt x="3604" y="3259"/>
                    </a:lnTo>
                    <a:cubicBezTo>
                      <a:pt x="3605" y="3259"/>
                      <a:pt x="5013" y="6606"/>
                      <a:pt x="7085" y="6606"/>
                    </a:cubicBezTo>
                    <a:cubicBezTo>
                      <a:pt x="7403" y="6606"/>
                      <a:pt x="7736" y="6527"/>
                      <a:pt x="8083" y="6346"/>
                    </a:cubicBezTo>
                    <a:cubicBezTo>
                      <a:pt x="10679" y="4981"/>
                      <a:pt x="5371" y="2171"/>
                      <a:pt x="5371" y="2171"/>
                    </a:cubicBezTo>
                    <a:lnTo>
                      <a:pt x="5371" y="2171"/>
                    </a:lnTo>
                    <a:cubicBezTo>
                      <a:pt x="5371" y="2171"/>
                      <a:pt x="5947" y="2240"/>
                      <a:pt x="6625" y="2240"/>
                    </a:cubicBezTo>
                    <a:cubicBezTo>
                      <a:pt x="7794" y="2240"/>
                      <a:pt x="9267" y="2033"/>
                      <a:pt x="8618" y="904"/>
                    </a:cubicBezTo>
                    <a:cubicBezTo>
                      <a:pt x="8220" y="212"/>
                      <a:pt x="7104" y="0"/>
                      <a:pt x="5887" y="0"/>
                    </a:cubicBezTo>
                    <a:close/>
                  </a:path>
                </a:pathLst>
              </a:custGeom>
              <a:solidFill>
                <a:srgbClr val="272D4D">
                  <a:alpha val="9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60"/>
              <p:cNvSpPr/>
              <p:nvPr/>
            </p:nvSpPr>
            <p:spPr>
              <a:xfrm>
                <a:off x="854938" y="1033452"/>
                <a:ext cx="332544" cy="205929"/>
              </a:xfrm>
              <a:custGeom>
                <a:avLst/>
                <a:gdLst/>
                <a:ahLst/>
                <a:cxnLst/>
                <a:rect l="l" t="t" r="r" b="b"/>
                <a:pathLst>
                  <a:path w="10679" h="6613" extrusionOk="0">
                    <a:moveTo>
                      <a:pt x="5866" y="1"/>
                    </a:moveTo>
                    <a:cubicBezTo>
                      <a:pt x="3945" y="1"/>
                      <a:pt x="1775" y="527"/>
                      <a:pt x="1775" y="527"/>
                    </a:cubicBezTo>
                    <a:cubicBezTo>
                      <a:pt x="1775" y="527"/>
                      <a:pt x="0" y="5354"/>
                      <a:pt x="2212" y="5639"/>
                    </a:cubicBezTo>
                    <a:cubicBezTo>
                      <a:pt x="2328" y="5655"/>
                      <a:pt x="2436" y="5662"/>
                      <a:pt x="2535" y="5662"/>
                    </a:cubicBezTo>
                    <a:cubicBezTo>
                      <a:pt x="4340" y="5662"/>
                      <a:pt x="3595" y="3267"/>
                      <a:pt x="3595" y="3266"/>
                    </a:cubicBezTo>
                    <a:lnTo>
                      <a:pt x="3595" y="3266"/>
                    </a:lnTo>
                    <a:cubicBezTo>
                      <a:pt x="3595" y="3267"/>
                      <a:pt x="5004" y="6613"/>
                      <a:pt x="7076" y="6613"/>
                    </a:cubicBezTo>
                    <a:cubicBezTo>
                      <a:pt x="7394" y="6613"/>
                      <a:pt x="7727" y="6534"/>
                      <a:pt x="8074" y="6353"/>
                    </a:cubicBezTo>
                    <a:cubicBezTo>
                      <a:pt x="10679" y="4979"/>
                      <a:pt x="5362" y="2178"/>
                      <a:pt x="5362" y="2178"/>
                    </a:cubicBezTo>
                    <a:lnTo>
                      <a:pt x="5362" y="2178"/>
                    </a:lnTo>
                    <a:cubicBezTo>
                      <a:pt x="5362" y="2178"/>
                      <a:pt x="5939" y="2248"/>
                      <a:pt x="6618" y="2248"/>
                    </a:cubicBezTo>
                    <a:cubicBezTo>
                      <a:pt x="7789" y="2248"/>
                      <a:pt x="9264" y="2040"/>
                      <a:pt x="8609" y="911"/>
                    </a:cubicBezTo>
                    <a:cubicBezTo>
                      <a:pt x="8210" y="214"/>
                      <a:pt x="7088" y="1"/>
                      <a:pt x="58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60"/>
              <p:cNvSpPr/>
              <p:nvPr/>
            </p:nvSpPr>
            <p:spPr>
              <a:xfrm>
                <a:off x="926032" y="1043635"/>
                <a:ext cx="180612" cy="153365"/>
              </a:xfrm>
              <a:custGeom>
                <a:avLst/>
                <a:gdLst/>
                <a:ahLst/>
                <a:cxnLst/>
                <a:rect l="l" t="t" r="r" b="b"/>
                <a:pathLst>
                  <a:path w="5800" h="4925" extrusionOk="0">
                    <a:moveTo>
                      <a:pt x="3702" y="0"/>
                    </a:moveTo>
                    <a:cubicBezTo>
                      <a:pt x="3541" y="0"/>
                      <a:pt x="3380" y="20"/>
                      <a:pt x="3221" y="40"/>
                    </a:cubicBezTo>
                    <a:cubicBezTo>
                      <a:pt x="2543" y="120"/>
                      <a:pt x="1856" y="200"/>
                      <a:pt x="1178" y="281"/>
                    </a:cubicBezTo>
                    <a:cubicBezTo>
                      <a:pt x="768" y="334"/>
                      <a:pt x="340" y="361"/>
                      <a:pt x="179" y="700"/>
                    </a:cubicBezTo>
                    <a:cubicBezTo>
                      <a:pt x="1" y="1075"/>
                      <a:pt x="117" y="1646"/>
                      <a:pt x="135" y="2056"/>
                    </a:cubicBezTo>
                    <a:cubicBezTo>
                      <a:pt x="170" y="2627"/>
                      <a:pt x="242" y="3189"/>
                      <a:pt x="349" y="3760"/>
                    </a:cubicBezTo>
                    <a:cubicBezTo>
                      <a:pt x="376" y="3894"/>
                      <a:pt x="438" y="4072"/>
                      <a:pt x="607" y="4117"/>
                    </a:cubicBezTo>
                    <a:cubicBezTo>
                      <a:pt x="634" y="4124"/>
                      <a:pt x="659" y="4127"/>
                      <a:pt x="683" y="4127"/>
                    </a:cubicBezTo>
                    <a:cubicBezTo>
                      <a:pt x="839" y="4127"/>
                      <a:pt x="947" y="3990"/>
                      <a:pt x="1009" y="3867"/>
                    </a:cubicBezTo>
                    <a:cubicBezTo>
                      <a:pt x="1384" y="3037"/>
                      <a:pt x="1393" y="2065"/>
                      <a:pt x="1027" y="1137"/>
                    </a:cubicBezTo>
                    <a:lnTo>
                      <a:pt x="1027" y="1137"/>
                    </a:lnTo>
                    <a:cubicBezTo>
                      <a:pt x="1714" y="2475"/>
                      <a:pt x="2873" y="3697"/>
                      <a:pt x="4310" y="4598"/>
                    </a:cubicBezTo>
                    <a:cubicBezTo>
                      <a:pt x="4524" y="4732"/>
                      <a:pt x="4756" y="4866"/>
                      <a:pt x="5014" y="4911"/>
                    </a:cubicBezTo>
                    <a:cubicBezTo>
                      <a:pt x="5068" y="4920"/>
                      <a:pt x="5122" y="4925"/>
                      <a:pt x="5176" y="4925"/>
                    </a:cubicBezTo>
                    <a:cubicBezTo>
                      <a:pt x="5383" y="4925"/>
                      <a:pt x="5579" y="4856"/>
                      <a:pt x="5657" y="4714"/>
                    </a:cubicBezTo>
                    <a:cubicBezTo>
                      <a:pt x="5800" y="4438"/>
                      <a:pt x="5469" y="4099"/>
                      <a:pt x="5175" y="3858"/>
                    </a:cubicBezTo>
                    <a:cubicBezTo>
                      <a:pt x="3980" y="2912"/>
                      <a:pt x="2749" y="1994"/>
                      <a:pt x="1500" y="1093"/>
                    </a:cubicBezTo>
                    <a:lnTo>
                      <a:pt x="1500" y="1093"/>
                    </a:lnTo>
                    <a:cubicBezTo>
                      <a:pt x="1909" y="1097"/>
                      <a:pt x="2319" y="1105"/>
                      <a:pt x="2726" y="1105"/>
                    </a:cubicBezTo>
                    <a:cubicBezTo>
                      <a:pt x="3063" y="1105"/>
                      <a:pt x="3398" y="1100"/>
                      <a:pt x="3730" y="1084"/>
                    </a:cubicBezTo>
                    <a:cubicBezTo>
                      <a:pt x="3944" y="1075"/>
                      <a:pt x="4167" y="1057"/>
                      <a:pt x="4345" y="977"/>
                    </a:cubicBezTo>
                    <a:cubicBezTo>
                      <a:pt x="4533" y="905"/>
                      <a:pt x="4675" y="754"/>
                      <a:pt x="4667" y="575"/>
                    </a:cubicBezTo>
                    <a:cubicBezTo>
                      <a:pt x="4658" y="334"/>
                      <a:pt x="4372" y="120"/>
                      <a:pt x="4087" y="49"/>
                    </a:cubicBezTo>
                    <a:cubicBezTo>
                      <a:pt x="3960" y="13"/>
                      <a:pt x="3831" y="0"/>
                      <a:pt x="3702" y="0"/>
                    </a:cubicBezTo>
                    <a:close/>
                  </a:path>
                </a:pathLst>
              </a:custGeom>
              <a:solidFill>
                <a:srgbClr val="272D4D">
                  <a:alpha val="9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60"/>
              <p:cNvSpPr/>
              <p:nvPr/>
            </p:nvSpPr>
            <p:spPr>
              <a:xfrm>
                <a:off x="911863" y="1071195"/>
                <a:ext cx="200324" cy="142030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4561" extrusionOk="0">
                    <a:moveTo>
                      <a:pt x="1473" y="0"/>
                    </a:moveTo>
                    <a:cubicBezTo>
                      <a:pt x="1461" y="0"/>
                      <a:pt x="1449" y="1"/>
                      <a:pt x="1437" y="2"/>
                    </a:cubicBezTo>
                    <a:cubicBezTo>
                      <a:pt x="1366" y="20"/>
                      <a:pt x="1303" y="65"/>
                      <a:pt x="1268" y="118"/>
                    </a:cubicBezTo>
                    <a:cubicBezTo>
                      <a:pt x="1214" y="208"/>
                      <a:pt x="1" y="2197"/>
                      <a:pt x="286" y="3464"/>
                    </a:cubicBezTo>
                    <a:cubicBezTo>
                      <a:pt x="309" y="3577"/>
                      <a:pt x="416" y="3659"/>
                      <a:pt x="529" y="3659"/>
                    </a:cubicBezTo>
                    <a:cubicBezTo>
                      <a:pt x="549" y="3659"/>
                      <a:pt x="570" y="3656"/>
                      <a:pt x="590" y="3651"/>
                    </a:cubicBezTo>
                    <a:cubicBezTo>
                      <a:pt x="723" y="3624"/>
                      <a:pt x="813" y="3490"/>
                      <a:pt x="786" y="3348"/>
                    </a:cubicBezTo>
                    <a:cubicBezTo>
                      <a:pt x="607" y="2581"/>
                      <a:pt x="1196" y="1296"/>
                      <a:pt x="1553" y="636"/>
                    </a:cubicBezTo>
                    <a:cubicBezTo>
                      <a:pt x="2401" y="1296"/>
                      <a:pt x="5291" y="3580"/>
                      <a:pt x="5942" y="4454"/>
                    </a:cubicBezTo>
                    <a:cubicBezTo>
                      <a:pt x="5996" y="4525"/>
                      <a:pt x="6067" y="4561"/>
                      <a:pt x="6147" y="4561"/>
                    </a:cubicBezTo>
                    <a:cubicBezTo>
                      <a:pt x="6201" y="4561"/>
                      <a:pt x="6255" y="4543"/>
                      <a:pt x="6299" y="4507"/>
                    </a:cubicBezTo>
                    <a:cubicBezTo>
                      <a:pt x="6415" y="4427"/>
                      <a:pt x="6433" y="4267"/>
                      <a:pt x="6353" y="4151"/>
                    </a:cubicBezTo>
                    <a:cubicBezTo>
                      <a:pt x="5541" y="3071"/>
                      <a:pt x="1794" y="181"/>
                      <a:pt x="1642" y="56"/>
                    </a:cubicBezTo>
                    <a:cubicBezTo>
                      <a:pt x="1590" y="19"/>
                      <a:pt x="1532" y="0"/>
                      <a:pt x="14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60"/>
              <p:cNvSpPr/>
              <p:nvPr/>
            </p:nvSpPr>
            <p:spPr>
              <a:xfrm>
                <a:off x="949387" y="1060264"/>
                <a:ext cx="162271" cy="26843"/>
              </a:xfrm>
              <a:custGeom>
                <a:avLst/>
                <a:gdLst/>
                <a:ahLst/>
                <a:cxnLst/>
                <a:rect l="l" t="t" r="r" b="b"/>
                <a:pathLst>
                  <a:path w="5211" h="862" extrusionOk="0">
                    <a:moveTo>
                      <a:pt x="3273" y="1"/>
                    </a:moveTo>
                    <a:cubicBezTo>
                      <a:pt x="2374" y="1"/>
                      <a:pt x="1246" y="76"/>
                      <a:pt x="214" y="362"/>
                    </a:cubicBezTo>
                    <a:cubicBezTo>
                      <a:pt x="72" y="398"/>
                      <a:pt x="0" y="541"/>
                      <a:pt x="36" y="674"/>
                    </a:cubicBezTo>
                    <a:cubicBezTo>
                      <a:pt x="63" y="790"/>
                      <a:pt x="170" y="862"/>
                      <a:pt x="277" y="862"/>
                    </a:cubicBezTo>
                    <a:cubicBezTo>
                      <a:pt x="304" y="862"/>
                      <a:pt x="321" y="862"/>
                      <a:pt x="348" y="853"/>
                    </a:cubicBezTo>
                    <a:cubicBezTo>
                      <a:pt x="1322" y="583"/>
                      <a:pt x="2409" y="512"/>
                      <a:pt x="3278" y="512"/>
                    </a:cubicBezTo>
                    <a:cubicBezTo>
                      <a:pt x="4215" y="512"/>
                      <a:pt x="4898" y="594"/>
                      <a:pt x="4907" y="594"/>
                    </a:cubicBezTo>
                    <a:cubicBezTo>
                      <a:pt x="4918" y="596"/>
                      <a:pt x="4929" y="596"/>
                      <a:pt x="4940" y="596"/>
                    </a:cubicBezTo>
                    <a:cubicBezTo>
                      <a:pt x="5069" y="596"/>
                      <a:pt x="5176" y="503"/>
                      <a:pt x="5192" y="371"/>
                    </a:cubicBezTo>
                    <a:cubicBezTo>
                      <a:pt x="5210" y="237"/>
                      <a:pt x="5112" y="112"/>
                      <a:pt x="4978" y="95"/>
                    </a:cubicBezTo>
                    <a:cubicBezTo>
                      <a:pt x="4923" y="85"/>
                      <a:pt x="4226" y="1"/>
                      <a:pt x="32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60"/>
              <p:cNvSpPr/>
              <p:nvPr/>
            </p:nvSpPr>
            <p:spPr>
              <a:xfrm>
                <a:off x="882435" y="1228891"/>
                <a:ext cx="159748" cy="156323"/>
              </a:xfrm>
              <a:custGeom>
                <a:avLst/>
                <a:gdLst/>
                <a:ahLst/>
                <a:cxnLst/>
                <a:rect l="l" t="t" r="r" b="b"/>
                <a:pathLst>
                  <a:path w="5130" h="5020" extrusionOk="0">
                    <a:moveTo>
                      <a:pt x="2069" y="1"/>
                    </a:moveTo>
                    <a:cubicBezTo>
                      <a:pt x="1121" y="1"/>
                      <a:pt x="260" y="717"/>
                      <a:pt x="98" y="1986"/>
                    </a:cubicBezTo>
                    <a:cubicBezTo>
                      <a:pt x="0" y="2735"/>
                      <a:pt x="63" y="3726"/>
                      <a:pt x="428" y="5019"/>
                    </a:cubicBezTo>
                    <a:lnTo>
                      <a:pt x="5130" y="3699"/>
                    </a:lnTo>
                    <a:cubicBezTo>
                      <a:pt x="4764" y="2405"/>
                      <a:pt x="4300" y="1531"/>
                      <a:pt x="3836" y="942"/>
                    </a:cubicBezTo>
                    <a:cubicBezTo>
                      <a:pt x="3363" y="344"/>
                      <a:pt x="2775" y="41"/>
                      <a:pt x="2204" y="5"/>
                    </a:cubicBezTo>
                    <a:cubicBezTo>
                      <a:pt x="2159" y="2"/>
                      <a:pt x="2114" y="1"/>
                      <a:pt x="20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60"/>
              <p:cNvSpPr/>
              <p:nvPr/>
            </p:nvSpPr>
            <p:spPr>
              <a:xfrm>
                <a:off x="1150525" y="1167793"/>
                <a:ext cx="135303" cy="132407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4252" extrusionOk="0">
                    <a:moveTo>
                      <a:pt x="1747" y="1"/>
                    </a:moveTo>
                    <a:cubicBezTo>
                      <a:pt x="945" y="1"/>
                      <a:pt x="216" y="610"/>
                      <a:pt x="80" y="1682"/>
                    </a:cubicBezTo>
                    <a:cubicBezTo>
                      <a:pt x="0" y="2315"/>
                      <a:pt x="54" y="3154"/>
                      <a:pt x="357" y="4251"/>
                    </a:cubicBezTo>
                    <a:lnTo>
                      <a:pt x="4345" y="3136"/>
                    </a:lnTo>
                    <a:cubicBezTo>
                      <a:pt x="4041" y="2039"/>
                      <a:pt x="3649" y="1298"/>
                      <a:pt x="3247" y="799"/>
                    </a:cubicBezTo>
                    <a:cubicBezTo>
                      <a:pt x="2846" y="290"/>
                      <a:pt x="2346" y="32"/>
                      <a:pt x="1865" y="5"/>
                    </a:cubicBezTo>
                    <a:cubicBezTo>
                      <a:pt x="1825" y="2"/>
                      <a:pt x="1786" y="1"/>
                      <a:pt x="17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60"/>
              <p:cNvSpPr/>
              <p:nvPr/>
            </p:nvSpPr>
            <p:spPr>
              <a:xfrm>
                <a:off x="884085" y="1239261"/>
                <a:ext cx="158098" cy="145953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4687" extrusionOk="0">
                    <a:moveTo>
                      <a:pt x="2150" y="1"/>
                    </a:moveTo>
                    <a:cubicBezTo>
                      <a:pt x="1193" y="1"/>
                      <a:pt x="298" y="691"/>
                      <a:pt x="108" y="1876"/>
                    </a:cubicBezTo>
                    <a:cubicBezTo>
                      <a:pt x="1" y="2581"/>
                      <a:pt x="36" y="3491"/>
                      <a:pt x="375" y="4686"/>
                    </a:cubicBezTo>
                    <a:lnTo>
                      <a:pt x="5077" y="3366"/>
                    </a:lnTo>
                    <a:cubicBezTo>
                      <a:pt x="4738" y="2179"/>
                      <a:pt x="4301" y="1376"/>
                      <a:pt x="3846" y="832"/>
                    </a:cubicBezTo>
                    <a:cubicBezTo>
                      <a:pt x="3382" y="297"/>
                      <a:pt x="2811" y="29"/>
                      <a:pt x="2240" y="3"/>
                    </a:cubicBezTo>
                    <a:cubicBezTo>
                      <a:pt x="2210" y="1"/>
                      <a:pt x="2180" y="1"/>
                      <a:pt x="21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60"/>
              <p:cNvSpPr/>
              <p:nvPr/>
            </p:nvSpPr>
            <p:spPr>
              <a:xfrm>
                <a:off x="945214" y="1239323"/>
                <a:ext cx="96970" cy="124217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3989" extrusionOk="0">
                    <a:moveTo>
                      <a:pt x="277" y="1"/>
                    </a:moveTo>
                    <a:cubicBezTo>
                      <a:pt x="72" y="554"/>
                      <a:pt x="0" y="1214"/>
                      <a:pt x="81" y="1901"/>
                    </a:cubicBezTo>
                    <a:lnTo>
                      <a:pt x="1071" y="2151"/>
                    </a:lnTo>
                    <a:lnTo>
                      <a:pt x="268" y="2748"/>
                    </a:lnTo>
                    <a:cubicBezTo>
                      <a:pt x="411" y="3212"/>
                      <a:pt x="625" y="3631"/>
                      <a:pt x="875" y="3988"/>
                    </a:cubicBezTo>
                    <a:lnTo>
                      <a:pt x="3114" y="3364"/>
                    </a:lnTo>
                    <a:cubicBezTo>
                      <a:pt x="2775" y="2177"/>
                      <a:pt x="2338" y="1374"/>
                      <a:pt x="1883" y="830"/>
                    </a:cubicBezTo>
                    <a:cubicBezTo>
                      <a:pt x="1419" y="295"/>
                      <a:pt x="848" y="27"/>
                      <a:pt x="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60"/>
              <p:cNvSpPr/>
              <p:nvPr/>
            </p:nvSpPr>
            <p:spPr>
              <a:xfrm>
                <a:off x="1151895" y="1177322"/>
                <a:ext cx="134213" cy="123688"/>
              </a:xfrm>
              <a:custGeom>
                <a:avLst/>
                <a:gdLst/>
                <a:ahLst/>
                <a:cxnLst/>
                <a:rect l="l" t="t" r="r" b="b"/>
                <a:pathLst>
                  <a:path w="4310" h="3972" extrusionOk="0">
                    <a:moveTo>
                      <a:pt x="1836" y="1"/>
                    </a:moveTo>
                    <a:cubicBezTo>
                      <a:pt x="1016" y="1"/>
                      <a:pt x="255" y="577"/>
                      <a:pt x="99" y="1599"/>
                    </a:cubicBezTo>
                    <a:cubicBezTo>
                      <a:pt x="1" y="2188"/>
                      <a:pt x="36" y="2964"/>
                      <a:pt x="322" y="3972"/>
                    </a:cubicBezTo>
                    <a:lnTo>
                      <a:pt x="4310" y="2857"/>
                    </a:lnTo>
                    <a:cubicBezTo>
                      <a:pt x="4024" y="1849"/>
                      <a:pt x="3649" y="1162"/>
                      <a:pt x="3266" y="707"/>
                    </a:cubicBezTo>
                    <a:cubicBezTo>
                      <a:pt x="2873" y="252"/>
                      <a:pt x="2391" y="20"/>
                      <a:pt x="1910" y="2"/>
                    </a:cubicBezTo>
                    <a:cubicBezTo>
                      <a:pt x="1885" y="1"/>
                      <a:pt x="1860" y="1"/>
                      <a:pt x="18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60"/>
              <p:cNvSpPr/>
              <p:nvPr/>
            </p:nvSpPr>
            <p:spPr>
              <a:xfrm>
                <a:off x="1203838" y="1177384"/>
                <a:ext cx="82272" cy="105596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3391" extrusionOk="0">
                    <a:moveTo>
                      <a:pt x="242" y="0"/>
                    </a:moveTo>
                    <a:cubicBezTo>
                      <a:pt x="63" y="473"/>
                      <a:pt x="1" y="1035"/>
                      <a:pt x="72" y="1615"/>
                    </a:cubicBezTo>
                    <a:lnTo>
                      <a:pt x="911" y="1820"/>
                    </a:lnTo>
                    <a:lnTo>
                      <a:pt x="233" y="2337"/>
                    </a:lnTo>
                    <a:cubicBezTo>
                      <a:pt x="349" y="2721"/>
                      <a:pt x="527" y="3078"/>
                      <a:pt x="741" y="3390"/>
                    </a:cubicBezTo>
                    <a:lnTo>
                      <a:pt x="2642" y="2855"/>
                    </a:lnTo>
                    <a:cubicBezTo>
                      <a:pt x="2356" y="1847"/>
                      <a:pt x="1981" y="1160"/>
                      <a:pt x="1598" y="705"/>
                    </a:cubicBezTo>
                    <a:cubicBezTo>
                      <a:pt x="1205" y="250"/>
                      <a:pt x="723" y="18"/>
                      <a:pt x="2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60"/>
              <p:cNvSpPr/>
              <p:nvPr/>
            </p:nvSpPr>
            <p:spPr>
              <a:xfrm>
                <a:off x="942163" y="1328572"/>
                <a:ext cx="384766" cy="200542"/>
              </a:xfrm>
              <a:custGeom>
                <a:avLst/>
                <a:gdLst/>
                <a:ahLst/>
                <a:cxnLst/>
                <a:rect l="l" t="t" r="r" b="b"/>
                <a:pathLst>
                  <a:path w="12356" h="6440" extrusionOk="0">
                    <a:moveTo>
                      <a:pt x="10823" y="1"/>
                    </a:moveTo>
                    <a:cubicBezTo>
                      <a:pt x="10398" y="1"/>
                      <a:pt x="9970" y="188"/>
                      <a:pt x="9662" y="507"/>
                    </a:cubicBezTo>
                    <a:cubicBezTo>
                      <a:pt x="9207" y="988"/>
                      <a:pt x="8680" y="1408"/>
                      <a:pt x="8118" y="1756"/>
                    </a:cubicBezTo>
                    <a:cubicBezTo>
                      <a:pt x="7048" y="2389"/>
                      <a:pt x="5817" y="2755"/>
                      <a:pt x="4577" y="2782"/>
                    </a:cubicBezTo>
                    <a:cubicBezTo>
                      <a:pt x="4507" y="2784"/>
                      <a:pt x="4438" y="2785"/>
                      <a:pt x="4369" y="2785"/>
                    </a:cubicBezTo>
                    <a:cubicBezTo>
                      <a:pt x="3816" y="2785"/>
                      <a:pt x="3269" y="2721"/>
                      <a:pt x="2730" y="2594"/>
                    </a:cubicBezTo>
                    <a:cubicBezTo>
                      <a:pt x="2409" y="2523"/>
                      <a:pt x="2070" y="2425"/>
                      <a:pt x="1740" y="2398"/>
                    </a:cubicBezTo>
                    <a:cubicBezTo>
                      <a:pt x="1678" y="2393"/>
                      <a:pt x="1615" y="2390"/>
                      <a:pt x="1553" y="2390"/>
                    </a:cubicBezTo>
                    <a:cubicBezTo>
                      <a:pt x="1402" y="2390"/>
                      <a:pt x="1252" y="2407"/>
                      <a:pt x="1106" y="2451"/>
                    </a:cubicBezTo>
                    <a:cubicBezTo>
                      <a:pt x="839" y="2532"/>
                      <a:pt x="616" y="2710"/>
                      <a:pt x="455" y="2924"/>
                    </a:cubicBezTo>
                    <a:cubicBezTo>
                      <a:pt x="321" y="3112"/>
                      <a:pt x="232" y="3326"/>
                      <a:pt x="179" y="3540"/>
                    </a:cubicBezTo>
                    <a:cubicBezTo>
                      <a:pt x="0" y="4459"/>
                      <a:pt x="580" y="5413"/>
                      <a:pt x="1392" y="5824"/>
                    </a:cubicBezTo>
                    <a:cubicBezTo>
                      <a:pt x="2320" y="6287"/>
                      <a:pt x="3372" y="6430"/>
                      <a:pt x="4407" y="6439"/>
                    </a:cubicBezTo>
                    <a:cubicBezTo>
                      <a:pt x="4898" y="6439"/>
                      <a:pt x="5397" y="6412"/>
                      <a:pt x="5897" y="6350"/>
                    </a:cubicBezTo>
                    <a:cubicBezTo>
                      <a:pt x="7583" y="6127"/>
                      <a:pt x="9251" y="5467"/>
                      <a:pt x="10625" y="4459"/>
                    </a:cubicBezTo>
                    <a:cubicBezTo>
                      <a:pt x="10991" y="4191"/>
                      <a:pt x="11375" y="3852"/>
                      <a:pt x="11678" y="3477"/>
                    </a:cubicBezTo>
                    <a:cubicBezTo>
                      <a:pt x="11937" y="3165"/>
                      <a:pt x="12142" y="2826"/>
                      <a:pt x="12249" y="2460"/>
                    </a:cubicBezTo>
                    <a:cubicBezTo>
                      <a:pt x="12329" y="2202"/>
                      <a:pt x="12356" y="1916"/>
                      <a:pt x="12329" y="1631"/>
                    </a:cubicBezTo>
                    <a:cubicBezTo>
                      <a:pt x="12320" y="1524"/>
                      <a:pt x="12302" y="1408"/>
                      <a:pt x="12276" y="1301"/>
                    </a:cubicBezTo>
                    <a:cubicBezTo>
                      <a:pt x="12186" y="917"/>
                      <a:pt x="11990" y="551"/>
                      <a:pt x="11678" y="301"/>
                    </a:cubicBezTo>
                    <a:cubicBezTo>
                      <a:pt x="11423" y="95"/>
                      <a:pt x="11123" y="1"/>
                      <a:pt x="108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60"/>
              <p:cNvSpPr/>
              <p:nvPr/>
            </p:nvSpPr>
            <p:spPr>
              <a:xfrm>
                <a:off x="1065231" y="1300919"/>
                <a:ext cx="148911" cy="125339"/>
              </a:xfrm>
              <a:custGeom>
                <a:avLst/>
                <a:gdLst/>
                <a:ahLst/>
                <a:cxnLst/>
                <a:rect l="l" t="t" r="r" b="b"/>
                <a:pathLst>
                  <a:path w="4782" h="4025" extrusionOk="0">
                    <a:moveTo>
                      <a:pt x="1451" y="0"/>
                    </a:moveTo>
                    <a:cubicBezTo>
                      <a:pt x="1095" y="0"/>
                      <a:pt x="738" y="136"/>
                      <a:pt x="518" y="574"/>
                    </a:cubicBezTo>
                    <a:cubicBezTo>
                      <a:pt x="509" y="592"/>
                      <a:pt x="500" y="610"/>
                      <a:pt x="491" y="627"/>
                    </a:cubicBezTo>
                    <a:cubicBezTo>
                      <a:pt x="0" y="1793"/>
                      <a:pt x="2045" y="4024"/>
                      <a:pt x="3531" y="4024"/>
                    </a:cubicBezTo>
                    <a:cubicBezTo>
                      <a:pt x="3774" y="4024"/>
                      <a:pt x="4002" y="3965"/>
                      <a:pt x="4202" y="3830"/>
                    </a:cubicBezTo>
                    <a:cubicBezTo>
                      <a:pt x="4737" y="3464"/>
                      <a:pt x="4782" y="2992"/>
                      <a:pt x="4595" y="2510"/>
                    </a:cubicBezTo>
                    <a:cubicBezTo>
                      <a:pt x="4184" y="1457"/>
                      <a:pt x="2614" y="360"/>
                      <a:pt x="2614" y="360"/>
                    </a:cubicBezTo>
                    <a:cubicBezTo>
                      <a:pt x="2614" y="360"/>
                      <a:pt x="2032" y="0"/>
                      <a:pt x="1451" y="0"/>
                    </a:cubicBezTo>
                    <a:close/>
                  </a:path>
                </a:pathLst>
              </a:custGeom>
              <a:solidFill>
                <a:srgbClr val="272D4D">
                  <a:alpha val="9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60"/>
              <p:cNvSpPr/>
              <p:nvPr/>
            </p:nvSpPr>
            <p:spPr>
              <a:xfrm>
                <a:off x="1081611" y="1290550"/>
                <a:ext cx="155887" cy="99274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3188" extrusionOk="0">
                    <a:moveTo>
                      <a:pt x="1482" y="0"/>
                    </a:moveTo>
                    <a:cubicBezTo>
                      <a:pt x="963" y="0"/>
                      <a:pt x="79" y="132"/>
                      <a:pt x="10" y="1023"/>
                    </a:cubicBezTo>
                    <a:cubicBezTo>
                      <a:pt x="1" y="1023"/>
                      <a:pt x="1" y="1032"/>
                      <a:pt x="1" y="1032"/>
                    </a:cubicBezTo>
                    <a:cubicBezTo>
                      <a:pt x="1" y="1050"/>
                      <a:pt x="1" y="1076"/>
                      <a:pt x="1" y="1094"/>
                    </a:cubicBezTo>
                    <a:cubicBezTo>
                      <a:pt x="1" y="2136"/>
                      <a:pt x="1892" y="3187"/>
                      <a:pt x="3319" y="3187"/>
                    </a:cubicBezTo>
                    <a:cubicBezTo>
                      <a:pt x="3896" y="3187"/>
                      <a:pt x="4397" y="3015"/>
                      <a:pt x="4666" y="2602"/>
                    </a:cubicBezTo>
                    <a:cubicBezTo>
                      <a:pt x="5005" y="2076"/>
                      <a:pt x="4880" y="1630"/>
                      <a:pt x="4533" y="1264"/>
                    </a:cubicBezTo>
                    <a:cubicBezTo>
                      <a:pt x="4533" y="1255"/>
                      <a:pt x="4524" y="1246"/>
                      <a:pt x="4515" y="1237"/>
                    </a:cubicBezTo>
                    <a:cubicBezTo>
                      <a:pt x="3721" y="425"/>
                      <a:pt x="1856" y="24"/>
                      <a:pt x="1856" y="24"/>
                    </a:cubicBezTo>
                    <a:cubicBezTo>
                      <a:pt x="1856" y="24"/>
                      <a:pt x="1702" y="0"/>
                      <a:pt x="1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60"/>
              <p:cNvSpPr/>
              <p:nvPr/>
            </p:nvSpPr>
            <p:spPr>
              <a:xfrm>
                <a:off x="1081611" y="1322375"/>
                <a:ext cx="155887" cy="67449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2166" extrusionOk="0">
                    <a:moveTo>
                      <a:pt x="10" y="1"/>
                    </a:moveTo>
                    <a:cubicBezTo>
                      <a:pt x="1" y="1"/>
                      <a:pt x="1" y="10"/>
                      <a:pt x="1" y="10"/>
                    </a:cubicBezTo>
                    <a:cubicBezTo>
                      <a:pt x="1" y="28"/>
                      <a:pt x="1" y="54"/>
                      <a:pt x="1" y="72"/>
                    </a:cubicBezTo>
                    <a:cubicBezTo>
                      <a:pt x="1" y="1114"/>
                      <a:pt x="1892" y="2165"/>
                      <a:pt x="3319" y="2165"/>
                    </a:cubicBezTo>
                    <a:cubicBezTo>
                      <a:pt x="3896" y="2165"/>
                      <a:pt x="4397" y="1993"/>
                      <a:pt x="4666" y="1580"/>
                    </a:cubicBezTo>
                    <a:cubicBezTo>
                      <a:pt x="5005" y="1054"/>
                      <a:pt x="4880" y="608"/>
                      <a:pt x="4533" y="242"/>
                    </a:cubicBezTo>
                    <a:lnTo>
                      <a:pt x="4533" y="242"/>
                    </a:lnTo>
                    <a:cubicBezTo>
                      <a:pt x="4550" y="393"/>
                      <a:pt x="4577" y="572"/>
                      <a:pt x="4515" y="688"/>
                    </a:cubicBezTo>
                    <a:cubicBezTo>
                      <a:pt x="4363" y="973"/>
                      <a:pt x="4060" y="1152"/>
                      <a:pt x="3747" y="1214"/>
                    </a:cubicBezTo>
                    <a:cubicBezTo>
                      <a:pt x="3626" y="1242"/>
                      <a:pt x="3502" y="1254"/>
                      <a:pt x="3379" y="1254"/>
                    </a:cubicBezTo>
                    <a:cubicBezTo>
                      <a:pt x="3186" y="1254"/>
                      <a:pt x="2992" y="1225"/>
                      <a:pt x="2802" y="1187"/>
                    </a:cubicBezTo>
                    <a:cubicBezTo>
                      <a:pt x="1981" y="1036"/>
                      <a:pt x="1187" y="715"/>
                      <a:pt x="491" y="251"/>
                    </a:cubicBezTo>
                    <a:cubicBezTo>
                      <a:pt x="349" y="153"/>
                      <a:pt x="179" y="46"/>
                      <a:pt x="10" y="1"/>
                    </a:cubicBezTo>
                    <a:close/>
                  </a:path>
                </a:pathLst>
              </a:custGeom>
              <a:solidFill>
                <a:srgbClr val="272D4D">
                  <a:alpha val="9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60"/>
              <p:cNvSpPr/>
              <p:nvPr/>
            </p:nvSpPr>
            <p:spPr>
              <a:xfrm>
                <a:off x="808258" y="1401566"/>
                <a:ext cx="125027" cy="79874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2565" extrusionOk="0">
                    <a:moveTo>
                      <a:pt x="2453" y="1"/>
                    </a:moveTo>
                    <a:cubicBezTo>
                      <a:pt x="2204" y="1"/>
                      <a:pt x="1938" y="38"/>
                      <a:pt x="1669" y="116"/>
                    </a:cubicBezTo>
                    <a:cubicBezTo>
                      <a:pt x="660" y="402"/>
                      <a:pt x="0" y="1160"/>
                      <a:pt x="179" y="1811"/>
                    </a:cubicBezTo>
                    <a:cubicBezTo>
                      <a:pt x="317" y="2285"/>
                      <a:pt x="881" y="2564"/>
                      <a:pt x="1572" y="2564"/>
                    </a:cubicBezTo>
                    <a:cubicBezTo>
                      <a:pt x="1819" y="2564"/>
                      <a:pt x="2081" y="2529"/>
                      <a:pt x="2347" y="2454"/>
                    </a:cubicBezTo>
                    <a:cubicBezTo>
                      <a:pt x="3355" y="2159"/>
                      <a:pt x="4015" y="1401"/>
                      <a:pt x="3827" y="759"/>
                    </a:cubicBezTo>
                    <a:cubicBezTo>
                      <a:pt x="3690" y="281"/>
                      <a:pt x="3136" y="1"/>
                      <a:pt x="24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60"/>
              <p:cNvSpPr/>
              <p:nvPr/>
            </p:nvSpPr>
            <p:spPr>
              <a:xfrm>
                <a:off x="1280817" y="1262679"/>
                <a:ext cx="89465" cy="63214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2030" extrusionOk="0">
                    <a:moveTo>
                      <a:pt x="1649" y="1"/>
                    </a:moveTo>
                    <a:cubicBezTo>
                      <a:pt x="1492" y="1"/>
                      <a:pt x="1326" y="23"/>
                      <a:pt x="1160" y="71"/>
                    </a:cubicBezTo>
                    <a:cubicBezTo>
                      <a:pt x="455" y="268"/>
                      <a:pt x="0" y="856"/>
                      <a:pt x="152" y="1383"/>
                    </a:cubicBezTo>
                    <a:cubicBezTo>
                      <a:pt x="268" y="1788"/>
                      <a:pt x="708" y="2029"/>
                      <a:pt x="1230" y="2029"/>
                    </a:cubicBezTo>
                    <a:cubicBezTo>
                      <a:pt x="1385" y="2029"/>
                      <a:pt x="1549" y="2008"/>
                      <a:pt x="1713" y="1963"/>
                    </a:cubicBezTo>
                    <a:cubicBezTo>
                      <a:pt x="2418" y="1757"/>
                      <a:pt x="2873" y="1169"/>
                      <a:pt x="2721" y="642"/>
                    </a:cubicBezTo>
                    <a:cubicBezTo>
                      <a:pt x="2605" y="245"/>
                      <a:pt x="2168" y="1"/>
                      <a:pt x="16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60"/>
              <p:cNvSpPr/>
              <p:nvPr/>
            </p:nvSpPr>
            <p:spPr>
              <a:xfrm>
                <a:off x="312654" y="429230"/>
                <a:ext cx="726745" cy="775947"/>
              </a:xfrm>
              <a:custGeom>
                <a:avLst/>
                <a:gdLst/>
                <a:ahLst/>
                <a:cxnLst/>
                <a:rect l="l" t="t" r="r" b="b"/>
                <a:pathLst>
                  <a:path w="23338" h="24918" extrusionOk="0">
                    <a:moveTo>
                      <a:pt x="16986" y="1"/>
                    </a:moveTo>
                    <a:cubicBezTo>
                      <a:pt x="12936" y="1178"/>
                      <a:pt x="9251" y="3382"/>
                      <a:pt x="6352" y="5523"/>
                    </a:cubicBezTo>
                    <a:cubicBezTo>
                      <a:pt x="2462" y="8387"/>
                      <a:pt x="0" y="11143"/>
                      <a:pt x="0" y="11143"/>
                    </a:cubicBezTo>
                    <a:lnTo>
                      <a:pt x="7681" y="18976"/>
                    </a:lnTo>
                    <a:lnTo>
                      <a:pt x="12882" y="24266"/>
                    </a:lnTo>
                    <a:lnTo>
                      <a:pt x="13524" y="24917"/>
                    </a:lnTo>
                    <a:lnTo>
                      <a:pt x="19555" y="20885"/>
                    </a:lnTo>
                    <a:lnTo>
                      <a:pt x="23338" y="18360"/>
                    </a:lnTo>
                    <a:lnTo>
                      <a:pt x="22999" y="17370"/>
                    </a:lnTo>
                    <a:lnTo>
                      <a:pt x="20652" y="10581"/>
                    </a:lnTo>
                    <a:lnTo>
                      <a:pt x="169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60"/>
              <p:cNvSpPr/>
              <p:nvPr/>
            </p:nvSpPr>
            <p:spPr>
              <a:xfrm>
                <a:off x="551846" y="758729"/>
                <a:ext cx="487559" cy="446454"/>
              </a:xfrm>
              <a:custGeom>
                <a:avLst/>
                <a:gdLst/>
                <a:ahLst/>
                <a:cxnLst/>
                <a:rect l="l" t="t" r="r" b="b"/>
                <a:pathLst>
                  <a:path w="15657" h="14337" extrusionOk="0">
                    <a:moveTo>
                      <a:pt x="12971" y="0"/>
                    </a:moveTo>
                    <a:cubicBezTo>
                      <a:pt x="10732" y="1445"/>
                      <a:pt x="7985" y="3212"/>
                      <a:pt x="5433" y="4871"/>
                    </a:cubicBezTo>
                    <a:cubicBezTo>
                      <a:pt x="3381" y="6200"/>
                      <a:pt x="1454" y="7449"/>
                      <a:pt x="0" y="8395"/>
                    </a:cubicBezTo>
                    <a:lnTo>
                      <a:pt x="5201" y="13685"/>
                    </a:lnTo>
                    <a:lnTo>
                      <a:pt x="5843" y="14336"/>
                    </a:lnTo>
                    <a:lnTo>
                      <a:pt x="11874" y="10304"/>
                    </a:lnTo>
                    <a:lnTo>
                      <a:pt x="15657" y="7779"/>
                    </a:lnTo>
                    <a:lnTo>
                      <a:pt x="15318" y="6789"/>
                    </a:lnTo>
                    <a:lnTo>
                      <a:pt x="1297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60"/>
              <p:cNvSpPr/>
              <p:nvPr/>
            </p:nvSpPr>
            <p:spPr>
              <a:xfrm>
                <a:off x="620168" y="907083"/>
                <a:ext cx="524802" cy="388658"/>
              </a:xfrm>
              <a:custGeom>
                <a:avLst/>
                <a:gdLst/>
                <a:ahLst/>
                <a:cxnLst/>
                <a:rect l="l" t="t" r="r" b="b"/>
                <a:pathLst>
                  <a:path w="16853" h="12481" extrusionOk="0">
                    <a:moveTo>
                      <a:pt x="16094" y="0"/>
                    </a:moveTo>
                    <a:lnTo>
                      <a:pt x="13124" y="2025"/>
                    </a:lnTo>
                    <a:lnTo>
                      <a:pt x="8788" y="4978"/>
                    </a:lnTo>
                    <a:lnTo>
                      <a:pt x="3007" y="8921"/>
                    </a:lnTo>
                    <a:lnTo>
                      <a:pt x="1" y="10973"/>
                    </a:lnTo>
                    <a:lnTo>
                      <a:pt x="1384" y="12481"/>
                    </a:lnTo>
                    <a:lnTo>
                      <a:pt x="10501" y="5995"/>
                    </a:lnTo>
                    <a:lnTo>
                      <a:pt x="16853" y="1526"/>
                    </a:lnTo>
                    <a:lnTo>
                      <a:pt x="1609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60"/>
              <p:cNvSpPr/>
              <p:nvPr/>
            </p:nvSpPr>
            <p:spPr>
              <a:xfrm>
                <a:off x="312654" y="601220"/>
                <a:ext cx="634509" cy="694515"/>
              </a:xfrm>
              <a:custGeom>
                <a:avLst/>
                <a:gdLst/>
                <a:ahLst/>
                <a:cxnLst/>
                <a:rect l="l" t="t" r="r" b="b"/>
                <a:pathLst>
                  <a:path w="20376" h="22303" extrusionOk="0">
                    <a:moveTo>
                      <a:pt x="6352" y="0"/>
                    </a:moveTo>
                    <a:cubicBezTo>
                      <a:pt x="2462" y="2864"/>
                      <a:pt x="0" y="5620"/>
                      <a:pt x="0" y="5620"/>
                    </a:cubicBezTo>
                    <a:lnTo>
                      <a:pt x="7681" y="13453"/>
                    </a:lnTo>
                    <a:lnTo>
                      <a:pt x="12882" y="18743"/>
                    </a:lnTo>
                    <a:lnTo>
                      <a:pt x="9876" y="20795"/>
                    </a:lnTo>
                    <a:lnTo>
                      <a:pt x="11259" y="22303"/>
                    </a:lnTo>
                    <a:lnTo>
                      <a:pt x="20376" y="15817"/>
                    </a:lnTo>
                    <a:cubicBezTo>
                      <a:pt x="20099" y="15665"/>
                      <a:pt x="19823" y="15523"/>
                      <a:pt x="19555" y="15362"/>
                    </a:cubicBezTo>
                    <a:cubicBezTo>
                      <a:pt x="19261" y="15184"/>
                      <a:pt x="18957" y="14996"/>
                      <a:pt x="18663" y="14800"/>
                    </a:cubicBezTo>
                    <a:cubicBezTo>
                      <a:pt x="16602" y="13462"/>
                      <a:pt x="14756" y="11785"/>
                      <a:pt x="13114" y="9929"/>
                    </a:cubicBezTo>
                    <a:cubicBezTo>
                      <a:pt x="12713" y="9474"/>
                      <a:pt x="12329" y="9019"/>
                      <a:pt x="11954" y="8555"/>
                    </a:cubicBezTo>
                    <a:cubicBezTo>
                      <a:pt x="9965" y="6066"/>
                      <a:pt x="8288" y="3354"/>
                      <a:pt x="6691" y="598"/>
                    </a:cubicBezTo>
                    <a:cubicBezTo>
                      <a:pt x="6575" y="393"/>
                      <a:pt x="6459" y="196"/>
                      <a:pt x="6352" y="0"/>
                    </a:cubicBezTo>
                    <a:close/>
                  </a:path>
                </a:pathLst>
              </a:custGeom>
              <a:solidFill>
                <a:srgbClr val="272D4D">
                  <a:alpha val="9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60"/>
              <p:cNvSpPr/>
              <p:nvPr/>
            </p:nvSpPr>
            <p:spPr>
              <a:xfrm>
                <a:off x="585446" y="1257821"/>
                <a:ext cx="283125" cy="342384"/>
              </a:xfrm>
              <a:custGeom>
                <a:avLst/>
                <a:gdLst/>
                <a:ahLst/>
                <a:cxnLst/>
                <a:rect l="l" t="t" r="r" b="b"/>
                <a:pathLst>
                  <a:path w="9092" h="10995" extrusionOk="0">
                    <a:moveTo>
                      <a:pt x="963" y="1"/>
                    </a:moveTo>
                    <a:cubicBezTo>
                      <a:pt x="875" y="1"/>
                      <a:pt x="789" y="45"/>
                      <a:pt x="741" y="129"/>
                    </a:cubicBezTo>
                    <a:cubicBezTo>
                      <a:pt x="152" y="1146"/>
                      <a:pt x="1" y="1976"/>
                      <a:pt x="295" y="2600"/>
                    </a:cubicBezTo>
                    <a:cubicBezTo>
                      <a:pt x="527" y="3100"/>
                      <a:pt x="982" y="3323"/>
                      <a:pt x="1250" y="3412"/>
                    </a:cubicBezTo>
                    <a:cubicBezTo>
                      <a:pt x="1285" y="6891"/>
                      <a:pt x="2151" y="9211"/>
                      <a:pt x="3846" y="10299"/>
                    </a:cubicBezTo>
                    <a:cubicBezTo>
                      <a:pt x="4657" y="10825"/>
                      <a:pt x="5541" y="10995"/>
                      <a:pt x="6335" y="10995"/>
                    </a:cubicBezTo>
                    <a:cubicBezTo>
                      <a:pt x="7708" y="10995"/>
                      <a:pt x="8832" y="10495"/>
                      <a:pt x="8904" y="10460"/>
                    </a:cubicBezTo>
                    <a:cubicBezTo>
                      <a:pt x="9038" y="10406"/>
                      <a:pt x="9091" y="10254"/>
                      <a:pt x="9029" y="10121"/>
                    </a:cubicBezTo>
                    <a:cubicBezTo>
                      <a:pt x="8989" y="10028"/>
                      <a:pt x="8896" y="9975"/>
                      <a:pt x="8800" y="9975"/>
                    </a:cubicBezTo>
                    <a:cubicBezTo>
                      <a:pt x="8766" y="9975"/>
                      <a:pt x="8731" y="9982"/>
                      <a:pt x="8699" y="9996"/>
                    </a:cubicBezTo>
                    <a:cubicBezTo>
                      <a:pt x="8681" y="10007"/>
                      <a:pt x="7617" y="10477"/>
                      <a:pt x="6335" y="10477"/>
                    </a:cubicBezTo>
                    <a:cubicBezTo>
                      <a:pt x="5617" y="10477"/>
                      <a:pt x="4830" y="10329"/>
                      <a:pt x="4122" y="9871"/>
                    </a:cubicBezTo>
                    <a:cubicBezTo>
                      <a:pt x="2552" y="8863"/>
                      <a:pt x="1758" y="6624"/>
                      <a:pt x="1758" y="3216"/>
                    </a:cubicBezTo>
                    <a:cubicBezTo>
                      <a:pt x="1758" y="3091"/>
                      <a:pt x="1669" y="2984"/>
                      <a:pt x="1553" y="2966"/>
                    </a:cubicBezTo>
                    <a:cubicBezTo>
                      <a:pt x="1544" y="2966"/>
                      <a:pt x="973" y="2859"/>
                      <a:pt x="750" y="2377"/>
                    </a:cubicBezTo>
                    <a:cubicBezTo>
                      <a:pt x="536" y="1922"/>
                      <a:pt x="688" y="1235"/>
                      <a:pt x="1178" y="379"/>
                    </a:cubicBezTo>
                    <a:cubicBezTo>
                      <a:pt x="1250" y="263"/>
                      <a:pt x="1214" y="102"/>
                      <a:pt x="1089" y="31"/>
                    </a:cubicBezTo>
                    <a:cubicBezTo>
                      <a:pt x="1049" y="11"/>
                      <a:pt x="1006" y="1"/>
                      <a:pt x="9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60"/>
              <p:cNvSpPr/>
              <p:nvPr/>
            </p:nvSpPr>
            <p:spPr>
              <a:xfrm>
                <a:off x="621009" y="1302632"/>
                <a:ext cx="110329" cy="67854"/>
              </a:xfrm>
              <a:custGeom>
                <a:avLst/>
                <a:gdLst/>
                <a:ahLst/>
                <a:cxnLst/>
                <a:rect l="l" t="t" r="r" b="b"/>
                <a:pathLst>
                  <a:path w="3543" h="2179" extrusionOk="0">
                    <a:moveTo>
                      <a:pt x="3256" y="0"/>
                    </a:moveTo>
                    <a:cubicBezTo>
                      <a:pt x="3157" y="0"/>
                      <a:pt x="3065" y="59"/>
                      <a:pt x="3025" y="153"/>
                    </a:cubicBezTo>
                    <a:cubicBezTo>
                      <a:pt x="2704" y="903"/>
                      <a:pt x="2284" y="1375"/>
                      <a:pt x="1758" y="1572"/>
                    </a:cubicBezTo>
                    <a:cubicBezTo>
                      <a:pt x="1558" y="1646"/>
                      <a:pt x="1362" y="1672"/>
                      <a:pt x="1184" y="1672"/>
                    </a:cubicBezTo>
                    <a:cubicBezTo>
                      <a:pt x="741" y="1672"/>
                      <a:pt x="408" y="1509"/>
                      <a:pt x="402" y="1509"/>
                    </a:cubicBezTo>
                    <a:cubicBezTo>
                      <a:pt x="364" y="1490"/>
                      <a:pt x="324" y="1481"/>
                      <a:pt x="284" y="1481"/>
                    </a:cubicBezTo>
                    <a:cubicBezTo>
                      <a:pt x="193" y="1481"/>
                      <a:pt x="106" y="1529"/>
                      <a:pt x="63" y="1616"/>
                    </a:cubicBezTo>
                    <a:cubicBezTo>
                      <a:pt x="1" y="1741"/>
                      <a:pt x="45" y="1902"/>
                      <a:pt x="170" y="1964"/>
                    </a:cubicBezTo>
                    <a:cubicBezTo>
                      <a:pt x="197" y="1973"/>
                      <a:pt x="616" y="2178"/>
                      <a:pt x="1178" y="2178"/>
                    </a:cubicBezTo>
                    <a:cubicBezTo>
                      <a:pt x="1410" y="2178"/>
                      <a:pt x="1660" y="2143"/>
                      <a:pt x="1927" y="2053"/>
                    </a:cubicBezTo>
                    <a:cubicBezTo>
                      <a:pt x="2588" y="1804"/>
                      <a:pt x="3114" y="1233"/>
                      <a:pt x="3489" y="349"/>
                    </a:cubicBezTo>
                    <a:cubicBezTo>
                      <a:pt x="3542" y="225"/>
                      <a:pt x="3480" y="73"/>
                      <a:pt x="3355" y="19"/>
                    </a:cubicBezTo>
                    <a:cubicBezTo>
                      <a:pt x="3322" y="6"/>
                      <a:pt x="3289" y="0"/>
                      <a:pt x="3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4" name="Google Shape;3794;p60"/>
              <p:cNvSpPr/>
              <p:nvPr/>
            </p:nvSpPr>
            <p:spPr>
              <a:xfrm>
                <a:off x="589619" y="1269779"/>
                <a:ext cx="60038" cy="95973"/>
              </a:xfrm>
              <a:custGeom>
                <a:avLst/>
                <a:gdLst/>
                <a:ahLst/>
                <a:cxnLst/>
                <a:rect l="l" t="t" r="r" b="b"/>
                <a:pathLst>
                  <a:path w="1928" h="3082" extrusionOk="0">
                    <a:moveTo>
                      <a:pt x="1637" y="0"/>
                    </a:moveTo>
                    <a:cubicBezTo>
                      <a:pt x="1563" y="0"/>
                      <a:pt x="1491" y="32"/>
                      <a:pt x="1446" y="93"/>
                    </a:cubicBezTo>
                    <a:cubicBezTo>
                      <a:pt x="0" y="1913"/>
                      <a:pt x="1196" y="3010"/>
                      <a:pt x="1205" y="3019"/>
                    </a:cubicBezTo>
                    <a:cubicBezTo>
                      <a:pt x="1249" y="3064"/>
                      <a:pt x="1312" y="3082"/>
                      <a:pt x="1374" y="3082"/>
                    </a:cubicBezTo>
                    <a:cubicBezTo>
                      <a:pt x="1446" y="3082"/>
                      <a:pt x="1508" y="3055"/>
                      <a:pt x="1562" y="3001"/>
                    </a:cubicBezTo>
                    <a:cubicBezTo>
                      <a:pt x="1651" y="2903"/>
                      <a:pt x="1651" y="2743"/>
                      <a:pt x="1544" y="2644"/>
                    </a:cubicBezTo>
                    <a:cubicBezTo>
                      <a:pt x="1508" y="2609"/>
                      <a:pt x="705" y="1842"/>
                      <a:pt x="1838" y="414"/>
                    </a:cubicBezTo>
                    <a:cubicBezTo>
                      <a:pt x="1927" y="307"/>
                      <a:pt x="1910" y="147"/>
                      <a:pt x="1802" y="57"/>
                    </a:cubicBezTo>
                    <a:cubicBezTo>
                      <a:pt x="1752" y="19"/>
                      <a:pt x="1694" y="0"/>
                      <a:pt x="16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95" name="Google Shape;3795;p60"/>
          <p:cNvGrpSpPr/>
          <p:nvPr/>
        </p:nvGrpSpPr>
        <p:grpSpPr>
          <a:xfrm>
            <a:off x="3012063" y="935025"/>
            <a:ext cx="2255788" cy="3425200"/>
            <a:chOff x="3012063" y="935025"/>
            <a:chExt cx="2255788" cy="3425200"/>
          </a:xfrm>
        </p:grpSpPr>
        <p:grpSp>
          <p:nvGrpSpPr>
            <p:cNvPr id="3796" name="Google Shape;3796;p60"/>
            <p:cNvGrpSpPr/>
            <p:nvPr/>
          </p:nvGrpSpPr>
          <p:grpSpPr>
            <a:xfrm flipH="1">
              <a:off x="3012063" y="4161525"/>
              <a:ext cx="198175" cy="198700"/>
              <a:chOff x="5372750" y="3475650"/>
              <a:chExt cx="198175" cy="198700"/>
            </a:xfrm>
          </p:grpSpPr>
          <p:sp>
            <p:nvSpPr>
              <p:cNvPr id="3797" name="Google Shape;3797;p60"/>
              <p:cNvSpPr/>
              <p:nvPr/>
            </p:nvSpPr>
            <p:spPr>
              <a:xfrm>
                <a:off x="5372750" y="3475650"/>
                <a:ext cx="198175" cy="198700"/>
              </a:xfrm>
              <a:custGeom>
                <a:avLst/>
                <a:gdLst/>
                <a:ahLst/>
                <a:cxnLst/>
                <a:rect l="l" t="t" r="r" b="b"/>
                <a:pathLst>
                  <a:path w="7927" h="7948" extrusionOk="0">
                    <a:moveTo>
                      <a:pt x="3963" y="1"/>
                    </a:moveTo>
                    <a:cubicBezTo>
                      <a:pt x="1773" y="1"/>
                      <a:pt x="0" y="1794"/>
                      <a:pt x="0" y="3984"/>
                    </a:cubicBezTo>
                    <a:cubicBezTo>
                      <a:pt x="0" y="4902"/>
                      <a:pt x="313" y="5757"/>
                      <a:pt x="835" y="6425"/>
                    </a:cubicBezTo>
                    <a:cubicBezTo>
                      <a:pt x="1565" y="7363"/>
                      <a:pt x="2691" y="7947"/>
                      <a:pt x="3963" y="7947"/>
                    </a:cubicBezTo>
                    <a:cubicBezTo>
                      <a:pt x="6153" y="7947"/>
                      <a:pt x="7926" y="6174"/>
                      <a:pt x="7926" y="3984"/>
                    </a:cubicBezTo>
                    <a:cubicBezTo>
                      <a:pt x="7926" y="1857"/>
                      <a:pt x="6279" y="126"/>
                      <a:pt x="4193" y="21"/>
                    </a:cubicBezTo>
                    <a:cubicBezTo>
                      <a:pt x="4109" y="1"/>
                      <a:pt x="4047" y="1"/>
                      <a:pt x="39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60"/>
              <p:cNvSpPr/>
              <p:nvPr/>
            </p:nvSpPr>
            <p:spPr>
              <a:xfrm>
                <a:off x="5393600" y="3476175"/>
                <a:ext cx="177325" cy="198175"/>
              </a:xfrm>
              <a:custGeom>
                <a:avLst/>
                <a:gdLst/>
                <a:ahLst/>
                <a:cxnLst/>
                <a:rect l="l" t="t" r="r" b="b"/>
                <a:pathLst>
                  <a:path w="7093" h="7927" extrusionOk="0">
                    <a:moveTo>
                      <a:pt x="3359" y="0"/>
                    </a:moveTo>
                    <a:cubicBezTo>
                      <a:pt x="3505" y="126"/>
                      <a:pt x="3651" y="272"/>
                      <a:pt x="3776" y="397"/>
                    </a:cubicBezTo>
                    <a:cubicBezTo>
                      <a:pt x="4339" y="1022"/>
                      <a:pt x="4673" y="1898"/>
                      <a:pt x="4652" y="2754"/>
                    </a:cubicBezTo>
                    <a:cubicBezTo>
                      <a:pt x="4610" y="4235"/>
                      <a:pt x="3505" y="5611"/>
                      <a:pt x="2066" y="5966"/>
                    </a:cubicBezTo>
                    <a:cubicBezTo>
                      <a:pt x="1565" y="6091"/>
                      <a:pt x="1064" y="6091"/>
                      <a:pt x="564" y="6216"/>
                    </a:cubicBezTo>
                    <a:cubicBezTo>
                      <a:pt x="376" y="6258"/>
                      <a:pt x="188" y="6320"/>
                      <a:pt x="1" y="6404"/>
                    </a:cubicBezTo>
                    <a:cubicBezTo>
                      <a:pt x="731" y="7342"/>
                      <a:pt x="1857" y="7926"/>
                      <a:pt x="3129" y="7926"/>
                    </a:cubicBezTo>
                    <a:cubicBezTo>
                      <a:pt x="5319" y="7926"/>
                      <a:pt x="7092" y="6153"/>
                      <a:pt x="7092" y="3963"/>
                    </a:cubicBezTo>
                    <a:cubicBezTo>
                      <a:pt x="7092" y="1836"/>
                      <a:pt x="5445" y="105"/>
                      <a:pt x="3359" y="0"/>
                    </a:cubicBezTo>
                    <a:close/>
                  </a:path>
                </a:pathLst>
              </a:custGeom>
              <a:solidFill>
                <a:srgbClr val="272D4D">
                  <a:alpha val="9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60"/>
              <p:cNvSpPr/>
              <p:nvPr/>
            </p:nvSpPr>
            <p:spPr>
              <a:xfrm>
                <a:off x="5391525" y="3532475"/>
                <a:ext cx="29750" cy="81750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3270" extrusionOk="0">
                    <a:moveTo>
                      <a:pt x="742" y="0"/>
                    </a:moveTo>
                    <a:cubicBezTo>
                      <a:pt x="652" y="0"/>
                      <a:pt x="433" y="285"/>
                      <a:pt x="271" y="648"/>
                    </a:cubicBezTo>
                    <a:cubicBezTo>
                      <a:pt x="105" y="1044"/>
                      <a:pt x="0" y="1545"/>
                      <a:pt x="42" y="1816"/>
                    </a:cubicBezTo>
                    <a:cubicBezTo>
                      <a:pt x="42" y="2066"/>
                      <a:pt x="188" y="2567"/>
                      <a:pt x="459" y="2879"/>
                    </a:cubicBezTo>
                    <a:cubicBezTo>
                      <a:pt x="668" y="3136"/>
                      <a:pt x="926" y="3270"/>
                      <a:pt x="1053" y="3270"/>
                    </a:cubicBezTo>
                    <a:cubicBezTo>
                      <a:pt x="1091" y="3270"/>
                      <a:pt x="1117" y="3258"/>
                      <a:pt x="1127" y="3234"/>
                    </a:cubicBezTo>
                    <a:cubicBezTo>
                      <a:pt x="1189" y="3151"/>
                      <a:pt x="1001" y="2921"/>
                      <a:pt x="918" y="2608"/>
                    </a:cubicBezTo>
                    <a:cubicBezTo>
                      <a:pt x="814" y="2316"/>
                      <a:pt x="793" y="1962"/>
                      <a:pt x="772" y="1774"/>
                    </a:cubicBezTo>
                    <a:cubicBezTo>
                      <a:pt x="772" y="1586"/>
                      <a:pt x="751" y="1169"/>
                      <a:pt x="793" y="773"/>
                    </a:cubicBezTo>
                    <a:cubicBezTo>
                      <a:pt x="814" y="397"/>
                      <a:pt x="855" y="43"/>
                      <a:pt x="751" y="1"/>
                    </a:cubicBezTo>
                    <a:cubicBezTo>
                      <a:pt x="748" y="0"/>
                      <a:pt x="745" y="0"/>
                      <a:pt x="7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00" name="Google Shape;3800;p60"/>
            <p:cNvGrpSpPr/>
            <p:nvPr/>
          </p:nvGrpSpPr>
          <p:grpSpPr>
            <a:xfrm flipH="1">
              <a:off x="5069675" y="935025"/>
              <a:ext cx="198175" cy="198700"/>
              <a:chOff x="5372750" y="3475650"/>
              <a:chExt cx="198175" cy="198700"/>
            </a:xfrm>
          </p:grpSpPr>
          <p:sp>
            <p:nvSpPr>
              <p:cNvPr id="3801" name="Google Shape;3801;p60"/>
              <p:cNvSpPr/>
              <p:nvPr/>
            </p:nvSpPr>
            <p:spPr>
              <a:xfrm>
                <a:off x="5372750" y="3475650"/>
                <a:ext cx="198175" cy="198700"/>
              </a:xfrm>
              <a:custGeom>
                <a:avLst/>
                <a:gdLst/>
                <a:ahLst/>
                <a:cxnLst/>
                <a:rect l="l" t="t" r="r" b="b"/>
                <a:pathLst>
                  <a:path w="7927" h="7948" extrusionOk="0">
                    <a:moveTo>
                      <a:pt x="3963" y="1"/>
                    </a:moveTo>
                    <a:cubicBezTo>
                      <a:pt x="1773" y="1"/>
                      <a:pt x="0" y="1794"/>
                      <a:pt x="0" y="3984"/>
                    </a:cubicBezTo>
                    <a:cubicBezTo>
                      <a:pt x="0" y="4902"/>
                      <a:pt x="313" y="5757"/>
                      <a:pt x="835" y="6425"/>
                    </a:cubicBezTo>
                    <a:cubicBezTo>
                      <a:pt x="1565" y="7363"/>
                      <a:pt x="2691" y="7947"/>
                      <a:pt x="3963" y="7947"/>
                    </a:cubicBezTo>
                    <a:cubicBezTo>
                      <a:pt x="6153" y="7947"/>
                      <a:pt x="7926" y="6174"/>
                      <a:pt x="7926" y="3984"/>
                    </a:cubicBezTo>
                    <a:cubicBezTo>
                      <a:pt x="7926" y="1857"/>
                      <a:pt x="6279" y="126"/>
                      <a:pt x="4193" y="21"/>
                    </a:cubicBezTo>
                    <a:cubicBezTo>
                      <a:pt x="4109" y="1"/>
                      <a:pt x="4047" y="1"/>
                      <a:pt x="39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60"/>
              <p:cNvSpPr/>
              <p:nvPr/>
            </p:nvSpPr>
            <p:spPr>
              <a:xfrm>
                <a:off x="5393600" y="3476175"/>
                <a:ext cx="177325" cy="198175"/>
              </a:xfrm>
              <a:custGeom>
                <a:avLst/>
                <a:gdLst/>
                <a:ahLst/>
                <a:cxnLst/>
                <a:rect l="l" t="t" r="r" b="b"/>
                <a:pathLst>
                  <a:path w="7093" h="7927" extrusionOk="0">
                    <a:moveTo>
                      <a:pt x="3359" y="0"/>
                    </a:moveTo>
                    <a:cubicBezTo>
                      <a:pt x="3505" y="126"/>
                      <a:pt x="3651" y="272"/>
                      <a:pt x="3776" y="397"/>
                    </a:cubicBezTo>
                    <a:cubicBezTo>
                      <a:pt x="4339" y="1022"/>
                      <a:pt x="4673" y="1898"/>
                      <a:pt x="4652" y="2754"/>
                    </a:cubicBezTo>
                    <a:cubicBezTo>
                      <a:pt x="4610" y="4235"/>
                      <a:pt x="3505" y="5611"/>
                      <a:pt x="2066" y="5966"/>
                    </a:cubicBezTo>
                    <a:cubicBezTo>
                      <a:pt x="1565" y="6091"/>
                      <a:pt x="1064" y="6091"/>
                      <a:pt x="564" y="6216"/>
                    </a:cubicBezTo>
                    <a:cubicBezTo>
                      <a:pt x="376" y="6258"/>
                      <a:pt x="188" y="6320"/>
                      <a:pt x="1" y="6404"/>
                    </a:cubicBezTo>
                    <a:cubicBezTo>
                      <a:pt x="731" y="7342"/>
                      <a:pt x="1857" y="7926"/>
                      <a:pt x="3129" y="7926"/>
                    </a:cubicBezTo>
                    <a:cubicBezTo>
                      <a:pt x="5319" y="7926"/>
                      <a:pt x="7092" y="6153"/>
                      <a:pt x="7092" y="3963"/>
                    </a:cubicBezTo>
                    <a:cubicBezTo>
                      <a:pt x="7092" y="1836"/>
                      <a:pt x="5445" y="105"/>
                      <a:pt x="3359" y="0"/>
                    </a:cubicBezTo>
                    <a:close/>
                  </a:path>
                </a:pathLst>
              </a:custGeom>
              <a:solidFill>
                <a:srgbClr val="272D4D">
                  <a:alpha val="9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60"/>
              <p:cNvSpPr/>
              <p:nvPr/>
            </p:nvSpPr>
            <p:spPr>
              <a:xfrm>
                <a:off x="5391525" y="3532475"/>
                <a:ext cx="29750" cy="81750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3270" extrusionOk="0">
                    <a:moveTo>
                      <a:pt x="742" y="0"/>
                    </a:moveTo>
                    <a:cubicBezTo>
                      <a:pt x="652" y="0"/>
                      <a:pt x="433" y="285"/>
                      <a:pt x="271" y="648"/>
                    </a:cubicBezTo>
                    <a:cubicBezTo>
                      <a:pt x="105" y="1044"/>
                      <a:pt x="0" y="1545"/>
                      <a:pt x="42" y="1816"/>
                    </a:cubicBezTo>
                    <a:cubicBezTo>
                      <a:pt x="42" y="2066"/>
                      <a:pt x="188" y="2567"/>
                      <a:pt x="459" y="2879"/>
                    </a:cubicBezTo>
                    <a:cubicBezTo>
                      <a:pt x="668" y="3136"/>
                      <a:pt x="926" y="3270"/>
                      <a:pt x="1053" y="3270"/>
                    </a:cubicBezTo>
                    <a:cubicBezTo>
                      <a:pt x="1091" y="3270"/>
                      <a:pt x="1117" y="3258"/>
                      <a:pt x="1127" y="3234"/>
                    </a:cubicBezTo>
                    <a:cubicBezTo>
                      <a:pt x="1189" y="3151"/>
                      <a:pt x="1001" y="2921"/>
                      <a:pt x="918" y="2608"/>
                    </a:cubicBezTo>
                    <a:cubicBezTo>
                      <a:pt x="814" y="2316"/>
                      <a:pt x="793" y="1962"/>
                      <a:pt x="772" y="1774"/>
                    </a:cubicBezTo>
                    <a:cubicBezTo>
                      <a:pt x="772" y="1586"/>
                      <a:pt x="751" y="1169"/>
                      <a:pt x="793" y="773"/>
                    </a:cubicBezTo>
                    <a:cubicBezTo>
                      <a:pt x="814" y="397"/>
                      <a:pt x="855" y="43"/>
                      <a:pt x="751" y="1"/>
                    </a:cubicBezTo>
                    <a:cubicBezTo>
                      <a:pt x="748" y="0"/>
                      <a:pt x="745" y="0"/>
                      <a:pt x="7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04" name="Google Shape;3804;p60"/>
          <p:cNvGrpSpPr/>
          <p:nvPr/>
        </p:nvGrpSpPr>
        <p:grpSpPr>
          <a:xfrm>
            <a:off x="333642" y="3224262"/>
            <a:ext cx="1449922" cy="1390900"/>
            <a:chOff x="333642" y="3224262"/>
            <a:chExt cx="1449922" cy="1390900"/>
          </a:xfrm>
        </p:grpSpPr>
        <p:sp>
          <p:nvSpPr>
            <p:cNvPr id="3805" name="Google Shape;3805;p60"/>
            <p:cNvSpPr/>
            <p:nvPr/>
          </p:nvSpPr>
          <p:spPr>
            <a:xfrm flipH="1">
              <a:off x="333642" y="3419358"/>
              <a:ext cx="945410" cy="945379"/>
            </a:xfrm>
            <a:custGeom>
              <a:avLst/>
              <a:gdLst/>
              <a:ahLst/>
              <a:cxnLst/>
              <a:rect l="l" t="t" r="r" b="b"/>
              <a:pathLst>
                <a:path w="30360" h="30359" extrusionOk="0">
                  <a:moveTo>
                    <a:pt x="15176" y="1"/>
                  </a:moveTo>
                  <a:cubicBezTo>
                    <a:pt x="6799" y="1"/>
                    <a:pt x="1" y="6798"/>
                    <a:pt x="1" y="15175"/>
                  </a:cubicBezTo>
                  <a:cubicBezTo>
                    <a:pt x="1" y="23561"/>
                    <a:pt x="6799" y="30359"/>
                    <a:pt x="15176" y="30359"/>
                  </a:cubicBezTo>
                  <a:cubicBezTo>
                    <a:pt x="23561" y="30359"/>
                    <a:pt x="30359" y="23561"/>
                    <a:pt x="30359" y="15175"/>
                  </a:cubicBezTo>
                  <a:cubicBezTo>
                    <a:pt x="30359" y="6798"/>
                    <a:pt x="23561" y="1"/>
                    <a:pt x="15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06" name="Google Shape;3806;p60"/>
            <p:cNvGrpSpPr/>
            <p:nvPr/>
          </p:nvGrpSpPr>
          <p:grpSpPr>
            <a:xfrm rot="-713040" flipH="1">
              <a:off x="456674" y="3337404"/>
              <a:ext cx="1220050" cy="1164616"/>
              <a:chOff x="244350" y="496775"/>
              <a:chExt cx="1070954" cy="1022295"/>
            </a:xfrm>
          </p:grpSpPr>
          <p:sp>
            <p:nvSpPr>
              <p:cNvPr id="3807" name="Google Shape;3807;p60"/>
              <p:cNvSpPr/>
              <p:nvPr/>
            </p:nvSpPr>
            <p:spPr>
              <a:xfrm>
                <a:off x="244350" y="496775"/>
                <a:ext cx="1070954" cy="1022295"/>
              </a:xfrm>
              <a:custGeom>
                <a:avLst/>
                <a:gdLst/>
                <a:ahLst/>
                <a:cxnLst/>
                <a:rect l="l" t="t" r="r" b="b"/>
                <a:pathLst>
                  <a:path w="69769" h="66599" extrusionOk="0">
                    <a:moveTo>
                      <a:pt x="35980" y="1"/>
                    </a:moveTo>
                    <a:cubicBezTo>
                      <a:pt x="35625" y="1"/>
                      <a:pt x="35270" y="42"/>
                      <a:pt x="34916" y="126"/>
                    </a:cubicBezTo>
                    <a:lnTo>
                      <a:pt x="29201" y="1628"/>
                    </a:lnTo>
                    <a:cubicBezTo>
                      <a:pt x="27365" y="2107"/>
                      <a:pt x="26072" y="3776"/>
                      <a:pt x="26093" y="5695"/>
                    </a:cubicBezTo>
                    <a:lnTo>
                      <a:pt x="26114" y="10555"/>
                    </a:lnTo>
                    <a:cubicBezTo>
                      <a:pt x="25008" y="10742"/>
                      <a:pt x="23694" y="10993"/>
                      <a:pt x="22360" y="11347"/>
                    </a:cubicBezTo>
                    <a:cubicBezTo>
                      <a:pt x="20545" y="11806"/>
                      <a:pt x="15560" y="13078"/>
                      <a:pt x="13349" y="16541"/>
                    </a:cubicBezTo>
                    <a:cubicBezTo>
                      <a:pt x="4464" y="21338"/>
                      <a:pt x="0" y="29160"/>
                      <a:pt x="751" y="38733"/>
                    </a:cubicBezTo>
                    <a:cubicBezTo>
                      <a:pt x="1773" y="51811"/>
                      <a:pt x="11931" y="62678"/>
                      <a:pt x="26051" y="65765"/>
                    </a:cubicBezTo>
                    <a:cubicBezTo>
                      <a:pt x="28638" y="66328"/>
                      <a:pt x="31307" y="66599"/>
                      <a:pt x="33998" y="66599"/>
                    </a:cubicBezTo>
                    <a:cubicBezTo>
                      <a:pt x="34978" y="66599"/>
                      <a:pt x="35980" y="66557"/>
                      <a:pt x="36981" y="66495"/>
                    </a:cubicBezTo>
                    <a:cubicBezTo>
                      <a:pt x="55648" y="65035"/>
                      <a:pt x="69769" y="50205"/>
                      <a:pt x="68476" y="33456"/>
                    </a:cubicBezTo>
                    <a:cubicBezTo>
                      <a:pt x="67662" y="23048"/>
                      <a:pt x="61176" y="15727"/>
                      <a:pt x="50204" y="12745"/>
                    </a:cubicBezTo>
                    <a:cubicBezTo>
                      <a:pt x="46680" y="9866"/>
                      <a:pt x="40965" y="9470"/>
                      <a:pt x="38649" y="9428"/>
                    </a:cubicBezTo>
                    <a:lnTo>
                      <a:pt x="39943" y="5445"/>
                    </a:lnTo>
                    <a:cubicBezTo>
                      <a:pt x="40422" y="4005"/>
                      <a:pt x="40068" y="2420"/>
                      <a:pt x="39004" y="1294"/>
                    </a:cubicBezTo>
                    <a:cubicBezTo>
                      <a:pt x="38211" y="460"/>
                      <a:pt x="37106" y="1"/>
                      <a:pt x="359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dist="47625" dir="540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60"/>
              <p:cNvSpPr/>
              <p:nvPr/>
            </p:nvSpPr>
            <p:spPr>
              <a:xfrm>
                <a:off x="282425" y="721346"/>
                <a:ext cx="987226" cy="753394"/>
              </a:xfrm>
              <a:custGeom>
                <a:avLst/>
                <a:gdLst/>
                <a:ahLst/>
                <a:cxnLst/>
                <a:rect l="l" t="t" r="r" b="b"/>
                <a:pathLst>
                  <a:path w="61615" h="47021" extrusionOk="0">
                    <a:moveTo>
                      <a:pt x="33967" y="1"/>
                    </a:moveTo>
                    <a:cubicBezTo>
                      <a:pt x="32397" y="1"/>
                      <a:pt x="30792" y="66"/>
                      <a:pt x="29160" y="192"/>
                    </a:cubicBezTo>
                    <a:cubicBezTo>
                      <a:pt x="28326" y="255"/>
                      <a:pt x="27512" y="338"/>
                      <a:pt x="26699" y="442"/>
                    </a:cubicBezTo>
                    <a:cubicBezTo>
                      <a:pt x="11493" y="2215"/>
                      <a:pt x="1" y="9265"/>
                      <a:pt x="1065" y="23010"/>
                    </a:cubicBezTo>
                    <a:cubicBezTo>
                      <a:pt x="1962" y="34524"/>
                      <a:pt x="11139" y="43659"/>
                      <a:pt x="23111" y="46266"/>
                    </a:cubicBezTo>
                    <a:cubicBezTo>
                      <a:pt x="25373" y="46756"/>
                      <a:pt x="27725" y="47021"/>
                      <a:pt x="30142" y="47021"/>
                    </a:cubicBezTo>
                    <a:cubicBezTo>
                      <a:pt x="31023" y="47021"/>
                      <a:pt x="31913" y="46985"/>
                      <a:pt x="32810" y="46913"/>
                    </a:cubicBezTo>
                    <a:cubicBezTo>
                      <a:pt x="49225" y="45641"/>
                      <a:pt x="61614" y="32855"/>
                      <a:pt x="60467" y="18359"/>
                    </a:cubicBezTo>
                    <a:cubicBezTo>
                      <a:pt x="59453" y="5323"/>
                      <a:pt x="48187" y="1"/>
                      <a:pt x="339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60"/>
              <p:cNvSpPr/>
              <p:nvPr/>
            </p:nvSpPr>
            <p:spPr>
              <a:xfrm>
                <a:off x="384018" y="1175852"/>
                <a:ext cx="157758" cy="173059"/>
              </a:xfrm>
              <a:custGeom>
                <a:avLst/>
                <a:gdLst/>
                <a:ahLst/>
                <a:cxnLst/>
                <a:rect l="l" t="t" r="r" b="b"/>
                <a:pathLst>
                  <a:path w="9846" h="10801" extrusionOk="0">
                    <a:moveTo>
                      <a:pt x="159" y="1"/>
                    </a:moveTo>
                    <a:cubicBezTo>
                      <a:pt x="154" y="1"/>
                      <a:pt x="150" y="1"/>
                      <a:pt x="147" y="3"/>
                    </a:cubicBezTo>
                    <a:cubicBezTo>
                      <a:pt x="1" y="65"/>
                      <a:pt x="334" y="1504"/>
                      <a:pt x="1002" y="3110"/>
                    </a:cubicBezTo>
                    <a:cubicBezTo>
                      <a:pt x="1336" y="3924"/>
                      <a:pt x="1774" y="4758"/>
                      <a:pt x="2212" y="5488"/>
                    </a:cubicBezTo>
                    <a:cubicBezTo>
                      <a:pt x="2670" y="6218"/>
                      <a:pt x="3129" y="6823"/>
                      <a:pt x="3463" y="7219"/>
                    </a:cubicBezTo>
                    <a:cubicBezTo>
                      <a:pt x="3797" y="7595"/>
                      <a:pt x="4297" y="8116"/>
                      <a:pt x="4923" y="8617"/>
                    </a:cubicBezTo>
                    <a:cubicBezTo>
                      <a:pt x="5528" y="9138"/>
                      <a:pt x="6258" y="9618"/>
                      <a:pt x="6967" y="9973"/>
                    </a:cubicBezTo>
                    <a:cubicBezTo>
                      <a:pt x="8105" y="10558"/>
                      <a:pt x="9179" y="10801"/>
                      <a:pt x="9608" y="10801"/>
                    </a:cubicBezTo>
                    <a:cubicBezTo>
                      <a:pt x="9729" y="10801"/>
                      <a:pt x="9799" y="10781"/>
                      <a:pt x="9804" y="10744"/>
                    </a:cubicBezTo>
                    <a:cubicBezTo>
                      <a:pt x="9845" y="10577"/>
                      <a:pt x="8636" y="10098"/>
                      <a:pt x="7426" y="9222"/>
                    </a:cubicBezTo>
                    <a:cubicBezTo>
                      <a:pt x="6821" y="8805"/>
                      <a:pt x="6195" y="8283"/>
                      <a:pt x="5674" y="7762"/>
                    </a:cubicBezTo>
                    <a:cubicBezTo>
                      <a:pt x="5152" y="7261"/>
                      <a:pt x="4694" y="6761"/>
                      <a:pt x="4402" y="6406"/>
                    </a:cubicBezTo>
                    <a:cubicBezTo>
                      <a:pt x="4089" y="6051"/>
                      <a:pt x="3630" y="5509"/>
                      <a:pt x="3171" y="4863"/>
                    </a:cubicBezTo>
                    <a:cubicBezTo>
                      <a:pt x="2691" y="4216"/>
                      <a:pt x="2212" y="3444"/>
                      <a:pt x="1794" y="2735"/>
                    </a:cubicBezTo>
                    <a:cubicBezTo>
                      <a:pt x="959" y="1308"/>
                      <a:pt x="342" y="1"/>
                      <a:pt x="1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60"/>
              <p:cNvSpPr/>
              <p:nvPr/>
            </p:nvSpPr>
            <p:spPr>
              <a:xfrm>
                <a:off x="652702" y="721346"/>
                <a:ext cx="616930" cy="753394"/>
              </a:xfrm>
              <a:custGeom>
                <a:avLst/>
                <a:gdLst/>
                <a:ahLst/>
                <a:cxnLst/>
                <a:rect l="l" t="t" r="r" b="b"/>
                <a:pathLst>
                  <a:path w="38504" h="47021" extrusionOk="0">
                    <a:moveTo>
                      <a:pt x="10856" y="1"/>
                    </a:moveTo>
                    <a:cubicBezTo>
                      <a:pt x="9286" y="1"/>
                      <a:pt x="7681" y="66"/>
                      <a:pt x="6049" y="192"/>
                    </a:cubicBezTo>
                    <a:cubicBezTo>
                      <a:pt x="5215" y="255"/>
                      <a:pt x="4401" y="338"/>
                      <a:pt x="3588" y="442"/>
                    </a:cubicBezTo>
                    <a:cubicBezTo>
                      <a:pt x="3317" y="547"/>
                      <a:pt x="3045" y="693"/>
                      <a:pt x="2795" y="818"/>
                    </a:cubicBezTo>
                    <a:cubicBezTo>
                      <a:pt x="4018" y="700"/>
                      <a:pt x="5152" y="606"/>
                      <a:pt x="6265" y="606"/>
                    </a:cubicBezTo>
                    <a:cubicBezTo>
                      <a:pt x="7905" y="606"/>
                      <a:pt x="9499" y="810"/>
                      <a:pt x="11263" y="1444"/>
                    </a:cubicBezTo>
                    <a:cubicBezTo>
                      <a:pt x="18230" y="3947"/>
                      <a:pt x="24258" y="9370"/>
                      <a:pt x="26886" y="16294"/>
                    </a:cubicBezTo>
                    <a:cubicBezTo>
                      <a:pt x="29493" y="23219"/>
                      <a:pt x="28450" y="31583"/>
                      <a:pt x="23715" y="37256"/>
                    </a:cubicBezTo>
                    <a:cubicBezTo>
                      <a:pt x="19940" y="41782"/>
                      <a:pt x="14246" y="44368"/>
                      <a:pt x="8448" y="45453"/>
                    </a:cubicBezTo>
                    <a:cubicBezTo>
                      <a:pt x="5653" y="45995"/>
                      <a:pt x="2837" y="46204"/>
                      <a:pt x="0" y="46266"/>
                    </a:cubicBezTo>
                    <a:cubicBezTo>
                      <a:pt x="2262" y="46756"/>
                      <a:pt x="4614" y="47021"/>
                      <a:pt x="7031" y="47021"/>
                    </a:cubicBezTo>
                    <a:cubicBezTo>
                      <a:pt x="7912" y="47021"/>
                      <a:pt x="8802" y="46985"/>
                      <a:pt x="9699" y="46913"/>
                    </a:cubicBezTo>
                    <a:cubicBezTo>
                      <a:pt x="26114" y="45641"/>
                      <a:pt x="38503" y="32855"/>
                      <a:pt x="37356" y="18359"/>
                    </a:cubicBezTo>
                    <a:cubicBezTo>
                      <a:pt x="36342" y="5323"/>
                      <a:pt x="25076" y="1"/>
                      <a:pt x="10856" y="1"/>
                    </a:cubicBezTo>
                    <a:close/>
                  </a:path>
                </a:pathLst>
              </a:custGeom>
              <a:solidFill>
                <a:srgbClr val="272D4D">
                  <a:alpha val="9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60"/>
              <p:cNvSpPr/>
              <p:nvPr/>
            </p:nvSpPr>
            <p:spPr>
              <a:xfrm>
                <a:off x="951442" y="983719"/>
                <a:ext cx="252338" cy="406411"/>
              </a:xfrm>
              <a:custGeom>
                <a:avLst/>
                <a:gdLst/>
                <a:ahLst/>
                <a:cxnLst/>
                <a:rect l="l" t="t" r="r" b="b"/>
                <a:pathLst>
                  <a:path w="15749" h="25365" extrusionOk="0">
                    <a:moveTo>
                      <a:pt x="14276" y="1"/>
                    </a:moveTo>
                    <a:cubicBezTo>
                      <a:pt x="14232" y="1"/>
                      <a:pt x="14187" y="8"/>
                      <a:pt x="14142" y="22"/>
                    </a:cubicBezTo>
                    <a:cubicBezTo>
                      <a:pt x="13871" y="85"/>
                      <a:pt x="13725" y="356"/>
                      <a:pt x="13788" y="607"/>
                    </a:cubicBezTo>
                    <a:cubicBezTo>
                      <a:pt x="13788" y="648"/>
                      <a:pt x="14747" y="4423"/>
                      <a:pt x="13579" y="9221"/>
                    </a:cubicBezTo>
                    <a:cubicBezTo>
                      <a:pt x="12495" y="13622"/>
                      <a:pt x="9303" y="19858"/>
                      <a:pt x="356" y="24426"/>
                    </a:cubicBezTo>
                    <a:cubicBezTo>
                      <a:pt x="105" y="24551"/>
                      <a:pt x="1" y="24843"/>
                      <a:pt x="126" y="25093"/>
                    </a:cubicBezTo>
                    <a:cubicBezTo>
                      <a:pt x="210" y="25260"/>
                      <a:pt x="397" y="25364"/>
                      <a:pt x="564" y="25364"/>
                    </a:cubicBezTo>
                    <a:cubicBezTo>
                      <a:pt x="648" y="25364"/>
                      <a:pt x="710" y="25344"/>
                      <a:pt x="794" y="25302"/>
                    </a:cubicBezTo>
                    <a:cubicBezTo>
                      <a:pt x="10117" y="20546"/>
                      <a:pt x="13412" y="14018"/>
                      <a:pt x="14539" y="9408"/>
                    </a:cubicBezTo>
                    <a:cubicBezTo>
                      <a:pt x="15748" y="4382"/>
                      <a:pt x="14768" y="523"/>
                      <a:pt x="14726" y="356"/>
                    </a:cubicBezTo>
                    <a:cubicBezTo>
                      <a:pt x="14675" y="150"/>
                      <a:pt x="14482" y="1"/>
                      <a:pt x="142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60"/>
              <p:cNvSpPr/>
              <p:nvPr/>
            </p:nvSpPr>
            <p:spPr>
              <a:xfrm>
                <a:off x="450861" y="725559"/>
                <a:ext cx="594339" cy="234393"/>
              </a:xfrm>
              <a:custGeom>
                <a:avLst/>
                <a:gdLst/>
                <a:ahLst/>
                <a:cxnLst/>
                <a:rect l="l" t="t" r="r" b="b"/>
                <a:pathLst>
                  <a:path w="37094" h="14629" extrusionOk="0">
                    <a:moveTo>
                      <a:pt x="24650" y="0"/>
                    </a:moveTo>
                    <a:cubicBezTo>
                      <a:pt x="23394" y="0"/>
                      <a:pt x="22134" y="99"/>
                      <a:pt x="20941" y="305"/>
                    </a:cubicBezTo>
                    <a:lnTo>
                      <a:pt x="15915" y="701"/>
                    </a:lnTo>
                    <a:cubicBezTo>
                      <a:pt x="15915" y="701"/>
                      <a:pt x="0" y="2161"/>
                      <a:pt x="3254" y="8126"/>
                    </a:cubicBezTo>
                    <a:cubicBezTo>
                      <a:pt x="4067" y="9621"/>
                      <a:pt x="5111" y="10182"/>
                      <a:pt x="6221" y="10182"/>
                    </a:cubicBezTo>
                    <a:cubicBezTo>
                      <a:pt x="9553" y="10182"/>
                      <a:pt x="13474" y="5123"/>
                      <a:pt x="13474" y="5123"/>
                    </a:cubicBezTo>
                    <a:lnTo>
                      <a:pt x="13474" y="5123"/>
                    </a:lnTo>
                    <a:cubicBezTo>
                      <a:pt x="13474" y="5124"/>
                      <a:pt x="9303" y="14154"/>
                      <a:pt x="13599" y="14613"/>
                    </a:cubicBezTo>
                    <a:cubicBezTo>
                      <a:pt x="13703" y="14623"/>
                      <a:pt x="13805" y="14629"/>
                      <a:pt x="13906" y="14629"/>
                    </a:cubicBezTo>
                    <a:cubicBezTo>
                      <a:pt x="17954" y="14629"/>
                      <a:pt x="18689" y="6186"/>
                      <a:pt x="18689" y="6186"/>
                    </a:cubicBezTo>
                    <a:cubicBezTo>
                      <a:pt x="18689" y="6186"/>
                      <a:pt x="20025" y="14088"/>
                      <a:pt x="23598" y="14088"/>
                    </a:cubicBezTo>
                    <a:cubicBezTo>
                      <a:pt x="23992" y="14088"/>
                      <a:pt x="24413" y="13992"/>
                      <a:pt x="24863" y="13779"/>
                    </a:cubicBezTo>
                    <a:cubicBezTo>
                      <a:pt x="29388" y="11630"/>
                      <a:pt x="23799" y="4664"/>
                      <a:pt x="23799" y="4664"/>
                    </a:cubicBezTo>
                    <a:lnTo>
                      <a:pt x="23799" y="4664"/>
                    </a:lnTo>
                    <a:cubicBezTo>
                      <a:pt x="23799" y="4664"/>
                      <a:pt x="27985" y="7919"/>
                      <a:pt x="31402" y="7919"/>
                    </a:cubicBezTo>
                    <a:cubicBezTo>
                      <a:pt x="32675" y="7919"/>
                      <a:pt x="33841" y="7468"/>
                      <a:pt x="34645" y="6228"/>
                    </a:cubicBezTo>
                    <a:cubicBezTo>
                      <a:pt x="37094" y="2442"/>
                      <a:pt x="30908" y="0"/>
                      <a:pt x="24650" y="0"/>
                    </a:cubicBezTo>
                    <a:close/>
                  </a:path>
                </a:pathLst>
              </a:custGeom>
              <a:solidFill>
                <a:srgbClr val="272D4D">
                  <a:alpha val="9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60"/>
              <p:cNvSpPr/>
              <p:nvPr/>
            </p:nvSpPr>
            <p:spPr>
              <a:xfrm>
                <a:off x="860551" y="942302"/>
                <a:ext cx="165112" cy="142039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8865" extrusionOk="0">
                    <a:moveTo>
                      <a:pt x="4949" y="1"/>
                    </a:moveTo>
                    <a:cubicBezTo>
                      <a:pt x="4416" y="1"/>
                      <a:pt x="3883" y="105"/>
                      <a:pt x="3380" y="313"/>
                    </a:cubicBezTo>
                    <a:cubicBezTo>
                      <a:pt x="2295" y="751"/>
                      <a:pt x="1356" y="1669"/>
                      <a:pt x="814" y="3046"/>
                    </a:cubicBezTo>
                    <a:cubicBezTo>
                      <a:pt x="293" y="4422"/>
                      <a:pt x="1" y="6299"/>
                      <a:pt x="168" y="8865"/>
                    </a:cubicBezTo>
                    <a:lnTo>
                      <a:pt x="10304" y="8197"/>
                    </a:lnTo>
                    <a:cubicBezTo>
                      <a:pt x="10117" y="5632"/>
                      <a:pt x="9574" y="3796"/>
                      <a:pt x="8865" y="2503"/>
                    </a:cubicBezTo>
                    <a:cubicBezTo>
                      <a:pt x="7958" y="826"/>
                      <a:pt x="6449" y="1"/>
                      <a:pt x="494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60"/>
              <p:cNvSpPr/>
              <p:nvPr/>
            </p:nvSpPr>
            <p:spPr>
              <a:xfrm>
                <a:off x="860551" y="947317"/>
                <a:ext cx="85913" cy="137024"/>
              </a:xfrm>
              <a:custGeom>
                <a:avLst/>
                <a:gdLst/>
                <a:ahLst/>
                <a:cxnLst/>
                <a:rect l="l" t="t" r="r" b="b"/>
                <a:pathLst>
                  <a:path w="5362" h="8552" extrusionOk="0">
                    <a:moveTo>
                      <a:pt x="3380" y="0"/>
                    </a:moveTo>
                    <a:cubicBezTo>
                      <a:pt x="2295" y="438"/>
                      <a:pt x="1356" y="1356"/>
                      <a:pt x="814" y="2733"/>
                    </a:cubicBezTo>
                    <a:cubicBezTo>
                      <a:pt x="293" y="4109"/>
                      <a:pt x="1" y="5986"/>
                      <a:pt x="168" y="8552"/>
                    </a:cubicBezTo>
                    <a:lnTo>
                      <a:pt x="4986" y="8239"/>
                    </a:lnTo>
                    <a:cubicBezTo>
                      <a:pt x="5236" y="7363"/>
                      <a:pt x="5361" y="6383"/>
                      <a:pt x="5319" y="5381"/>
                    </a:cubicBezTo>
                    <a:lnTo>
                      <a:pt x="3317" y="4756"/>
                    </a:lnTo>
                    <a:lnTo>
                      <a:pt x="5090" y="3588"/>
                    </a:lnTo>
                    <a:cubicBezTo>
                      <a:pt x="4777" y="2190"/>
                      <a:pt x="4172" y="939"/>
                      <a:pt x="33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60"/>
              <p:cNvSpPr/>
              <p:nvPr/>
            </p:nvSpPr>
            <p:spPr>
              <a:xfrm>
                <a:off x="525714" y="972920"/>
                <a:ext cx="165096" cy="142168"/>
              </a:xfrm>
              <a:custGeom>
                <a:avLst/>
                <a:gdLst/>
                <a:ahLst/>
                <a:cxnLst/>
                <a:rect l="l" t="t" r="r" b="b"/>
                <a:pathLst>
                  <a:path w="10304" h="8873" extrusionOk="0">
                    <a:moveTo>
                      <a:pt x="4947" y="0"/>
                    </a:moveTo>
                    <a:cubicBezTo>
                      <a:pt x="4421" y="0"/>
                      <a:pt x="3896" y="101"/>
                      <a:pt x="3400" y="300"/>
                    </a:cubicBezTo>
                    <a:cubicBezTo>
                      <a:pt x="2295" y="738"/>
                      <a:pt x="1356" y="1677"/>
                      <a:pt x="835" y="3053"/>
                    </a:cubicBezTo>
                    <a:cubicBezTo>
                      <a:pt x="313" y="4409"/>
                      <a:pt x="0" y="6307"/>
                      <a:pt x="167" y="8873"/>
                    </a:cubicBezTo>
                    <a:lnTo>
                      <a:pt x="10304" y="8184"/>
                    </a:lnTo>
                    <a:cubicBezTo>
                      <a:pt x="10137" y="5619"/>
                      <a:pt x="9574" y="3804"/>
                      <a:pt x="8886" y="2511"/>
                    </a:cubicBezTo>
                    <a:cubicBezTo>
                      <a:pt x="7973" y="826"/>
                      <a:pt x="6454" y="0"/>
                      <a:pt x="49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60"/>
              <p:cNvSpPr/>
              <p:nvPr/>
            </p:nvSpPr>
            <p:spPr>
              <a:xfrm>
                <a:off x="525714" y="977727"/>
                <a:ext cx="85897" cy="137361"/>
              </a:xfrm>
              <a:custGeom>
                <a:avLst/>
                <a:gdLst/>
                <a:ahLst/>
                <a:cxnLst/>
                <a:rect l="l" t="t" r="r" b="b"/>
                <a:pathLst>
                  <a:path w="5361" h="8573" extrusionOk="0">
                    <a:moveTo>
                      <a:pt x="3400" y="0"/>
                    </a:moveTo>
                    <a:cubicBezTo>
                      <a:pt x="2295" y="438"/>
                      <a:pt x="1356" y="1377"/>
                      <a:pt x="835" y="2753"/>
                    </a:cubicBezTo>
                    <a:cubicBezTo>
                      <a:pt x="313" y="4109"/>
                      <a:pt x="0" y="6007"/>
                      <a:pt x="167" y="8573"/>
                    </a:cubicBezTo>
                    <a:lnTo>
                      <a:pt x="5006" y="8239"/>
                    </a:lnTo>
                    <a:cubicBezTo>
                      <a:pt x="5236" y="7363"/>
                      <a:pt x="5361" y="6403"/>
                      <a:pt x="5319" y="5402"/>
                    </a:cubicBezTo>
                    <a:lnTo>
                      <a:pt x="3338" y="4756"/>
                    </a:lnTo>
                    <a:lnTo>
                      <a:pt x="5090" y="3588"/>
                    </a:lnTo>
                    <a:cubicBezTo>
                      <a:pt x="4777" y="2190"/>
                      <a:pt x="4193" y="960"/>
                      <a:pt x="34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60"/>
              <p:cNvSpPr/>
              <p:nvPr/>
            </p:nvSpPr>
            <p:spPr>
              <a:xfrm>
                <a:off x="703522" y="1110051"/>
                <a:ext cx="158719" cy="77853"/>
              </a:xfrm>
              <a:custGeom>
                <a:avLst/>
                <a:gdLst/>
                <a:ahLst/>
                <a:cxnLst/>
                <a:rect l="l" t="t" r="r" b="b"/>
                <a:pathLst>
                  <a:path w="9906" h="4859" extrusionOk="0">
                    <a:moveTo>
                      <a:pt x="9218" y="1"/>
                    </a:moveTo>
                    <a:lnTo>
                      <a:pt x="19" y="919"/>
                    </a:lnTo>
                    <a:cubicBezTo>
                      <a:pt x="19" y="919"/>
                      <a:pt x="1" y="4859"/>
                      <a:pt x="4363" y="4859"/>
                    </a:cubicBezTo>
                    <a:cubicBezTo>
                      <a:pt x="4611" y="4859"/>
                      <a:pt x="4873" y="4846"/>
                      <a:pt x="5150" y="4819"/>
                    </a:cubicBezTo>
                    <a:cubicBezTo>
                      <a:pt x="9906" y="4360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60"/>
              <p:cNvSpPr/>
              <p:nvPr/>
            </p:nvSpPr>
            <p:spPr>
              <a:xfrm>
                <a:off x="439165" y="692474"/>
                <a:ext cx="594291" cy="234393"/>
              </a:xfrm>
              <a:custGeom>
                <a:avLst/>
                <a:gdLst/>
                <a:ahLst/>
                <a:cxnLst/>
                <a:rect l="l" t="t" r="r" b="b"/>
                <a:pathLst>
                  <a:path w="37091" h="14629" extrusionOk="0">
                    <a:moveTo>
                      <a:pt x="24631" y="0"/>
                    </a:moveTo>
                    <a:cubicBezTo>
                      <a:pt x="23373" y="0"/>
                      <a:pt x="22113" y="99"/>
                      <a:pt x="20920" y="305"/>
                    </a:cubicBezTo>
                    <a:lnTo>
                      <a:pt x="15915" y="701"/>
                    </a:lnTo>
                    <a:cubicBezTo>
                      <a:pt x="15915" y="701"/>
                      <a:pt x="0" y="2161"/>
                      <a:pt x="3254" y="8126"/>
                    </a:cubicBezTo>
                    <a:cubicBezTo>
                      <a:pt x="4066" y="9624"/>
                      <a:pt x="5111" y="10186"/>
                      <a:pt x="6220" y="10186"/>
                    </a:cubicBezTo>
                    <a:cubicBezTo>
                      <a:pt x="9498" y="10186"/>
                      <a:pt x="13344" y="5284"/>
                      <a:pt x="13453" y="5144"/>
                    </a:cubicBezTo>
                    <a:lnTo>
                      <a:pt x="13453" y="5144"/>
                    </a:lnTo>
                    <a:cubicBezTo>
                      <a:pt x="13370" y="5373"/>
                      <a:pt x="11847" y="8689"/>
                      <a:pt x="11660" y="11338"/>
                    </a:cubicBezTo>
                    <a:cubicBezTo>
                      <a:pt x="11555" y="13028"/>
                      <a:pt x="11972" y="14446"/>
                      <a:pt x="13599" y="14613"/>
                    </a:cubicBezTo>
                    <a:cubicBezTo>
                      <a:pt x="13702" y="14623"/>
                      <a:pt x="13803" y="14629"/>
                      <a:pt x="13902" y="14629"/>
                    </a:cubicBezTo>
                    <a:cubicBezTo>
                      <a:pt x="17171" y="14629"/>
                      <a:pt x="18281" y="9085"/>
                      <a:pt x="18584" y="6979"/>
                    </a:cubicBezTo>
                    <a:cubicBezTo>
                      <a:pt x="18668" y="6499"/>
                      <a:pt x="18689" y="6207"/>
                      <a:pt x="18689" y="6207"/>
                    </a:cubicBezTo>
                    <a:cubicBezTo>
                      <a:pt x="18689" y="6207"/>
                      <a:pt x="19502" y="11026"/>
                      <a:pt x="21567" y="13132"/>
                    </a:cubicBezTo>
                    <a:cubicBezTo>
                      <a:pt x="22149" y="13714"/>
                      <a:pt x="22822" y="14084"/>
                      <a:pt x="23600" y="14084"/>
                    </a:cubicBezTo>
                    <a:cubicBezTo>
                      <a:pt x="23993" y="14084"/>
                      <a:pt x="24414" y="13989"/>
                      <a:pt x="24862" y="13779"/>
                    </a:cubicBezTo>
                    <a:cubicBezTo>
                      <a:pt x="28429" y="12068"/>
                      <a:pt x="25697" y="7375"/>
                      <a:pt x="24383" y="5477"/>
                    </a:cubicBezTo>
                    <a:cubicBezTo>
                      <a:pt x="24070" y="5019"/>
                      <a:pt x="23840" y="4727"/>
                      <a:pt x="23799" y="4685"/>
                    </a:cubicBezTo>
                    <a:lnTo>
                      <a:pt x="23799" y="4685"/>
                    </a:lnTo>
                    <a:cubicBezTo>
                      <a:pt x="23861" y="4706"/>
                      <a:pt x="24633" y="5311"/>
                      <a:pt x="25801" y="5999"/>
                    </a:cubicBezTo>
                    <a:cubicBezTo>
                      <a:pt x="27316" y="6901"/>
                      <a:pt x="29471" y="7923"/>
                      <a:pt x="31384" y="7923"/>
                    </a:cubicBezTo>
                    <a:cubicBezTo>
                      <a:pt x="32657" y="7923"/>
                      <a:pt x="33824" y="7470"/>
                      <a:pt x="34624" y="6228"/>
                    </a:cubicBezTo>
                    <a:cubicBezTo>
                      <a:pt x="37090" y="2442"/>
                      <a:pt x="30893" y="0"/>
                      <a:pt x="246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60"/>
              <p:cNvSpPr/>
              <p:nvPr/>
            </p:nvSpPr>
            <p:spPr>
              <a:xfrm>
                <a:off x="762642" y="692474"/>
                <a:ext cx="270796" cy="126946"/>
              </a:xfrm>
              <a:custGeom>
                <a:avLst/>
                <a:gdLst/>
                <a:ahLst/>
                <a:cxnLst/>
                <a:rect l="l" t="t" r="r" b="b"/>
                <a:pathLst>
                  <a:path w="16901" h="7923" extrusionOk="0">
                    <a:moveTo>
                      <a:pt x="4441" y="0"/>
                    </a:moveTo>
                    <a:cubicBezTo>
                      <a:pt x="3183" y="0"/>
                      <a:pt x="1923" y="99"/>
                      <a:pt x="730" y="305"/>
                    </a:cubicBezTo>
                    <a:lnTo>
                      <a:pt x="0" y="367"/>
                    </a:lnTo>
                    <a:cubicBezTo>
                      <a:pt x="356" y="827"/>
                      <a:pt x="1448" y="854"/>
                      <a:pt x="2290" y="854"/>
                    </a:cubicBezTo>
                    <a:cubicBezTo>
                      <a:pt x="2406" y="854"/>
                      <a:pt x="2518" y="854"/>
                      <a:pt x="2622" y="854"/>
                    </a:cubicBezTo>
                    <a:cubicBezTo>
                      <a:pt x="2826" y="854"/>
                      <a:pt x="3001" y="856"/>
                      <a:pt x="3129" y="868"/>
                    </a:cubicBezTo>
                    <a:cubicBezTo>
                      <a:pt x="4652" y="1056"/>
                      <a:pt x="6174" y="1306"/>
                      <a:pt x="7676" y="1640"/>
                    </a:cubicBezTo>
                    <a:cubicBezTo>
                      <a:pt x="8761" y="1869"/>
                      <a:pt x="10012" y="2307"/>
                      <a:pt x="10367" y="3371"/>
                    </a:cubicBezTo>
                    <a:cubicBezTo>
                      <a:pt x="10763" y="4518"/>
                      <a:pt x="9783" y="5749"/>
                      <a:pt x="8615" y="6082"/>
                    </a:cubicBezTo>
                    <a:cubicBezTo>
                      <a:pt x="8229" y="6205"/>
                      <a:pt x="7837" y="6254"/>
                      <a:pt x="7442" y="6254"/>
                    </a:cubicBezTo>
                    <a:cubicBezTo>
                      <a:pt x="6833" y="6254"/>
                      <a:pt x="6218" y="6138"/>
                      <a:pt x="5611" y="5999"/>
                    </a:cubicBezTo>
                    <a:lnTo>
                      <a:pt x="5611" y="5999"/>
                    </a:lnTo>
                    <a:cubicBezTo>
                      <a:pt x="7126" y="6901"/>
                      <a:pt x="9281" y="7923"/>
                      <a:pt x="11194" y="7923"/>
                    </a:cubicBezTo>
                    <a:cubicBezTo>
                      <a:pt x="12467" y="7923"/>
                      <a:pt x="13634" y="7470"/>
                      <a:pt x="14434" y="6228"/>
                    </a:cubicBezTo>
                    <a:cubicBezTo>
                      <a:pt x="16900" y="2442"/>
                      <a:pt x="10703" y="0"/>
                      <a:pt x="4441" y="0"/>
                    </a:cubicBezTo>
                    <a:close/>
                  </a:path>
                </a:pathLst>
              </a:custGeom>
              <a:solidFill>
                <a:srgbClr val="272D4D">
                  <a:alpha val="9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60"/>
              <p:cNvSpPr/>
              <p:nvPr/>
            </p:nvSpPr>
            <p:spPr>
              <a:xfrm>
                <a:off x="784688" y="779553"/>
                <a:ext cx="109978" cy="138579"/>
              </a:xfrm>
              <a:custGeom>
                <a:avLst/>
                <a:gdLst/>
                <a:ahLst/>
                <a:cxnLst/>
                <a:rect l="l" t="t" r="r" b="b"/>
                <a:pathLst>
                  <a:path w="6864" h="8649" extrusionOk="0">
                    <a:moveTo>
                      <a:pt x="2526" y="0"/>
                    </a:moveTo>
                    <a:cubicBezTo>
                      <a:pt x="2049" y="0"/>
                      <a:pt x="2294" y="398"/>
                      <a:pt x="2441" y="877"/>
                    </a:cubicBezTo>
                    <a:cubicBezTo>
                      <a:pt x="2671" y="1544"/>
                      <a:pt x="2838" y="2232"/>
                      <a:pt x="2921" y="2962"/>
                    </a:cubicBezTo>
                    <a:cubicBezTo>
                      <a:pt x="3025" y="4151"/>
                      <a:pt x="2775" y="5424"/>
                      <a:pt x="2045" y="6404"/>
                    </a:cubicBezTo>
                    <a:cubicBezTo>
                      <a:pt x="1544" y="7051"/>
                      <a:pt x="814" y="7530"/>
                      <a:pt x="1" y="7697"/>
                    </a:cubicBezTo>
                    <a:cubicBezTo>
                      <a:pt x="583" y="8279"/>
                      <a:pt x="1256" y="8649"/>
                      <a:pt x="2034" y="8649"/>
                    </a:cubicBezTo>
                    <a:cubicBezTo>
                      <a:pt x="2427" y="8649"/>
                      <a:pt x="2848" y="8554"/>
                      <a:pt x="3296" y="8344"/>
                    </a:cubicBezTo>
                    <a:cubicBezTo>
                      <a:pt x="6863" y="6633"/>
                      <a:pt x="4131" y="1940"/>
                      <a:pt x="2817" y="42"/>
                    </a:cubicBezTo>
                    <a:cubicBezTo>
                      <a:pt x="2796" y="22"/>
                      <a:pt x="2775" y="22"/>
                      <a:pt x="2754" y="22"/>
                    </a:cubicBezTo>
                    <a:cubicBezTo>
                      <a:pt x="2664" y="7"/>
                      <a:pt x="2589" y="0"/>
                      <a:pt x="2526" y="0"/>
                    </a:cubicBezTo>
                    <a:close/>
                  </a:path>
                </a:pathLst>
              </a:custGeom>
              <a:solidFill>
                <a:srgbClr val="272D4D">
                  <a:alpha val="9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60"/>
              <p:cNvSpPr/>
              <p:nvPr/>
            </p:nvSpPr>
            <p:spPr>
              <a:xfrm>
                <a:off x="624295" y="803698"/>
                <a:ext cx="112638" cy="123165"/>
              </a:xfrm>
              <a:custGeom>
                <a:avLst/>
                <a:gdLst/>
                <a:ahLst/>
                <a:cxnLst/>
                <a:rect l="l" t="t" r="r" b="b"/>
                <a:pathLst>
                  <a:path w="7030" h="7687" extrusionOk="0">
                    <a:moveTo>
                      <a:pt x="6947" y="0"/>
                    </a:moveTo>
                    <a:cubicBezTo>
                      <a:pt x="6680" y="0"/>
                      <a:pt x="6411" y="1089"/>
                      <a:pt x="6278" y="1372"/>
                    </a:cubicBezTo>
                    <a:cubicBezTo>
                      <a:pt x="5861" y="2185"/>
                      <a:pt x="5236" y="2915"/>
                      <a:pt x="4464" y="3458"/>
                    </a:cubicBezTo>
                    <a:cubicBezTo>
                      <a:pt x="3524" y="4143"/>
                      <a:pt x="2353" y="4499"/>
                      <a:pt x="1182" y="4499"/>
                    </a:cubicBezTo>
                    <a:cubicBezTo>
                      <a:pt x="821" y="4499"/>
                      <a:pt x="459" y="4465"/>
                      <a:pt x="105" y="4396"/>
                    </a:cubicBezTo>
                    <a:lnTo>
                      <a:pt x="105" y="4396"/>
                    </a:lnTo>
                    <a:cubicBezTo>
                      <a:pt x="0" y="6086"/>
                      <a:pt x="417" y="7504"/>
                      <a:pt x="2044" y="7671"/>
                    </a:cubicBezTo>
                    <a:cubicBezTo>
                      <a:pt x="2147" y="7681"/>
                      <a:pt x="2248" y="7687"/>
                      <a:pt x="2347" y="7687"/>
                    </a:cubicBezTo>
                    <a:cubicBezTo>
                      <a:pt x="5616" y="7687"/>
                      <a:pt x="6726" y="2143"/>
                      <a:pt x="7029" y="37"/>
                    </a:cubicBezTo>
                    <a:cubicBezTo>
                      <a:pt x="7002" y="12"/>
                      <a:pt x="6974" y="0"/>
                      <a:pt x="6947" y="0"/>
                    </a:cubicBezTo>
                    <a:close/>
                  </a:path>
                </a:pathLst>
              </a:custGeom>
              <a:solidFill>
                <a:srgbClr val="272D4D">
                  <a:alpha val="9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60"/>
              <p:cNvSpPr/>
              <p:nvPr/>
            </p:nvSpPr>
            <p:spPr>
              <a:xfrm>
                <a:off x="705830" y="541293"/>
                <a:ext cx="91585" cy="177465"/>
              </a:xfrm>
              <a:custGeom>
                <a:avLst/>
                <a:gdLst/>
                <a:ahLst/>
                <a:cxnLst/>
                <a:rect l="l" t="t" r="r" b="b"/>
                <a:pathLst>
                  <a:path w="5716" h="11076" extrusionOk="0">
                    <a:moveTo>
                      <a:pt x="5716" y="0"/>
                    </a:moveTo>
                    <a:lnTo>
                      <a:pt x="1" y="1481"/>
                    </a:lnTo>
                    <a:lnTo>
                      <a:pt x="63" y="10867"/>
                    </a:lnTo>
                    <a:lnTo>
                      <a:pt x="2107" y="11076"/>
                    </a:lnTo>
                    <a:lnTo>
                      <a:pt x="57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60"/>
              <p:cNvSpPr/>
              <p:nvPr/>
            </p:nvSpPr>
            <p:spPr>
              <a:xfrm>
                <a:off x="863563" y="711284"/>
                <a:ext cx="122668" cy="85336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5326" extrusionOk="0">
                    <a:moveTo>
                      <a:pt x="530" y="1"/>
                    </a:moveTo>
                    <a:cubicBezTo>
                      <a:pt x="289" y="1"/>
                      <a:pt x="80" y="178"/>
                      <a:pt x="42" y="424"/>
                    </a:cubicBezTo>
                    <a:cubicBezTo>
                      <a:pt x="0" y="695"/>
                      <a:pt x="188" y="924"/>
                      <a:pt x="459" y="966"/>
                    </a:cubicBezTo>
                    <a:cubicBezTo>
                      <a:pt x="1815" y="1154"/>
                      <a:pt x="5528" y="1967"/>
                      <a:pt x="6404" y="3469"/>
                    </a:cubicBezTo>
                    <a:cubicBezTo>
                      <a:pt x="6612" y="3845"/>
                      <a:pt x="6633" y="4220"/>
                      <a:pt x="6466" y="4658"/>
                    </a:cubicBezTo>
                    <a:cubicBezTo>
                      <a:pt x="6362" y="4908"/>
                      <a:pt x="6487" y="5179"/>
                      <a:pt x="6737" y="5284"/>
                    </a:cubicBezTo>
                    <a:cubicBezTo>
                      <a:pt x="6800" y="5305"/>
                      <a:pt x="6863" y="5325"/>
                      <a:pt x="6925" y="5325"/>
                    </a:cubicBezTo>
                    <a:cubicBezTo>
                      <a:pt x="7113" y="5325"/>
                      <a:pt x="7301" y="5200"/>
                      <a:pt x="7363" y="5013"/>
                    </a:cubicBezTo>
                    <a:cubicBezTo>
                      <a:pt x="7655" y="4303"/>
                      <a:pt x="7613" y="3594"/>
                      <a:pt x="7238" y="2969"/>
                    </a:cubicBezTo>
                    <a:cubicBezTo>
                      <a:pt x="5966" y="799"/>
                      <a:pt x="1148" y="69"/>
                      <a:pt x="605" y="7"/>
                    </a:cubicBezTo>
                    <a:cubicBezTo>
                      <a:pt x="580" y="3"/>
                      <a:pt x="555" y="1"/>
                      <a:pt x="5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60"/>
              <p:cNvSpPr/>
              <p:nvPr/>
            </p:nvSpPr>
            <p:spPr>
              <a:xfrm>
                <a:off x="807087" y="780851"/>
                <a:ext cx="54829" cy="124046"/>
              </a:xfrm>
              <a:custGeom>
                <a:avLst/>
                <a:gdLst/>
                <a:ahLst/>
                <a:cxnLst/>
                <a:rect l="l" t="t" r="r" b="b"/>
                <a:pathLst>
                  <a:path w="3422" h="7742" extrusionOk="0">
                    <a:moveTo>
                      <a:pt x="554" y="0"/>
                    </a:moveTo>
                    <a:cubicBezTo>
                      <a:pt x="454" y="0"/>
                      <a:pt x="355" y="28"/>
                      <a:pt x="272" y="87"/>
                    </a:cubicBezTo>
                    <a:cubicBezTo>
                      <a:pt x="42" y="253"/>
                      <a:pt x="0" y="566"/>
                      <a:pt x="167" y="775"/>
                    </a:cubicBezTo>
                    <a:cubicBezTo>
                      <a:pt x="772" y="1588"/>
                      <a:pt x="2274" y="4049"/>
                      <a:pt x="1878" y="5614"/>
                    </a:cubicBezTo>
                    <a:cubicBezTo>
                      <a:pt x="1732" y="6156"/>
                      <a:pt x="1398" y="6532"/>
                      <a:pt x="814" y="6803"/>
                    </a:cubicBezTo>
                    <a:cubicBezTo>
                      <a:pt x="564" y="6907"/>
                      <a:pt x="459" y="7199"/>
                      <a:pt x="564" y="7449"/>
                    </a:cubicBezTo>
                    <a:cubicBezTo>
                      <a:pt x="647" y="7637"/>
                      <a:pt x="814" y="7741"/>
                      <a:pt x="1002" y="7741"/>
                    </a:cubicBezTo>
                    <a:cubicBezTo>
                      <a:pt x="1085" y="7741"/>
                      <a:pt x="1148" y="7720"/>
                      <a:pt x="1210" y="7700"/>
                    </a:cubicBezTo>
                    <a:cubicBezTo>
                      <a:pt x="2065" y="7303"/>
                      <a:pt x="2608" y="6678"/>
                      <a:pt x="2837" y="5843"/>
                    </a:cubicBezTo>
                    <a:cubicBezTo>
                      <a:pt x="3421" y="3528"/>
                      <a:pt x="1043" y="316"/>
                      <a:pt x="960" y="191"/>
                    </a:cubicBezTo>
                    <a:cubicBezTo>
                      <a:pt x="859" y="65"/>
                      <a:pt x="706" y="0"/>
                      <a:pt x="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60"/>
              <p:cNvSpPr/>
              <p:nvPr/>
            </p:nvSpPr>
            <p:spPr>
              <a:xfrm>
                <a:off x="648023" y="804082"/>
                <a:ext cx="83557" cy="116179"/>
              </a:xfrm>
              <a:custGeom>
                <a:avLst/>
                <a:gdLst/>
                <a:ahLst/>
                <a:cxnLst/>
                <a:rect l="l" t="t" r="r" b="b"/>
                <a:pathLst>
                  <a:path w="5215" h="7251" extrusionOk="0">
                    <a:moveTo>
                      <a:pt x="4684" y="0"/>
                    </a:moveTo>
                    <a:cubicBezTo>
                      <a:pt x="4459" y="0"/>
                      <a:pt x="4267" y="156"/>
                      <a:pt x="4213" y="389"/>
                    </a:cubicBezTo>
                    <a:cubicBezTo>
                      <a:pt x="3859" y="1911"/>
                      <a:pt x="2420" y="6270"/>
                      <a:pt x="522" y="6270"/>
                    </a:cubicBezTo>
                    <a:lnTo>
                      <a:pt x="480" y="6270"/>
                    </a:lnTo>
                    <a:cubicBezTo>
                      <a:pt x="230" y="6270"/>
                      <a:pt x="0" y="6479"/>
                      <a:pt x="0" y="6750"/>
                    </a:cubicBezTo>
                    <a:cubicBezTo>
                      <a:pt x="0" y="7021"/>
                      <a:pt x="209" y="7251"/>
                      <a:pt x="480" y="7251"/>
                    </a:cubicBezTo>
                    <a:lnTo>
                      <a:pt x="522" y="7251"/>
                    </a:lnTo>
                    <a:cubicBezTo>
                      <a:pt x="3525" y="7251"/>
                      <a:pt x="5006" y="1285"/>
                      <a:pt x="5152" y="597"/>
                    </a:cubicBezTo>
                    <a:cubicBezTo>
                      <a:pt x="5215" y="347"/>
                      <a:pt x="5048" y="76"/>
                      <a:pt x="4797" y="13"/>
                    </a:cubicBezTo>
                    <a:cubicBezTo>
                      <a:pt x="4759" y="4"/>
                      <a:pt x="4721" y="0"/>
                      <a:pt x="4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" name="Google Shape;2325;p39">
            <a:extLst>
              <a:ext uri="{FF2B5EF4-FFF2-40B4-BE49-F238E27FC236}">
                <a16:creationId xmlns:a16="http://schemas.microsoft.com/office/drawing/2014/main" xmlns="" id="{254945D9-A2A0-8894-252C-3BD3FE07B2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4337" y="3431762"/>
            <a:ext cx="6365034" cy="41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>
                <a:solidFill>
                  <a:srgbClr val="0000FF"/>
                </a:solidFill>
                <a:latin typeface="Modern Love Grunge" panose="04070805081005020601" pitchFamily="82" charset="0"/>
              </a:rPr>
              <a:t>1. </a:t>
            </a:r>
            <a:br>
              <a:rPr lang="en-US" sz="8800" dirty="0">
                <a:solidFill>
                  <a:srgbClr val="0000FF"/>
                </a:solidFill>
                <a:latin typeface="Modern Love Grunge" panose="04070805081005020601" pitchFamily="82" charset="0"/>
              </a:rPr>
            </a:br>
            <a:r>
              <a:rPr lang="en-US" sz="8800" dirty="0">
                <a:solidFill>
                  <a:srgbClr val="0000FF"/>
                </a:solidFill>
                <a:latin typeface="Modern Love Grunge" panose="04070805081005020601" pitchFamily="82" charset="0"/>
              </a:rPr>
              <a:t>Warm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4" name="Google Shape;3454;p56"/>
          <p:cNvGrpSpPr/>
          <p:nvPr/>
        </p:nvGrpSpPr>
        <p:grpSpPr>
          <a:xfrm>
            <a:off x="388752" y="2940565"/>
            <a:ext cx="1475569" cy="1739670"/>
            <a:chOff x="388752" y="2940565"/>
            <a:chExt cx="1475569" cy="1739670"/>
          </a:xfrm>
        </p:grpSpPr>
        <p:sp>
          <p:nvSpPr>
            <p:cNvPr id="3455" name="Google Shape;3455;p56"/>
            <p:cNvSpPr/>
            <p:nvPr/>
          </p:nvSpPr>
          <p:spPr>
            <a:xfrm>
              <a:off x="659830" y="2983190"/>
              <a:ext cx="1204382" cy="985701"/>
            </a:xfrm>
            <a:custGeom>
              <a:avLst/>
              <a:gdLst/>
              <a:ahLst/>
              <a:cxnLst/>
              <a:rect l="l" t="t" r="r" b="b"/>
              <a:pathLst>
                <a:path w="65181" h="53346" extrusionOk="0">
                  <a:moveTo>
                    <a:pt x="31467" y="0"/>
                  </a:moveTo>
                  <a:cubicBezTo>
                    <a:pt x="16079" y="0"/>
                    <a:pt x="3103" y="9797"/>
                    <a:pt x="1606" y="23232"/>
                  </a:cubicBezTo>
                  <a:cubicBezTo>
                    <a:pt x="0" y="37853"/>
                    <a:pt x="12536" y="51222"/>
                    <a:pt x="29639" y="53120"/>
                  </a:cubicBezTo>
                  <a:cubicBezTo>
                    <a:pt x="31006" y="53272"/>
                    <a:pt x="32361" y="53346"/>
                    <a:pt x="33697" y="53346"/>
                  </a:cubicBezTo>
                  <a:cubicBezTo>
                    <a:pt x="49098" y="53346"/>
                    <a:pt x="62057" y="43549"/>
                    <a:pt x="63554" y="30115"/>
                  </a:cubicBezTo>
                  <a:cubicBezTo>
                    <a:pt x="65180" y="15493"/>
                    <a:pt x="52624" y="2124"/>
                    <a:pt x="35521" y="226"/>
                  </a:cubicBezTo>
                  <a:cubicBezTo>
                    <a:pt x="34155" y="74"/>
                    <a:pt x="32802" y="0"/>
                    <a:pt x="31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56" name="Google Shape;3456;p56"/>
            <p:cNvGrpSpPr/>
            <p:nvPr/>
          </p:nvGrpSpPr>
          <p:grpSpPr>
            <a:xfrm>
              <a:off x="388752" y="2940565"/>
              <a:ext cx="1475569" cy="1739670"/>
              <a:chOff x="140175" y="3095675"/>
              <a:chExt cx="1279432" cy="1508428"/>
            </a:xfrm>
          </p:grpSpPr>
          <p:sp>
            <p:nvSpPr>
              <p:cNvPr id="3457" name="Google Shape;3457;p56"/>
              <p:cNvSpPr/>
              <p:nvPr/>
            </p:nvSpPr>
            <p:spPr>
              <a:xfrm>
                <a:off x="140175" y="3095675"/>
                <a:ext cx="1279432" cy="1508428"/>
              </a:xfrm>
              <a:custGeom>
                <a:avLst/>
                <a:gdLst/>
                <a:ahLst/>
                <a:cxnLst/>
                <a:rect l="l" t="t" r="r" b="b"/>
                <a:pathLst>
                  <a:path w="39976" h="47131" extrusionOk="0">
                    <a:moveTo>
                      <a:pt x="17968" y="34525"/>
                    </a:moveTo>
                    <a:cubicBezTo>
                      <a:pt x="18048" y="34534"/>
                      <a:pt x="18128" y="34543"/>
                      <a:pt x="18218" y="34552"/>
                    </a:cubicBezTo>
                    <a:lnTo>
                      <a:pt x="18369" y="34569"/>
                    </a:lnTo>
                    <a:cubicBezTo>
                      <a:pt x="18458" y="34569"/>
                      <a:pt x="18539" y="34578"/>
                      <a:pt x="18628" y="34587"/>
                    </a:cubicBezTo>
                    <a:cubicBezTo>
                      <a:pt x="18717" y="34596"/>
                      <a:pt x="18806" y="34596"/>
                      <a:pt x="18896" y="34605"/>
                    </a:cubicBezTo>
                    <a:lnTo>
                      <a:pt x="19020" y="34614"/>
                    </a:lnTo>
                    <a:cubicBezTo>
                      <a:pt x="19110" y="34623"/>
                      <a:pt x="19199" y="34623"/>
                      <a:pt x="19288" y="34632"/>
                    </a:cubicBezTo>
                    <a:cubicBezTo>
                      <a:pt x="19386" y="34632"/>
                      <a:pt x="19484" y="34641"/>
                      <a:pt x="19574" y="34641"/>
                    </a:cubicBezTo>
                    <a:cubicBezTo>
                      <a:pt x="19574" y="34641"/>
                      <a:pt x="19814" y="34650"/>
                      <a:pt x="19868" y="34650"/>
                    </a:cubicBezTo>
                    <a:cubicBezTo>
                      <a:pt x="19377" y="35265"/>
                      <a:pt x="18985" y="36077"/>
                      <a:pt x="18726" y="37058"/>
                    </a:cubicBezTo>
                    <a:cubicBezTo>
                      <a:pt x="18699" y="37032"/>
                      <a:pt x="18681" y="37005"/>
                      <a:pt x="18655" y="36978"/>
                    </a:cubicBezTo>
                    <a:cubicBezTo>
                      <a:pt x="18512" y="36835"/>
                      <a:pt x="18351" y="36693"/>
                      <a:pt x="18173" y="36577"/>
                    </a:cubicBezTo>
                    <a:cubicBezTo>
                      <a:pt x="18119" y="35881"/>
                      <a:pt x="18030" y="35194"/>
                      <a:pt x="17914" y="34525"/>
                    </a:cubicBezTo>
                    <a:close/>
                    <a:moveTo>
                      <a:pt x="24819" y="1"/>
                    </a:moveTo>
                    <a:cubicBezTo>
                      <a:pt x="24391" y="1"/>
                      <a:pt x="23989" y="134"/>
                      <a:pt x="23642" y="393"/>
                    </a:cubicBezTo>
                    <a:cubicBezTo>
                      <a:pt x="23490" y="500"/>
                      <a:pt x="23160" y="554"/>
                      <a:pt x="22776" y="616"/>
                    </a:cubicBezTo>
                    <a:cubicBezTo>
                      <a:pt x="22473" y="670"/>
                      <a:pt x="22125" y="732"/>
                      <a:pt x="21768" y="830"/>
                    </a:cubicBezTo>
                    <a:cubicBezTo>
                      <a:pt x="20938" y="1071"/>
                      <a:pt x="20207" y="1401"/>
                      <a:pt x="19591" y="1820"/>
                    </a:cubicBezTo>
                    <a:cubicBezTo>
                      <a:pt x="19252" y="1178"/>
                      <a:pt x="18601" y="304"/>
                      <a:pt x="17388" y="304"/>
                    </a:cubicBezTo>
                    <a:cubicBezTo>
                      <a:pt x="16942" y="304"/>
                      <a:pt x="16496" y="438"/>
                      <a:pt x="16103" y="696"/>
                    </a:cubicBezTo>
                    <a:cubicBezTo>
                      <a:pt x="15336" y="1205"/>
                      <a:pt x="14944" y="1999"/>
                      <a:pt x="15015" y="2882"/>
                    </a:cubicBezTo>
                    <a:cubicBezTo>
                      <a:pt x="15059" y="3408"/>
                      <a:pt x="15274" y="3837"/>
                      <a:pt x="15416" y="4122"/>
                    </a:cubicBezTo>
                    <a:cubicBezTo>
                      <a:pt x="15443" y="4176"/>
                      <a:pt x="15479" y="4256"/>
                      <a:pt x="15488" y="4283"/>
                    </a:cubicBezTo>
                    <a:cubicBezTo>
                      <a:pt x="15711" y="4871"/>
                      <a:pt x="15862" y="5567"/>
                      <a:pt x="15969" y="6459"/>
                    </a:cubicBezTo>
                    <a:cubicBezTo>
                      <a:pt x="13159" y="7298"/>
                      <a:pt x="10608" y="8966"/>
                      <a:pt x="8583" y="11303"/>
                    </a:cubicBezTo>
                    <a:cubicBezTo>
                      <a:pt x="8574" y="11303"/>
                      <a:pt x="8565" y="11321"/>
                      <a:pt x="8565" y="11321"/>
                    </a:cubicBezTo>
                    <a:cubicBezTo>
                      <a:pt x="8387" y="11527"/>
                      <a:pt x="8208" y="11741"/>
                      <a:pt x="8039" y="11964"/>
                    </a:cubicBezTo>
                    <a:cubicBezTo>
                      <a:pt x="8039" y="11964"/>
                      <a:pt x="8003" y="12008"/>
                      <a:pt x="8003" y="12008"/>
                    </a:cubicBezTo>
                    <a:cubicBezTo>
                      <a:pt x="7842" y="12213"/>
                      <a:pt x="7682" y="12428"/>
                      <a:pt x="7521" y="12642"/>
                    </a:cubicBezTo>
                    <a:lnTo>
                      <a:pt x="7486" y="12704"/>
                    </a:lnTo>
                    <a:cubicBezTo>
                      <a:pt x="7334" y="12918"/>
                      <a:pt x="7182" y="13141"/>
                      <a:pt x="7048" y="13355"/>
                    </a:cubicBezTo>
                    <a:lnTo>
                      <a:pt x="7013" y="13409"/>
                    </a:lnTo>
                    <a:cubicBezTo>
                      <a:pt x="6861" y="13650"/>
                      <a:pt x="6709" y="13891"/>
                      <a:pt x="6576" y="14131"/>
                    </a:cubicBezTo>
                    <a:cubicBezTo>
                      <a:pt x="6183" y="14818"/>
                      <a:pt x="5844" y="15523"/>
                      <a:pt x="5559" y="16237"/>
                    </a:cubicBezTo>
                    <a:cubicBezTo>
                      <a:pt x="5380" y="16272"/>
                      <a:pt x="5211" y="16308"/>
                      <a:pt x="5041" y="16344"/>
                    </a:cubicBezTo>
                    <a:cubicBezTo>
                      <a:pt x="3953" y="16576"/>
                      <a:pt x="2579" y="16959"/>
                      <a:pt x="1499" y="17878"/>
                    </a:cubicBezTo>
                    <a:cubicBezTo>
                      <a:pt x="509" y="18690"/>
                      <a:pt x="1" y="19761"/>
                      <a:pt x="72" y="20902"/>
                    </a:cubicBezTo>
                    <a:cubicBezTo>
                      <a:pt x="81" y="21063"/>
                      <a:pt x="108" y="21233"/>
                      <a:pt x="135" y="21411"/>
                    </a:cubicBezTo>
                    <a:cubicBezTo>
                      <a:pt x="233" y="21955"/>
                      <a:pt x="447" y="22473"/>
                      <a:pt x="777" y="22928"/>
                    </a:cubicBezTo>
                    <a:cubicBezTo>
                      <a:pt x="777" y="22936"/>
                      <a:pt x="786" y="22945"/>
                      <a:pt x="795" y="22954"/>
                    </a:cubicBezTo>
                    <a:cubicBezTo>
                      <a:pt x="1143" y="23472"/>
                      <a:pt x="1607" y="23953"/>
                      <a:pt x="2222" y="24426"/>
                    </a:cubicBezTo>
                    <a:cubicBezTo>
                      <a:pt x="2267" y="24881"/>
                      <a:pt x="2427" y="25318"/>
                      <a:pt x="2695" y="25684"/>
                    </a:cubicBezTo>
                    <a:cubicBezTo>
                      <a:pt x="2713" y="25800"/>
                      <a:pt x="2731" y="25907"/>
                      <a:pt x="2757" y="26014"/>
                    </a:cubicBezTo>
                    <a:cubicBezTo>
                      <a:pt x="2329" y="26478"/>
                      <a:pt x="2106" y="27112"/>
                      <a:pt x="2106" y="27843"/>
                    </a:cubicBezTo>
                    <a:cubicBezTo>
                      <a:pt x="2115" y="29021"/>
                      <a:pt x="2766" y="30029"/>
                      <a:pt x="3846" y="30528"/>
                    </a:cubicBezTo>
                    <a:cubicBezTo>
                      <a:pt x="4354" y="30769"/>
                      <a:pt x="4925" y="30885"/>
                      <a:pt x="5541" y="30885"/>
                    </a:cubicBezTo>
                    <a:cubicBezTo>
                      <a:pt x="5648" y="30885"/>
                      <a:pt x="5746" y="30885"/>
                      <a:pt x="5853" y="30876"/>
                    </a:cubicBezTo>
                    <a:cubicBezTo>
                      <a:pt x="6165" y="31001"/>
                      <a:pt x="6495" y="31064"/>
                      <a:pt x="6825" y="31064"/>
                    </a:cubicBezTo>
                    <a:cubicBezTo>
                      <a:pt x="6923" y="31064"/>
                      <a:pt x="7031" y="31064"/>
                      <a:pt x="7138" y="31046"/>
                    </a:cubicBezTo>
                    <a:cubicBezTo>
                      <a:pt x="7441" y="31019"/>
                      <a:pt x="7744" y="30930"/>
                      <a:pt x="8021" y="30787"/>
                    </a:cubicBezTo>
                    <a:lnTo>
                      <a:pt x="8262" y="30787"/>
                    </a:lnTo>
                    <a:cubicBezTo>
                      <a:pt x="9466" y="31884"/>
                      <a:pt x="10893" y="32750"/>
                      <a:pt x="12535" y="33356"/>
                    </a:cubicBezTo>
                    <a:cubicBezTo>
                      <a:pt x="12838" y="34391"/>
                      <a:pt x="13052" y="35506"/>
                      <a:pt x="13159" y="36639"/>
                    </a:cubicBezTo>
                    <a:cubicBezTo>
                      <a:pt x="12838" y="36898"/>
                      <a:pt x="12615" y="37183"/>
                      <a:pt x="12472" y="37433"/>
                    </a:cubicBezTo>
                    <a:cubicBezTo>
                      <a:pt x="12008" y="38209"/>
                      <a:pt x="11982" y="39101"/>
                      <a:pt x="12347" y="39877"/>
                    </a:cubicBezTo>
                    <a:cubicBezTo>
                      <a:pt x="12339" y="39877"/>
                      <a:pt x="12339" y="39886"/>
                      <a:pt x="12339" y="39886"/>
                    </a:cubicBezTo>
                    <a:cubicBezTo>
                      <a:pt x="10082" y="40350"/>
                      <a:pt x="7878" y="41198"/>
                      <a:pt x="7878" y="43187"/>
                    </a:cubicBezTo>
                    <a:cubicBezTo>
                      <a:pt x="7878" y="45516"/>
                      <a:pt x="11027" y="46202"/>
                      <a:pt x="12205" y="46452"/>
                    </a:cubicBezTo>
                    <a:cubicBezTo>
                      <a:pt x="14212" y="46889"/>
                      <a:pt x="16844" y="47130"/>
                      <a:pt x="19627" y="47130"/>
                    </a:cubicBezTo>
                    <a:cubicBezTo>
                      <a:pt x="22410" y="47130"/>
                      <a:pt x="25051" y="46889"/>
                      <a:pt x="27049" y="46452"/>
                    </a:cubicBezTo>
                    <a:cubicBezTo>
                      <a:pt x="28227" y="46202"/>
                      <a:pt x="31376" y="45516"/>
                      <a:pt x="31376" y="43187"/>
                    </a:cubicBezTo>
                    <a:cubicBezTo>
                      <a:pt x="31376" y="41287"/>
                      <a:pt x="29378" y="40439"/>
                      <a:pt x="27272" y="39967"/>
                    </a:cubicBezTo>
                    <a:cubicBezTo>
                      <a:pt x="27263" y="39949"/>
                      <a:pt x="27255" y="39922"/>
                      <a:pt x="27237" y="39904"/>
                    </a:cubicBezTo>
                    <a:cubicBezTo>
                      <a:pt x="27156" y="39512"/>
                      <a:pt x="26951" y="39155"/>
                      <a:pt x="26648" y="38887"/>
                    </a:cubicBezTo>
                    <a:cubicBezTo>
                      <a:pt x="26603" y="38852"/>
                      <a:pt x="26559" y="38816"/>
                      <a:pt x="26514" y="38780"/>
                    </a:cubicBezTo>
                    <a:lnTo>
                      <a:pt x="26514" y="38780"/>
                    </a:lnTo>
                    <a:cubicBezTo>
                      <a:pt x="26666" y="38789"/>
                      <a:pt x="26817" y="38798"/>
                      <a:pt x="26969" y="38798"/>
                    </a:cubicBezTo>
                    <a:cubicBezTo>
                      <a:pt x="29083" y="38798"/>
                      <a:pt x="30136" y="37835"/>
                      <a:pt x="30653" y="37023"/>
                    </a:cubicBezTo>
                    <a:cubicBezTo>
                      <a:pt x="31394" y="35854"/>
                      <a:pt x="31465" y="34346"/>
                      <a:pt x="30859" y="32544"/>
                    </a:cubicBezTo>
                    <a:cubicBezTo>
                      <a:pt x="30787" y="32321"/>
                      <a:pt x="30707" y="32107"/>
                      <a:pt x="30627" y="31893"/>
                    </a:cubicBezTo>
                    <a:cubicBezTo>
                      <a:pt x="30653" y="31875"/>
                      <a:pt x="30671" y="31857"/>
                      <a:pt x="30698" y="31840"/>
                    </a:cubicBezTo>
                    <a:cubicBezTo>
                      <a:pt x="30761" y="31804"/>
                      <a:pt x="30814" y="31759"/>
                      <a:pt x="30868" y="31715"/>
                    </a:cubicBezTo>
                    <a:lnTo>
                      <a:pt x="30912" y="31688"/>
                    </a:lnTo>
                    <a:cubicBezTo>
                      <a:pt x="31028" y="31599"/>
                      <a:pt x="31135" y="31510"/>
                      <a:pt x="31251" y="31420"/>
                    </a:cubicBezTo>
                    <a:cubicBezTo>
                      <a:pt x="31305" y="31376"/>
                      <a:pt x="31358" y="31331"/>
                      <a:pt x="31403" y="31287"/>
                    </a:cubicBezTo>
                    <a:lnTo>
                      <a:pt x="31447" y="31251"/>
                    </a:lnTo>
                    <a:cubicBezTo>
                      <a:pt x="31501" y="31206"/>
                      <a:pt x="31554" y="31162"/>
                      <a:pt x="31608" y="31117"/>
                    </a:cubicBezTo>
                    <a:cubicBezTo>
                      <a:pt x="31778" y="31153"/>
                      <a:pt x="31947" y="31171"/>
                      <a:pt x="32125" y="31171"/>
                    </a:cubicBezTo>
                    <a:cubicBezTo>
                      <a:pt x="32170" y="31171"/>
                      <a:pt x="32215" y="31162"/>
                      <a:pt x="32259" y="31162"/>
                    </a:cubicBezTo>
                    <a:cubicBezTo>
                      <a:pt x="32687" y="31385"/>
                      <a:pt x="33098" y="31447"/>
                      <a:pt x="33410" y="31447"/>
                    </a:cubicBezTo>
                    <a:lnTo>
                      <a:pt x="33455" y="31447"/>
                    </a:lnTo>
                    <a:cubicBezTo>
                      <a:pt x="33820" y="31438"/>
                      <a:pt x="34151" y="31376"/>
                      <a:pt x="34445" y="31251"/>
                    </a:cubicBezTo>
                    <a:cubicBezTo>
                      <a:pt x="34552" y="31260"/>
                      <a:pt x="34650" y="31260"/>
                      <a:pt x="34748" y="31260"/>
                    </a:cubicBezTo>
                    <a:cubicBezTo>
                      <a:pt x="35364" y="31260"/>
                      <a:pt x="35926" y="31144"/>
                      <a:pt x="36425" y="30912"/>
                    </a:cubicBezTo>
                    <a:cubicBezTo>
                      <a:pt x="37603" y="30359"/>
                      <a:pt x="38281" y="29199"/>
                      <a:pt x="38156" y="27950"/>
                    </a:cubicBezTo>
                    <a:cubicBezTo>
                      <a:pt x="38094" y="27317"/>
                      <a:pt x="37880" y="26808"/>
                      <a:pt x="37514" y="26407"/>
                    </a:cubicBezTo>
                    <a:cubicBezTo>
                      <a:pt x="37541" y="26300"/>
                      <a:pt x="37567" y="26184"/>
                      <a:pt x="37585" y="26068"/>
                    </a:cubicBezTo>
                    <a:cubicBezTo>
                      <a:pt x="37969" y="25541"/>
                      <a:pt x="38147" y="24881"/>
                      <a:pt x="38058" y="24230"/>
                    </a:cubicBezTo>
                    <a:cubicBezTo>
                      <a:pt x="38905" y="23525"/>
                      <a:pt x="39931" y="22392"/>
                      <a:pt x="39958" y="20822"/>
                    </a:cubicBezTo>
                    <a:cubicBezTo>
                      <a:pt x="39976" y="19725"/>
                      <a:pt x="39503" y="17718"/>
                      <a:pt x="36122" y="16647"/>
                    </a:cubicBezTo>
                    <a:cubicBezTo>
                      <a:pt x="35614" y="16487"/>
                      <a:pt x="35105" y="16371"/>
                      <a:pt x="34614" y="16272"/>
                    </a:cubicBezTo>
                    <a:cubicBezTo>
                      <a:pt x="33026" y="12017"/>
                      <a:pt x="29645" y="8618"/>
                      <a:pt x="25568" y="6968"/>
                    </a:cubicBezTo>
                    <a:cubicBezTo>
                      <a:pt x="25747" y="6718"/>
                      <a:pt x="25907" y="6450"/>
                      <a:pt x="26041" y="6165"/>
                    </a:cubicBezTo>
                    <a:cubicBezTo>
                      <a:pt x="26550" y="5148"/>
                      <a:pt x="26728" y="4131"/>
                      <a:pt x="26871" y="3168"/>
                    </a:cubicBezTo>
                    <a:lnTo>
                      <a:pt x="26889" y="3087"/>
                    </a:lnTo>
                    <a:cubicBezTo>
                      <a:pt x="26942" y="2730"/>
                      <a:pt x="27032" y="2133"/>
                      <a:pt x="26817" y="1481"/>
                    </a:cubicBezTo>
                    <a:cubicBezTo>
                      <a:pt x="26541" y="607"/>
                      <a:pt x="25720" y="1"/>
                      <a:pt x="248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dist="47625" dir="540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56"/>
              <p:cNvSpPr/>
              <p:nvPr/>
            </p:nvSpPr>
            <p:spPr>
              <a:xfrm>
                <a:off x="449406" y="4408774"/>
                <a:ext cx="637860" cy="138230"/>
              </a:xfrm>
              <a:custGeom>
                <a:avLst/>
                <a:gdLst/>
                <a:ahLst/>
                <a:cxnLst/>
                <a:rect l="l" t="t" r="r" b="b"/>
                <a:pathLst>
                  <a:path w="19930" h="4319" extrusionOk="0">
                    <a:moveTo>
                      <a:pt x="9965" y="0"/>
                    </a:moveTo>
                    <a:cubicBezTo>
                      <a:pt x="4461" y="0"/>
                      <a:pt x="0" y="973"/>
                      <a:pt x="0" y="2159"/>
                    </a:cubicBezTo>
                    <a:cubicBezTo>
                      <a:pt x="0" y="3346"/>
                      <a:pt x="4461" y="4318"/>
                      <a:pt x="9965" y="4318"/>
                    </a:cubicBezTo>
                    <a:cubicBezTo>
                      <a:pt x="15469" y="4318"/>
                      <a:pt x="19930" y="3346"/>
                      <a:pt x="19930" y="2159"/>
                    </a:cubicBezTo>
                    <a:cubicBezTo>
                      <a:pt x="19930" y="973"/>
                      <a:pt x="15469" y="0"/>
                      <a:pt x="99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56"/>
              <p:cNvSpPr/>
              <p:nvPr/>
            </p:nvSpPr>
            <p:spPr>
              <a:xfrm>
                <a:off x="721703" y="3156804"/>
                <a:ext cx="223107" cy="221635"/>
              </a:xfrm>
              <a:custGeom>
                <a:avLst/>
                <a:gdLst/>
                <a:ahLst/>
                <a:cxnLst/>
                <a:rect l="l" t="t" r="r" b="b"/>
                <a:pathLst>
                  <a:path w="6971" h="6925" extrusionOk="0">
                    <a:moveTo>
                      <a:pt x="6664" y="1"/>
                    </a:moveTo>
                    <a:cubicBezTo>
                      <a:pt x="6636" y="1"/>
                      <a:pt x="6608" y="8"/>
                      <a:pt x="6587" y="26"/>
                    </a:cubicBezTo>
                    <a:cubicBezTo>
                      <a:pt x="5855" y="588"/>
                      <a:pt x="4954" y="526"/>
                      <a:pt x="4116" y="758"/>
                    </a:cubicBezTo>
                    <a:cubicBezTo>
                      <a:pt x="3268" y="981"/>
                      <a:pt x="2394" y="1436"/>
                      <a:pt x="1805" y="2087"/>
                    </a:cubicBezTo>
                    <a:cubicBezTo>
                      <a:pt x="1270" y="2676"/>
                      <a:pt x="957" y="3390"/>
                      <a:pt x="761" y="4157"/>
                    </a:cubicBezTo>
                    <a:cubicBezTo>
                      <a:pt x="663" y="4558"/>
                      <a:pt x="583" y="4969"/>
                      <a:pt x="494" y="5370"/>
                    </a:cubicBezTo>
                    <a:cubicBezTo>
                      <a:pt x="413" y="5754"/>
                      <a:pt x="351" y="6182"/>
                      <a:pt x="172" y="6530"/>
                    </a:cubicBezTo>
                    <a:cubicBezTo>
                      <a:pt x="137" y="6583"/>
                      <a:pt x="110" y="6637"/>
                      <a:pt x="74" y="6690"/>
                    </a:cubicBezTo>
                    <a:cubicBezTo>
                      <a:pt x="0" y="6814"/>
                      <a:pt x="106" y="6925"/>
                      <a:pt x="216" y="6925"/>
                    </a:cubicBezTo>
                    <a:cubicBezTo>
                      <a:pt x="265" y="6925"/>
                      <a:pt x="315" y="6903"/>
                      <a:pt x="351" y="6851"/>
                    </a:cubicBezTo>
                    <a:cubicBezTo>
                      <a:pt x="895" y="6030"/>
                      <a:pt x="1912" y="5798"/>
                      <a:pt x="2804" y="5593"/>
                    </a:cubicBezTo>
                    <a:cubicBezTo>
                      <a:pt x="3643" y="5406"/>
                      <a:pt x="4508" y="5236"/>
                      <a:pt x="5177" y="4674"/>
                    </a:cubicBezTo>
                    <a:cubicBezTo>
                      <a:pt x="5864" y="4112"/>
                      <a:pt x="6301" y="3300"/>
                      <a:pt x="6542" y="2453"/>
                    </a:cubicBezTo>
                    <a:cubicBezTo>
                      <a:pt x="6676" y="2007"/>
                      <a:pt x="6765" y="1543"/>
                      <a:pt x="6810" y="1079"/>
                    </a:cubicBezTo>
                    <a:cubicBezTo>
                      <a:pt x="6836" y="829"/>
                      <a:pt x="6970" y="249"/>
                      <a:pt x="6774" y="44"/>
                    </a:cubicBezTo>
                    <a:cubicBezTo>
                      <a:pt x="6747" y="18"/>
                      <a:pt x="6705" y="1"/>
                      <a:pt x="66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56"/>
              <p:cNvSpPr/>
              <p:nvPr/>
            </p:nvSpPr>
            <p:spPr>
              <a:xfrm>
                <a:off x="712741" y="3211789"/>
                <a:ext cx="17762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5550" h="4759" extrusionOk="0">
                    <a:moveTo>
                      <a:pt x="5383" y="0"/>
                    </a:moveTo>
                    <a:cubicBezTo>
                      <a:pt x="5356" y="0"/>
                      <a:pt x="5329" y="12"/>
                      <a:pt x="5305" y="39"/>
                    </a:cubicBezTo>
                    <a:cubicBezTo>
                      <a:pt x="3780" y="1752"/>
                      <a:pt x="2121" y="3393"/>
                      <a:pt x="113" y="4535"/>
                    </a:cubicBezTo>
                    <a:cubicBezTo>
                      <a:pt x="0" y="4596"/>
                      <a:pt x="72" y="4758"/>
                      <a:pt x="178" y="4758"/>
                    </a:cubicBezTo>
                    <a:cubicBezTo>
                      <a:pt x="197" y="4758"/>
                      <a:pt x="218" y="4753"/>
                      <a:pt x="238" y="4740"/>
                    </a:cubicBezTo>
                    <a:cubicBezTo>
                      <a:pt x="2254" y="3590"/>
                      <a:pt x="3941" y="1939"/>
                      <a:pt x="5475" y="209"/>
                    </a:cubicBezTo>
                    <a:cubicBezTo>
                      <a:pt x="5550" y="120"/>
                      <a:pt x="5469" y="0"/>
                      <a:pt x="53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56"/>
              <p:cNvSpPr/>
              <p:nvPr/>
            </p:nvSpPr>
            <p:spPr>
              <a:xfrm>
                <a:off x="676224" y="3166726"/>
                <a:ext cx="72427" cy="240646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7519" extrusionOk="0">
                    <a:moveTo>
                      <a:pt x="656" y="1"/>
                    </a:moveTo>
                    <a:cubicBezTo>
                      <a:pt x="333" y="1"/>
                      <a:pt x="1" y="345"/>
                      <a:pt x="211" y="716"/>
                    </a:cubicBezTo>
                    <a:cubicBezTo>
                      <a:pt x="719" y="1643"/>
                      <a:pt x="951" y="2776"/>
                      <a:pt x="1085" y="3820"/>
                    </a:cubicBezTo>
                    <a:cubicBezTo>
                      <a:pt x="1210" y="4828"/>
                      <a:pt x="1299" y="5934"/>
                      <a:pt x="1014" y="6925"/>
                    </a:cubicBezTo>
                    <a:cubicBezTo>
                      <a:pt x="911" y="7285"/>
                      <a:pt x="1208" y="7519"/>
                      <a:pt x="1495" y="7519"/>
                    </a:cubicBezTo>
                    <a:cubicBezTo>
                      <a:pt x="1684" y="7519"/>
                      <a:pt x="1869" y="7417"/>
                      <a:pt x="1932" y="7183"/>
                    </a:cubicBezTo>
                    <a:cubicBezTo>
                      <a:pt x="2263" y="6033"/>
                      <a:pt x="2164" y="4766"/>
                      <a:pt x="2004" y="3606"/>
                    </a:cubicBezTo>
                    <a:cubicBezTo>
                      <a:pt x="1852" y="2455"/>
                      <a:pt x="1593" y="1260"/>
                      <a:pt x="1031" y="234"/>
                    </a:cubicBezTo>
                    <a:cubicBezTo>
                      <a:pt x="941" y="69"/>
                      <a:pt x="799" y="1"/>
                      <a:pt x="656" y="1"/>
                    </a:cubicBezTo>
                    <a:close/>
                  </a:path>
                </a:pathLst>
              </a:custGeom>
              <a:solidFill>
                <a:srgbClr val="8D4A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56"/>
              <p:cNvSpPr/>
              <p:nvPr/>
            </p:nvSpPr>
            <p:spPr>
              <a:xfrm>
                <a:off x="676224" y="3166726"/>
                <a:ext cx="72427" cy="240646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7519" extrusionOk="0">
                    <a:moveTo>
                      <a:pt x="656" y="1"/>
                    </a:moveTo>
                    <a:cubicBezTo>
                      <a:pt x="333" y="1"/>
                      <a:pt x="1" y="345"/>
                      <a:pt x="211" y="716"/>
                    </a:cubicBezTo>
                    <a:cubicBezTo>
                      <a:pt x="719" y="1643"/>
                      <a:pt x="951" y="2776"/>
                      <a:pt x="1085" y="3820"/>
                    </a:cubicBezTo>
                    <a:cubicBezTo>
                      <a:pt x="1210" y="4828"/>
                      <a:pt x="1299" y="5934"/>
                      <a:pt x="1014" y="6925"/>
                    </a:cubicBezTo>
                    <a:cubicBezTo>
                      <a:pt x="911" y="7285"/>
                      <a:pt x="1208" y="7519"/>
                      <a:pt x="1495" y="7519"/>
                    </a:cubicBezTo>
                    <a:cubicBezTo>
                      <a:pt x="1684" y="7519"/>
                      <a:pt x="1869" y="7417"/>
                      <a:pt x="1932" y="7183"/>
                    </a:cubicBezTo>
                    <a:cubicBezTo>
                      <a:pt x="2263" y="6033"/>
                      <a:pt x="2164" y="4766"/>
                      <a:pt x="2004" y="3606"/>
                    </a:cubicBezTo>
                    <a:cubicBezTo>
                      <a:pt x="1852" y="2455"/>
                      <a:pt x="1593" y="1260"/>
                      <a:pt x="1031" y="234"/>
                    </a:cubicBezTo>
                    <a:cubicBezTo>
                      <a:pt x="941" y="69"/>
                      <a:pt x="799" y="1"/>
                      <a:pt x="6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56"/>
              <p:cNvSpPr/>
              <p:nvPr/>
            </p:nvSpPr>
            <p:spPr>
              <a:xfrm>
                <a:off x="579313" y="4306070"/>
                <a:ext cx="198175" cy="164986"/>
              </a:xfrm>
              <a:custGeom>
                <a:avLst/>
                <a:gdLst/>
                <a:ahLst/>
                <a:cxnLst/>
                <a:rect l="l" t="t" r="r" b="b"/>
                <a:pathLst>
                  <a:path w="6192" h="5155" extrusionOk="0">
                    <a:moveTo>
                      <a:pt x="2036" y="1"/>
                    </a:moveTo>
                    <a:cubicBezTo>
                      <a:pt x="2016" y="1"/>
                      <a:pt x="1994" y="3"/>
                      <a:pt x="1972" y="7"/>
                    </a:cubicBezTo>
                    <a:cubicBezTo>
                      <a:pt x="705" y="256"/>
                      <a:pt x="1080" y="1282"/>
                      <a:pt x="669" y="2174"/>
                    </a:cubicBezTo>
                    <a:cubicBezTo>
                      <a:pt x="527" y="2504"/>
                      <a:pt x="277" y="2933"/>
                      <a:pt x="143" y="3361"/>
                    </a:cubicBezTo>
                    <a:cubicBezTo>
                      <a:pt x="0" y="3834"/>
                      <a:pt x="0" y="4298"/>
                      <a:pt x="446" y="4628"/>
                    </a:cubicBezTo>
                    <a:cubicBezTo>
                      <a:pt x="917" y="4976"/>
                      <a:pt x="2331" y="5154"/>
                      <a:pt x="2920" y="5154"/>
                    </a:cubicBezTo>
                    <a:cubicBezTo>
                      <a:pt x="2935" y="5154"/>
                      <a:pt x="2949" y="5154"/>
                      <a:pt x="2962" y="5154"/>
                    </a:cubicBezTo>
                    <a:cubicBezTo>
                      <a:pt x="3056" y="5153"/>
                      <a:pt x="3151" y="5153"/>
                      <a:pt x="3246" y="5153"/>
                    </a:cubicBezTo>
                    <a:lnTo>
                      <a:pt x="3246" y="5153"/>
                    </a:lnTo>
                    <a:cubicBezTo>
                      <a:pt x="4007" y="5153"/>
                      <a:pt x="4787" y="5153"/>
                      <a:pt x="5398" y="4646"/>
                    </a:cubicBezTo>
                    <a:cubicBezTo>
                      <a:pt x="6192" y="3985"/>
                      <a:pt x="5576" y="3307"/>
                      <a:pt x="4934" y="2843"/>
                    </a:cubicBezTo>
                    <a:cubicBezTo>
                      <a:pt x="4229" y="2326"/>
                      <a:pt x="3497" y="2264"/>
                      <a:pt x="3301" y="1309"/>
                    </a:cubicBezTo>
                    <a:cubicBezTo>
                      <a:pt x="3268" y="1139"/>
                      <a:pt x="3141" y="1064"/>
                      <a:pt x="3011" y="1064"/>
                    </a:cubicBezTo>
                    <a:cubicBezTo>
                      <a:pt x="2929" y="1064"/>
                      <a:pt x="2846" y="1093"/>
                      <a:pt x="2784" y="1149"/>
                    </a:cubicBezTo>
                    <a:lnTo>
                      <a:pt x="2257" y="569"/>
                    </a:lnTo>
                    <a:cubicBezTo>
                      <a:pt x="2457" y="394"/>
                      <a:pt x="2330" y="1"/>
                      <a:pt x="20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56"/>
              <p:cNvSpPr/>
              <p:nvPr/>
            </p:nvSpPr>
            <p:spPr>
              <a:xfrm>
                <a:off x="587602" y="4303382"/>
                <a:ext cx="113650" cy="68907"/>
              </a:xfrm>
              <a:custGeom>
                <a:avLst/>
                <a:gdLst/>
                <a:ahLst/>
                <a:cxnLst/>
                <a:rect l="l" t="t" r="r" b="b"/>
                <a:pathLst>
                  <a:path w="3551" h="2153" extrusionOk="0">
                    <a:moveTo>
                      <a:pt x="1747" y="1"/>
                    </a:moveTo>
                    <a:cubicBezTo>
                      <a:pt x="799" y="1"/>
                      <a:pt x="26" y="450"/>
                      <a:pt x="9" y="1036"/>
                    </a:cubicBezTo>
                    <a:cubicBezTo>
                      <a:pt x="0" y="1625"/>
                      <a:pt x="776" y="2134"/>
                      <a:pt x="1749" y="2151"/>
                    </a:cubicBezTo>
                    <a:cubicBezTo>
                      <a:pt x="1775" y="2152"/>
                      <a:pt x="1802" y="2152"/>
                      <a:pt x="1829" y="2152"/>
                    </a:cubicBezTo>
                    <a:cubicBezTo>
                      <a:pt x="2765" y="2152"/>
                      <a:pt x="3524" y="1698"/>
                      <a:pt x="3533" y="1125"/>
                    </a:cubicBezTo>
                    <a:cubicBezTo>
                      <a:pt x="3551" y="528"/>
                      <a:pt x="2774" y="28"/>
                      <a:pt x="1802" y="1"/>
                    </a:cubicBezTo>
                    <a:cubicBezTo>
                      <a:pt x="1784" y="1"/>
                      <a:pt x="1765" y="1"/>
                      <a:pt x="17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56"/>
              <p:cNvSpPr/>
              <p:nvPr/>
            </p:nvSpPr>
            <p:spPr>
              <a:xfrm>
                <a:off x="560174" y="4032876"/>
                <a:ext cx="107089" cy="315473"/>
              </a:xfrm>
              <a:custGeom>
                <a:avLst/>
                <a:gdLst/>
                <a:ahLst/>
                <a:cxnLst/>
                <a:rect l="l" t="t" r="r" b="b"/>
                <a:pathLst>
                  <a:path w="3346" h="9857" extrusionOk="0">
                    <a:moveTo>
                      <a:pt x="786" y="1"/>
                    </a:moveTo>
                    <a:cubicBezTo>
                      <a:pt x="659" y="1"/>
                      <a:pt x="533" y="32"/>
                      <a:pt x="429" y="94"/>
                    </a:cubicBezTo>
                    <a:cubicBezTo>
                      <a:pt x="72" y="309"/>
                      <a:pt x="1" y="728"/>
                      <a:pt x="170" y="1076"/>
                    </a:cubicBezTo>
                    <a:cubicBezTo>
                      <a:pt x="1366" y="3556"/>
                      <a:pt x="1910" y="6428"/>
                      <a:pt x="1919" y="9167"/>
                    </a:cubicBezTo>
                    <a:cubicBezTo>
                      <a:pt x="1919" y="9627"/>
                      <a:pt x="2275" y="9856"/>
                      <a:pt x="2632" y="9856"/>
                    </a:cubicBezTo>
                    <a:cubicBezTo>
                      <a:pt x="2989" y="9856"/>
                      <a:pt x="3346" y="9627"/>
                      <a:pt x="3346" y="9167"/>
                    </a:cubicBezTo>
                    <a:cubicBezTo>
                      <a:pt x="3337" y="6161"/>
                      <a:pt x="2713" y="3065"/>
                      <a:pt x="1410" y="353"/>
                    </a:cubicBezTo>
                    <a:cubicBezTo>
                      <a:pt x="1297" y="122"/>
                      <a:pt x="1039" y="1"/>
                      <a:pt x="7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56"/>
              <p:cNvSpPr/>
              <p:nvPr/>
            </p:nvSpPr>
            <p:spPr>
              <a:xfrm>
                <a:off x="789169" y="4189476"/>
                <a:ext cx="178748" cy="274027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8562" extrusionOk="0">
                    <a:moveTo>
                      <a:pt x="3364" y="1"/>
                    </a:moveTo>
                    <a:cubicBezTo>
                      <a:pt x="2935" y="1"/>
                      <a:pt x="2570" y="402"/>
                      <a:pt x="2400" y="991"/>
                    </a:cubicBezTo>
                    <a:cubicBezTo>
                      <a:pt x="2380" y="990"/>
                      <a:pt x="2360" y="990"/>
                      <a:pt x="2339" y="990"/>
                    </a:cubicBezTo>
                    <a:cubicBezTo>
                      <a:pt x="1776" y="990"/>
                      <a:pt x="1282" y="1347"/>
                      <a:pt x="955" y="1830"/>
                    </a:cubicBezTo>
                    <a:cubicBezTo>
                      <a:pt x="598" y="2347"/>
                      <a:pt x="375" y="2972"/>
                      <a:pt x="232" y="3578"/>
                    </a:cubicBezTo>
                    <a:cubicBezTo>
                      <a:pt x="81" y="4265"/>
                      <a:pt x="0" y="4970"/>
                      <a:pt x="36" y="5666"/>
                    </a:cubicBezTo>
                    <a:cubicBezTo>
                      <a:pt x="98" y="6808"/>
                      <a:pt x="446" y="8119"/>
                      <a:pt x="1704" y="8413"/>
                    </a:cubicBezTo>
                    <a:cubicBezTo>
                      <a:pt x="2119" y="8510"/>
                      <a:pt x="2550" y="8562"/>
                      <a:pt x="2978" y="8562"/>
                    </a:cubicBezTo>
                    <a:cubicBezTo>
                      <a:pt x="3258" y="8562"/>
                      <a:pt x="3537" y="8540"/>
                      <a:pt x="3810" y="8494"/>
                    </a:cubicBezTo>
                    <a:cubicBezTo>
                      <a:pt x="4416" y="8387"/>
                      <a:pt x="5166" y="8110"/>
                      <a:pt x="5344" y="7450"/>
                    </a:cubicBezTo>
                    <a:cubicBezTo>
                      <a:pt x="5585" y="6495"/>
                      <a:pt x="4773" y="5916"/>
                      <a:pt x="4113" y="5398"/>
                    </a:cubicBezTo>
                    <a:cubicBezTo>
                      <a:pt x="3729" y="5104"/>
                      <a:pt x="3435" y="4765"/>
                      <a:pt x="3248" y="4319"/>
                    </a:cubicBezTo>
                    <a:cubicBezTo>
                      <a:pt x="3132" y="4042"/>
                      <a:pt x="3105" y="3766"/>
                      <a:pt x="3132" y="3489"/>
                    </a:cubicBezTo>
                    <a:lnTo>
                      <a:pt x="3132" y="3489"/>
                    </a:lnTo>
                    <a:cubicBezTo>
                      <a:pt x="3212" y="3516"/>
                      <a:pt x="3283" y="3534"/>
                      <a:pt x="3364" y="3534"/>
                    </a:cubicBezTo>
                    <a:cubicBezTo>
                      <a:pt x="3952" y="3534"/>
                      <a:pt x="4434" y="2740"/>
                      <a:pt x="4434" y="1767"/>
                    </a:cubicBezTo>
                    <a:cubicBezTo>
                      <a:pt x="4434" y="795"/>
                      <a:pt x="3952" y="1"/>
                      <a:pt x="33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56"/>
              <p:cNvSpPr/>
              <p:nvPr/>
            </p:nvSpPr>
            <p:spPr>
              <a:xfrm>
                <a:off x="884799" y="4063312"/>
                <a:ext cx="206176" cy="216962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6779" extrusionOk="0">
                    <a:moveTo>
                      <a:pt x="4651" y="5109"/>
                    </a:moveTo>
                    <a:cubicBezTo>
                      <a:pt x="4650" y="5110"/>
                      <a:pt x="4649" y="5111"/>
                      <a:pt x="4649" y="5112"/>
                    </a:cubicBezTo>
                    <a:cubicBezTo>
                      <a:pt x="4649" y="5111"/>
                      <a:pt x="4650" y="5110"/>
                      <a:pt x="4651" y="5109"/>
                    </a:cubicBezTo>
                    <a:close/>
                    <a:moveTo>
                      <a:pt x="4456" y="5238"/>
                    </a:moveTo>
                    <a:cubicBezTo>
                      <a:pt x="4443" y="5244"/>
                      <a:pt x="4430" y="5249"/>
                      <a:pt x="4417" y="5254"/>
                    </a:cubicBezTo>
                    <a:cubicBezTo>
                      <a:pt x="4435" y="5247"/>
                      <a:pt x="4448" y="5242"/>
                      <a:pt x="4456" y="5238"/>
                    </a:cubicBezTo>
                    <a:close/>
                    <a:moveTo>
                      <a:pt x="4012" y="0"/>
                    </a:moveTo>
                    <a:cubicBezTo>
                      <a:pt x="3899" y="0"/>
                      <a:pt x="3783" y="30"/>
                      <a:pt x="3667" y="98"/>
                    </a:cubicBezTo>
                    <a:cubicBezTo>
                      <a:pt x="3364" y="276"/>
                      <a:pt x="3168" y="767"/>
                      <a:pt x="3409" y="1079"/>
                    </a:cubicBezTo>
                    <a:cubicBezTo>
                      <a:pt x="3908" y="1713"/>
                      <a:pt x="4256" y="2471"/>
                      <a:pt x="4497" y="3185"/>
                    </a:cubicBezTo>
                    <a:cubicBezTo>
                      <a:pt x="4577" y="3417"/>
                      <a:pt x="4649" y="3649"/>
                      <a:pt x="4702" y="3880"/>
                    </a:cubicBezTo>
                    <a:cubicBezTo>
                      <a:pt x="4720" y="3979"/>
                      <a:pt x="4747" y="4077"/>
                      <a:pt x="4756" y="4184"/>
                    </a:cubicBezTo>
                    <a:cubicBezTo>
                      <a:pt x="4766" y="4233"/>
                      <a:pt x="4770" y="4258"/>
                      <a:pt x="4771" y="4258"/>
                    </a:cubicBezTo>
                    <a:cubicBezTo>
                      <a:pt x="4771" y="4258"/>
                      <a:pt x="4769" y="4242"/>
                      <a:pt x="4765" y="4211"/>
                    </a:cubicBezTo>
                    <a:lnTo>
                      <a:pt x="4765" y="4211"/>
                    </a:lnTo>
                    <a:cubicBezTo>
                      <a:pt x="4774" y="4255"/>
                      <a:pt x="4774" y="4309"/>
                      <a:pt x="4783" y="4353"/>
                    </a:cubicBezTo>
                    <a:cubicBezTo>
                      <a:pt x="4783" y="4469"/>
                      <a:pt x="4791" y="4576"/>
                      <a:pt x="4783" y="4692"/>
                    </a:cubicBezTo>
                    <a:cubicBezTo>
                      <a:pt x="4783" y="4726"/>
                      <a:pt x="4783" y="4754"/>
                      <a:pt x="4779" y="4785"/>
                    </a:cubicBezTo>
                    <a:lnTo>
                      <a:pt x="4779" y="4785"/>
                    </a:lnTo>
                    <a:cubicBezTo>
                      <a:pt x="4777" y="4792"/>
                      <a:pt x="4776" y="4800"/>
                      <a:pt x="4774" y="4808"/>
                    </a:cubicBezTo>
                    <a:cubicBezTo>
                      <a:pt x="4761" y="4865"/>
                      <a:pt x="4748" y="4918"/>
                      <a:pt x="4732" y="4969"/>
                    </a:cubicBezTo>
                    <a:lnTo>
                      <a:pt x="4732" y="4969"/>
                    </a:lnTo>
                    <a:cubicBezTo>
                      <a:pt x="4724" y="4981"/>
                      <a:pt x="4697" y="5031"/>
                      <a:pt x="4675" y="5069"/>
                    </a:cubicBezTo>
                    <a:lnTo>
                      <a:pt x="4675" y="5069"/>
                    </a:lnTo>
                    <a:cubicBezTo>
                      <a:pt x="4676" y="5065"/>
                      <a:pt x="4675" y="5064"/>
                      <a:pt x="4673" y="5064"/>
                    </a:cubicBezTo>
                    <a:cubicBezTo>
                      <a:pt x="4656" y="5064"/>
                      <a:pt x="4553" y="5165"/>
                      <a:pt x="4573" y="5165"/>
                    </a:cubicBezTo>
                    <a:cubicBezTo>
                      <a:pt x="4579" y="5165"/>
                      <a:pt x="4593" y="5158"/>
                      <a:pt x="4622" y="5138"/>
                    </a:cubicBezTo>
                    <a:lnTo>
                      <a:pt x="4622" y="5138"/>
                    </a:lnTo>
                    <a:cubicBezTo>
                      <a:pt x="4574" y="5172"/>
                      <a:pt x="4522" y="5206"/>
                      <a:pt x="4468" y="5232"/>
                    </a:cubicBezTo>
                    <a:lnTo>
                      <a:pt x="4468" y="5232"/>
                    </a:lnTo>
                    <a:cubicBezTo>
                      <a:pt x="4468" y="5232"/>
                      <a:pt x="4468" y="5232"/>
                      <a:pt x="4468" y="5232"/>
                    </a:cubicBezTo>
                    <a:lnTo>
                      <a:pt x="4468" y="5232"/>
                    </a:lnTo>
                    <a:cubicBezTo>
                      <a:pt x="4463" y="5232"/>
                      <a:pt x="4327" y="5283"/>
                      <a:pt x="4301" y="5290"/>
                    </a:cubicBezTo>
                    <a:cubicBezTo>
                      <a:pt x="4230" y="5306"/>
                      <a:pt x="4152" y="5322"/>
                      <a:pt x="4073" y="5337"/>
                    </a:cubicBezTo>
                    <a:lnTo>
                      <a:pt x="4073" y="5337"/>
                    </a:lnTo>
                    <a:cubicBezTo>
                      <a:pt x="4036" y="5338"/>
                      <a:pt x="3861" y="5352"/>
                      <a:pt x="3828" y="5352"/>
                    </a:cubicBezTo>
                    <a:lnTo>
                      <a:pt x="3534" y="5352"/>
                    </a:lnTo>
                    <a:cubicBezTo>
                      <a:pt x="3435" y="5344"/>
                      <a:pt x="3337" y="5335"/>
                      <a:pt x="3239" y="5326"/>
                    </a:cubicBezTo>
                    <a:cubicBezTo>
                      <a:pt x="3216" y="5326"/>
                      <a:pt x="3016" y="5306"/>
                      <a:pt x="3033" y="5306"/>
                    </a:cubicBezTo>
                    <a:cubicBezTo>
                      <a:pt x="3035" y="5306"/>
                      <a:pt x="3044" y="5307"/>
                      <a:pt x="3061" y="5308"/>
                    </a:cubicBezTo>
                    <a:cubicBezTo>
                      <a:pt x="2347" y="5210"/>
                      <a:pt x="1669" y="5005"/>
                      <a:pt x="973" y="4853"/>
                    </a:cubicBezTo>
                    <a:cubicBezTo>
                      <a:pt x="918" y="4841"/>
                      <a:pt x="861" y="4835"/>
                      <a:pt x="806" y="4835"/>
                    </a:cubicBezTo>
                    <a:cubicBezTo>
                      <a:pt x="488" y="4835"/>
                      <a:pt x="190" y="5026"/>
                      <a:pt x="99" y="5352"/>
                    </a:cubicBezTo>
                    <a:cubicBezTo>
                      <a:pt x="1" y="5718"/>
                      <a:pt x="215" y="6146"/>
                      <a:pt x="599" y="6236"/>
                    </a:cubicBezTo>
                    <a:cubicBezTo>
                      <a:pt x="1455" y="6423"/>
                      <a:pt x="2285" y="6673"/>
                      <a:pt x="3168" y="6753"/>
                    </a:cubicBezTo>
                    <a:cubicBezTo>
                      <a:pt x="3341" y="6769"/>
                      <a:pt x="3521" y="6779"/>
                      <a:pt x="3702" y="6779"/>
                    </a:cubicBezTo>
                    <a:cubicBezTo>
                      <a:pt x="4538" y="6779"/>
                      <a:pt x="5411" y="6573"/>
                      <a:pt x="5880" y="5825"/>
                    </a:cubicBezTo>
                    <a:cubicBezTo>
                      <a:pt x="6442" y="4960"/>
                      <a:pt x="6210" y="3800"/>
                      <a:pt x="5907" y="2881"/>
                    </a:cubicBezTo>
                    <a:cubicBezTo>
                      <a:pt x="5603" y="2007"/>
                      <a:pt x="5220" y="1097"/>
                      <a:pt x="4649" y="357"/>
                    </a:cubicBezTo>
                    <a:cubicBezTo>
                      <a:pt x="4484" y="143"/>
                      <a:pt x="4256" y="0"/>
                      <a:pt x="4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56"/>
              <p:cNvSpPr/>
              <p:nvPr/>
            </p:nvSpPr>
            <p:spPr>
              <a:xfrm>
                <a:off x="1107713" y="3653873"/>
                <a:ext cx="255080" cy="236389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7386" extrusionOk="0">
                    <a:moveTo>
                      <a:pt x="3420" y="5683"/>
                    </a:moveTo>
                    <a:cubicBezTo>
                      <a:pt x="3387" y="5697"/>
                      <a:pt x="3372" y="5704"/>
                      <a:pt x="3370" y="5705"/>
                    </a:cubicBezTo>
                    <a:lnTo>
                      <a:pt x="3370" y="5705"/>
                    </a:lnTo>
                    <a:cubicBezTo>
                      <a:pt x="3387" y="5698"/>
                      <a:pt x="3403" y="5690"/>
                      <a:pt x="3420" y="5683"/>
                    </a:cubicBezTo>
                    <a:close/>
                    <a:moveTo>
                      <a:pt x="1011" y="1"/>
                    </a:moveTo>
                    <a:cubicBezTo>
                      <a:pt x="264" y="1"/>
                      <a:pt x="0" y="1195"/>
                      <a:pt x="824" y="1401"/>
                    </a:cubicBezTo>
                    <a:cubicBezTo>
                      <a:pt x="2055" y="1713"/>
                      <a:pt x="3322" y="1829"/>
                      <a:pt x="4544" y="2168"/>
                    </a:cubicBezTo>
                    <a:cubicBezTo>
                      <a:pt x="5115" y="2320"/>
                      <a:pt x="5606" y="2471"/>
                      <a:pt x="6087" y="2810"/>
                    </a:cubicBezTo>
                    <a:cubicBezTo>
                      <a:pt x="6212" y="2891"/>
                      <a:pt x="6230" y="2899"/>
                      <a:pt x="6355" y="3024"/>
                    </a:cubicBezTo>
                    <a:cubicBezTo>
                      <a:pt x="6373" y="3043"/>
                      <a:pt x="6434" y="3120"/>
                      <a:pt x="6438" y="3120"/>
                    </a:cubicBezTo>
                    <a:cubicBezTo>
                      <a:pt x="6440" y="3120"/>
                      <a:pt x="6430" y="3105"/>
                      <a:pt x="6400" y="3060"/>
                    </a:cubicBezTo>
                    <a:lnTo>
                      <a:pt x="6400" y="3060"/>
                    </a:lnTo>
                    <a:cubicBezTo>
                      <a:pt x="6426" y="3096"/>
                      <a:pt x="6444" y="3122"/>
                      <a:pt x="6462" y="3149"/>
                    </a:cubicBezTo>
                    <a:cubicBezTo>
                      <a:pt x="6478" y="3179"/>
                      <a:pt x="6489" y="3196"/>
                      <a:pt x="6496" y="3206"/>
                    </a:cubicBezTo>
                    <a:lnTo>
                      <a:pt x="6496" y="3206"/>
                    </a:lnTo>
                    <a:cubicBezTo>
                      <a:pt x="6498" y="3217"/>
                      <a:pt x="6501" y="3233"/>
                      <a:pt x="6507" y="3256"/>
                    </a:cubicBezTo>
                    <a:cubicBezTo>
                      <a:pt x="6510" y="3269"/>
                      <a:pt x="6513" y="3278"/>
                      <a:pt x="6516" y="3286"/>
                    </a:cubicBezTo>
                    <a:lnTo>
                      <a:pt x="6516" y="3286"/>
                    </a:lnTo>
                    <a:cubicBezTo>
                      <a:pt x="6516" y="3307"/>
                      <a:pt x="6516" y="3331"/>
                      <a:pt x="6516" y="3354"/>
                    </a:cubicBezTo>
                    <a:cubicBezTo>
                      <a:pt x="6507" y="3399"/>
                      <a:pt x="6489" y="3444"/>
                      <a:pt x="6471" y="3497"/>
                    </a:cubicBezTo>
                    <a:cubicBezTo>
                      <a:pt x="6470" y="3499"/>
                      <a:pt x="6470" y="3500"/>
                      <a:pt x="6469" y="3502"/>
                    </a:cubicBezTo>
                    <a:lnTo>
                      <a:pt x="6469" y="3502"/>
                    </a:lnTo>
                    <a:cubicBezTo>
                      <a:pt x="6467" y="3506"/>
                      <a:pt x="6465" y="3510"/>
                      <a:pt x="6462" y="3515"/>
                    </a:cubicBezTo>
                    <a:cubicBezTo>
                      <a:pt x="6444" y="3542"/>
                      <a:pt x="6435" y="3577"/>
                      <a:pt x="6408" y="3604"/>
                    </a:cubicBezTo>
                    <a:cubicBezTo>
                      <a:pt x="6394" y="3632"/>
                      <a:pt x="6291" y="3784"/>
                      <a:pt x="6297" y="3784"/>
                    </a:cubicBezTo>
                    <a:cubicBezTo>
                      <a:pt x="6298" y="3784"/>
                      <a:pt x="6308" y="3773"/>
                      <a:pt x="6328" y="3747"/>
                    </a:cubicBezTo>
                    <a:lnTo>
                      <a:pt x="6328" y="3747"/>
                    </a:lnTo>
                    <a:cubicBezTo>
                      <a:pt x="6266" y="3827"/>
                      <a:pt x="6194" y="3908"/>
                      <a:pt x="6123" y="3979"/>
                    </a:cubicBezTo>
                    <a:cubicBezTo>
                      <a:pt x="5748" y="4371"/>
                      <a:pt x="5499" y="4550"/>
                      <a:pt x="5052" y="4826"/>
                    </a:cubicBezTo>
                    <a:cubicBezTo>
                      <a:pt x="4615" y="5103"/>
                      <a:pt x="4160" y="5353"/>
                      <a:pt x="3688" y="5567"/>
                    </a:cubicBezTo>
                    <a:cubicBezTo>
                      <a:pt x="3625" y="5594"/>
                      <a:pt x="3563" y="5629"/>
                      <a:pt x="3491" y="5656"/>
                    </a:cubicBezTo>
                    <a:cubicBezTo>
                      <a:pt x="3485" y="5656"/>
                      <a:pt x="3370" y="5705"/>
                      <a:pt x="3370" y="5705"/>
                    </a:cubicBezTo>
                    <a:cubicBezTo>
                      <a:pt x="3370" y="5705"/>
                      <a:pt x="3370" y="5705"/>
                      <a:pt x="3370" y="5705"/>
                    </a:cubicBezTo>
                    <a:lnTo>
                      <a:pt x="3370" y="5705"/>
                    </a:lnTo>
                    <a:cubicBezTo>
                      <a:pt x="3289" y="5740"/>
                      <a:pt x="3207" y="5769"/>
                      <a:pt x="3126" y="5799"/>
                    </a:cubicBezTo>
                    <a:cubicBezTo>
                      <a:pt x="2956" y="5870"/>
                      <a:pt x="2787" y="5924"/>
                      <a:pt x="2608" y="5977"/>
                    </a:cubicBezTo>
                    <a:cubicBezTo>
                      <a:pt x="1802" y="6213"/>
                      <a:pt x="2044" y="7385"/>
                      <a:pt x="2770" y="7385"/>
                    </a:cubicBezTo>
                    <a:cubicBezTo>
                      <a:pt x="2840" y="7385"/>
                      <a:pt x="2914" y="7374"/>
                      <a:pt x="2992" y="7351"/>
                    </a:cubicBezTo>
                    <a:cubicBezTo>
                      <a:pt x="4027" y="7048"/>
                      <a:pt x="5061" y="6548"/>
                      <a:pt x="5962" y="5942"/>
                    </a:cubicBezTo>
                    <a:cubicBezTo>
                      <a:pt x="6828" y="5362"/>
                      <a:pt x="7925" y="4505"/>
                      <a:pt x="7943" y="3354"/>
                    </a:cubicBezTo>
                    <a:cubicBezTo>
                      <a:pt x="7970" y="1990"/>
                      <a:pt x="6462" y="1258"/>
                      <a:pt x="5356" y="910"/>
                    </a:cubicBezTo>
                    <a:cubicBezTo>
                      <a:pt x="4000" y="482"/>
                      <a:pt x="2581" y="375"/>
                      <a:pt x="1208" y="27"/>
                    </a:cubicBezTo>
                    <a:cubicBezTo>
                      <a:pt x="1139" y="9"/>
                      <a:pt x="1073" y="1"/>
                      <a:pt x="10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56"/>
              <p:cNvSpPr/>
              <p:nvPr/>
            </p:nvSpPr>
            <p:spPr>
              <a:xfrm>
                <a:off x="1141190" y="3853040"/>
                <a:ext cx="165914" cy="188317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884" extrusionOk="0">
                    <a:moveTo>
                      <a:pt x="2256" y="1"/>
                    </a:moveTo>
                    <a:cubicBezTo>
                      <a:pt x="2096" y="1"/>
                      <a:pt x="1936" y="7"/>
                      <a:pt x="1776" y="22"/>
                    </a:cubicBezTo>
                    <a:cubicBezTo>
                      <a:pt x="1428" y="49"/>
                      <a:pt x="1134" y="272"/>
                      <a:pt x="1134" y="646"/>
                    </a:cubicBezTo>
                    <a:cubicBezTo>
                      <a:pt x="1125" y="905"/>
                      <a:pt x="1312" y="1182"/>
                      <a:pt x="1571" y="1271"/>
                    </a:cubicBezTo>
                    <a:cubicBezTo>
                      <a:pt x="1348" y="1458"/>
                      <a:pt x="1152" y="1699"/>
                      <a:pt x="982" y="1940"/>
                    </a:cubicBezTo>
                    <a:cubicBezTo>
                      <a:pt x="608" y="2493"/>
                      <a:pt x="224" y="3180"/>
                      <a:pt x="90" y="3849"/>
                    </a:cubicBezTo>
                    <a:cubicBezTo>
                      <a:pt x="1" y="4304"/>
                      <a:pt x="19" y="4919"/>
                      <a:pt x="304" y="5312"/>
                    </a:cubicBezTo>
                    <a:cubicBezTo>
                      <a:pt x="463" y="5526"/>
                      <a:pt x="650" y="5614"/>
                      <a:pt x="844" y="5614"/>
                    </a:cubicBezTo>
                    <a:cubicBezTo>
                      <a:pt x="1030" y="5614"/>
                      <a:pt x="1222" y="5532"/>
                      <a:pt x="1402" y="5401"/>
                    </a:cubicBezTo>
                    <a:cubicBezTo>
                      <a:pt x="1571" y="5624"/>
                      <a:pt x="1794" y="5829"/>
                      <a:pt x="2053" y="5874"/>
                    </a:cubicBezTo>
                    <a:cubicBezTo>
                      <a:pt x="2094" y="5880"/>
                      <a:pt x="2134" y="5884"/>
                      <a:pt x="2173" y="5884"/>
                    </a:cubicBezTo>
                    <a:cubicBezTo>
                      <a:pt x="2402" y="5884"/>
                      <a:pt x="2586" y="5776"/>
                      <a:pt x="2731" y="5615"/>
                    </a:cubicBezTo>
                    <a:cubicBezTo>
                      <a:pt x="2958" y="5667"/>
                      <a:pt x="3199" y="5695"/>
                      <a:pt x="3436" y="5695"/>
                    </a:cubicBezTo>
                    <a:cubicBezTo>
                      <a:pt x="4342" y="5695"/>
                      <a:pt x="5184" y="5285"/>
                      <a:pt x="4943" y="4224"/>
                    </a:cubicBezTo>
                    <a:cubicBezTo>
                      <a:pt x="4898" y="4004"/>
                      <a:pt x="4692" y="3862"/>
                      <a:pt x="4478" y="3862"/>
                    </a:cubicBezTo>
                    <a:cubicBezTo>
                      <a:pt x="4440" y="3862"/>
                      <a:pt x="4401" y="3866"/>
                      <a:pt x="4363" y="3876"/>
                    </a:cubicBezTo>
                    <a:cubicBezTo>
                      <a:pt x="4167" y="3929"/>
                      <a:pt x="3971" y="3983"/>
                      <a:pt x="3775" y="4027"/>
                    </a:cubicBezTo>
                    <a:cubicBezTo>
                      <a:pt x="3819" y="3876"/>
                      <a:pt x="3873" y="3715"/>
                      <a:pt x="3944" y="3563"/>
                    </a:cubicBezTo>
                    <a:cubicBezTo>
                      <a:pt x="4247" y="2885"/>
                      <a:pt x="4533" y="2216"/>
                      <a:pt x="4435" y="1538"/>
                    </a:cubicBezTo>
                    <a:cubicBezTo>
                      <a:pt x="4970" y="1369"/>
                      <a:pt x="5104" y="477"/>
                      <a:pt x="4435" y="316"/>
                    </a:cubicBezTo>
                    <a:cubicBezTo>
                      <a:pt x="3724" y="140"/>
                      <a:pt x="2990" y="1"/>
                      <a:pt x="22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56"/>
              <p:cNvSpPr/>
              <p:nvPr/>
            </p:nvSpPr>
            <p:spPr>
              <a:xfrm>
                <a:off x="1249558" y="3896375"/>
                <a:ext cx="39526" cy="9986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312" extrusionOk="0">
                    <a:moveTo>
                      <a:pt x="164" y="0"/>
                    </a:moveTo>
                    <a:cubicBezTo>
                      <a:pt x="40" y="0"/>
                      <a:pt x="0" y="196"/>
                      <a:pt x="139" y="229"/>
                    </a:cubicBezTo>
                    <a:cubicBezTo>
                      <a:pt x="315" y="285"/>
                      <a:pt x="495" y="312"/>
                      <a:pt x="676" y="312"/>
                    </a:cubicBezTo>
                    <a:cubicBezTo>
                      <a:pt x="815" y="312"/>
                      <a:pt x="954" y="296"/>
                      <a:pt x="1093" y="265"/>
                    </a:cubicBezTo>
                    <a:cubicBezTo>
                      <a:pt x="1234" y="232"/>
                      <a:pt x="1190" y="29"/>
                      <a:pt x="1062" y="29"/>
                    </a:cubicBezTo>
                    <a:cubicBezTo>
                      <a:pt x="1052" y="29"/>
                      <a:pt x="1042" y="30"/>
                      <a:pt x="1031" y="33"/>
                    </a:cubicBezTo>
                    <a:cubicBezTo>
                      <a:pt x="913" y="63"/>
                      <a:pt x="793" y="77"/>
                      <a:pt x="673" y="77"/>
                    </a:cubicBezTo>
                    <a:cubicBezTo>
                      <a:pt x="514" y="77"/>
                      <a:pt x="354" y="52"/>
                      <a:pt x="201" y="6"/>
                    </a:cubicBezTo>
                    <a:cubicBezTo>
                      <a:pt x="188" y="2"/>
                      <a:pt x="175" y="0"/>
                      <a:pt x="1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56"/>
              <p:cNvSpPr/>
              <p:nvPr/>
            </p:nvSpPr>
            <p:spPr>
              <a:xfrm>
                <a:off x="1241557" y="3977059"/>
                <a:ext cx="24548" cy="18211"/>
              </a:xfrm>
              <a:custGeom>
                <a:avLst/>
                <a:gdLst/>
                <a:ahLst/>
                <a:cxnLst/>
                <a:rect l="l" t="t" r="r" b="b"/>
                <a:pathLst>
                  <a:path w="767" h="569" extrusionOk="0">
                    <a:moveTo>
                      <a:pt x="600" y="1"/>
                    </a:moveTo>
                    <a:cubicBezTo>
                      <a:pt x="564" y="1"/>
                      <a:pt x="529" y="17"/>
                      <a:pt x="505" y="54"/>
                    </a:cubicBezTo>
                    <a:cubicBezTo>
                      <a:pt x="416" y="197"/>
                      <a:pt x="300" y="295"/>
                      <a:pt x="139" y="340"/>
                    </a:cubicBezTo>
                    <a:cubicBezTo>
                      <a:pt x="1" y="372"/>
                      <a:pt x="40" y="568"/>
                      <a:pt x="164" y="568"/>
                    </a:cubicBezTo>
                    <a:cubicBezTo>
                      <a:pt x="176" y="568"/>
                      <a:pt x="188" y="567"/>
                      <a:pt x="201" y="563"/>
                    </a:cubicBezTo>
                    <a:cubicBezTo>
                      <a:pt x="416" y="500"/>
                      <a:pt x="594" y="366"/>
                      <a:pt x="710" y="179"/>
                    </a:cubicBezTo>
                    <a:cubicBezTo>
                      <a:pt x="766" y="86"/>
                      <a:pt x="683" y="1"/>
                      <a:pt x="6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56"/>
              <p:cNvSpPr/>
              <p:nvPr/>
            </p:nvSpPr>
            <p:spPr>
              <a:xfrm>
                <a:off x="1205168" y="3968322"/>
                <a:ext cx="31173" cy="67979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124" extrusionOk="0">
                    <a:moveTo>
                      <a:pt x="460" y="0"/>
                    </a:moveTo>
                    <a:cubicBezTo>
                      <a:pt x="424" y="0"/>
                      <a:pt x="388" y="18"/>
                      <a:pt x="366" y="60"/>
                    </a:cubicBezTo>
                    <a:cubicBezTo>
                      <a:pt x="54" y="684"/>
                      <a:pt x="0" y="1755"/>
                      <a:pt x="732" y="2111"/>
                    </a:cubicBezTo>
                    <a:cubicBezTo>
                      <a:pt x="750" y="2120"/>
                      <a:pt x="768" y="2123"/>
                      <a:pt x="785" y="2123"/>
                    </a:cubicBezTo>
                    <a:cubicBezTo>
                      <a:pt x="900" y="2123"/>
                      <a:pt x="973" y="1959"/>
                      <a:pt x="857" y="1897"/>
                    </a:cubicBezTo>
                    <a:cubicBezTo>
                      <a:pt x="241" y="1612"/>
                      <a:pt x="312" y="693"/>
                      <a:pt x="571" y="176"/>
                    </a:cubicBezTo>
                    <a:cubicBezTo>
                      <a:pt x="620" y="84"/>
                      <a:pt x="539" y="0"/>
                      <a:pt x="4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56"/>
              <p:cNvSpPr/>
              <p:nvPr/>
            </p:nvSpPr>
            <p:spPr>
              <a:xfrm>
                <a:off x="1163177" y="3962305"/>
                <a:ext cx="28997" cy="68587"/>
              </a:xfrm>
              <a:custGeom>
                <a:avLst/>
                <a:gdLst/>
                <a:ahLst/>
                <a:cxnLst/>
                <a:rect l="l" t="t" r="r" b="b"/>
                <a:pathLst>
                  <a:path w="906" h="2143" extrusionOk="0">
                    <a:moveTo>
                      <a:pt x="484" y="1"/>
                    </a:moveTo>
                    <a:cubicBezTo>
                      <a:pt x="447" y="1"/>
                      <a:pt x="410" y="18"/>
                      <a:pt x="384" y="60"/>
                    </a:cubicBezTo>
                    <a:cubicBezTo>
                      <a:pt x="1" y="676"/>
                      <a:pt x="224" y="1568"/>
                      <a:pt x="661" y="2103"/>
                    </a:cubicBezTo>
                    <a:cubicBezTo>
                      <a:pt x="684" y="2131"/>
                      <a:pt x="711" y="2142"/>
                      <a:pt x="738" y="2142"/>
                    </a:cubicBezTo>
                    <a:cubicBezTo>
                      <a:pt x="824" y="2142"/>
                      <a:pt x="905" y="2022"/>
                      <a:pt x="831" y="1934"/>
                    </a:cubicBezTo>
                    <a:cubicBezTo>
                      <a:pt x="465" y="1479"/>
                      <a:pt x="268" y="694"/>
                      <a:pt x="590" y="176"/>
                    </a:cubicBezTo>
                    <a:cubicBezTo>
                      <a:pt x="645" y="84"/>
                      <a:pt x="565" y="1"/>
                      <a:pt x="4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56"/>
              <p:cNvSpPr/>
              <p:nvPr/>
            </p:nvSpPr>
            <p:spPr>
              <a:xfrm>
                <a:off x="1180876" y="3887317"/>
                <a:ext cx="24900" cy="11266"/>
              </a:xfrm>
              <a:custGeom>
                <a:avLst/>
                <a:gdLst/>
                <a:ahLst/>
                <a:cxnLst/>
                <a:rect l="l" t="t" r="r" b="b"/>
                <a:pathLst>
                  <a:path w="778" h="352" extrusionOk="0">
                    <a:moveTo>
                      <a:pt x="188" y="1"/>
                    </a:moveTo>
                    <a:cubicBezTo>
                      <a:pt x="73" y="1"/>
                      <a:pt x="0" y="163"/>
                      <a:pt x="117" y="218"/>
                    </a:cubicBezTo>
                    <a:cubicBezTo>
                      <a:pt x="286" y="289"/>
                      <a:pt x="438" y="343"/>
                      <a:pt x="617" y="351"/>
                    </a:cubicBezTo>
                    <a:cubicBezTo>
                      <a:pt x="777" y="351"/>
                      <a:pt x="777" y="119"/>
                      <a:pt x="617" y="111"/>
                    </a:cubicBezTo>
                    <a:cubicBezTo>
                      <a:pt x="483" y="111"/>
                      <a:pt x="367" y="66"/>
                      <a:pt x="242" y="12"/>
                    </a:cubicBezTo>
                    <a:cubicBezTo>
                      <a:pt x="223" y="4"/>
                      <a:pt x="205" y="1"/>
                      <a:pt x="188" y="1"/>
                    </a:cubicBezTo>
                    <a:close/>
                  </a:path>
                </a:pathLst>
              </a:custGeom>
              <a:solidFill>
                <a:srgbClr val="501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56"/>
              <p:cNvSpPr/>
              <p:nvPr/>
            </p:nvSpPr>
            <p:spPr>
              <a:xfrm>
                <a:off x="196728" y="3653873"/>
                <a:ext cx="256776" cy="236389"/>
              </a:xfrm>
              <a:custGeom>
                <a:avLst/>
                <a:gdLst/>
                <a:ahLst/>
                <a:cxnLst/>
                <a:rect l="l" t="t" r="r" b="b"/>
                <a:pathLst>
                  <a:path w="8023" h="7386" extrusionOk="0">
                    <a:moveTo>
                      <a:pt x="1508" y="3308"/>
                    </a:moveTo>
                    <a:lnTo>
                      <a:pt x="1508" y="3308"/>
                    </a:lnTo>
                    <a:cubicBezTo>
                      <a:pt x="1509" y="3319"/>
                      <a:pt x="1510" y="3329"/>
                      <a:pt x="1511" y="3338"/>
                    </a:cubicBezTo>
                    <a:lnTo>
                      <a:pt x="1511" y="3338"/>
                    </a:lnTo>
                    <a:cubicBezTo>
                      <a:pt x="1509" y="3329"/>
                      <a:pt x="1508" y="3319"/>
                      <a:pt x="1508" y="3309"/>
                    </a:cubicBezTo>
                    <a:lnTo>
                      <a:pt x="1508" y="3309"/>
                    </a:lnTo>
                    <a:cubicBezTo>
                      <a:pt x="1508" y="3308"/>
                      <a:pt x="1508" y="3308"/>
                      <a:pt x="1508" y="3308"/>
                    </a:cubicBezTo>
                    <a:close/>
                    <a:moveTo>
                      <a:pt x="7014" y="1"/>
                    </a:moveTo>
                    <a:cubicBezTo>
                      <a:pt x="6951" y="1"/>
                      <a:pt x="6885" y="9"/>
                      <a:pt x="6816" y="27"/>
                    </a:cubicBezTo>
                    <a:cubicBezTo>
                      <a:pt x="5451" y="375"/>
                      <a:pt x="4024" y="473"/>
                      <a:pt x="2676" y="910"/>
                    </a:cubicBezTo>
                    <a:cubicBezTo>
                      <a:pt x="1615" y="1258"/>
                      <a:pt x="0" y="1998"/>
                      <a:pt x="80" y="3354"/>
                    </a:cubicBezTo>
                    <a:cubicBezTo>
                      <a:pt x="161" y="4514"/>
                      <a:pt x="1169" y="5344"/>
                      <a:pt x="2070" y="5942"/>
                    </a:cubicBezTo>
                    <a:cubicBezTo>
                      <a:pt x="2971" y="6539"/>
                      <a:pt x="3997" y="7048"/>
                      <a:pt x="5041" y="7351"/>
                    </a:cubicBezTo>
                    <a:cubicBezTo>
                      <a:pt x="5118" y="7374"/>
                      <a:pt x="5191" y="7385"/>
                      <a:pt x="5260" y="7385"/>
                    </a:cubicBezTo>
                    <a:cubicBezTo>
                      <a:pt x="5981" y="7385"/>
                      <a:pt x="6230" y="6213"/>
                      <a:pt x="5424" y="5977"/>
                    </a:cubicBezTo>
                    <a:cubicBezTo>
                      <a:pt x="5228" y="5915"/>
                      <a:pt x="5032" y="5852"/>
                      <a:pt x="4844" y="5781"/>
                    </a:cubicBezTo>
                    <a:cubicBezTo>
                      <a:pt x="4816" y="5767"/>
                      <a:pt x="4637" y="5695"/>
                      <a:pt x="4628" y="5695"/>
                    </a:cubicBezTo>
                    <a:cubicBezTo>
                      <a:pt x="4626" y="5695"/>
                      <a:pt x="4634" y="5699"/>
                      <a:pt x="4657" y="5710"/>
                    </a:cubicBezTo>
                    <a:cubicBezTo>
                      <a:pt x="4550" y="5665"/>
                      <a:pt x="4452" y="5620"/>
                      <a:pt x="4345" y="5567"/>
                    </a:cubicBezTo>
                    <a:cubicBezTo>
                      <a:pt x="3872" y="5353"/>
                      <a:pt x="3417" y="5112"/>
                      <a:pt x="2980" y="4826"/>
                    </a:cubicBezTo>
                    <a:cubicBezTo>
                      <a:pt x="2534" y="4550"/>
                      <a:pt x="2275" y="4371"/>
                      <a:pt x="1900" y="3979"/>
                    </a:cubicBezTo>
                    <a:cubicBezTo>
                      <a:pt x="1865" y="3934"/>
                      <a:pt x="1820" y="3890"/>
                      <a:pt x="1775" y="3845"/>
                    </a:cubicBezTo>
                    <a:cubicBezTo>
                      <a:pt x="1763" y="3827"/>
                      <a:pt x="1706" y="3747"/>
                      <a:pt x="1701" y="3742"/>
                    </a:cubicBezTo>
                    <a:lnTo>
                      <a:pt x="1701" y="3742"/>
                    </a:lnTo>
                    <a:cubicBezTo>
                      <a:pt x="1661" y="3681"/>
                      <a:pt x="1622" y="3621"/>
                      <a:pt x="1588" y="3560"/>
                    </a:cubicBezTo>
                    <a:cubicBezTo>
                      <a:pt x="1575" y="3536"/>
                      <a:pt x="1565" y="3520"/>
                      <a:pt x="1559" y="3509"/>
                    </a:cubicBezTo>
                    <a:lnTo>
                      <a:pt x="1559" y="3509"/>
                    </a:lnTo>
                    <a:cubicBezTo>
                      <a:pt x="1557" y="3498"/>
                      <a:pt x="1553" y="3477"/>
                      <a:pt x="1543" y="3444"/>
                    </a:cubicBezTo>
                    <a:cubicBezTo>
                      <a:pt x="1534" y="3419"/>
                      <a:pt x="1524" y="3394"/>
                      <a:pt x="1517" y="3367"/>
                    </a:cubicBezTo>
                    <a:lnTo>
                      <a:pt x="1517" y="3367"/>
                    </a:lnTo>
                    <a:cubicBezTo>
                      <a:pt x="1517" y="3363"/>
                      <a:pt x="1517" y="3359"/>
                      <a:pt x="1517" y="3354"/>
                    </a:cubicBezTo>
                    <a:cubicBezTo>
                      <a:pt x="1517" y="3326"/>
                      <a:pt x="1517" y="3299"/>
                      <a:pt x="1517" y="3274"/>
                    </a:cubicBezTo>
                    <a:lnTo>
                      <a:pt x="1517" y="3274"/>
                    </a:lnTo>
                    <a:cubicBezTo>
                      <a:pt x="1521" y="3257"/>
                      <a:pt x="1526" y="3237"/>
                      <a:pt x="1531" y="3222"/>
                    </a:cubicBezTo>
                    <a:lnTo>
                      <a:pt x="1531" y="3222"/>
                    </a:lnTo>
                    <a:cubicBezTo>
                      <a:pt x="1534" y="3217"/>
                      <a:pt x="1539" y="3211"/>
                      <a:pt x="1543" y="3203"/>
                    </a:cubicBezTo>
                    <a:cubicBezTo>
                      <a:pt x="1552" y="3167"/>
                      <a:pt x="1579" y="3140"/>
                      <a:pt x="1597" y="3105"/>
                    </a:cubicBezTo>
                    <a:cubicBezTo>
                      <a:pt x="1608" y="3090"/>
                      <a:pt x="1615" y="3080"/>
                      <a:pt x="1620" y="3073"/>
                    </a:cubicBezTo>
                    <a:lnTo>
                      <a:pt x="1620" y="3073"/>
                    </a:lnTo>
                    <a:cubicBezTo>
                      <a:pt x="1621" y="3072"/>
                      <a:pt x="1623" y="3070"/>
                      <a:pt x="1624" y="3069"/>
                    </a:cubicBezTo>
                    <a:cubicBezTo>
                      <a:pt x="1659" y="3042"/>
                      <a:pt x="1686" y="3007"/>
                      <a:pt x="1722" y="2980"/>
                    </a:cubicBezTo>
                    <a:cubicBezTo>
                      <a:pt x="1838" y="2873"/>
                      <a:pt x="1811" y="2891"/>
                      <a:pt x="1945" y="2810"/>
                    </a:cubicBezTo>
                    <a:cubicBezTo>
                      <a:pt x="2436" y="2489"/>
                      <a:pt x="2908" y="2320"/>
                      <a:pt x="3479" y="2168"/>
                    </a:cubicBezTo>
                    <a:cubicBezTo>
                      <a:pt x="4710" y="1838"/>
                      <a:pt x="5977" y="1713"/>
                      <a:pt x="7199" y="1401"/>
                    </a:cubicBezTo>
                    <a:cubicBezTo>
                      <a:pt x="8023" y="1195"/>
                      <a:pt x="7767" y="1"/>
                      <a:pt x="7014" y="1"/>
                    </a:cubicBezTo>
                    <a:close/>
                  </a:path>
                </a:pathLst>
              </a:custGeom>
              <a:solidFill>
                <a:srgbClr val="501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56"/>
              <p:cNvSpPr/>
              <p:nvPr/>
            </p:nvSpPr>
            <p:spPr>
              <a:xfrm>
                <a:off x="271523" y="3287545"/>
                <a:ext cx="960502" cy="884266"/>
              </a:xfrm>
              <a:custGeom>
                <a:avLst/>
                <a:gdLst/>
                <a:ahLst/>
                <a:cxnLst/>
                <a:rect l="l" t="t" r="r" b="b"/>
                <a:pathLst>
                  <a:path w="30011" h="27629" extrusionOk="0">
                    <a:moveTo>
                      <a:pt x="10545" y="26148"/>
                    </a:moveTo>
                    <a:cubicBezTo>
                      <a:pt x="2365" y="24105"/>
                      <a:pt x="0" y="16058"/>
                      <a:pt x="4024" y="9020"/>
                    </a:cubicBezTo>
                    <a:cubicBezTo>
                      <a:pt x="5897" y="5737"/>
                      <a:pt x="8913" y="3141"/>
                      <a:pt x="12588" y="2115"/>
                    </a:cubicBezTo>
                    <a:cubicBezTo>
                      <a:pt x="20189" y="1"/>
                      <a:pt x="27897" y="5487"/>
                      <a:pt x="29422" y="12936"/>
                    </a:cubicBezTo>
                    <a:cubicBezTo>
                      <a:pt x="30011" y="15773"/>
                      <a:pt x="29743" y="18779"/>
                      <a:pt x="28307" y="21340"/>
                    </a:cubicBezTo>
                    <a:cubicBezTo>
                      <a:pt x="24979" y="27263"/>
                      <a:pt x="16469" y="27629"/>
                      <a:pt x="10545" y="2614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56"/>
              <p:cNvSpPr/>
              <p:nvPr/>
            </p:nvSpPr>
            <p:spPr>
              <a:xfrm>
                <a:off x="957034" y="3423662"/>
                <a:ext cx="88846" cy="80589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518" extrusionOk="0">
                    <a:moveTo>
                      <a:pt x="993" y="0"/>
                    </a:moveTo>
                    <a:cubicBezTo>
                      <a:pt x="717" y="0"/>
                      <a:pt x="532" y="71"/>
                      <a:pt x="411" y="199"/>
                    </a:cubicBezTo>
                    <a:cubicBezTo>
                      <a:pt x="1" y="645"/>
                      <a:pt x="518" y="1725"/>
                      <a:pt x="973" y="2144"/>
                    </a:cubicBezTo>
                    <a:cubicBezTo>
                      <a:pt x="1219" y="2366"/>
                      <a:pt x="1542" y="2517"/>
                      <a:pt x="1873" y="2517"/>
                    </a:cubicBezTo>
                    <a:cubicBezTo>
                      <a:pt x="1915" y="2517"/>
                      <a:pt x="1957" y="2515"/>
                      <a:pt x="1999" y="2510"/>
                    </a:cubicBezTo>
                    <a:cubicBezTo>
                      <a:pt x="2320" y="2474"/>
                      <a:pt x="2579" y="2260"/>
                      <a:pt x="2633" y="1939"/>
                    </a:cubicBezTo>
                    <a:cubicBezTo>
                      <a:pt x="2775" y="1100"/>
                      <a:pt x="1946" y="56"/>
                      <a:pt x="1089" y="3"/>
                    </a:cubicBezTo>
                    <a:cubicBezTo>
                      <a:pt x="1056" y="1"/>
                      <a:pt x="1024" y="0"/>
                      <a:pt x="9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56"/>
              <p:cNvSpPr/>
              <p:nvPr/>
            </p:nvSpPr>
            <p:spPr>
              <a:xfrm>
                <a:off x="1034134" y="3516476"/>
                <a:ext cx="39142" cy="36518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1141" extrusionOk="0">
                    <a:moveTo>
                      <a:pt x="411" y="1"/>
                    </a:moveTo>
                    <a:cubicBezTo>
                      <a:pt x="284" y="1"/>
                      <a:pt x="201" y="35"/>
                      <a:pt x="161" y="91"/>
                    </a:cubicBezTo>
                    <a:cubicBezTo>
                      <a:pt x="1" y="314"/>
                      <a:pt x="268" y="823"/>
                      <a:pt x="438" y="975"/>
                    </a:cubicBezTo>
                    <a:cubicBezTo>
                      <a:pt x="538" y="1068"/>
                      <a:pt x="680" y="1140"/>
                      <a:pt x="820" y="1140"/>
                    </a:cubicBezTo>
                    <a:cubicBezTo>
                      <a:pt x="841" y="1140"/>
                      <a:pt x="863" y="1139"/>
                      <a:pt x="884" y="1135"/>
                    </a:cubicBezTo>
                    <a:cubicBezTo>
                      <a:pt x="1026" y="1117"/>
                      <a:pt x="1134" y="1028"/>
                      <a:pt x="1160" y="885"/>
                    </a:cubicBezTo>
                    <a:cubicBezTo>
                      <a:pt x="1223" y="546"/>
                      <a:pt x="803" y="38"/>
                      <a:pt x="456" y="2"/>
                    </a:cubicBezTo>
                    <a:cubicBezTo>
                      <a:pt x="440" y="1"/>
                      <a:pt x="425" y="1"/>
                      <a:pt x="4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56"/>
              <p:cNvSpPr/>
              <p:nvPr/>
            </p:nvSpPr>
            <p:spPr>
              <a:xfrm>
                <a:off x="271523" y="3427726"/>
                <a:ext cx="897132" cy="742964"/>
              </a:xfrm>
              <a:custGeom>
                <a:avLst/>
                <a:gdLst/>
                <a:ahLst/>
                <a:cxnLst/>
                <a:rect l="l" t="t" r="r" b="b"/>
                <a:pathLst>
                  <a:path w="28031" h="23214" extrusionOk="0">
                    <a:moveTo>
                      <a:pt x="4024" y="4640"/>
                    </a:moveTo>
                    <a:cubicBezTo>
                      <a:pt x="5050" y="2838"/>
                      <a:pt x="6424" y="1241"/>
                      <a:pt x="8065" y="1"/>
                    </a:cubicBezTo>
                    <a:cubicBezTo>
                      <a:pt x="7637" y="563"/>
                      <a:pt x="7244" y="1152"/>
                      <a:pt x="6887" y="1776"/>
                    </a:cubicBezTo>
                    <a:cubicBezTo>
                      <a:pt x="2873" y="8815"/>
                      <a:pt x="5237" y="16861"/>
                      <a:pt x="13409" y="18904"/>
                    </a:cubicBezTo>
                    <a:cubicBezTo>
                      <a:pt x="17932" y="20028"/>
                      <a:pt x="23953" y="20082"/>
                      <a:pt x="28030" y="17414"/>
                    </a:cubicBezTo>
                    <a:cubicBezTo>
                      <a:pt x="24524" y="22901"/>
                      <a:pt x="16308" y="23213"/>
                      <a:pt x="10545" y="21768"/>
                    </a:cubicBezTo>
                    <a:cubicBezTo>
                      <a:pt x="2365" y="19725"/>
                      <a:pt x="0" y="11678"/>
                      <a:pt x="4024" y="4640"/>
                    </a:cubicBezTo>
                    <a:close/>
                  </a:path>
                </a:pathLst>
              </a:custGeom>
              <a:solidFill>
                <a:srgbClr val="272D4D">
                  <a:alpha val="9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56"/>
              <p:cNvSpPr/>
              <p:nvPr/>
            </p:nvSpPr>
            <p:spPr>
              <a:xfrm>
                <a:off x="1041847" y="3953952"/>
                <a:ext cx="59977" cy="36550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142" extrusionOk="0">
                    <a:moveTo>
                      <a:pt x="937" y="0"/>
                    </a:moveTo>
                    <a:cubicBezTo>
                      <a:pt x="420" y="0"/>
                      <a:pt x="0" y="259"/>
                      <a:pt x="0" y="571"/>
                    </a:cubicBezTo>
                    <a:cubicBezTo>
                      <a:pt x="0" y="892"/>
                      <a:pt x="420" y="1142"/>
                      <a:pt x="937" y="1142"/>
                    </a:cubicBezTo>
                    <a:cubicBezTo>
                      <a:pt x="1455" y="1142"/>
                      <a:pt x="1874" y="892"/>
                      <a:pt x="1874" y="571"/>
                    </a:cubicBezTo>
                    <a:cubicBezTo>
                      <a:pt x="1874" y="259"/>
                      <a:pt x="1455" y="0"/>
                      <a:pt x="9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56"/>
              <p:cNvSpPr/>
              <p:nvPr/>
            </p:nvSpPr>
            <p:spPr>
              <a:xfrm>
                <a:off x="943624" y="3990469"/>
                <a:ext cx="59977" cy="36870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152" extrusionOk="0">
                    <a:moveTo>
                      <a:pt x="937" y="1"/>
                    </a:moveTo>
                    <a:cubicBezTo>
                      <a:pt x="420" y="1"/>
                      <a:pt x="1" y="260"/>
                      <a:pt x="1" y="581"/>
                    </a:cubicBezTo>
                    <a:cubicBezTo>
                      <a:pt x="1" y="893"/>
                      <a:pt x="420" y="1152"/>
                      <a:pt x="937" y="1152"/>
                    </a:cubicBezTo>
                    <a:cubicBezTo>
                      <a:pt x="1455" y="1152"/>
                      <a:pt x="1874" y="893"/>
                      <a:pt x="1874" y="581"/>
                    </a:cubicBezTo>
                    <a:cubicBezTo>
                      <a:pt x="1874" y="260"/>
                      <a:pt x="1455" y="1"/>
                      <a:pt x="9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56"/>
              <p:cNvSpPr/>
              <p:nvPr/>
            </p:nvSpPr>
            <p:spPr>
              <a:xfrm>
                <a:off x="967596" y="3950527"/>
                <a:ext cx="36006" cy="21731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679" extrusionOk="0">
                    <a:moveTo>
                      <a:pt x="563" y="0"/>
                    </a:moveTo>
                    <a:cubicBezTo>
                      <a:pt x="260" y="0"/>
                      <a:pt x="1" y="152"/>
                      <a:pt x="1" y="339"/>
                    </a:cubicBezTo>
                    <a:cubicBezTo>
                      <a:pt x="1" y="526"/>
                      <a:pt x="260" y="678"/>
                      <a:pt x="563" y="678"/>
                    </a:cubicBezTo>
                    <a:cubicBezTo>
                      <a:pt x="875" y="678"/>
                      <a:pt x="1125" y="526"/>
                      <a:pt x="1125" y="339"/>
                    </a:cubicBezTo>
                    <a:cubicBezTo>
                      <a:pt x="1125" y="152"/>
                      <a:pt x="875" y="0"/>
                      <a:pt x="5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56"/>
              <p:cNvSpPr/>
              <p:nvPr/>
            </p:nvSpPr>
            <p:spPr>
              <a:xfrm>
                <a:off x="605301" y="3427726"/>
                <a:ext cx="59689" cy="36582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143" extrusionOk="0">
                    <a:moveTo>
                      <a:pt x="928" y="1"/>
                    </a:moveTo>
                    <a:cubicBezTo>
                      <a:pt x="411" y="1"/>
                      <a:pt x="0" y="251"/>
                      <a:pt x="0" y="572"/>
                    </a:cubicBezTo>
                    <a:cubicBezTo>
                      <a:pt x="0" y="884"/>
                      <a:pt x="411" y="1143"/>
                      <a:pt x="928" y="1143"/>
                    </a:cubicBezTo>
                    <a:cubicBezTo>
                      <a:pt x="1445" y="1143"/>
                      <a:pt x="1865" y="884"/>
                      <a:pt x="1865" y="572"/>
                    </a:cubicBezTo>
                    <a:cubicBezTo>
                      <a:pt x="1865" y="251"/>
                      <a:pt x="1445" y="1"/>
                      <a:pt x="9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56"/>
              <p:cNvSpPr/>
              <p:nvPr/>
            </p:nvSpPr>
            <p:spPr>
              <a:xfrm>
                <a:off x="505062" y="3534815"/>
                <a:ext cx="60009" cy="36550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1142" extrusionOk="0">
                    <a:moveTo>
                      <a:pt x="938" y="0"/>
                    </a:moveTo>
                    <a:cubicBezTo>
                      <a:pt x="420" y="0"/>
                      <a:pt x="1" y="250"/>
                      <a:pt x="1" y="571"/>
                    </a:cubicBezTo>
                    <a:cubicBezTo>
                      <a:pt x="1" y="883"/>
                      <a:pt x="420" y="1142"/>
                      <a:pt x="938" y="1142"/>
                    </a:cubicBezTo>
                    <a:cubicBezTo>
                      <a:pt x="1455" y="1142"/>
                      <a:pt x="1874" y="883"/>
                      <a:pt x="1874" y="571"/>
                    </a:cubicBezTo>
                    <a:cubicBezTo>
                      <a:pt x="1874" y="250"/>
                      <a:pt x="1455" y="0"/>
                      <a:pt x="9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56"/>
              <p:cNvSpPr/>
              <p:nvPr/>
            </p:nvSpPr>
            <p:spPr>
              <a:xfrm>
                <a:off x="579313" y="3505402"/>
                <a:ext cx="35718" cy="22019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688" extrusionOk="0">
                    <a:moveTo>
                      <a:pt x="553" y="0"/>
                    </a:moveTo>
                    <a:cubicBezTo>
                      <a:pt x="250" y="0"/>
                      <a:pt x="0" y="161"/>
                      <a:pt x="0" y="348"/>
                    </a:cubicBezTo>
                    <a:cubicBezTo>
                      <a:pt x="0" y="535"/>
                      <a:pt x="250" y="687"/>
                      <a:pt x="553" y="687"/>
                    </a:cubicBezTo>
                    <a:cubicBezTo>
                      <a:pt x="866" y="687"/>
                      <a:pt x="1115" y="535"/>
                      <a:pt x="1115" y="348"/>
                    </a:cubicBezTo>
                    <a:cubicBezTo>
                      <a:pt x="1115" y="161"/>
                      <a:pt x="866" y="0"/>
                      <a:pt x="5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56"/>
              <p:cNvSpPr/>
              <p:nvPr/>
            </p:nvSpPr>
            <p:spPr>
              <a:xfrm>
                <a:off x="194423" y="3669364"/>
                <a:ext cx="201696" cy="220899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6902" extrusionOk="0">
                    <a:moveTo>
                      <a:pt x="1581" y="2813"/>
                    </a:moveTo>
                    <a:cubicBezTo>
                      <a:pt x="1580" y="2814"/>
                      <a:pt x="1580" y="2816"/>
                      <a:pt x="1580" y="2817"/>
                    </a:cubicBezTo>
                    <a:cubicBezTo>
                      <a:pt x="1580" y="2816"/>
                      <a:pt x="1580" y="2815"/>
                      <a:pt x="1581" y="2813"/>
                    </a:cubicBezTo>
                    <a:close/>
                    <a:moveTo>
                      <a:pt x="4609" y="0"/>
                    </a:moveTo>
                    <a:cubicBezTo>
                      <a:pt x="4554" y="0"/>
                      <a:pt x="4499" y="5"/>
                      <a:pt x="4443" y="16"/>
                    </a:cubicBezTo>
                    <a:cubicBezTo>
                      <a:pt x="3177" y="257"/>
                      <a:pt x="1598" y="569"/>
                      <a:pt x="688" y="1577"/>
                    </a:cubicBezTo>
                    <a:cubicBezTo>
                      <a:pt x="63" y="2273"/>
                      <a:pt x="1" y="3218"/>
                      <a:pt x="545" y="3986"/>
                    </a:cubicBezTo>
                    <a:cubicBezTo>
                      <a:pt x="1098" y="4771"/>
                      <a:pt x="1892" y="5342"/>
                      <a:pt x="2713" y="5814"/>
                    </a:cubicBezTo>
                    <a:cubicBezTo>
                      <a:pt x="3471" y="6243"/>
                      <a:pt x="4274" y="6626"/>
                      <a:pt x="5113" y="6867"/>
                    </a:cubicBezTo>
                    <a:cubicBezTo>
                      <a:pt x="5190" y="6890"/>
                      <a:pt x="5263" y="6901"/>
                      <a:pt x="5332" y="6901"/>
                    </a:cubicBezTo>
                    <a:cubicBezTo>
                      <a:pt x="6053" y="6901"/>
                      <a:pt x="6302" y="5729"/>
                      <a:pt x="5496" y="5493"/>
                    </a:cubicBezTo>
                    <a:cubicBezTo>
                      <a:pt x="5336" y="5449"/>
                      <a:pt x="5184" y="5395"/>
                      <a:pt x="5032" y="5342"/>
                    </a:cubicBezTo>
                    <a:cubicBezTo>
                      <a:pt x="4952" y="5315"/>
                      <a:pt x="4881" y="5279"/>
                      <a:pt x="4800" y="5252"/>
                    </a:cubicBezTo>
                    <a:cubicBezTo>
                      <a:pt x="4765" y="5234"/>
                      <a:pt x="4720" y="5217"/>
                      <a:pt x="4684" y="5199"/>
                    </a:cubicBezTo>
                    <a:lnTo>
                      <a:pt x="4684" y="5199"/>
                    </a:lnTo>
                    <a:cubicBezTo>
                      <a:pt x="4716" y="5217"/>
                      <a:pt x="4731" y="5226"/>
                      <a:pt x="4729" y="5226"/>
                    </a:cubicBezTo>
                    <a:cubicBezTo>
                      <a:pt x="4727" y="5226"/>
                      <a:pt x="4707" y="5217"/>
                      <a:pt x="4666" y="5199"/>
                    </a:cubicBezTo>
                    <a:cubicBezTo>
                      <a:pt x="4292" y="5029"/>
                      <a:pt x="3926" y="4851"/>
                      <a:pt x="3569" y="4655"/>
                    </a:cubicBezTo>
                    <a:cubicBezTo>
                      <a:pt x="3194" y="4449"/>
                      <a:pt x="2838" y="4226"/>
                      <a:pt x="2499" y="3968"/>
                    </a:cubicBezTo>
                    <a:lnTo>
                      <a:pt x="2499" y="3968"/>
                    </a:lnTo>
                    <a:cubicBezTo>
                      <a:pt x="2514" y="3978"/>
                      <a:pt x="2520" y="3983"/>
                      <a:pt x="2521" y="3983"/>
                    </a:cubicBezTo>
                    <a:cubicBezTo>
                      <a:pt x="2524" y="3983"/>
                      <a:pt x="2380" y="3875"/>
                      <a:pt x="2365" y="3861"/>
                    </a:cubicBezTo>
                    <a:cubicBezTo>
                      <a:pt x="2302" y="3798"/>
                      <a:pt x="2231" y="3745"/>
                      <a:pt x="2160" y="3682"/>
                    </a:cubicBezTo>
                    <a:cubicBezTo>
                      <a:pt x="2035" y="3566"/>
                      <a:pt x="1919" y="3441"/>
                      <a:pt x="1812" y="3308"/>
                    </a:cubicBezTo>
                    <a:cubicBezTo>
                      <a:pt x="1799" y="3292"/>
                      <a:pt x="1790" y="3281"/>
                      <a:pt x="1783" y="3274"/>
                    </a:cubicBezTo>
                    <a:lnTo>
                      <a:pt x="1783" y="3274"/>
                    </a:lnTo>
                    <a:cubicBezTo>
                      <a:pt x="1781" y="3270"/>
                      <a:pt x="1779" y="3267"/>
                      <a:pt x="1776" y="3263"/>
                    </a:cubicBezTo>
                    <a:cubicBezTo>
                      <a:pt x="1758" y="3236"/>
                      <a:pt x="1740" y="3201"/>
                      <a:pt x="1714" y="3174"/>
                    </a:cubicBezTo>
                    <a:cubicBezTo>
                      <a:pt x="1678" y="3111"/>
                      <a:pt x="1642" y="3049"/>
                      <a:pt x="1615" y="2977"/>
                    </a:cubicBezTo>
                    <a:lnTo>
                      <a:pt x="1615" y="2977"/>
                    </a:lnTo>
                    <a:cubicBezTo>
                      <a:pt x="1640" y="3031"/>
                      <a:pt x="1649" y="3051"/>
                      <a:pt x="1649" y="3051"/>
                    </a:cubicBezTo>
                    <a:cubicBezTo>
                      <a:pt x="1649" y="3051"/>
                      <a:pt x="1604" y="2946"/>
                      <a:pt x="1598" y="2915"/>
                    </a:cubicBezTo>
                    <a:cubicBezTo>
                      <a:pt x="1594" y="2899"/>
                      <a:pt x="1591" y="2886"/>
                      <a:pt x="1589" y="2876"/>
                    </a:cubicBezTo>
                    <a:lnTo>
                      <a:pt x="1589" y="2876"/>
                    </a:lnTo>
                    <a:cubicBezTo>
                      <a:pt x="1589" y="2874"/>
                      <a:pt x="1589" y="2872"/>
                      <a:pt x="1589" y="2870"/>
                    </a:cubicBezTo>
                    <a:cubicBezTo>
                      <a:pt x="1589" y="2842"/>
                      <a:pt x="1595" y="2795"/>
                      <a:pt x="1599" y="2763"/>
                    </a:cubicBezTo>
                    <a:lnTo>
                      <a:pt x="1599" y="2763"/>
                    </a:lnTo>
                    <a:cubicBezTo>
                      <a:pt x="1613" y="2728"/>
                      <a:pt x="1629" y="2692"/>
                      <a:pt x="1628" y="2692"/>
                    </a:cubicBezTo>
                    <a:lnTo>
                      <a:pt x="1628" y="2692"/>
                    </a:lnTo>
                    <a:cubicBezTo>
                      <a:pt x="1628" y="2692"/>
                      <a:pt x="1627" y="2693"/>
                      <a:pt x="1625" y="2696"/>
                    </a:cubicBezTo>
                    <a:lnTo>
                      <a:pt x="1625" y="2696"/>
                    </a:lnTo>
                    <a:cubicBezTo>
                      <a:pt x="1638" y="2672"/>
                      <a:pt x="1650" y="2648"/>
                      <a:pt x="1665" y="2624"/>
                    </a:cubicBezTo>
                    <a:lnTo>
                      <a:pt x="1665" y="2624"/>
                    </a:lnTo>
                    <a:cubicBezTo>
                      <a:pt x="1675" y="2622"/>
                      <a:pt x="1792" y="2494"/>
                      <a:pt x="1812" y="2487"/>
                    </a:cubicBezTo>
                    <a:cubicBezTo>
                      <a:pt x="2606" y="1782"/>
                      <a:pt x="3819" y="1586"/>
                      <a:pt x="4827" y="1398"/>
                    </a:cubicBezTo>
                    <a:cubicBezTo>
                      <a:pt x="5211" y="1327"/>
                      <a:pt x="5425" y="872"/>
                      <a:pt x="5327" y="515"/>
                    </a:cubicBezTo>
                    <a:cubicBezTo>
                      <a:pt x="5235" y="179"/>
                      <a:pt x="4934" y="0"/>
                      <a:pt x="46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56"/>
              <p:cNvSpPr/>
              <p:nvPr/>
            </p:nvSpPr>
            <p:spPr>
              <a:xfrm>
                <a:off x="262145" y="3840878"/>
                <a:ext cx="165882" cy="188285"/>
              </a:xfrm>
              <a:custGeom>
                <a:avLst/>
                <a:gdLst/>
                <a:ahLst/>
                <a:cxnLst/>
                <a:rect l="l" t="t" r="r" b="b"/>
                <a:pathLst>
                  <a:path w="5183" h="5883" extrusionOk="0">
                    <a:moveTo>
                      <a:pt x="2952" y="0"/>
                    </a:moveTo>
                    <a:cubicBezTo>
                      <a:pt x="2210" y="0"/>
                      <a:pt x="1467" y="136"/>
                      <a:pt x="748" y="322"/>
                    </a:cubicBezTo>
                    <a:cubicBezTo>
                      <a:pt x="79" y="482"/>
                      <a:pt x="222" y="1374"/>
                      <a:pt x="748" y="1535"/>
                    </a:cubicBezTo>
                    <a:cubicBezTo>
                      <a:pt x="650" y="2222"/>
                      <a:pt x="945" y="2891"/>
                      <a:pt x="1248" y="3569"/>
                    </a:cubicBezTo>
                    <a:cubicBezTo>
                      <a:pt x="1310" y="3720"/>
                      <a:pt x="1364" y="3872"/>
                      <a:pt x="1417" y="4033"/>
                    </a:cubicBezTo>
                    <a:cubicBezTo>
                      <a:pt x="1212" y="3988"/>
                      <a:pt x="1016" y="3935"/>
                      <a:pt x="820" y="3881"/>
                    </a:cubicBezTo>
                    <a:cubicBezTo>
                      <a:pt x="783" y="3872"/>
                      <a:pt x="746" y="3867"/>
                      <a:pt x="708" y="3867"/>
                    </a:cubicBezTo>
                    <a:cubicBezTo>
                      <a:pt x="500" y="3867"/>
                      <a:pt x="293" y="4008"/>
                      <a:pt x="240" y="4220"/>
                    </a:cubicBezTo>
                    <a:cubicBezTo>
                      <a:pt x="0" y="5278"/>
                      <a:pt x="837" y="5695"/>
                      <a:pt x="1740" y="5695"/>
                    </a:cubicBezTo>
                    <a:cubicBezTo>
                      <a:pt x="1979" y="5695"/>
                      <a:pt x="2223" y="5666"/>
                      <a:pt x="2452" y="5612"/>
                    </a:cubicBezTo>
                    <a:cubicBezTo>
                      <a:pt x="2595" y="5769"/>
                      <a:pt x="2776" y="5883"/>
                      <a:pt x="3000" y="5883"/>
                    </a:cubicBezTo>
                    <a:cubicBezTo>
                      <a:pt x="3042" y="5883"/>
                      <a:pt x="3085" y="5879"/>
                      <a:pt x="3130" y="5870"/>
                    </a:cubicBezTo>
                    <a:cubicBezTo>
                      <a:pt x="3398" y="5826"/>
                      <a:pt x="3612" y="5621"/>
                      <a:pt x="3782" y="5398"/>
                    </a:cubicBezTo>
                    <a:cubicBezTo>
                      <a:pt x="3966" y="5530"/>
                      <a:pt x="4162" y="5614"/>
                      <a:pt x="4350" y="5614"/>
                    </a:cubicBezTo>
                    <a:cubicBezTo>
                      <a:pt x="4542" y="5614"/>
                      <a:pt x="4725" y="5525"/>
                      <a:pt x="4879" y="5308"/>
                    </a:cubicBezTo>
                    <a:cubicBezTo>
                      <a:pt x="5164" y="4916"/>
                      <a:pt x="5182" y="4309"/>
                      <a:pt x="5093" y="3845"/>
                    </a:cubicBezTo>
                    <a:cubicBezTo>
                      <a:pt x="4968" y="3185"/>
                      <a:pt x="4584" y="2489"/>
                      <a:pt x="4201" y="1936"/>
                    </a:cubicBezTo>
                    <a:cubicBezTo>
                      <a:pt x="4040" y="1695"/>
                      <a:pt x="3844" y="1463"/>
                      <a:pt x="3621" y="1267"/>
                    </a:cubicBezTo>
                    <a:cubicBezTo>
                      <a:pt x="3871" y="1187"/>
                      <a:pt x="4058" y="901"/>
                      <a:pt x="4058" y="643"/>
                    </a:cubicBezTo>
                    <a:cubicBezTo>
                      <a:pt x="4049" y="277"/>
                      <a:pt x="3755" y="54"/>
                      <a:pt x="3407" y="18"/>
                    </a:cubicBezTo>
                    <a:cubicBezTo>
                      <a:pt x="3255" y="6"/>
                      <a:pt x="3104" y="0"/>
                      <a:pt x="29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56"/>
              <p:cNvSpPr/>
              <p:nvPr/>
            </p:nvSpPr>
            <p:spPr>
              <a:xfrm>
                <a:off x="280420" y="3884085"/>
                <a:ext cx="39270" cy="10210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319" extrusionOk="0">
                    <a:moveTo>
                      <a:pt x="1069" y="1"/>
                    </a:moveTo>
                    <a:cubicBezTo>
                      <a:pt x="1058" y="1"/>
                      <a:pt x="1046" y="3"/>
                      <a:pt x="1034" y="6"/>
                    </a:cubicBezTo>
                    <a:cubicBezTo>
                      <a:pt x="870" y="54"/>
                      <a:pt x="706" y="80"/>
                      <a:pt x="542" y="80"/>
                    </a:cubicBezTo>
                    <a:cubicBezTo>
                      <a:pt x="429" y="80"/>
                      <a:pt x="317" y="68"/>
                      <a:pt x="204" y="42"/>
                    </a:cubicBezTo>
                    <a:cubicBezTo>
                      <a:pt x="193" y="40"/>
                      <a:pt x="183" y="38"/>
                      <a:pt x="173" y="38"/>
                    </a:cubicBezTo>
                    <a:cubicBezTo>
                      <a:pt x="45" y="38"/>
                      <a:pt x="0" y="241"/>
                      <a:pt x="133" y="274"/>
                    </a:cubicBezTo>
                    <a:cubicBezTo>
                      <a:pt x="267" y="304"/>
                      <a:pt x="402" y="318"/>
                      <a:pt x="538" y="318"/>
                    </a:cubicBezTo>
                    <a:cubicBezTo>
                      <a:pt x="726" y="318"/>
                      <a:pt x="914" y="290"/>
                      <a:pt x="1096" y="238"/>
                    </a:cubicBezTo>
                    <a:cubicBezTo>
                      <a:pt x="1227" y="198"/>
                      <a:pt x="1186" y="1"/>
                      <a:pt x="10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56"/>
              <p:cNvSpPr/>
              <p:nvPr/>
            </p:nvSpPr>
            <p:spPr>
              <a:xfrm>
                <a:off x="303144" y="3964929"/>
                <a:ext cx="24612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571" extrusionOk="0">
                    <a:moveTo>
                      <a:pt x="165" y="1"/>
                    </a:moveTo>
                    <a:cubicBezTo>
                      <a:pt x="82" y="1"/>
                      <a:pt x="0" y="88"/>
                      <a:pt x="56" y="175"/>
                    </a:cubicBezTo>
                    <a:cubicBezTo>
                      <a:pt x="172" y="371"/>
                      <a:pt x="351" y="505"/>
                      <a:pt x="565" y="567"/>
                    </a:cubicBezTo>
                    <a:cubicBezTo>
                      <a:pt x="576" y="570"/>
                      <a:pt x="587" y="571"/>
                      <a:pt x="597" y="571"/>
                    </a:cubicBezTo>
                    <a:cubicBezTo>
                      <a:pt x="724" y="571"/>
                      <a:pt x="768" y="376"/>
                      <a:pt x="636" y="335"/>
                    </a:cubicBezTo>
                    <a:cubicBezTo>
                      <a:pt x="475" y="291"/>
                      <a:pt x="351" y="201"/>
                      <a:pt x="261" y="59"/>
                    </a:cubicBezTo>
                    <a:cubicBezTo>
                      <a:pt x="237" y="18"/>
                      <a:pt x="201" y="1"/>
                      <a:pt x="1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56"/>
              <p:cNvSpPr/>
              <p:nvPr/>
            </p:nvSpPr>
            <p:spPr>
              <a:xfrm>
                <a:off x="333004" y="3956192"/>
                <a:ext cx="31333" cy="6791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2122" extrusionOk="0">
                    <a:moveTo>
                      <a:pt x="510" y="1"/>
                    </a:moveTo>
                    <a:cubicBezTo>
                      <a:pt x="431" y="1"/>
                      <a:pt x="350" y="88"/>
                      <a:pt x="399" y="180"/>
                    </a:cubicBezTo>
                    <a:cubicBezTo>
                      <a:pt x="658" y="688"/>
                      <a:pt x="729" y="1607"/>
                      <a:pt x="122" y="1902"/>
                    </a:cubicBezTo>
                    <a:cubicBezTo>
                      <a:pt x="0" y="1963"/>
                      <a:pt x="74" y="2122"/>
                      <a:pt x="182" y="2122"/>
                    </a:cubicBezTo>
                    <a:cubicBezTo>
                      <a:pt x="200" y="2122"/>
                      <a:pt x="219" y="2117"/>
                      <a:pt x="238" y="2107"/>
                    </a:cubicBezTo>
                    <a:cubicBezTo>
                      <a:pt x="979" y="1750"/>
                      <a:pt x="925" y="679"/>
                      <a:pt x="604" y="64"/>
                    </a:cubicBezTo>
                    <a:cubicBezTo>
                      <a:pt x="582" y="19"/>
                      <a:pt x="546" y="1"/>
                      <a:pt x="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56"/>
              <p:cNvSpPr/>
              <p:nvPr/>
            </p:nvSpPr>
            <p:spPr>
              <a:xfrm>
                <a:off x="377043" y="3950239"/>
                <a:ext cx="29285" cy="68651"/>
              </a:xfrm>
              <a:custGeom>
                <a:avLst/>
                <a:gdLst/>
                <a:ahLst/>
                <a:cxnLst/>
                <a:rect l="l" t="t" r="r" b="b"/>
                <a:pathLst>
                  <a:path w="915" h="2145" extrusionOk="0">
                    <a:moveTo>
                      <a:pt x="426" y="0"/>
                    </a:moveTo>
                    <a:cubicBezTo>
                      <a:pt x="344" y="0"/>
                      <a:pt x="260" y="85"/>
                      <a:pt x="316" y="179"/>
                    </a:cubicBezTo>
                    <a:cubicBezTo>
                      <a:pt x="647" y="696"/>
                      <a:pt x="450" y="1481"/>
                      <a:pt x="76" y="1936"/>
                    </a:cubicBezTo>
                    <a:cubicBezTo>
                      <a:pt x="1" y="2025"/>
                      <a:pt x="82" y="2144"/>
                      <a:pt x="168" y="2144"/>
                    </a:cubicBezTo>
                    <a:cubicBezTo>
                      <a:pt x="195" y="2144"/>
                      <a:pt x="222" y="2133"/>
                      <a:pt x="245" y="2105"/>
                    </a:cubicBezTo>
                    <a:cubicBezTo>
                      <a:pt x="682" y="1570"/>
                      <a:pt x="914" y="678"/>
                      <a:pt x="522" y="54"/>
                    </a:cubicBezTo>
                    <a:cubicBezTo>
                      <a:pt x="497" y="16"/>
                      <a:pt x="462" y="0"/>
                      <a:pt x="4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56"/>
              <p:cNvSpPr/>
              <p:nvPr/>
            </p:nvSpPr>
            <p:spPr>
              <a:xfrm>
                <a:off x="363729" y="3875347"/>
                <a:ext cx="24868" cy="10978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43" extrusionOk="0">
                    <a:moveTo>
                      <a:pt x="587" y="0"/>
                    </a:moveTo>
                    <a:cubicBezTo>
                      <a:pt x="571" y="0"/>
                      <a:pt x="554" y="4"/>
                      <a:pt x="536" y="12"/>
                    </a:cubicBezTo>
                    <a:cubicBezTo>
                      <a:pt x="411" y="65"/>
                      <a:pt x="286" y="101"/>
                      <a:pt x="153" y="110"/>
                    </a:cubicBezTo>
                    <a:cubicBezTo>
                      <a:pt x="4" y="110"/>
                      <a:pt x="1" y="342"/>
                      <a:pt x="144" y="342"/>
                    </a:cubicBezTo>
                    <a:cubicBezTo>
                      <a:pt x="147" y="342"/>
                      <a:pt x="150" y="342"/>
                      <a:pt x="153" y="342"/>
                    </a:cubicBezTo>
                    <a:cubicBezTo>
                      <a:pt x="331" y="342"/>
                      <a:pt x="483" y="288"/>
                      <a:pt x="652" y="217"/>
                    </a:cubicBezTo>
                    <a:cubicBezTo>
                      <a:pt x="776" y="163"/>
                      <a:pt x="698" y="0"/>
                      <a:pt x="5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56"/>
              <p:cNvSpPr/>
              <p:nvPr/>
            </p:nvSpPr>
            <p:spPr>
              <a:xfrm>
                <a:off x="845689" y="4363743"/>
                <a:ext cx="111185" cy="45703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1428" extrusionOk="0">
                    <a:moveTo>
                      <a:pt x="1254" y="1"/>
                    </a:moveTo>
                    <a:cubicBezTo>
                      <a:pt x="819" y="1"/>
                      <a:pt x="385" y="118"/>
                      <a:pt x="45" y="399"/>
                    </a:cubicBezTo>
                    <a:cubicBezTo>
                      <a:pt x="5" y="431"/>
                      <a:pt x="45" y="500"/>
                      <a:pt x="86" y="500"/>
                    </a:cubicBezTo>
                    <a:cubicBezTo>
                      <a:pt x="90" y="500"/>
                      <a:pt x="94" y="499"/>
                      <a:pt x="99" y="497"/>
                    </a:cubicBezTo>
                    <a:cubicBezTo>
                      <a:pt x="420" y="390"/>
                      <a:pt x="723" y="248"/>
                      <a:pt x="1053" y="194"/>
                    </a:cubicBezTo>
                    <a:cubicBezTo>
                      <a:pt x="1212" y="171"/>
                      <a:pt x="1373" y="157"/>
                      <a:pt x="1534" y="157"/>
                    </a:cubicBezTo>
                    <a:cubicBezTo>
                      <a:pt x="1681" y="157"/>
                      <a:pt x="1827" y="168"/>
                      <a:pt x="1972" y="194"/>
                    </a:cubicBezTo>
                    <a:cubicBezTo>
                      <a:pt x="1821" y="203"/>
                      <a:pt x="1669" y="221"/>
                      <a:pt x="1517" y="248"/>
                    </a:cubicBezTo>
                    <a:cubicBezTo>
                      <a:pt x="1169" y="310"/>
                      <a:pt x="812" y="435"/>
                      <a:pt x="518" y="649"/>
                    </a:cubicBezTo>
                    <a:cubicBezTo>
                      <a:pt x="304" y="801"/>
                      <a:pt x="1" y="1050"/>
                      <a:pt x="1" y="1345"/>
                    </a:cubicBezTo>
                    <a:cubicBezTo>
                      <a:pt x="8" y="1386"/>
                      <a:pt x="52" y="1428"/>
                      <a:pt x="92" y="1428"/>
                    </a:cubicBezTo>
                    <a:cubicBezTo>
                      <a:pt x="104" y="1428"/>
                      <a:pt x="115" y="1424"/>
                      <a:pt x="126" y="1416"/>
                    </a:cubicBezTo>
                    <a:cubicBezTo>
                      <a:pt x="242" y="1327"/>
                      <a:pt x="313" y="1211"/>
                      <a:pt x="411" y="1113"/>
                    </a:cubicBezTo>
                    <a:cubicBezTo>
                      <a:pt x="509" y="1006"/>
                      <a:pt x="616" y="917"/>
                      <a:pt x="741" y="836"/>
                    </a:cubicBezTo>
                    <a:cubicBezTo>
                      <a:pt x="1000" y="676"/>
                      <a:pt x="1294" y="569"/>
                      <a:pt x="1589" y="506"/>
                    </a:cubicBezTo>
                    <a:cubicBezTo>
                      <a:pt x="1797" y="462"/>
                      <a:pt x="2014" y="438"/>
                      <a:pt x="2232" y="438"/>
                    </a:cubicBezTo>
                    <a:cubicBezTo>
                      <a:pt x="2629" y="438"/>
                      <a:pt x="3027" y="518"/>
                      <a:pt x="3373" y="702"/>
                    </a:cubicBezTo>
                    <a:cubicBezTo>
                      <a:pt x="3381" y="707"/>
                      <a:pt x="3389" y="708"/>
                      <a:pt x="3397" y="708"/>
                    </a:cubicBezTo>
                    <a:cubicBezTo>
                      <a:pt x="3440" y="708"/>
                      <a:pt x="3473" y="652"/>
                      <a:pt x="3435" y="622"/>
                    </a:cubicBezTo>
                    <a:cubicBezTo>
                      <a:pt x="3078" y="310"/>
                      <a:pt x="2615" y="194"/>
                      <a:pt x="2142" y="194"/>
                    </a:cubicBezTo>
                    <a:cubicBezTo>
                      <a:pt x="2151" y="176"/>
                      <a:pt x="2142" y="158"/>
                      <a:pt x="2115" y="149"/>
                    </a:cubicBezTo>
                    <a:cubicBezTo>
                      <a:pt x="1847" y="55"/>
                      <a:pt x="1550" y="1"/>
                      <a:pt x="12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56"/>
              <p:cNvSpPr/>
              <p:nvPr/>
            </p:nvSpPr>
            <p:spPr>
              <a:xfrm>
                <a:off x="862812" y="4248237"/>
                <a:ext cx="30821" cy="56201"/>
              </a:xfrm>
              <a:custGeom>
                <a:avLst/>
                <a:gdLst/>
                <a:ahLst/>
                <a:cxnLst/>
                <a:rect l="l" t="t" r="r" b="b"/>
                <a:pathLst>
                  <a:path w="963" h="1756" extrusionOk="0">
                    <a:moveTo>
                      <a:pt x="68" y="0"/>
                    </a:moveTo>
                    <a:cubicBezTo>
                      <a:pt x="43" y="0"/>
                      <a:pt x="19" y="16"/>
                      <a:pt x="19" y="47"/>
                    </a:cubicBezTo>
                    <a:cubicBezTo>
                      <a:pt x="1" y="627"/>
                      <a:pt x="108" y="1555"/>
                      <a:pt x="768" y="1751"/>
                    </a:cubicBezTo>
                    <a:cubicBezTo>
                      <a:pt x="779" y="1754"/>
                      <a:pt x="790" y="1756"/>
                      <a:pt x="800" y="1756"/>
                    </a:cubicBezTo>
                    <a:cubicBezTo>
                      <a:pt x="906" y="1756"/>
                      <a:pt x="963" y="1603"/>
                      <a:pt x="857" y="1546"/>
                    </a:cubicBezTo>
                    <a:cubicBezTo>
                      <a:pt x="572" y="1385"/>
                      <a:pt x="393" y="1180"/>
                      <a:pt x="286" y="868"/>
                    </a:cubicBezTo>
                    <a:cubicBezTo>
                      <a:pt x="197" y="600"/>
                      <a:pt x="135" y="342"/>
                      <a:pt x="117" y="47"/>
                    </a:cubicBezTo>
                    <a:cubicBezTo>
                      <a:pt x="117" y="16"/>
                      <a:pt x="92" y="0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56"/>
              <p:cNvSpPr/>
              <p:nvPr/>
            </p:nvSpPr>
            <p:spPr>
              <a:xfrm>
                <a:off x="640314" y="4380673"/>
                <a:ext cx="93903" cy="26052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814" extrusionOk="0">
                    <a:moveTo>
                      <a:pt x="1548" y="1"/>
                    </a:moveTo>
                    <a:cubicBezTo>
                      <a:pt x="1464" y="1"/>
                      <a:pt x="1380" y="5"/>
                      <a:pt x="1297" y="13"/>
                    </a:cubicBezTo>
                    <a:cubicBezTo>
                      <a:pt x="869" y="49"/>
                      <a:pt x="244" y="263"/>
                      <a:pt x="39" y="664"/>
                    </a:cubicBezTo>
                    <a:cubicBezTo>
                      <a:pt x="1" y="726"/>
                      <a:pt x="42" y="814"/>
                      <a:pt x="111" y="814"/>
                    </a:cubicBezTo>
                    <a:cubicBezTo>
                      <a:pt x="122" y="814"/>
                      <a:pt x="134" y="812"/>
                      <a:pt x="146" y="807"/>
                    </a:cubicBezTo>
                    <a:cubicBezTo>
                      <a:pt x="360" y="727"/>
                      <a:pt x="512" y="557"/>
                      <a:pt x="717" y="459"/>
                    </a:cubicBezTo>
                    <a:cubicBezTo>
                      <a:pt x="958" y="343"/>
                      <a:pt x="1217" y="263"/>
                      <a:pt x="1484" y="245"/>
                    </a:cubicBezTo>
                    <a:cubicBezTo>
                      <a:pt x="1517" y="244"/>
                      <a:pt x="1550" y="243"/>
                      <a:pt x="1582" y="243"/>
                    </a:cubicBezTo>
                    <a:cubicBezTo>
                      <a:pt x="2017" y="243"/>
                      <a:pt x="2417" y="350"/>
                      <a:pt x="2840" y="450"/>
                    </a:cubicBezTo>
                    <a:cubicBezTo>
                      <a:pt x="2846" y="452"/>
                      <a:pt x="2851" y="452"/>
                      <a:pt x="2856" y="452"/>
                    </a:cubicBezTo>
                    <a:cubicBezTo>
                      <a:pt x="2908" y="452"/>
                      <a:pt x="2934" y="375"/>
                      <a:pt x="2885" y="343"/>
                    </a:cubicBezTo>
                    <a:cubicBezTo>
                      <a:pt x="2477" y="124"/>
                      <a:pt x="2011" y="1"/>
                      <a:pt x="15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56"/>
              <p:cNvSpPr/>
              <p:nvPr/>
            </p:nvSpPr>
            <p:spPr>
              <a:xfrm>
                <a:off x="618999" y="4345020"/>
                <a:ext cx="80045" cy="26308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822" extrusionOk="0">
                    <a:moveTo>
                      <a:pt x="2433" y="0"/>
                    </a:moveTo>
                    <a:cubicBezTo>
                      <a:pt x="2424" y="0"/>
                      <a:pt x="2415" y="4"/>
                      <a:pt x="2409" y="12"/>
                    </a:cubicBezTo>
                    <a:cubicBezTo>
                      <a:pt x="2050" y="471"/>
                      <a:pt x="1550" y="566"/>
                      <a:pt x="1032" y="566"/>
                    </a:cubicBezTo>
                    <a:cubicBezTo>
                      <a:pt x="715" y="566"/>
                      <a:pt x="391" y="530"/>
                      <a:pt x="90" y="520"/>
                    </a:cubicBezTo>
                    <a:cubicBezTo>
                      <a:pt x="18" y="520"/>
                      <a:pt x="0" y="610"/>
                      <a:pt x="54" y="645"/>
                    </a:cubicBezTo>
                    <a:cubicBezTo>
                      <a:pt x="268" y="773"/>
                      <a:pt x="547" y="822"/>
                      <a:pt x="823" y="822"/>
                    </a:cubicBezTo>
                    <a:cubicBezTo>
                      <a:pt x="1029" y="822"/>
                      <a:pt x="1234" y="794"/>
                      <a:pt x="1410" y="752"/>
                    </a:cubicBezTo>
                    <a:cubicBezTo>
                      <a:pt x="1847" y="654"/>
                      <a:pt x="2222" y="440"/>
                      <a:pt x="2480" y="65"/>
                    </a:cubicBezTo>
                    <a:cubicBezTo>
                      <a:pt x="2501" y="38"/>
                      <a:pt x="2464" y="0"/>
                      <a:pt x="2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56"/>
              <p:cNvSpPr/>
              <p:nvPr/>
            </p:nvSpPr>
            <p:spPr>
              <a:xfrm>
                <a:off x="754604" y="3740095"/>
                <a:ext cx="73996" cy="32293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009" extrusionOk="0">
                    <a:moveTo>
                      <a:pt x="1152" y="0"/>
                    </a:moveTo>
                    <a:cubicBezTo>
                      <a:pt x="518" y="0"/>
                      <a:pt x="1" y="223"/>
                      <a:pt x="1" y="509"/>
                    </a:cubicBezTo>
                    <a:cubicBezTo>
                      <a:pt x="1" y="785"/>
                      <a:pt x="518" y="1008"/>
                      <a:pt x="1152" y="1008"/>
                    </a:cubicBezTo>
                    <a:cubicBezTo>
                      <a:pt x="1794" y="1008"/>
                      <a:pt x="2311" y="785"/>
                      <a:pt x="2311" y="509"/>
                    </a:cubicBezTo>
                    <a:cubicBezTo>
                      <a:pt x="2311" y="223"/>
                      <a:pt x="1794" y="0"/>
                      <a:pt x="11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56"/>
              <p:cNvSpPr/>
              <p:nvPr/>
            </p:nvSpPr>
            <p:spPr>
              <a:xfrm>
                <a:off x="706372" y="3810313"/>
                <a:ext cx="168186" cy="86862"/>
              </a:xfrm>
              <a:custGeom>
                <a:avLst/>
                <a:gdLst/>
                <a:ahLst/>
                <a:cxnLst/>
                <a:rect l="l" t="t" r="r" b="b"/>
                <a:pathLst>
                  <a:path w="5255" h="2714" extrusionOk="0">
                    <a:moveTo>
                      <a:pt x="3908" y="0"/>
                    </a:moveTo>
                    <a:cubicBezTo>
                      <a:pt x="3723" y="0"/>
                      <a:pt x="3542" y="52"/>
                      <a:pt x="3390" y="170"/>
                    </a:cubicBezTo>
                    <a:cubicBezTo>
                      <a:pt x="3094" y="391"/>
                      <a:pt x="2806" y="491"/>
                      <a:pt x="2515" y="491"/>
                    </a:cubicBezTo>
                    <a:cubicBezTo>
                      <a:pt x="2290" y="491"/>
                      <a:pt x="2063" y="431"/>
                      <a:pt x="1829" y="322"/>
                    </a:cubicBezTo>
                    <a:cubicBezTo>
                      <a:pt x="1638" y="230"/>
                      <a:pt x="1436" y="182"/>
                      <a:pt x="1240" y="182"/>
                    </a:cubicBezTo>
                    <a:cubicBezTo>
                      <a:pt x="865" y="182"/>
                      <a:pt x="511" y="355"/>
                      <a:pt x="295" y="723"/>
                    </a:cubicBezTo>
                    <a:cubicBezTo>
                      <a:pt x="0" y="1214"/>
                      <a:pt x="143" y="1990"/>
                      <a:pt x="696" y="2258"/>
                    </a:cubicBezTo>
                    <a:cubicBezTo>
                      <a:pt x="1297" y="2541"/>
                      <a:pt x="1963" y="2714"/>
                      <a:pt x="2621" y="2714"/>
                    </a:cubicBezTo>
                    <a:cubicBezTo>
                      <a:pt x="3291" y="2714"/>
                      <a:pt x="3951" y="2534"/>
                      <a:pt x="4523" y="2106"/>
                    </a:cubicBezTo>
                    <a:cubicBezTo>
                      <a:pt x="5005" y="1740"/>
                      <a:pt x="5255" y="1143"/>
                      <a:pt x="4925" y="572"/>
                    </a:cubicBezTo>
                    <a:cubicBezTo>
                      <a:pt x="4729" y="242"/>
                      <a:pt x="4309" y="0"/>
                      <a:pt x="39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56"/>
              <p:cNvSpPr/>
              <p:nvPr/>
            </p:nvSpPr>
            <p:spPr>
              <a:xfrm>
                <a:off x="622712" y="3565060"/>
                <a:ext cx="116242" cy="197343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6166" extrusionOk="0">
                    <a:moveTo>
                      <a:pt x="1820" y="1"/>
                    </a:moveTo>
                    <a:cubicBezTo>
                      <a:pt x="821" y="1"/>
                      <a:pt x="0" y="1383"/>
                      <a:pt x="0" y="3087"/>
                    </a:cubicBezTo>
                    <a:cubicBezTo>
                      <a:pt x="0" y="4782"/>
                      <a:pt x="812" y="6165"/>
                      <a:pt x="1811" y="6165"/>
                    </a:cubicBezTo>
                    <a:cubicBezTo>
                      <a:pt x="2810" y="6165"/>
                      <a:pt x="3622" y="4791"/>
                      <a:pt x="3631" y="3087"/>
                    </a:cubicBezTo>
                    <a:cubicBezTo>
                      <a:pt x="3631" y="1383"/>
                      <a:pt x="2819" y="10"/>
                      <a:pt x="18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56"/>
              <p:cNvSpPr/>
              <p:nvPr/>
            </p:nvSpPr>
            <p:spPr>
              <a:xfrm>
                <a:off x="652956" y="3597032"/>
                <a:ext cx="86285" cy="146519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4578" extrusionOk="0">
                    <a:moveTo>
                      <a:pt x="1348" y="1"/>
                    </a:moveTo>
                    <a:cubicBezTo>
                      <a:pt x="1054" y="1"/>
                      <a:pt x="777" y="170"/>
                      <a:pt x="554" y="447"/>
                    </a:cubicBezTo>
                    <a:lnTo>
                      <a:pt x="1295" y="1981"/>
                    </a:lnTo>
                    <a:lnTo>
                      <a:pt x="135" y="1294"/>
                    </a:lnTo>
                    <a:cubicBezTo>
                      <a:pt x="54" y="1598"/>
                      <a:pt x="1" y="1937"/>
                      <a:pt x="1" y="2285"/>
                    </a:cubicBezTo>
                    <a:cubicBezTo>
                      <a:pt x="1" y="3551"/>
                      <a:pt x="599" y="4577"/>
                      <a:pt x="1348" y="4577"/>
                    </a:cubicBezTo>
                    <a:cubicBezTo>
                      <a:pt x="2088" y="4577"/>
                      <a:pt x="2695" y="3551"/>
                      <a:pt x="2695" y="2294"/>
                    </a:cubicBezTo>
                    <a:cubicBezTo>
                      <a:pt x="2695" y="1027"/>
                      <a:pt x="2097" y="1"/>
                      <a:pt x="1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56"/>
              <p:cNvSpPr/>
              <p:nvPr/>
            </p:nvSpPr>
            <p:spPr>
              <a:xfrm>
                <a:off x="832567" y="3565060"/>
                <a:ext cx="116242" cy="197343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6166" extrusionOk="0">
                    <a:moveTo>
                      <a:pt x="1820" y="1"/>
                    </a:moveTo>
                    <a:cubicBezTo>
                      <a:pt x="821" y="1"/>
                      <a:pt x="0" y="1383"/>
                      <a:pt x="0" y="3087"/>
                    </a:cubicBezTo>
                    <a:cubicBezTo>
                      <a:pt x="0" y="4782"/>
                      <a:pt x="812" y="6165"/>
                      <a:pt x="1811" y="6165"/>
                    </a:cubicBezTo>
                    <a:cubicBezTo>
                      <a:pt x="2810" y="6165"/>
                      <a:pt x="3622" y="4791"/>
                      <a:pt x="3622" y="3087"/>
                    </a:cubicBezTo>
                    <a:cubicBezTo>
                      <a:pt x="3631" y="1383"/>
                      <a:pt x="2819" y="10"/>
                      <a:pt x="18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56"/>
              <p:cNvSpPr/>
              <p:nvPr/>
            </p:nvSpPr>
            <p:spPr>
              <a:xfrm>
                <a:off x="862812" y="3597032"/>
                <a:ext cx="86285" cy="146519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4578" extrusionOk="0">
                    <a:moveTo>
                      <a:pt x="1348" y="1"/>
                    </a:moveTo>
                    <a:cubicBezTo>
                      <a:pt x="1054" y="1"/>
                      <a:pt x="777" y="170"/>
                      <a:pt x="545" y="447"/>
                    </a:cubicBezTo>
                    <a:lnTo>
                      <a:pt x="1294" y="1981"/>
                    </a:lnTo>
                    <a:lnTo>
                      <a:pt x="135" y="1294"/>
                    </a:lnTo>
                    <a:cubicBezTo>
                      <a:pt x="54" y="1598"/>
                      <a:pt x="1" y="1937"/>
                      <a:pt x="1" y="2285"/>
                    </a:cubicBezTo>
                    <a:cubicBezTo>
                      <a:pt x="1" y="3551"/>
                      <a:pt x="599" y="4577"/>
                      <a:pt x="1348" y="4577"/>
                    </a:cubicBezTo>
                    <a:cubicBezTo>
                      <a:pt x="2088" y="4577"/>
                      <a:pt x="2695" y="3551"/>
                      <a:pt x="2695" y="2294"/>
                    </a:cubicBezTo>
                    <a:cubicBezTo>
                      <a:pt x="2695" y="1027"/>
                      <a:pt x="2097" y="1"/>
                      <a:pt x="1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56"/>
              <p:cNvSpPr/>
              <p:nvPr/>
            </p:nvSpPr>
            <p:spPr>
              <a:xfrm>
                <a:off x="937639" y="3796903"/>
                <a:ext cx="13154" cy="10306"/>
              </a:xfrm>
              <a:custGeom>
                <a:avLst/>
                <a:gdLst/>
                <a:ahLst/>
                <a:cxnLst/>
                <a:rect l="l" t="t" r="r" b="b"/>
                <a:pathLst>
                  <a:path w="411" h="322" extrusionOk="0">
                    <a:moveTo>
                      <a:pt x="205" y="1"/>
                    </a:moveTo>
                    <a:cubicBezTo>
                      <a:pt x="0" y="1"/>
                      <a:pt x="0" y="322"/>
                      <a:pt x="205" y="322"/>
                    </a:cubicBezTo>
                    <a:cubicBezTo>
                      <a:pt x="411" y="322"/>
                      <a:pt x="411" y="1"/>
                      <a:pt x="2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56"/>
              <p:cNvSpPr/>
              <p:nvPr/>
            </p:nvSpPr>
            <p:spPr>
              <a:xfrm>
                <a:off x="956490" y="3826892"/>
                <a:ext cx="13154" cy="10018"/>
              </a:xfrm>
              <a:custGeom>
                <a:avLst/>
                <a:gdLst/>
                <a:ahLst/>
                <a:cxnLst/>
                <a:rect l="l" t="t" r="r" b="b"/>
                <a:pathLst>
                  <a:path w="411" h="313" extrusionOk="0">
                    <a:moveTo>
                      <a:pt x="205" y="0"/>
                    </a:moveTo>
                    <a:cubicBezTo>
                      <a:pt x="0" y="0"/>
                      <a:pt x="0" y="312"/>
                      <a:pt x="205" y="312"/>
                    </a:cubicBezTo>
                    <a:cubicBezTo>
                      <a:pt x="410" y="312"/>
                      <a:pt x="410" y="0"/>
                      <a:pt x="2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56"/>
              <p:cNvSpPr/>
              <p:nvPr/>
            </p:nvSpPr>
            <p:spPr>
              <a:xfrm>
                <a:off x="909091" y="3822891"/>
                <a:ext cx="13154" cy="10018"/>
              </a:xfrm>
              <a:custGeom>
                <a:avLst/>
                <a:gdLst/>
                <a:ahLst/>
                <a:cxnLst/>
                <a:rect l="l" t="t" r="r" b="b"/>
                <a:pathLst>
                  <a:path w="411" h="313" extrusionOk="0">
                    <a:moveTo>
                      <a:pt x="205" y="0"/>
                    </a:moveTo>
                    <a:cubicBezTo>
                      <a:pt x="0" y="0"/>
                      <a:pt x="0" y="313"/>
                      <a:pt x="205" y="313"/>
                    </a:cubicBezTo>
                    <a:cubicBezTo>
                      <a:pt x="410" y="313"/>
                      <a:pt x="410" y="0"/>
                      <a:pt x="2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56"/>
              <p:cNvSpPr/>
              <p:nvPr/>
            </p:nvSpPr>
            <p:spPr>
              <a:xfrm>
                <a:off x="627545" y="3796903"/>
                <a:ext cx="13186" cy="10306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22" extrusionOk="0">
                    <a:moveTo>
                      <a:pt x="206" y="1"/>
                    </a:moveTo>
                    <a:cubicBezTo>
                      <a:pt x="1" y="1"/>
                      <a:pt x="1" y="322"/>
                      <a:pt x="206" y="322"/>
                    </a:cubicBezTo>
                    <a:cubicBezTo>
                      <a:pt x="411" y="322"/>
                      <a:pt x="411" y="1"/>
                      <a:pt x="2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56"/>
              <p:cNvSpPr/>
              <p:nvPr/>
            </p:nvSpPr>
            <p:spPr>
              <a:xfrm>
                <a:off x="608438" y="3826892"/>
                <a:ext cx="13154" cy="10018"/>
              </a:xfrm>
              <a:custGeom>
                <a:avLst/>
                <a:gdLst/>
                <a:ahLst/>
                <a:cxnLst/>
                <a:rect l="l" t="t" r="r" b="b"/>
                <a:pathLst>
                  <a:path w="411" h="313" extrusionOk="0">
                    <a:moveTo>
                      <a:pt x="205" y="0"/>
                    </a:moveTo>
                    <a:cubicBezTo>
                      <a:pt x="0" y="0"/>
                      <a:pt x="0" y="312"/>
                      <a:pt x="205" y="312"/>
                    </a:cubicBezTo>
                    <a:cubicBezTo>
                      <a:pt x="411" y="312"/>
                      <a:pt x="411" y="0"/>
                      <a:pt x="2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56"/>
              <p:cNvSpPr/>
              <p:nvPr/>
            </p:nvSpPr>
            <p:spPr>
              <a:xfrm>
                <a:off x="656125" y="3822891"/>
                <a:ext cx="12866" cy="10018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205" y="0"/>
                    </a:moveTo>
                    <a:cubicBezTo>
                      <a:pt x="0" y="0"/>
                      <a:pt x="0" y="313"/>
                      <a:pt x="205" y="313"/>
                    </a:cubicBezTo>
                    <a:cubicBezTo>
                      <a:pt x="402" y="313"/>
                      <a:pt x="402" y="0"/>
                      <a:pt x="2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09" name="Google Shape;3509;p56"/>
          <p:cNvGrpSpPr/>
          <p:nvPr/>
        </p:nvGrpSpPr>
        <p:grpSpPr>
          <a:xfrm>
            <a:off x="2799338" y="909544"/>
            <a:ext cx="4598700" cy="3406275"/>
            <a:chOff x="2799338" y="909544"/>
            <a:chExt cx="4598700" cy="3406275"/>
          </a:xfrm>
        </p:grpSpPr>
        <p:grpSp>
          <p:nvGrpSpPr>
            <p:cNvPr id="3510" name="Google Shape;3510;p56"/>
            <p:cNvGrpSpPr/>
            <p:nvPr/>
          </p:nvGrpSpPr>
          <p:grpSpPr>
            <a:xfrm rot="10800000">
              <a:off x="2799338" y="3423756"/>
              <a:ext cx="198175" cy="198700"/>
              <a:chOff x="5372750" y="3475650"/>
              <a:chExt cx="198175" cy="198700"/>
            </a:xfrm>
          </p:grpSpPr>
          <p:sp>
            <p:nvSpPr>
              <p:cNvPr id="3511" name="Google Shape;3511;p56"/>
              <p:cNvSpPr/>
              <p:nvPr/>
            </p:nvSpPr>
            <p:spPr>
              <a:xfrm>
                <a:off x="5372750" y="3475650"/>
                <a:ext cx="198175" cy="198700"/>
              </a:xfrm>
              <a:custGeom>
                <a:avLst/>
                <a:gdLst/>
                <a:ahLst/>
                <a:cxnLst/>
                <a:rect l="l" t="t" r="r" b="b"/>
                <a:pathLst>
                  <a:path w="7927" h="7948" extrusionOk="0">
                    <a:moveTo>
                      <a:pt x="3963" y="1"/>
                    </a:moveTo>
                    <a:cubicBezTo>
                      <a:pt x="1773" y="1"/>
                      <a:pt x="0" y="1794"/>
                      <a:pt x="0" y="3984"/>
                    </a:cubicBezTo>
                    <a:cubicBezTo>
                      <a:pt x="0" y="4902"/>
                      <a:pt x="313" y="5757"/>
                      <a:pt x="835" y="6425"/>
                    </a:cubicBezTo>
                    <a:cubicBezTo>
                      <a:pt x="1565" y="7363"/>
                      <a:pt x="2691" y="7947"/>
                      <a:pt x="3963" y="7947"/>
                    </a:cubicBezTo>
                    <a:cubicBezTo>
                      <a:pt x="6153" y="7947"/>
                      <a:pt x="7926" y="6174"/>
                      <a:pt x="7926" y="3984"/>
                    </a:cubicBezTo>
                    <a:cubicBezTo>
                      <a:pt x="7926" y="1857"/>
                      <a:pt x="6279" y="126"/>
                      <a:pt x="4193" y="21"/>
                    </a:cubicBezTo>
                    <a:cubicBezTo>
                      <a:pt x="4109" y="1"/>
                      <a:pt x="4047" y="1"/>
                      <a:pt x="39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56"/>
              <p:cNvSpPr/>
              <p:nvPr/>
            </p:nvSpPr>
            <p:spPr>
              <a:xfrm>
                <a:off x="5393600" y="3476175"/>
                <a:ext cx="177325" cy="198175"/>
              </a:xfrm>
              <a:custGeom>
                <a:avLst/>
                <a:gdLst/>
                <a:ahLst/>
                <a:cxnLst/>
                <a:rect l="l" t="t" r="r" b="b"/>
                <a:pathLst>
                  <a:path w="7093" h="7927" extrusionOk="0">
                    <a:moveTo>
                      <a:pt x="3359" y="0"/>
                    </a:moveTo>
                    <a:cubicBezTo>
                      <a:pt x="3505" y="126"/>
                      <a:pt x="3651" y="272"/>
                      <a:pt x="3776" y="397"/>
                    </a:cubicBezTo>
                    <a:cubicBezTo>
                      <a:pt x="4339" y="1022"/>
                      <a:pt x="4673" y="1898"/>
                      <a:pt x="4652" y="2754"/>
                    </a:cubicBezTo>
                    <a:cubicBezTo>
                      <a:pt x="4610" y="4235"/>
                      <a:pt x="3505" y="5611"/>
                      <a:pt x="2066" y="5966"/>
                    </a:cubicBezTo>
                    <a:cubicBezTo>
                      <a:pt x="1565" y="6091"/>
                      <a:pt x="1064" y="6091"/>
                      <a:pt x="564" y="6216"/>
                    </a:cubicBezTo>
                    <a:cubicBezTo>
                      <a:pt x="376" y="6258"/>
                      <a:pt x="188" y="6320"/>
                      <a:pt x="1" y="6404"/>
                    </a:cubicBezTo>
                    <a:cubicBezTo>
                      <a:pt x="731" y="7342"/>
                      <a:pt x="1857" y="7926"/>
                      <a:pt x="3129" y="7926"/>
                    </a:cubicBezTo>
                    <a:cubicBezTo>
                      <a:pt x="5319" y="7926"/>
                      <a:pt x="7092" y="6153"/>
                      <a:pt x="7092" y="3963"/>
                    </a:cubicBezTo>
                    <a:cubicBezTo>
                      <a:pt x="7092" y="1836"/>
                      <a:pt x="5445" y="105"/>
                      <a:pt x="3359" y="0"/>
                    </a:cubicBezTo>
                    <a:close/>
                  </a:path>
                </a:pathLst>
              </a:custGeom>
              <a:solidFill>
                <a:srgbClr val="272D4D">
                  <a:alpha val="9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56"/>
              <p:cNvSpPr/>
              <p:nvPr/>
            </p:nvSpPr>
            <p:spPr>
              <a:xfrm>
                <a:off x="5391525" y="3532475"/>
                <a:ext cx="29750" cy="81750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3270" extrusionOk="0">
                    <a:moveTo>
                      <a:pt x="742" y="0"/>
                    </a:moveTo>
                    <a:cubicBezTo>
                      <a:pt x="652" y="0"/>
                      <a:pt x="433" y="285"/>
                      <a:pt x="271" y="648"/>
                    </a:cubicBezTo>
                    <a:cubicBezTo>
                      <a:pt x="105" y="1044"/>
                      <a:pt x="0" y="1545"/>
                      <a:pt x="42" y="1816"/>
                    </a:cubicBezTo>
                    <a:cubicBezTo>
                      <a:pt x="42" y="2066"/>
                      <a:pt x="188" y="2567"/>
                      <a:pt x="459" y="2879"/>
                    </a:cubicBezTo>
                    <a:cubicBezTo>
                      <a:pt x="668" y="3136"/>
                      <a:pt x="926" y="3270"/>
                      <a:pt x="1053" y="3270"/>
                    </a:cubicBezTo>
                    <a:cubicBezTo>
                      <a:pt x="1091" y="3270"/>
                      <a:pt x="1117" y="3258"/>
                      <a:pt x="1127" y="3234"/>
                    </a:cubicBezTo>
                    <a:cubicBezTo>
                      <a:pt x="1189" y="3151"/>
                      <a:pt x="1001" y="2921"/>
                      <a:pt x="918" y="2608"/>
                    </a:cubicBezTo>
                    <a:cubicBezTo>
                      <a:pt x="814" y="2316"/>
                      <a:pt x="793" y="1962"/>
                      <a:pt x="772" y="1774"/>
                    </a:cubicBezTo>
                    <a:cubicBezTo>
                      <a:pt x="772" y="1586"/>
                      <a:pt x="751" y="1169"/>
                      <a:pt x="793" y="773"/>
                    </a:cubicBezTo>
                    <a:cubicBezTo>
                      <a:pt x="814" y="397"/>
                      <a:pt x="855" y="43"/>
                      <a:pt x="751" y="1"/>
                    </a:cubicBezTo>
                    <a:cubicBezTo>
                      <a:pt x="748" y="0"/>
                      <a:pt x="745" y="0"/>
                      <a:pt x="7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14" name="Google Shape;3514;p56"/>
            <p:cNvGrpSpPr/>
            <p:nvPr/>
          </p:nvGrpSpPr>
          <p:grpSpPr>
            <a:xfrm rot="10800000">
              <a:off x="7084663" y="3968894"/>
              <a:ext cx="313375" cy="346925"/>
              <a:chOff x="2579275" y="270900"/>
              <a:chExt cx="313375" cy="346925"/>
            </a:xfrm>
          </p:grpSpPr>
          <p:sp>
            <p:nvSpPr>
              <p:cNvPr id="3515" name="Google Shape;3515;p56"/>
              <p:cNvSpPr/>
              <p:nvPr/>
            </p:nvSpPr>
            <p:spPr>
              <a:xfrm>
                <a:off x="2579275" y="277450"/>
                <a:ext cx="306025" cy="333900"/>
              </a:xfrm>
              <a:custGeom>
                <a:avLst/>
                <a:gdLst/>
                <a:ahLst/>
                <a:cxnLst/>
                <a:rect l="l" t="t" r="r" b="b"/>
                <a:pathLst>
                  <a:path w="12241" h="13356" extrusionOk="0">
                    <a:moveTo>
                      <a:pt x="2900" y="1"/>
                    </a:moveTo>
                    <a:lnTo>
                      <a:pt x="2900" y="1"/>
                    </a:lnTo>
                    <a:cubicBezTo>
                      <a:pt x="1" y="8636"/>
                      <a:pt x="12240" y="13356"/>
                      <a:pt x="12240" y="13356"/>
                    </a:cubicBezTo>
                    <a:cubicBezTo>
                      <a:pt x="12231" y="1214"/>
                      <a:pt x="2900" y="1"/>
                      <a:pt x="29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56"/>
              <p:cNvSpPr/>
              <p:nvPr/>
            </p:nvSpPr>
            <p:spPr>
              <a:xfrm>
                <a:off x="2644400" y="270900"/>
                <a:ext cx="248250" cy="346925"/>
              </a:xfrm>
              <a:custGeom>
                <a:avLst/>
                <a:gdLst/>
                <a:ahLst/>
                <a:cxnLst/>
                <a:rect l="l" t="t" r="r" b="b"/>
                <a:pathLst>
                  <a:path w="9930" h="13877" extrusionOk="0">
                    <a:moveTo>
                      <a:pt x="293" y="1"/>
                    </a:moveTo>
                    <a:cubicBezTo>
                      <a:pt x="217" y="1"/>
                      <a:pt x="140" y="33"/>
                      <a:pt x="90" y="93"/>
                    </a:cubicBezTo>
                    <a:cubicBezTo>
                      <a:pt x="1" y="209"/>
                      <a:pt x="18" y="370"/>
                      <a:pt x="125" y="459"/>
                    </a:cubicBezTo>
                    <a:cubicBezTo>
                      <a:pt x="5906" y="5125"/>
                      <a:pt x="9359" y="13626"/>
                      <a:pt x="9394" y="13716"/>
                    </a:cubicBezTo>
                    <a:cubicBezTo>
                      <a:pt x="9439" y="13814"/>
                      <a:pt x="9537" y="13876"/>
                      <a:pt x="9635" y="13876"/>
                    </a:cubicBezTo>
                    <a:cubicBezTo>
                      <a:pt x="9671" y="13876"/>
                      <a:pt x="9707" y="13867"/>
                      <a:pt x="9733" y="13858"/>
                    </a:cubicBezTo>
                    <a:cubicBezTo>
                      <a:pt x="9867" y="13805"/>
                      <a:pt x="9930" y="13653"/>
                      <a:pt x="9876" y="13519"/>
                    </a:cubicBezTo>
                    <a:cubicBezTo>
                      <a:pt x="9849" y="13430"/>
                      <a:pt x="6343" y="4804"/>
                      <a:pt x="456" y="58"/>
                    </a:cubicBezTo>
                    <a:cubicBezTo>
                      <a:pt x="409" y="19"/>
                      <a:pt x="351" y="1"/>
                      <a:pt x="2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56"/>
              <p:cNvSpPr/>
              <p:nvPr/>
            </p:nvSpPr>
            <p:spPr>
              <a:xfrm>
                <a:off x="2656900" y="327425"/>
                <a:ext cx="113325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4533" h="2962" extrusionOk="0">
                    <a:moveTo>
                      <a:pt x="4273" y="0"/>
                    </a:moveTo>
                    <a:cubicBezTo>
                      <a:pt x="4131" y="0"/>
                      <a:pt x="4015" y="107"/>
                      <a:pt x="4006" y="250"/>
                    </a:cubicBezTo>
                    <a:lnTo>
                      <a:pt x="3952" y="2400"/>
                    </a:lnTo>
                    <a:lnTo>
                      <a:pt x="312" y="1918"/>
                    </a:lnTo>
                    <a:cubicBezTo>
                      <a:pt x="301" y="1917"/>
                      <a:pt x="290" y="1916"/>
                      <a:pt x="279" y="1916"/>
                    </a:cubicBezTo>
                    <a:cubicBezTo>
                      <a:pt x="149" y="1916"/>
                      <a:pt x="34" y="2010"/>
                      <a:pt x="18" y="2141"/>
                    </a:cubicBezTo>
                    <a:cubicBezTo>
                      <a:pt x="0" y="2284"/>
                      <a:pt x="98" y="2418"/>
                      <a:pt x="241" y="2436"/>
                    </a:cubicBezTo>
                    <a:lnTo>
                      <a:pt x="4166" y="2953"/>
                    </a:lnTo>
                    <a:cubicBezTo>
                      <a:pt x="4184" y="2953"/>
                      <a:pt x="4193" y="2962"/>
                      <a:pt x="4202" y="2962"/>
                    </a:cubicBezTo>
                    <a:cubicBezTo>
                      <a:pt x="4264" y="2962"/>
                      <a:pt x="4327" y="2935"/>
                      <a:pt x="4371" y="2899"/>
                    </a:cubicBezTo>
                    <a:cubicBezTo>
                      <a:pt x="4425" y="2846"/>
                      <a:pt x="4461" y="2775"/>
                      <a:pt x="4461" y="2703"/>
                    </a:cubicBezTo>
                    <a:lnTo>
                      <a:pt x="4532" y="268"/>
                    </a:lnTo>
                    <a:cubicBezTo>
                      <a:pt x="4532" y="125"/>
                      <a:pt x="4416" y="0"/>
                      <a:pt x="42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56"/>
              <p:cNvSpPr/>
              <p:nvPr/>
            </p:nvSpPr>
            <p:spPr>
              <a:xfrm>
                <a:off x="2712875" y="428100"/>
                <a:ext cx="126925" cy="63050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2522" extrusionOk="0">
                    <a:moveTo>
                      <a:pt x="4796" y="1"/>
                    </a:moveTo>
                    <a:cubicBezTo>
                      <a:pt x="4678" y="1"/>
                      <a:pt x="4564" y="84"/>
                      <a:pt x="4532" y="202"/>
                    </a:cubicBezTo>
                    <a:lnTo>
                      <a:pt x="4140" y="1959"/>
                    </a:lnTo>
                    <a:lnTo>
                      <a:pt x="330" y="1263"/>
                    </a:lnTo>
                    <a:cubicBezTo>
                      <a:pt x="313" y="1260"/>
                      <a:pt x="297" y="1259"/>
                      <a:pt x="280" y="1259"/>
                    </a:cubicBezTo>
                    <a:cubicBezTo>
                      <a:pt x="157" y="1259"/>
                      <a:pt x="51" y="1343"/>
                      <a:pt x="27" y="1468"/>
                    </a:cubicBezTo>
                    <a:cubicBezTo>
                      <a:pt x="0" y="1611"/>
                      <a:pt x="98" y="1745"/>
                      <a:pt x="232" y="1772"/>
                    </a:cubicBezTo>
                    <a:lnTo>
                      <a:pt x="4291" y="2512"/>
                    </a:lnTo>
                    <a:cubicBezTo>
                      <a:pt x="4309" y="2521"/>
                      <a:pt x="4318" y="2521"/>
                      <a:pt x="4336" y="2521"/>
                    </a:cubicBezTo>
                    <a:cubicBezTo>
                      <a:pt x="4452" y="2521"/>
                      <a:pt x="4559" y="2441"/>
                      <a:pt x="4595" y="2316"/>
                    </a:cubicBezTo>
                    <a:lnTo>
                      <a:pt x="5041" y="318"/>
                    </a:lnTo>
                    <a:cubicBezTo>
                      <a:pt x="5076" y="184"/>
                      <a:pt x="4987" y="41"/>
                      <a:pt x="4844" y="5"/>
                    </a:cubicBezTo>
                    <a:cubicBezTo>
                      <a:pt x="4828" y="2"/>
                      <a:pt x="4812" y="1"/>
                      <a:pt x="47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19" name="Google Shape;3519;p56"/>
            <p:cNvGrpSpPr/>
            <p:nvPr/>
          </p:nvGrpSpPr>
          <p:grpSpPr>
            <a:xfrm rot="10800000">
              <a:off x="3067013" y="909544"/>
              <a:ext cx="446525" cy="349425"/>
              <a:chOff x="6105100" y="4507988"/>
              <a:chExt cx="446525" cy="349425"/>
            </a:xfrm>
          </p:grpSpPr>
          <p:sp>
            <p:nvSpPr>
              <p:cNvPr id="3520" name="Google Shape;3520;p56"/>
              <p:cNvSpPr/>
              <p:nvPr/>
            </p:nvSpPr>
            <p:spPr>
              <a:xfrm>
                <a:off x="6114925" y="4507988"/>
                <a:ext cx="426875" cy="340750"/>
              </a:xfrm>
              <a:custGeom>
                <a:avLst/>
                <a:gdLst/>
                <a:ahLst/>
                <a:cxnLst/>
                <a:rect l="l" t="t" r="r" b="b"/>
                <a:pathLst>
                  <a:path w="17075" h="13630" extrusionOk="0">
                    <a:moveTo>
                      <a:pt x="14064" y="0"/>
                    </a:moveTo>
                    <a:cubicBezTo>
                      <a:pt x="4514" y="0"/>
                      <a:pt x="0" y="13629"/>
                      <a:pt x="0" y="13629"/>
                    </a:cubicBezTo>
                    <a:cubicBezTo>
                      <a:pt x="16058" y="12862"/>
                      <a:pt x="17075" y="435"/>
                      <a:pt x="17075" y="435"/>
                    </a:cubicBezTo>
                    <a:cubicBezTo>
                      <a:pt x="16021" y="136"/>
                      <a:pt x="15017" y="0"/>
                      <a:pt x="140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56"/>
              <p:cNvSpPr/>
              <p:nvPr/>
            </p:nvSpPr>
            <p:spPr>
              <a:xfrm>
                <a:off x="6105100" y="4510213"/>
                <a:ext cx="446525" cy="347200"/>
              </a:xfrm>
              <a:custGeom>
                <a:avLst/>
                <a:gdLst/>
                <a:ahLst/>
                <a:cxnLst/>
                <a:rect l="l" t="t" r="r" b="b"/>
                <a:pathLst>
                  <a:path w="17861" h="13888" extrusionOk="0">
                    <a:moveTo>
                      <a:pt x="17464" y="1"/>
                    </a:moveTo>
                    <a:cubicBezTo>
                      <a:pt x="17358" y="1"/>
                      <a:pt x="17256" y="50"/>
                      <a:pt x="17191" y="141"/>
                    </a:cubicBezTo>
                    <a:cubicBezTo>
                      <a:pt x="11384" y="8080"/>
                      <a:pt x="357" y="13174"/>
                      <a:pt x="250" y="13228"/>
                    </a:cubicBezTo>
                    <a:cubicBezTo>
                      <a:pt x="72" y="13308"/>
                      <a:pt x="1" y="13513"/>
                      <a:pt x="81" y="13683"/>
                    </a:cubicBezTo>
                    <a:cubicBezTo>
                      <a:pt x="134" y="13808"/>
                      <a:pt x="259" y="13888"/>
                      <a:pt x="393" y="13888"/>
                    </a:cubicBezTo>
                    <a:cubicBezTo>
                      <a:pt x="438" y="13888"/>
                      <a:pt x="491" y="13879"/>
                      <a:pt x="536" y="13852"/>
                    </a:cubicBezTo>
                    <a:cubicBezTo>
                      <a:pt x="643" y="13808"/>
                      <a:pt x="11830" y="8633"/>
                      <a:pt x="17745" y="551"/>
                    </a:cubicBezTo>
                    <a:cubicBezTo>
                      <a:pt x="17861" y="390"/>
                      <a:pt x="17825" y="176"/>
                      <a:pt x="17673" y="69"/>
                    </a:cubicBezTo>
                    <a:cubicBezTo>
                      <a:pt x="17609" y="23"/>
                      <a:pt x="17536" y="1"/>
                      <a:pt x="174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56"/>
              <p:cNvSpPr/>
              <p:nvPr/>
            </p:nvSpPr>
            <p:spPr>
              <a:xfrm>
                <a:off x="6384550" y="4532638"/>
                <a:ext cx="98150" cy="147925"/>
              </a:xfrm>
              <a:custGeom>
                <a:avLst/>
                <a:gdLst/>
                <a:ahLst/>
                <a:cxnLst/>
                <a:rect l="l" t="t" r="r" b="b"/>
                <a:pathLst>
                  <a:path w="3926" h="5917" extrusionOk="0">
                    <a:moveTo>
                      <a:pt x="790" y="0"/>
                    </a:moveTo>
                    <a:cubicBezTo>
                      <a:pt x="615" y="0"/>
                      <a:pt x="464" y="138"/>
                      <a:pt x="447" y="314"/>
                    </a:cubicBezTo>
                    <a:lnTo>
                      <a:pt x="10" y="5542"/>
                    </a:lnTo>
                    <a:cubicBezTo>
                      <a:pt x="1" y="5640"/>
                      <a:pt x="36" y="5738"/>
                      <a:pt x="99" y="5810"/>
                    </a:cubicBezTo>
                    <a:cubicBezTo>
                      <a:pt x="170" y="5881"/>
                      <a:pt x="259" y="5917"/>
                      <a:pt x="349" y="5917"/>
                    </a:cubicBezTo>
                    <a:lnTo>
                      <a:pt x="358" y="5917"/>
                    </a:lnTo>
                    <a:lnTo>
                      <a:pt x="3587" y="5854"/>
                    </a:lnTo>
                    <a:cubicBezTo>
                      <a:pt x="3774" y="5845"/>
                      <a:pt x="3926" y="5694"/>
                      <a:pt x="3926" y="5497"/>
                    </a:cubicBezTo>
                    <a:cubicBezTo>
                      <a:pt x="3917" y="5310"/>
                      <a:pt x="3756" y="5158"/>
                      <a:pt x="3569" y="5158"/>
                    </a:cubicBezTo>
                    <a:lnTo>
                      <a:pt x="732" y="5221"/>
                    </a:lnTo>
                    <a:lnTo>
                      <a:pt x="1134" y="377"/>
                    </a:lnTo>
                    <a:cubicBezTo>
                      <a:pt x="1151" y="189"/>
                      <a:pt x="1009" y="20"/>
                      <a:pt x="821" y="2"/>
                    </a:cubicBezTo>
                    <a:cubicBezTo>
                      <a:pt x="811" y="1"/>
                      <a:pt x="800" y="0"/>
                      <a:pt x="7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56"/>
              <p:cNvSpPr/>
              <p:nvPr/>
            </p:nvSpPr>
            <p:spPr>
              <a:xfrm>
                <a:off x="6269250" y="4612213"/>
                <a:ext cx="85225" cy="164475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6579" extrusionOk="0">
                    <a:moveTo>
                      <a:pt x="1094" y="0"/>
                    </a:moveTo>
                    <a:cubicBezTo>
                      <a:pt x="926" y="0"/>
                      <a:pt x="774" y="127"/>
                      <a:pt x="750" y="298"/>
                    </a:cubicBezTo>
                    <a:lnTo>
                      <a:pt x="27" y="5704"/>
                    </a:lnTo>
                    <a:cubicBezTo>
                      <a:pt x="0" y="5892"/>
                      <a:pt x="125" y="6061"/>
                      <a:pt x="304" y="6097"/>
                    </a:cubicBezTo>
                    <a:lnTo>
                      <a:pt x="2971" y="6570"/>
                    </a:lnTo>
                    <a:cubicBezTo>
                      <a:pt x="2998" y="6570"/>
                      <a:pt x="3016" y="6579"/>
                      <a:pt x="3034" y="6579"/>
                    </a:cubicBezTo>
                    <a:cubicBezTo>
                      <a:pt x="3203" y="6579"/>
                      <a:pt x="3346" y="6454"/>
                      <a:pt x="3373" y="6293"/>
                    </a:cubicBezTo>
                    <a:cubicBezTo>
                      <a:pt x="3408" y="6106"/>
                      <a:pt x="3283" y="5927"/>
                      <a:pt x="3096" y="5892"/>
                    </a:cubicBezTo>
                    <a:lnTo>
                      <a:pt x="750" y="5472"/>
                    </a:lnTo>
                    <a:lnTo>
                      <a:pt x="1437" y="396"/>
                    </a:lnTo>
                    <a:cubicBezTo>
                      <a:pt x="1464" y="200"/>
                      <a:pt x="1330" y="31"/>
                      <a:pt x="1142" y="4"/>
                    </a:cubicBezTo>
                    <a:cubicBezTo>
                      <a:pt x="1126" y="1"/>
                      <a:pt x="1110" y="0"/>
                      <a:pt x="10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56"/>
              <p:cNvSpPr/>
              <p:nvPr/>
            </p:nvSpPr>
            <p:spPr>
              <a:xfrm>
                <a:off x="6167325" y="4724688"/>
                <a:ext cx="73625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4248" extrusionOk="0">
                    <a:moveTo>
                      <a:pt x="1106" y="0"/>
                    </a:moveTo>
                    <a:cubicBezTo>
                      <a:pt x="949" y="0"/>
                      <a:pt x="807" y="108"/>
                      <a:pt x="777" y="269"/>
                    </a:cubicBezTo>
                    <a:lnTo>
                      <a:pt x="27" y="3623"/>
                    </a:lnTo>
                    <a:cubicBezTo>
                      <a:pt x="1" y="3721"/>
                      <a:pt x="27" y="3828"/>
                      <a:pt x="81" y="3908"/>
                    </a:cubicBezTo>
                    <a:cubicBezTo>
                      <a:pt x="143" y="3989"/>
                      <a:pt x="233" y="4033"/>
                      <a:pt x="331" y="4042"/>
                    </a:cubicBezTo>
                    <a:lnTo>
                      <a:pt x="2552" y="4247"/>
                    </a:lnTo>
                    <a:lnTo>
                      <a:pt x="2588" y="4247"/>
                    </a:lnTo>
                    <a:cubicBezTo>
                      <a:pt x="2766" y="4247"/>
                      <a:pt x="2918" y="4114"/>
                      <a:pt x="2927" y="3935"/>
                    </a:cubicBezTo>
                    <a:cubicBezTo>
                      <a:pt x="2945" y="3748"/>
                      <a:pt x="2811" y="3578"/>
                      <a:pt x="2614" y="3560"/>
                    </a:cubicBezTo>
                    <a:lnTo>
                      <a:pt x="786" y="3391"/>
                    </a:lnTo>
                    <a:lnTo>
                      <a:pt x="1446" y="420"/>
                    </a:lnTo>
                    <a:cubicBezTo>
                      <a:pt x="1490" y="233"/>
                      <a:pt x="1374" y="46"/>
                      <a:pt x="1187" y="10"/>
                    </a:cubicBezTo>
                    <a:cubicBezTo>
                      <a:pt x="1160" y="3"/>
                      <a:pt x="1133" y="0"/>
                      <a:pt x="11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25" name="Google Shape;3525;p56"/>
          <p:cNvGrpSpPr/>
          <p:nvPr/>
        </p:nvGrpSpPr>
        <p:grpSpPr>
          <a:xfrm flipH="1">
            <a:off x="4157431" y="4154279"/>
            <a:ext cx="829143" cy="815949"/>
            <a:chOff x="4803175" y="2668900"/>
            <a:chExt cx="897050" cy="882775"/>
          </a:xfrm>
        </p:grpSpPr>
        <p:sp>
          <p:nvSpPr>
            <p:cNvPr id="3526" name="Google Shape;3526;p56"/>
            <p:cNvSpPr/>
            <p:nvPr/>
          </p:nvSpPr>
          <p:spPr>
            <a:xfrm>
              <a:off x="4803175" y="2668900"/>
              <a:ext cx="897050" cy="882775"/>
            </a:xfrm>
            <a:custGeom>
              <a:avLst/>
              <a:gdLst/>
              <a:ahLst/>
              <a:cxnLst/>
              <a:rect l="l" t="t" r="r" b="b"/>
              <a:pathLst>
                <a:path w="35882" h="35311" extrusionOk="0">
                  <a:moveTo>
                    <a:pt x="17850" y="0"/>
                  </a:moveTo>
                  <a:cubicBezTo>
                    <a:pt x="17622" y="0"/>
                    <a:pt x="17393" y="0"/>
                    <a:pt x="17165" y="23"/>
                  </a:cubicBezTo>
                  <a:lnTo>
                    <a:pt x="16891" y="23"/>
                  </a:lnTo>
                  <a:cubicBezTo>
                    <a:pt x="16686" y="46"/>
                    <a:pt x="16480" y="46"/>
                    <a:pt x="16275" y="69"/>
                  </a:cubicBezTo>
                  <a:cubicBezTo>
                    <a:pt x="16138" y="92"/>
                    <a:pt x="15978" y="92"/>
                    <a:pt x="15841" y="114"/>
                  </a:cubicBezTo>
                  <a:lnTo>
                    <a:pt x="15659" y="137"/>
                  </a:lnTo>
                  <a:cubicBezTo>
                    <a:pt x="6734" y="1256"/>
                    <a:pt x="0" y="8788"/>
                    <a:pt x="0" y="17644"/>
                  </a:cubicBezTo>
                  <a:cubicBezTo>
                    <a:pt x="0" y="22255"/>
                    <a:pt x="1781" y="26637"/>
                    <a:pt x="5045" y="29947"/>
                  </a:cubicBezTo>
                  <a:cubicBezTo>
                    <a:pt x="8286" y="33234"/>
                    <a:pt x="12623" y="35128"/>
                    <a:pt x="17256" y="35288"/>
                  </a:cubicBezTo>
                  <a:cubicBezTo>
                    <a:pt x="17439" y="35311"/>
                    <a:pt x="17622" y="35311"/>
                    <a:pt x="17827" y="35311"/>
                  </a:cubicBezTo>
                  <a:lnTo>
                    <a:pt x="17941" y="35311"/>
                  </a:lnTo>
                  <a:cubicBezTo>
                    <a:pt x="18261" y="35311"/>
                    <a:pt x="18580" y="35311"/>
                    <a:pt x="18923" y="35288"/>
                  </a:cubicBezTo>
                  <a:cubicBezTo>
                    <a:pt x="18991" y="35288"/>
                    <a:pt x="19060" y="35265"/>
                    <a:pt x="19151" y="35265"/>
                  </a:cubicBezTo>
                  <a:lnTo>
                    <a:pt x="19219" y="35265"/>
                  </a:lnTo>
                  <a:cubicBezTo>
                    <a:pt x="19448" y="35242"/>
                    <a:pt x="19653" y="35242"/>
                    <a:pt x="19881" y="35220"/>
                  </a:cubicBezTo>
                  <a:cubicBezTo>
                    <a:pt x="19973" y="35197"/>
                    <a:pt x="20041" y="35197"/>
                    <a:pt x="20132" y="35174"/>
                  </a:cubicBezTo>
                  <a:lnTo>
                    <a:pt x="20224" y="35174"/>
                  </a:lnTo>
                  <a:cubicBezTo>
                    <a:pt x="20429" y="35151"/>
                    <a:pt x="20635" y="35106"/>
                    <a:pt x="20817" y="35083"/>
                  </a:cubicBezTo>
                  <a:cubicBezTo>
                    <a:pt x="20908" y="35060"/>
                    <a:pt x="21023" y="35060"/>
                    <a:pt x="21114" y="35037"/>
                  </a:cubicBezTo>
                  <a:lnTo>
                    <a:pt x="21182" y="35014"/>
                  </a:lnTo>
                  <a:cubicBezTo>
                    <a:pt x="21365" y="34991"/>
                    <a:pt x="21570" y="34946"/>
                    <a:pt x="21753" y="34900"/>
                  </a:cubicBezTo>
                  <a:cubicBezTo>
                    <a:pt x="21867" y="34877"/>
                    <a:pt x="21981" y="34854"/>
                    <a:pt x="22095" y="34832"/>
                  </a:cubicBezTo>
                  <a:cubicBezTo>
                    <a:pt x="22301" y="34786"/>
                    <a:pt x="22483" y="34740"/>
                    <a:pt x="22689" y="34695"/>
                  </a:cubicBezTo>
                  <a:cubicBezTo>
                    <a:pt x="22780" y="34649"/>
                    <a:pt x="22894" y="34626"/>
                    <a:pt x="23008" y="34603"/>
                  </a:cubicBezTo>
                  <a:cubicBezTo>
                    <a:pt x="23191" y="34535"/>
                    <a:pt x="23396" y="34489"/>
                    <a:pt x="23602" y="34421"/>
                  </a:cubicBezTo>
                  <a:cubicBezTo>
                    <a:pt x="23693" y="34375"/>
                    <a:pt x="23784" y="34352"/>
                    <a:pt x="23876" y="34329"/>
                  </a:cubicBezTo>
                  <a:cubicBezTo>
                    <a:pt x="24081" y="34238"/>
                    <a:pt x="24309" y="34170"/>
                    <a:pt x="24515" y="34078"/>
                  </a:cubicBezTo>
                  <a:cubicBezTo>
                    <a:pt x="24515" y="34078"/>
                    <a:pt x="24675" y="34033"/>
                    <a:pt x="24743" y="34010"/>
                  </a:cubicBezTo>
                  <a:cubicBezTo>
                    <a:pt x="24971" y="33919"/>
                    <a:pt x="25200" y="33804"/>
                    <a:pt x="25451" y="33690"/>
                  </a:cubicBezTo>
                  <a:cubicBezTo>
                    <a:pt x="25451" y="33690"/>
                    <a:pt x="25542" y="33668"/>
                    <a:pt x="25565" y="33645"/>
                  </a:cubicBezTo>
                  <a:cubicBezTo>
                    <a:pt x="27573" y="32709"/>
                    <a:pt x="29354" y="31453"/>
                    <a:pt x="30883" y="29879"/>
                  </a:cubicBezTo>
                  <a:cubicBezTo>
                    <a:pt x="30883" y="29879"/>
                    <a:pt x="30906" y="29856"/>
                    <a:pt x="30906" y="29856"/>
                  </a:cubicBezTo>
                  <a:cubicBezTo>
                    <a:pt x="31111" y="29650"/>
                    <a:pt x="31317" y="29422"/>
                    <a:pt x="31522" y="29194"/>
                  </a:cubicBezTo>
                  <a:cubicBezTo>
                    <a:pt x="31659" y="29034"/>
                    <a:pt x="31796" y="28851"/>
                    <a:pt x="31933" y="28692"/>
                  </a:cubicBezTo>
                  <a:lnTo>
                    <a:pt x="32024" y="28600"/>
                  </a:lnTo>
                  <a:cubicBezTo>
                    <a:pt x="32390" y="28144"/>
                    <a:pt x="32732" y="27664"/>
                    <a:pt x="33051" y="27185"/>
                  </a:cubicBezTo>
                  <a:lnTo>
                    <a:pt x="33074" y="27139"/>
                  </a:lnTo>
                  <a:cubicBezTo>
                    <a:pt x="33120" y="27071"/>
                    <a:pt x="33143" y="27025"/>
                    <a:pt x="33188" y="26957"/>
                  </a:cubicBezTo>
                  <a:cubicBezTo>
                    <a:pt x="33280" y="26843"/>
                    <a:pt x="33348" y="26706"/>
                    <a:pt x="33440" y="26569"/>
                  </a:cubicBezTo>
                  <a:cubicBezTo>
                    <a:pt x="33485" y="26478"/>
                    <a:pt x="33531" y="26386"/>
                    <a:pt x="33576" y="26295"/>
                  </a:cubicBezTo>
                  <a:cubicBezTo>
                    <a:pt x="33668" y="26181"/>
                    <a:pt x="33736" y="26044"/>
                    <a:pt x="33805" y="25907"/>
                  </a:cubicBezTo>
                  <a:cubicBezTo>
                    <a:pt x="33850" y="25816"/>
                    <a:pt x="33896" y="25724"/>
                    <a:pt x="33942" y="25633"/>
                  </a:cubicBezTo>
                  <a:lnTo>
                    <a:pt x="33987" y="25565"/>
                  </a:lnTo>
                  <a:cubicBezTo>
                    <a:pt x="34033" y="25450"/>
                    <a:pt x="34101" y="25336"/>
                    <a:pt x="34147" y="25222"/>
                  </a:cubicBezTo>
                  <a:cubicBezTo>
                    <a:pt x="34193" y="25131"/>
                    <a:pt x="34238" y="25017"/>
                    <a:pt x="34284" y="24925"/>
                  </a:cubicBezTo>
                  <a:lnTo>
                    <a:pt x="34330" y="24857"/>
                  </a:lnTo>
                  <a:cubicBezTo>
                    <a:pt x="34421" y="24652"/>
                    <a:pt x="34512" y="24446"/>
                    <a:pt x="34581" y="24241"/>
                  </a:cubicBezTo>
                  <a:lnTo>
                    <a:pt x="34604" y="24218"/>
                  </a:lnTo>
                  <a:cubicBezTo>
                    <a:pt x="34649" y="24104"/>
                    <a:pt x="34695" y="23967"/>
                    <a:pt x="34741" y="23853"/>
                  </a:cubicBezTo>
                  <a:cubicBezTo>
                    <a:pt x="34786" y="23761"/>
                    <a:pt x="34832" y="23647"/>
                    <a:pt x="34855" y="23533"/>
                  </a:cubicBezTo>
                  <a:lnTo>
                    <a:pt x="34878" y="23510"/>
                  </a:lnTo>
                  <a:cubicBezTo>
                    <a:pt x="34923" y="23373"/>
                    <a:pt x="34969" y="23236"/>
                    <a:pt x="35014" y="23099"/>
                  </a:cubicBezTo>
                  <a:cubicBezTo>
                    <a:pt x="35060" y="22985"/>
                    <a:pt x="35083" y="22871"/>
                    <a:pt x="35129" y="22757"/>
                  </a:cubicBezTo>
                  <a:cubicBezTo>
                    <a:pt x="35174" y="22597"/>
                    <a:pt x="35220" y="22460"/>
                    <a:pt x="35243" y="22301"/>
                  </a:cubicBezTo>
                  <a:lnTo>
                    <a:pt x="35266" y="22232"/>
                  </a:lnTo>
                  <a:cubicBezTo>
                    <a:pt x="35288" y="22141"/>
                    <a:pt x="35311" y="22072"/>
                    <a:pt x="35334" y="21981"/>
                  </a:cubicBezTo>
                  <a:cubicBezTo>
                    <a:pt x="35403" y="21730"/>
                    <a:pt x="35448" y="21502"/>
                    <a:pt x="35517" y="21251"/>
                  </a:cubicBezTo>
                  <a:cubicBezTo>
                    <a:pt x="35517" y="21205"/>
                    <a:pt x="35539" y="21091"/>
                    <a:pt x="35539" y="21091"/>
                  </a:cubicBezTo>
                  <a:cubicBezTo>
                    <a:pt x="35585" y="20863"/>
                    <a:pt x="35631" y="20657"/>
                    <a:pt x="35654" y="20429"/>
                  </a:cubicBezTo>
                  <a:cubicBezTo>
                    <a:pt x="35676" y="20360"/>
                    <a:pt x="35676" y="20292"/>
                    <a:pt x="35699" y="20201"/>
                  </a:cubicBezTo>
                  <a:lnTo>
                    <a:pt x="35699" y="20155"/>
                  </a:lnTo>
                  <a:cubicBezTo>
                    <a:pt x="35722" y="19972"/>
                    <a:pt x="35745" y="19790"/>
                    <a:pt x="35768" y="19607"/>
                  </a:cubicBezTo>
                  <a:cubicBezTo>
                    <a:pt x="35791" y="19516"/>
                    <a:pt x="35791" y="19425"/>
                    <a:pt x="35813" y="19310"/>
                  </a:cubicBezTo>
                  <a:cubicBezTo>
                    <a:pt x="35813" y="19128"/>
                    <a:pt x="35836" y="18945"/>
                    <a:pt x="35836" y="18740"/>
                  </a:cubicBezTo>
                  <a:lnTo>
                    <a:pt x="35859" y="18694"/>
                  </a:lnTo>
                  <a:cubicBezTo>
                    <a:pt x="35859" y="18626"/>
                    <a:pt x="35859" y="18557"/>
                    <a:pt x="35859" y="18489"/>
                  </a:cubicBezTo>
                  <a:cubicBezTo>
                    <a:pt x="35882" y="18192"/>
                    <a:pt x="35882" y="17918"/>
                    <a:pt x="35882" y="17644"/>
                  </a:cubicBezTo>
                  <a:cubicBezTo>
                    <a:pt x="35882" y="17393"/>
                    <a:pt x="35882" y="17119"/>
                    <a:pt x="35859" y="16822"/>
                  </a:cubicBezTo>
                  <a:cubicBezTo>
                    <a:pt x="35859" y="16754"/>
                    <a:pt x="35859" y="16686"/>
                    <a:pt x="35859" y="16617"/>
                  </a:cubicBezTo>
                  <a:lnTo>
                    <a:pt x="35836" y="16549"/>
                  </a:lnTo>
                  <a:cubicBezTo>
                    <a:pt x="35836" y="16343"/>
                    <a:pt x="35813" y="16161"/>
                    <a:pt x="35813" y="15978"/>
                  </a:cubicBezTo>
                  <a:cubicBezTo>
                    <a:pt x="35791" y="15864"/>
                    <a:pt x="35791" y="15773"/>
                    <a:pt x="35768" y="15658"/>
                  </a:cubicBezTo>
                  <a:cubicBezTo>
                    <a:pt x="35745" y="15499"/>
                    <a:pt x="35722" y="15316"/>
                    <a:pt x="35699" y="15133"/>
                  </a:cubicBezTo>
                  <a:cubicBezTo>
                    <a:pt x="35676" y="15042"/>
                    <a:pt x="35676" y="14928"/>
                    <a:pt x="35654" y="14837"/>
                  </a:cubicBezTo>
                  <a:cubicBezTo>
                    <a:pt x="35631" y="14654"/>
                    <a:pt x="35585" y="14471"/>
                    <a:pt x="35562" y="14289"/>
                  </a:cubicBezTo>
                  <a:lnTo>
                    <a:pt x="35539" y="14220"/>
                  </a:lnTo>
                  <a:cubicBezTo>
                    <a:pt x="35539" y="14152"/>
                    <a:pt x="35517" y="14083"/>
                    <a:pt x="35494" y="14015"/>
                  </a:cubicBezTo>
                  <a:cubicBezTo>
                    <a:pt x="35448" y="13787"/>
                    <a:pt x="35403" y="13536"/>
                    <a:pt x="35334" y="13307"/>
                  </a:cubicBezTo>
                  <a:lnTo>
                    <a:pt x="35311" y="13193"/>
                  </a:lnTo>
                  <a:cubicBezTo>
                    <a:pt x="35288" y="13102"/>
                    <a:pt x="35243" y="13011"/>
                    <a:pt x="35220" y="12919"/>
                  </a:cubicBezTo>
                  <a:lnTo>
                    <a:pt x="35174" y="12737"/>
                  </a:lnTo>
                  <a:cubicBezTo>
                    <a:pt x="35151" y="12645"/>
                    <a:pt x="35129" y="12554"/>
                    <a:pt x="35106" y="12463"/>
                  </a:cubicBezTo>
                  <a:cubicBezTo>
                    <a:pt x="35083" y="12394"/>
                    <a:pt x="35060" y="12326"/>
                    <a:pt x="35037" y="12257"/>
                  </a:cubicBezTo>
                  <a:cubicBezTo>
                    <a:pt x="35037" y="12257"/>
                    <a:pt x="35014" y="12189"/>
                    <a:pt x="34992" y="12166"/>
                  </a:cubicBezTo>
                  <a:cubicBezTo>
                    <a:pt x="34946" y="12006"/>
                    <a:pt x="34900" y="11869"/>
                    <a:pt x="34832" y="11710"/>
                  </a:cubicBezTo>
                  <a:cubicBezTo>
                    <a:pt x="34809" y="11595"/>
                    <a:pt x="34763" y="11481"/>
                    <a:pt x="34718" y="11390"/>
                  </a:cubicBezTo>
                  <a:cubicBezTo>
                    <a:pt x="34649" y="11230"/>
                    <a:pt x="34604" y="11093"/>
                    <a:pt x="34535" y="10956"/>
                  </a:cubicBezTo>
                  <a:cubicBezTo>
                    <a:pt x="34489" y="10842"/>
                    <a:pt x="34444" y="10728"/>
                    <a:pt x="34398" y="10637"/>
                  </a:cubicBezTo>
                  <a:cubicBezTo>
                    <a:pt x="34353" y="10500"/>
                    <a:pt x="34284" y="10363"/>
                    <a:pt x="34216" y="10226"/>
                  </a:cubicBezTo>
                  <a:lnTo>
                    <a:pt x="34193" y="10157"/>
                  </a:lnTo>
                  <a:cubicBezTo>
                    <a:pt x="34147" y="10066"/>
                    <a:pt x="34101" y="9975"/>
                    <a:pt x="34056" y="9906"/>
                  </a:cubicBezTo>
                  <a:cubicBezTo>
                    <a:pt x="33987" y="9747"/>
                    <a:pt x="33919" y="9610"/>
                    <a:pt x="33850" y="9473"/>
                  </a:cubicBezTo>
                  <a:cubicBezTo>
                    <a:pt x="33759" y="9290"/>
                    <a:pt x="33645" y="9130"/>
                    <a:pt x="33554" y="8948"/>
                  </a:cubicBezTo>
                  <a:lnTo>
                    <a:pt x="33531" y="8902"/>
                  </a:lnTo>
                  <a:cubicBezTo>
                    <a:pt x="33462" y="8788"/>
                    <a:pt x="33394" y="8674"/>
                    <a:pt x="33325" y="8560"/>
                  </a:cubicBezTo>
                  <a:cubicBezTo>
                    <a:pt x="33257" y="8468"/>
                    <a:pt x="33211" y="8377"/>
                    <a:pt x="33143" y="8263"/>
                  </a:cubicBezTo>
                  <a:lnTo>
                    <a:pt x="33074" y="8172"/>
                  </a:lnTo>
                  <a:cubicBezTo>
                    <a:pt x="33029" y="8080"/>
                    <a:pt x="32960" y="7989"/>
                    <a:pt x="32915" y="7921"/>
                  </a:cubicBezTo>
                  <a:cubicBezTo>
                    <a:pt x="32823" y="7784"/>
                    <a:pt x="32732" y="7670"/>
                    <a:pt x="32663" y="7555"/>
                  </a:cubicBezTo>
                  <a:cubicBezTo>
                    <a:pt x="32595" y="7464"/>
                    <a:pt x="32527" y="7373"/>
                    <a:pt x="32458" y="7282"/>
                  </a:cubicBezTo>
                  <a:cubicBezTo>
                    <a:pt x="32367" y="7167"/>
                    <a:pt x="32275" y="7030"/>
                    <a:pt x="32184" y="6916"/>
                  </a:cubicBezTo>
                  <a:cubicBezTo>
                    <a:pt x="32138" y="6848"/>
                    <a:pt x="32070" y="6779"/>
                    <a:pt x="32024" y="6711"/>
                  </a:cubicBezTo>
                  <a:lnTo>
                    <a:pt x="32002" y="6688"/>
                  </a:lnTo>
                  <a:cubicBezTo>
                    <a:pt x="31887" y="6551"/>
                    <a:pt x="31796" y="6437"/>
                    <a:pt x="31682" y="6300"/>
                  </a:cubicBezTo>
                  <a:cubicBezTo>
                    <a:pt x="31659" y="6277"/>
                    <a:pt x="31431" y="6026"/>
                    <a:pt x="31431" y="6026"/>
                  </a:cubicBezTo>
                  <a:cubicBezTo>
                    <a:pt x="31066" y="5615"/>
                    <a:pt x="30678" y="5227"/>
                    <a:pt x="30290" y="4839"/>
                  </a:cubicBezTo>
                  <a:lnTo>
                    <a:pt x="30153" y="4725"/>
                  </a:lnTo>
                  <a:cubicBezTo>
                    <a:pt x="30016" y="4588"/>
                    <a:pt x="29879" y="4474"/>
                    <a:pt x="29719" y="4337"/>
                  </a:cubicBezTo>
                  <a:lnTo>
                    <a:pt x="29605" y="4223"/>
                  </a:lnTo>
                  <a:cubicBezTo>
                    <a:pt x="29445" y="4109"/>
                    <a:pt x="29285" y="3972"/>
                    <a:pt x="29148" y="3858"/>
                  </a:cubicBezTo>
                  <a:lnTo>
                    <a:pt x="29034" y="3789"/>
                  </a:lnTo>
                  <a:cubicBezTo>
                    <a:pt x="28829" y="3629"/>
                    <a:pt x="28623" y="3470"/>
                    <a:pt x="28418" y="3333"/>
                  </a:cubicBezTo>
                  <a:lnTo>
                    <a:pt x="28327" y="3241"/>
                  </a:lnTo>
                  <a:cubicBezTo>
                    <a:pt x="28076" y="3082"/>
                    <a:pt x="27847" y="2922"/>
                    <a:pt x="27596" y="2762"/>
                  </a:cubicBezTo>
                  <a:lnTo>
                    <a:pt x="27459" y="2694"/>
                  </a:lnTo>
                  <a:cubicBezTo>
                    <a:pt x="27322" y="2602"/>
                    <a:pt x="27185" y="2511"/>
                    <a:pt x="27048" y="2443"/>
                  </a:cubicBezTo>
                  <a:lnTo>
                    <a:pt x="27026" y="2420"/>
                  </a:lnTo>
                  <a:cubicBezTo>
                    <a:pt x="26934" y="2374"/>
                    <a:pt x="26843" y="2328"/>
                    <a:pt x="26752" y="2260"/>
                  </a:cubicBezTo>
                  <a:lnTo>
                    <a:pt x="26706" y="2260"/>
                  </a:lnTo>
                  <a:cubicBezTo>
                    <a:pt x="26546" y="2146"/>
                    <a:pt x="26387" y="2077"/>
                    <a:pt x="26204" y="1986"/>
                  </a:cubicBezTo>
                  <a:cubicBezTo>
                    <a:pt x="26135" y="1940"/>
                    <a:pt x="26067" y="1918"/>
                    <a:pt x="26021" y="1872"/>
                  </a:cubicBezTo>
                  <a:cubicBezTo>
                    <a:pt x="25816" y="1781"/>
                    <a:pt x="25633" y="1689"/>
                    <a:pt x="25428" y="1598"/>
                  </a:cubicBezTo>
                  <a:lnTo>
                    <a:pt x="25314" y="1552"/>
                  </a:lnTo>
                  <a:cubicBezTo>
                    <a:pt x="25314" y="1552"/>
                    <a:pt x="25154" y="1484"/>
                    <a:pt x="25108" y="1461"/>
                  </a:cubicBezTo>
                  <a:cubicBezTo>
                    <a:pt x="24971" y="1415"/>
                    <a:pt x="24834" y="1347"/>
                    <a:pt x="24697" y="1301"/>
                  </a:cubicBezTo>
                  <a:cubicBezTo>
                    <a:pt x="24629" y="1278"/>
                    <a:pt x="24469" y="1210"/>
                    <a:pt x="24469" y="1210"/>
                  </a:cubicBezTo>
                  <a:cubicBezTo>
                    <a:pt x="24241" y="1119"/>
                    <a:pt x="24013" y="1027"/>
                    <a:pt x="23784" y="959"/>
                  </a:cubicBezTo>
                  <a:cubicBezTo>
                    <a:pt x="23693" y="936"/>
                    <a:pt x="23625" y="890"/>
                    <a:pt x="23533" y="868"/>
                  </a:cubicBezTo>
                  <a:cubicBezTo>
                    <a:pt x="23396" y="822"/>
                    <a:pt x="23259" y="776"/>
                    <a:pt x="23122" y="753"/>
                  </a:cubicBezTo>
                  <a:cubicBezTo>
                    <a:pt x="23122" y="753"/>
                    <a:pt x="23122" y="731"/>
                    <a:pt x="23100" y="731"/>
                  </a:cubicBezTo>
                  <a:cubicBezTo>
                    <a:pt x="22963" y="708"/>
                    <a:pt x="22826" y="662"/>
                    <a:pt x="22689" y="617"/>
                  </a:cubicBezTo>
                  <a:cubicBezTo>
                    <a:pt x="22506" y="571"/>
                    <a:pt x="22324" y="525"/>
                    <a:pt x="22141" y="480"/>
                  </a:cubicBezTo>
                  <a:lnTo>
                    <a:pt x="22050" y="457"/>
                  </a:lnTo>
                  <a:cubicBezTo>
                    <a:pt x="21776" y="411"/>
                    <a:pt x="21479" y="343"/>
                    <a:pt x="21205" y="297"/>
                  </a:cubicBezTo>
                  <a:lnTo>
                    <a:pt x="21045" y="251"/>
                  </a:lnTo>
                  <a:lnTo>
                    <a:pt x="20886" y="229"/>
                  </a:lnTo>
                  <a:cubicBezTo>
                    <a:pt x="20749" y="206"/>
                    <a:pt x="20612" y="183"/>
                    <a:pt x="20475" y="183"/>
                  </a:cubicBezTo>
                  <a:cubicBezTo>
                    <a:pt x="20383" y="160"/>
                    <a:pt x="20292" y="160"/>
                    <a:pt x="20201" y="137"/>
                  </a:cubicBezTo>
                  <a:cubicBezTo>
                    <a:pt x="20132" y="137"/>
                    <a:pt x="20041" y="114"/>
                    <a:pt x="19950" y="114"/>
                  </a:cubicBezTo>
                  <a:cubicBezTo>
                    <a:pt x="19858" y="92"/>
                    <a:pt x="19744" y="92"/>
                    <a:pt x="19653" y="69"/>
                  </a:cubicBezTo>
                  <a:cubicBezTo>
                    <a:pt x="19562" y="69"/>
                    <a:pt x="19448" y="69"/>
                    <a:pt x="19356" y="46"/>
                  </a:cubicBezTo>
                  <a:lnTo>
                    <a:pt x="19333" y="46"/>
                  </a:lnTo>
                  <a:cubicBezTo>
                    <a:pt x="19242" y="46"/>
                    <a:pt x="19174" y="46"/>
                    <a:pt x="19105" y="23"/>
                  </a:cubicBezTo>
                  <a:lnTo>
                    <a:pt x="18945" y="23"/>
                  </a:lnTo>
                  <a:cubicBezTo>
                    <a:pt x="18945" y="23"/>
                    <a:pt x="18580" y="0"/>
                    <a:pt x="185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56"/>
            <p:cNvSpPr/>
            <p:nvPr/>
          </p:nvSpPr>
          <p:spPr>
            <a:xfrm>
              <a:off x="4858525" y="2723675"/>
              <a:ext cx="786925" cy="773225"/>
            </a:xfrm>
            <a:custGeom>
              <a:avLst/>
              <a:gdLst/>
              <a:ahLst/>
              <a:cxnLst/>
              <a:rect l="l" t="t" r="r" b="b"/>
              <a:pathLst>
                <a:path w="31477" h="30929" extrusionOk="0">
                  <a:moveTo>
                    <a:pt x="15727" y="0"/>
                  </a:moveTo>
                  <a:cubicBezTo>
                    <a:pt x="7054" y="0"/>
                    <a:pt x="1" y="6917"/>
                    <a:pt x="1" y="15453"/>
                  </a:cubicBezTo>
                  <a:cubicBezTo>
                    <a:pt x="1" y="24013"/>
                    <a:pt x="7054" y="30929"/>
                    <a:pt x="15727" y="30929"/>
                  </a:cubicBezTo>
                  <a:cubicBezTo>
                    <a:pt x="24424" y="30929"/>
                    <a:pt x="31477" y="24013"/>
                    <a:pt x="31477" y="15453"/>
                  </a:cubicBezTo>
                  <a:cubicBezTo>
                    <a:pt x="31477" y="6917"/>
                    <a:pt x="24424" y="0"/>
                    <a:pt x="15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56"/>
            <p:cNvSpPr/>
            <p:nvPr/>
          </p:nvSpPr>
          <p:spPr>
            <a:xfrm>
              <a:off x="5227725" y="2737375"/>
              <a:ext cx="417725" cy="759525"/>
            </a:xfrm>
            <a:custGeom>
              <a:avLst/>
              <a:gdLst/>
              <a:ahLst/>
              <a:cxnLst/>
              <a:rect l="l" t="t" r="r" b="b"/>
              <a:pathLst>
                <a:path w="16709" h="30381" extrusionOk="0">
                  <a:moveTo>
                    <a:pt x="5136" y="0"/>
                  </a:moveTo>
                  <a:cubicBezTo>
                    <a:pt x="6072" y="2443"/>
                    <a:pt x="7419" y="8012"/>
                    <a:pt x="5981" y="15681"/>
                  </a:cubicBezTo>
                  <a:cubicBezTo>
                    <a:pt x="4269" y="24697"/>
                    <a:pt x="1804" y="28418"/>
                    <a:pt x="0" y="30335"/>
                  </a:cubicBezTo>
                  <a:cubicBezTo>
                    <a:pt x="320" y="30358"/>
                    <a:pt x="640" y="30381"/>
                    <a:pt x="959" y="30381"/>
                  </a:cubicBezTo>
                  <a:cubicBezTo>
                    <a:pt x="9656" y="30381"/>
                    <a:pt x="16709" y="23465"/>
                    <a:pt x="16709" y="14905"/>
                  </a:cubicBezTo>
                  <a:cubicBezTo>
                    <a:pt x="16709" y="7784"/>
                    <a:pt x="11801" y="1803"/>
                    <a:pt x="5136" y="0"/>
                  </a:cubicBez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56"/>
            <p:cNvSpPr/>
            <p:nvPr/>
          </p:nvSpPr>
          <p:spPr>
            <a:xfrm>
              <a:off x="5222025" y="3010125"/>
              <a:ext cx="179775" cy="486775"/>
            </a:xfrm>
            <a:custGeom>
              <a:avLst/>
              <a:gdLst/>
              <a:ahLst/>
              <a:cxnLst/>
              <a:rect l="l" t="t" r="r" b="b"/>
              <a:pathLst>
                <a:path w="7191" h="19471" extrusionOk="0">
                  <a:moveTo>
                    <a:pt x="6505" y="1"/>
                  </a:moveTo>
                  <a:cubicBezTo>
                    <a:pt x="6277" y="2512"/>
                    <a:pt x="5821" y="5639"/>
                    <a:pt x="5090" y="8674"/>
                  </a:cubicBezTo>
                  <a:cubicBezTo>
                    <a:pt x="4451" y="11345"/>
                    <a:pt x="3698" y="13605"/>
                    <a:pt x="2853" y="15408"/>
                  </a:cubicBezTo>
                  <a:cubicBezTo>
                    <a:pt x="1986" y="17302"/>
                    <a:pt x="1027" y="18649"/>
                    <a:pt x="0" y="19425"/>
                  </a:cubicBezTo>
                  <a:cubicBezTo>
                    <a:pt x="343" y="19448"/>
                    <a:pt x="662" y="19471"/>
                    <a:pt x="1005" y="19471"/>
                  </a:cubicBezTo>
                  <a:cubicBezTo>
                    <a:pt x="3356" y="17188"/>
                    <a:pt x="4862" y="12532"/>
                    <a:pt x="5752" y="8834"/>
                  </a:cubicBezTo>
                  <a:cubicBezTo>
                    <a:pt x="6483" y="5776"/>
                    <a:pt x="6962" y="2648"/>
                    <a:pt x="7190" y="115"/>
                  </a:cubicBezTo>
                  <a:cubicBezTo>
                    <a:pt x="7053" y="92"/>
                    <a:pt x="6985" y="69"/>
                    <a:pt x="6985" y="69"/>
                  </a:cubicBezTo>
                  <a:lnTo>
                    <a:pt x="6939" y="69"/>
                  </a:lnTo>
                  <a:cubicBezTo>
                    <a:pt x="6802" y="46"/>
                    <a:pt x="6665" y="24"/>
                    <a:pt x="6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56"/>
            <p:cNvSpPr/>
            <p:nvPr/>
          </p:nvSpPr>
          <p:spPr>
            <a:xfrm>
              <a:off x="5386350" y="2927400"/>
              <a:ext cx="20000" cy="68500"/>
            </a:xfrm>
            <a:custGeom>
              <a:avLst/>
              <a:gdLst/>
              <a:ahLst/>
              <a:cxnLst/>
              <a:rect l="l" t="t" r="r" b="b"/>
              <a:pathLst>
                <a:path w="800" h="2740" extrusionOk="0">
                  <a:moveTo>
                    <a:pt x="92" y="0"/>
                  </a:moveTo>
                  <a:cubicBezTo>
                    <a:pt x="92" y="731"/>
                    <a:pt x="69" y="1621"/>
                    <a:pt x="1" y="2648"/>
                  </a:cubicBezTo>
                  <a:cubicBezTo>
                    <a:pt x="161" y="2671"/>
                    <a:pt x="320" y="2693"/>
                    <a:pt x="503" y="2716"/>
                  </a:cubicBezTo>
                  <a:cubicBezTo>
                    <a:pt x="526" y="2716"/>
                    <a:pt x="594" y="2716"/>
                    <a:pt x="686" y="2739"/>
                  </a:cubicBezTo>
                  <a:cubicBezTo>
                    <a:pt x="754" y="1758"/>
                    <a:pt x="800" y="890"/>
                    <a:pt x="777" y="160"/>
                  </a:cubicBezTo>
                  <a:cubicBezTo>
                    <a:pt x="549" y="114"/>
                    <a:pt x="320" y="46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56"/>
            <p:cNvSpPr/>
            <p:nvPr/>
          </p:nvSpPr>
          <p:spPr>
            <a:xfrm>
              <a:off x="5344125" y="2734525"/>
              <a:ext cx="53675" cy="113575"/>
            </a:xfrm>
            <a:custGeom>
              <a:avLst/>
              <a:gdLst/>
              <a:ahLst/>
              <a:cxnLst/>
              <a:rect l="l" t="t" r="r" b="b"/>
              <a:pathLst>
                <a:path w="2147" h="4543" extrusionOk="0">
                  <a:moveTo>
                    <a:pt x="1" y="0"/>
                  </a:moveTo>
                  <a:cubicBezTo>
                    <a:pt x="412" y="913"/>
                    <a:pt x="1028" y="2488"/>
                    <a:pt x="1416" y="4451"/>
                  </a:cubicBezTo>
                  <a:cubicBezTo>
                    <a:pt x="1599" y="4474"/>
                    <a:pt x="1758" y="4520"/>
                    <a:pt x="1918" y="4520"/>
                  </a:cubicBezTo>
                  <a:cubicBezTo>
                    <a:pt x="1987" y="4542"/>
                    <a:pt x="2055" y="4542"/>
                    <a:pt x="2146" y="4542"/>
                  </a:cubicBezTo>
                  <a:cubicBezTo>
                    <a:pt x="1804" y="2739"/>
                    <a:pt x="1279" y="1233"/>
                    <a:pt x="845" y="228"/>
                  </a:cubicBezTo>
                  <a:cubicBezTo>
                    <a:pt x="571" y="137"/>
                    <a:pt x="275" y="69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56"/>
            <p:cNvSpPr/>
            <p:nvPr/>
          </p:nvSpPr>
          <p:spPr>
            <a:xfrm>
              <a:off x="5382925" y="2863475"/>
              <a:ext cx="22850" cy="50825"/>
            </a:xfrm>
            <a:custGeom>
              <a:avLst/>
              <a:gdLst/>
              <a:ahLst/>
              <a:cxnLst/>
              <a:rect l="l" t="t" r="r" b="b"/>
              <a:pathLst>
                <a:path w="914" h="2033" extrusionOk="0">
                  <a:moveTo>
                    <a:pt x="1" y="1"/>
                  </a:moveTo>
                  <a:lnTo>
                    <a:pt x="1" y="1"/>
                  </a:lnTo>
                  <a:cubicBezTo>
                    <a:pt x="92" y="594"/>
                    <a:pt x="161" y="1210"/>
                    <a:pt x="206" y="1872"/>
                  </a:cubicBezTo>
                  <a:lnTo>
                    <a:pt x="252" y="1872"/>
                  </a:lnTo>
                  <a:cubicBezTo>
                    <a:pt x="480" y="1918"/>
                    <a:pt x="686" y="1964"/>
                    <a:pt x="914" y="2032"/>
                  </a:cubicBezTo>
                  <a:cubicBezTo>
                    <a:pt x="868" y="1347"/>
                    <a:pt x="800" y="685"/>
                    <a:pt x="709" y="69"/>
                  </a:cubicBezTo>
                  <a:cubicBezTo>
                    <a:pt x="572" y="69"/>
                    <a:pt x="412" y="46"/>
                    <a:pt x="275" y="46"/>
                  </a:cubicBezTo>
                  <a:cubicBezTo>
                    <a:pt x="184" y="23"/>
                    <a:pt x="92" y="2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56"/>
            <p:cNvSpPr/>
            <p:nvPr/>
          </p:nvSpPr>
          <p:spPr>
            <a:xfrm>
              <a:off x="4948125" y="2992950"/>
              <a:ext cx="623150" cy="376125"/>
            </a:xfrm>
            <a:custGeom>
              <a:avLst/>
              <a:gdLst/>
              <a:ahLst/>
              <a:cxnLst/>
              <a:rect l="l" t="t" r="r" b="b"/>
              <a:pathLst>
                <a:path w="24926" h="15045" extrusionOk="0">
                  <a:moveTo>
                    <a:pt x="16971" y="0"/>
                  </a:moveTo>
                  <a:cubicBezTo>
                    <a:pt x="15378" y="0"/>
                    <a:pt x="13607" y="605"/>
                    <a:pt x="11709" y="1829"/>
                  </a:cubicBezTo>
                  <a:cubicBezTo>
                    <a:pt x="9861" y="3016"/>
                    <a:pt x="7875" y="4773"/>
                    <a:pt x="5798" y="7033"/>
                  </a:cubicBezTo>
                  <a:cubicBezTo>
                    <a:pt x="3013" y="10092"/>
                    <a:pt x="799" y="13287"/>
                    <a:pt x="0" y="14497"/>
                  </a:cubicBezTo>
                  <a:cubicBezTo>
                    <a:pt x="137" y="14680"/>
                    <a:pt x="297" y="14862"/>
                    <a:pt x="457" y="15045"/>
                  </a:cubicBezTo>
                  <a:cubicBezTo>
                    <a:pt x="1925" y="12842"/>
                    <a:pt x="10290" y="663"/>
                    <a:pt x="16948" y="663"/>
                  </a:cubicBezTo>
                  <a:cubicBezTo>
                    <a:pt x="17120" y="663"/>
                    <a:pt x="17292" y="671"/>
                    <a:pt x="17461" y="688"/>
                  </a:cubicBezTo>
                  <a:cubicBezTo>
                    <a:pt x="17621" y="711"/>
                    <a:pt x="17758" y="733"/>
                    <a:pt x="17895" y="756"/>
                  </a:cubicBezTo>
                  <a:lnTo>
                    <a:pt x="17941" y="756"/>
                  </a:lnTo>
                  <a:cubicBezTo>
                    <a:pt x="17941" y="756"/>
                    <a:pt x="18009" y="779"/>
                    <a:pt x="18146" y="802"/>
                  </a:cubicBezTo>
                  <a:cubicBezTo>
                    <a:pt x="18352" y="848"/>
                    <a:pt x="18648" y="939"/>
                    <a:pt x="19036" y="1099"/>
                  </a:cubicBezTo>
                  <a:cubicBezTo>
                    <a:pt x="19630" y="1350"/>
                    <a:pt x="20520" y="1852"/>
                    <a:pt x="21365" y="2833"/>
                  </a:cubicBezTo>
                  <a:cubicBezTo>
                    <a:pt x="22323" y="3929"/>
                    <a:pt x="23054" y="5367"/>
                    <a:pt x="23533" y="7124"/>
                  </a:cubicBezTo>
                  <a:cubicBezTo>
                    <a:pt x="24104" y="9247"/>
                    <a:pt x="24286" y="11804"/>
                    <a:pt x="24081" y="14771"/>
                  </a:cubicBezTo>
                  <a:cubicBezTo>
                    <a:pt x="24332" y="14474"/>
                    <a:pt x="24583" y="14177"/>
                    <a:pt x="24834" y="13858"/>
                  </a:cubicBezTo>
                  <a:cubicBezTo>
                    <a:pt x="24925" y="11210"/>
                    <a:pt x="24720" y="8859"/>
                    <a:pt x="24195" y="6896"/>
                  </a:cubicBezTo>
                  <a:cubicBezTo>
                    <a:pt x="23693" y="5047"/>
                    <a:pt x="22894" y="3518"/>
                    <a:pt x="21844" y="2354"/>
                  </a:cubicBezTo>
                  <a:cubicBezTo>
                    <a:pt x="20360" y="665"/>
                    <a:pt x="18762" y="231"/>
                    <a:pt x="18215" y="117"/>
                  </a:cubicBezTo>
                  <a:cubicBezTo>
                    <a:pt x="18123" y="94"/>
                    <a:pt x="18055" y="94"/>
                    <a:pt x="18032" y="94"/>
                  </a:cubicBezTo>
                  <a:cubicBezTo>
                    <a:pt x="17849" y="71"/>
                    <a:pt x="17690" y="49"/>
                    <a:pt x="17530" y="26"/>
                  </a:cubicBezTo>
                  <a:cubicBezTo>
                    <a:pt x="17346" y="9"/>
                    <a:pt x="17160" y="0"/>
                    <a:pt x="169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56"/>
            <p:cNvSpPr/>
            <p:nvPr/>
          </p:nvSpPr>
          <p:spPr>
            <a:xfrm>
              <a:off x="4861375" y="2899850"/>
              <a:ext cx="782375" cy="175350"/>
            </a:xfrm>
            <a:custGeom>
              <a:avLst/>
              <a:gdLst/>
              <a:ahLst/>
              <a:cxnLst/>
              <a:rect l="l" t="t" r="r" b="b"/>
              <a:pathLst>
                <a:path w="31295" h="7014" extrusionOk="0">
                  <a:moveTo>
                    <a:pt x="16916" y="1"/>
                  </a:moveTo>
                  <a:cubicBezTo>
                    <a:pt x="14827" y="1"/>
                    <a:pt x="12658" y="300"/>
                    <a:pt x="10432" y="897"/>
                  </a:cubicBezTo>
                  <a:cubicBezTo>
                    <a:pt x="5661" y="2175"/>
                    <a:pt x="1804" y="4549"/>
                    <a:pt x="138" y="5667"/>
                  </a:cubicBezTo>
                  <a:cubicBezTo>
                    <a:pt x="92" y="5964"/>
                    <a:pt x="46" y="6283"/>
                    <a:pt x="1" y="6580"/>
                  </a:cubicBezTo>
                  <a:cubicBezTo>
                    <a:pt x="1119" y="5781"/>
                    <a:pt x="5273" y="2974"/>
                    <a:pt x="10614" y="1559"/>
                  </a:cubicBezTo>
                  <a:cubicBezTo>
                    <a:pt x="12795" y="972"/>
                    <a:pt x="14920" y="679"/>
                    <a:pt x="16962" y="679"/>
                  </a:cubicBezTo>
                  <a:cubicBezTo>
                    <a:pt x="18340" y="679"/>
                    <a:pt x="19681" y="813"/>
                    <a:pt x="20977" y="1079"/>
                  </a:cubicBezTo>
                  <a:cubicBezTo>
                    <a:pt x="21000" y="1079"/>
                    <a:pt x="21046" y="1102"/>
                    <a:pt x="21091" y="1102"/>
                  </a:cubicBezTo>
                  <a:cubicBezTo>
                    <a:pt x="21319" y="1148"/>
                    <a:pt x="21548" y="1216"/>
                    <a:pt x="21776" y="1262"/>
                  </a:cubicBezTo>
                  <a:cubicBezTo>
                    <a:pt x="25291" y="2175"/>
                    <a:pt x="28487" y="4092"/>
                    <a:pt x="31294" y="7014"/>
                  </a:cubicBezTo>
                  <a:cubicBezTo>
                    <a:pt x="31271" y="6649"/>
                    <a:pt x="31203" y="6261"/>
                    <a:pt x="31157" y="5895"/>
                  </a:cubicBezTo>
                  <a:cubicBezTo>
                    <a:pt x="28372" y="3202"/>
                    <a:pt x="25223" y="1422"/>
                    <a:pt x="21776" y="577"/>
                  </a:cubicBezTo>
                  <a:cubicBezTo>
                    <a:pt x="21548" y="509"/>
                    <a:pt x="21342" y="463"/>
                    <a:pt x="21114" y="417"/>
                  </a:cubicBezTo>
                  <a:lnTo>
                    <a:pt x="21068" y="417"/>
                  </a:lnTo>
                  <a:cubicBezTo>
                    <a:pt x="19727" y="140"/>
                    <a:pt x="18340" y="1"/>
                    <a:pt x="16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56"/>
            <p:cNvSpPr/>
            <p:nvPr/>
          </p:nvSpPr>
          <p:spPr>
            <a:xfrm>
              <a:off x="5037700" y="2764325"/>
              <a:ext cx="501050" cy="101450"/>
            </a:xfrm>
            <a:custGeom>
              <a:avLst/>
              <a:gdLst/>
              <a:ahLst/>
              <a:cxnLst/>
              <a:rect l="l" t="t" r="r" b="b"/>
              <a:pathLst>
                <a:path w="20042" h="4058" extrusionOk="0">
                  <a:moveTo>
                    <a:pt x="2693" y="1"/>
                  </a:moveTo>
                  <a:cubicBezTo>
                    <a:pt x="2210" y="1"/>
                    <a:pt x="1772" y="36"/>
                    <a:pt x="1393" y="86"/>
                  </a:cubicBezTo>
                  <a:cubicBezTo>
                    <a:pt x="914" y="315"/>
                    <a:pt x="457" y="589"/>
                    <a:pt x="1" y="862"/>
                  </a:cubicBezTo>
                  <a:lnTo>
                    <a:pt x="69" y="1045"/>
                  </a:lnTo>
                  <a:cubicBezTo>
                    <a:pt x="84" y="1045"/>
                    <a:pt x="1126" y="676"/>
                    <a:pt x="2647" y="676"/>
                  </a:cubicBezTo>
                  <a:cubicBezTo>
                    <a:pt x="3428" y="676"/>
                    <a:pt x="4336" y="774"/>
                    <a:pt x="5296" y="1068"/>
                  </a:cubicBezTo>
                  <a:cubicBezTo>
                    <a:pt x="6460" y="1410"/>
                    <a:pt x="7784" y="1935"/>
                    <a:pt x="9062" y="2415"/>
                  </a:cubicBezTo>
                  <a:cubicBezTo>
                    <a:pt x="10888" y="3099"/>
                    <a:pt x="12600" y="3761"/>
                    <a:pt x="13810" y="3967"/>
                  </a:cubicBezTo>
                  <a:cubicBezTo>
                    <a:pt x="13901" y="3989"/>
                    <a:pt x="13993" y="3989"/>
                    <a:pt x="14084" y="4012"/>
                  </a:cubicBezTo>
                  <a:cubicBezTo>
                    <a:pt x="14221" y="4012"/>
                    <a:pt x="14381" y="4035"/>
                    <a:pt x="14518" y="4035"/>
                  </a:cubicBezTo>
                  <a:cubicBezTo>
                    <a:pt x="14723" y="4058"/>
                    <a:pt x="14928" y="4058"/>
                    <a:pt x="15134" y="4058"/>
                  </a:cubicBezTo>
                  <a:cubicBezTo>
                    <a:pt x="16983" y="4058"/>
                    <a:pt x="19242" y="3670"/>
                    <a:pt x="20041" y="3259"/>
                  </a:cubicBezTo>
                  <a:cubicBezTo>
                    <a:pt x="19881" y="3076"/>
                    <a:pt x="19699" y="2917"/>
                    <a:pt x="19539" y="2757"/>
                  </a:cubicBezTo>
                  <a:cubicBezTo>
                    <a:pt x="18755" y="3051"/>
                    <a:pt x="16793" y="3379"/>
                    <a:pt x="15170" y="3379"/>
                  </a:cubicBezTo>
                  <a:cubicBezTo>
                    <a:pt x="14903" y="3379"/>
                    <a:pt x="14645" y="3370"/>
                    <a:pt x="14403" y="3350"/>
                  </a:cubicBezTo>
                  <a:cubicBezTo>
                    <a:pt x="14312" y="3350"/>
                    <a:pt x="14244" y="3350"/>
                    <a:pt x="14175" y="3328"/>
                  </a:cubicBezTo>
                  <a:cubicBezTo>
                    <a:pt x="14015" y="3328"/>
                    <a:pt x="13856" y="3282"/>
                    <a:pt x="13673" y="3259"/>
                  </a:cubicBezTo>
                  <a:cubicBezTo>
                    <a:pt x="12555" y="3031"/>
                    <a:pt x="10980" y="2415"/>
                    <a:pt x="9336" y="1798"/>
                  </a:cubicBezTo>
                  <a:cubicBezTo>
                    <a:pt x="8035" y="1296"/>
                    <a:pt x="6688" y="771"/>
                    <a:pt x="5502" y="406"/>
                  </a:cubicBezTo>
                  <a:cubicBezTo>
                    <a:pt x="4479" y="103"/>
                    <a:pt x="3519" y="1"/>
                    <a:pt x="2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3439;p55">
            <a:extLst>
              <a:ext uri="{FF2B5EF4-FFF2-40B4-BE49-F238E27FC236}">
                <a16:creationId xmlns:a16="http://schemas.microsoft.com/office/drawing/2014/main" xmlns="" id="{DCEE875E-1563-47AB-20D7-CF148B4F16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21439" y="1052561"/>
            <a:ext cx="7800238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rgbClr val="FF0066"/>
                </a:solidFill>
                <a:latin typeface="Forte Forward" pitchFamily="2" charset="0"/>
                <a:cs typeface="Forte Forward" pitchFamily="2" charset="0"/>
              </a:rPr>
              <a:t>GOODBYE</a:t>
            </a:r>
            <a:endParaRPr sz="9600" dirty="0">
              <a:solidFill>
                <a:srgbClr val="FF0066"/>
              </a:solidFill>
              <a:latin typeface="Forte Forward" pitchFamily="2" charset="0"/>
              <a:cs typeface="Forte Forwar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550862"/>
            <a:ext cx="4133850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10141" y="2401482"/>
            <a:ext cx="1441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</a:pPr>
            <a:r>
              <a:rPr lang="en-US" sz="2800" kern="1200">
                <a:solidFill>
                  <a:prstClr val="black"/>
                </a:solidFill>
                <a:latin typeface="+mj-lt"/>
              </a:rPr>
              <a:t>A. How </a:t>
            </a:r>
            <a:endParaRPr lang="en-US" sz="2800" kern="1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435" y="2433899"/>
            <a:ext cx="14398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/>
              <a:t>B. Why </a:t>
            </a:r>
          </a:p>
        </p:txBody>
      </p:sp>
      <p:sp>
        <p:nvSpPr>
          <p:cNvPr id="8" name="Rectangle 7"/>
          <p:cNvSpPr/>
          <p:nvPr/>
        </p:nvSpPr>
        <p:spPr>
          <a:xfrm>
            <a:off x="5374597" y="2401482"/>
            <a:ext cx="1580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/>
              <a:t>C. What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435" y="3669792"/>
            <a:ext cx="2022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Key: C</a:t>
            </a:r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81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64478" y="119048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/>
              <a:t>A: ___ do you feel?</a:t>
            </a:r>
          </a:p>
          <a:p>
            <a:r>
              <a:rPr lang="en-US" sz="2800"/>
              <a:t>B: I feel sick.</a:t>
            </a:r>
          </a:p>
          <a:p>
            <a:r>
              <a:rPr lang="en-US" sz="2800"/>
              <a:t>A: That’s too bad.</a:t>
            </a:r>
          </a:p>
        </p:txBody>
      </p:sp>
      <p:sp>
        <p:nvSpPr>
          <p:cNvPr id="7" name="Rectangle 6"/>
          <p:cNvSpPr/>
          <p:nvPr/>
        </p:nvSpPr>
        <p:spPr>
          <a:xfrm>
            <a:off x="1746190" y="3088422"/>
            <a:ext cx="1560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/>
              <a:t>A. What 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8758" y="3080076"/>
            <a:ext cx="14398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/>
              <a:t>B. Why </a:t>
            </a:r>
          </a:p>
        </p:txBody>
      </p:sp>
      <p:sp>
        <p:nvSpPr>
          <p:cNvPr id="9" name="Rectangle 8"/>
          <p:cNvSpPr/>
          <p:nvPr/>
        </p:nvSpPr>
        <p:spPr>
          <a:xfrm>
            <a:off x="5428637" y="3080075"/>
            <a:ext cx="1462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/>
              <a:t>C. How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24939" y="3974592"/>
            <a:ext cx="1633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Key: C</a:t>
            </a:r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86256" y="1031986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/>
              <a:t>A: What’s </a:t>
            </a:r>
            <a:r>
              <a:rPr lang="en-US" sz="2800" smtClean="0"/>
              <a:t>matter with you?</a:t>
            </a:r>
            <a:endParaRPr lang="en-US" sz="2800"/>
          </a:p>
          <a:p>
            <a:r>
              <a:rPr lang="en-US" sz="2800"/>
              <a:t>B: _________ </a:t>
            </a:r>
          </a:p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20820" y="2979730"/>
            <a:ext cx="3940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/>
              <a:t>B. </a:t>
            </a:r>
            <a:r>
              <a:rPr lang="en-US" sz="2800" smtClean="0"/>
              <a:t>I have stomachache.</a:t>
            </a:r>
            <a:endParaRPr lang="en-US" sz="2800"/>
          </a:p>
        </p:txBody>
      </p:sp>
      <p:sp>
        <p:nvSpPr>
          <p:cNvPr id="8" name="Rectangle 7"/>
          <p:cNvSpPr/>
          <p:nvPr/>
        </p:nvSpPr>
        <p:spPr>
          <a:xfrm>
            <a:off x="920820" y="3761792"/>
            <a:ext cx="3140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/>
              <a:t>C. She has the flu </a:t>
            </a:r>
          </a:p>
        </p:txBody>
      </p:sp>
      <p:sp>
        <p:nvSpPr>
          <p:cNvPr id="9" name="Rectangle 8"/>
          <p:cNvSpPr/>
          <p:nvPr/>
        </p:nvSpPr>
        <p:spPr>
          <a:xfrm>
            <a:off x="920820" y="2377713"/>
            <a:ext cx="3711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/>
              <a:t>A. He has chickenpox</a:t>
            </a:r>
            <a:r>
              <a:rPr lang="en-US" smtClean="0"/>
              <a:t>.</a:t>
            </a:r>
            <a:endParaRPr lang="en-US"/>
          </a:p>
        </p:txBody>
      </p:sp>
      <p:pic>
        <p:nvPicPr>
          <p:cNvPr id="10" name="L_G5.007.mp3 đau bụ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56220" y="1482649"/>
            <a:ext cx="6096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568" y="4285012"/>
            <a:ext cx="1926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Key: B</a:t>
            </a:r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0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22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59469" y="1124748"/>
            <a:ext cx="3823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/>
              <a:t>He____ </a:t>
            </a:r>
            <a:r>
              <a:rPr lang="en-US" sz="2800"/>
              <a:t>get some rest.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502" y="1622822"/>
            <a:ext cx="127952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487039"/>
            <a:ext cx="227965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67767" y="1954807"/>
            <a:ext cx="1683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/>
              <a:t>A. should</a:t>
            </a:r>
          </a:p>
        </p:txBody>
      </p:sp>
      <p:sp>
        <p:nvSpPr>
          <p:cNvPr id="8" name="Rectangle 7"/>
          <p:cNvSpPr/>
          <p:nvPr/>
        </p:nvSpPr>
        <p:spPr>
          <a:xfrm>
            <a:off x="1667767" y="2717293"/>
            <a:ext cx="2063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/>
              <a:t>B. shouldn’t</a:t>
            </a:r>
          </a:p>
        </p:txBody>
      </p:sp>
      <p:sp>
        <p:nvSpPr>
          <p:cNvPr id="9" name="Rectangle 8"/>
          <p:cNvSpPr/>
          <p:nvPr/>
        </p:nvSpPr>
        <p:spPr>
          <a:xfrm>
            <a:off x="1667767" y="3454182"/>
            <a:ext cx="1503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/>
              <a:t>C. could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04416" y="4157472"/>
            <a:ext cx="2304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Key: A</a:t>
            </a:r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44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91044" y="1357158"/>
            <a:ext cx="4402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/>
              <a:t>shouldn’t/late./up/You/stay</a:t>
            </a:r>
          </a:p>
        </p:txBody>
      </p:sp>
      <p:sp>
        <p:nvSpPr>
          <p:cNvPr id="7" name="Rectangle 6"/>
          <p:cNvSpPr/>
          <p:nvPr/>
        </p:nvSpPr>
        <p:spPr>
          <a:xfrm>
            <a:off x="1381366" y="2105477"/>
            <a:ext cx="4839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/>
              <a:t>A. Shouldn’t up stay late you.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10220" y="2842850"/>
            <a:ext cx="4839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/>
              <a:t>B. You shouldn’t stay up late.</a:t>
            </a:r>
          </a:p>
        </p:txBody>
      </p:sp>
      <p:sp>
        <p:nvSpPr>
          <p:cNvPr id="9" name="Rectangle 8"/>
          <p:cNvSpPr/>
          <p:nvPr/>
        </p:nvSpPr>
        <p:spPr>
          <a:xfrm>
            <a:off x="1439074" y="3612024"/>
            <a:ext cx="4810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/>
              <a:t>C. You stay up shouldn’t late</a:t>
            </a:r>
            <a:r>
              <a:rPr lang="en-US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67840" y="4352544"/>
            <a:ext cx="1389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Key: B</a:t>
            </a:r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02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6" name="Google Shape;2446;p40"/>
          <p:cNvGrpSpPr/>
          <p:nvPr/>
        </p:nvGrpSpPr>
        <p:grpSpPr>
          <a:xfrm rot="10800000" flipH="1">
            <a:off x="2099500" y="4191994"/>
            <a:ext cx="313375" cy="346925"/>
            <a:chOff x="2579275" y="270900"/>
            <a:chExt cx="313375" cy="346925"/>
          </a:xfrm>
        </p:grpSpPr>
        <p:sp>
          <p:nvSpPr>
            <p:cNvPr id="2447" name="Google Shape;2447;p40"/>
            <p:cNvSpPr/>
            <p:nvPr/>
          </p:nvSpPr>
          <p:spPr>
            <a:xfrm>
              <a:off x="2579275" y="277450"/>
              <a:ext cx="306025" cy="333900"/>
            </a:xfrm>
            <a:custGeom>
              <a:avLst/>
              <a:gdLst/>
              <a:ahLst/>
              <a:cxnLst/>
              <a:rect l="l" t="t" r="r" b="b"/>
              <a:pathLst>
                <a:path w="12241" h="13356" extrusionOk="0">
                  <a:moveTo>
                    <a:pt x="2900" y="1"/>
                  </a:moveTo>
                  <a:lnTo>
                    <a:pt x="2900" y="1"/>
                  </a:lnTo>
                  <a:cubicBezTo>
                    <a:pt x="1" y="8636"/>
                    <a:pt x="12240" y="13356"/>
                    <a:pt x="12240" y="13356"/>
                  </a:cubicBezTo>
                  <a:cubicBezTo>
                    <a:pt x="12231" y="1214"/>
                    <a:pt x="2900" y="1"/>
                    <a:pt x="29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0"/>
            <p:cNvSpPr/>
            <p:nvPr/>
          </p:nvSpPr>
          <p:spPr>
            <a:xfrm>
              <a:off x="2644400" y="270900"/>
              <a:ext cx="248250" cy="346925"/>
            </a:xfrm>
            <a:custGeom>
              <a:avLst/>
              <a:gdLst/>
              <a:ahLst/>
              <a:cxnLst/>
              <a:rect l="l" t="t" r="r" b="b"/>
              <a:pathLst>
                <a:path w="9930" h="13877" extrusionOk="0">
                  <a:moveTo>
                    <a:pt x="293" y="1"/>
                  </a:moveTo>
                  <a:cubicBezTo>
                    <a:pt x="217" y="1"/>
                    <a:pt x="140" y="33"/>
                    <a:pt x="90" y="93"/>
                  </a:cubicBezTo>
                  <a:cubicBezTo>
                    <a:pt x="1" y="209"/>
                    <a:pt x="18" y="370"/>
                    <a:pt x="125" y="459"/>
                  </a:cubicBezTo>
                  <a:cubicBezTo>
                    <a:pt x="5906" y="5125"/>
                    <a:pt x="9359" y="13626"/>
                    <a:pt x="9394" y="13716"/>
                  </a:cubicBezTo>
                  <a:cubicBezTo>
                    <a:pt x="9439" y="13814"/>
                    <a:pt x="9537" y="13876"/>
                    <a:pt x="9635" y="13876"/>
                  </a:cubicBezTo>
                  <a:cubicBezTo>
                    <a:pt x="9671" y="13876"/>
                    <a:pt x="9707" y="13867"/>
                    <a:pt x="9733" y="13858"/>
                  </a:cubicBezTo>
                  <a:cubicBezTo>
                    <a:pt x="9867" y="13805"/>
                    <a:pt x="9930" y="13653"/>
                    <a:pt x="9876" y="13519"/>
                  </a:cubicBezTo>
                  <a:cubicBezTo>
                    <a:pt x="9849" y="13430"/>
                    <a:pt x="6343" y="4804"/>
                    <a:pt x="456" y="58"/>
                  </a:cubicBezTo>
                  <a:cubicBezTo>
                    <a:pt x="409" y="19"/>
                    <a:pt x="351" y="1"/>
                    <a:pt x="2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0"/>
            <p:cNvSpPr/>
            <p:nvPr/>
          </p:nvSpPr>
          <p:spPr>
            <a:xfrm>
              <a:off x="2656900" y="327425"/>
              <a:ext cx="113325" cy="74050"/>
            </a:xfrm>
            <a:custGeom>
              <a:avLst/>
              <a:gdLst/>
              <a:ahLst/>
              <a:cxnLst/>
              <a:rect l="l" t="t" r="r" b="b"/>
              <a:pathLst>
                <a:path w="4533" h="2962" extrusionOk="0">
                  <a:moveTo>
                    <a:pt x="4273" y="0"/>
                  </a:moveTo>
                  <a:cubicBezTo>
                    <a:pt x="4131" y="0"/>
                    <a:pt x="4015" y="107"/>
                    <a:pt x="4006" y="250"/>
                  </a:cubicBezTo>
                  <a:lnTo>
                    <a:pt x="3952" y="2400"/>
                  </a:lnTo>
                  <a:lnTo>
                    <a:pt x="312" y="1918"/>
                  </a:lnTo>
                  <a:cubicBezTo>
                    <a:pt x="301" y="1917"/>
                    <a:pt x="290" y="1916"/>
                    <a:pt x="279" y="1916"/>
                  </a:cubicBezTo>
                  <a:cubicBezTo>
                    <a:pt x="149" y="1916"/>
                    <a:pt x="34" y="2010"/>
                    <a:pt x="18" y="2141"/>
                  </a:cubicBezTo>
                  <a:cubicBezTo>
                    <a:pt x="0" y="2284"/>
                    <a:pt x="98" y="2418"/>
                    <a:pt x="241" y="2436"/>
                  </a:cubicBezTo>
                  <a:lnTo>
                    <a:pt x="4166" y="2953"/>
                  </a:lnTo>
                  <a:cubicBezTo>
                    <a:pt x="4184" y="2953"/>
                    <a:pt x="4193" y="2962"/>
                    <a:pt x="4202" y="2962"/>
                  </a:cubicBezTo>
                  <a:cubicBezTo>
                    <a:pt x="4264" y="2962"/>
                    <a:pt x="4327" y="2935"/>
                    <a:pt x="4371" y="2899"/>
                  </a:cubicBezTo>
                  <a:cubicBezTo>
                    <a:pt x="4425" y="2846"/>
                    <a:pt x="4461" y="2775"/>
                    <a:pt x="4461" y="2703"/>
                  </a:cubicBezTo>
                  <a:lnTo>
                    <a:pt x="4532" y="268"/>
                  </a:lnTo>
                  <a:cubicBezTo>
                    <a:pt x="4532" y="125"/>
                    <a:pt x="4416" y="0"/>
                    <a:pt x="4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0"/>
            <p:cNvSpPr/>
            <p:nvPr/>
          </p:nvSpPr>
          <p:spPr>
            <a:xfrm>
              <a:off x="2712875" y="428100"/>
              <a:ext cx="126925" cy="63050"/>
            </a:xfrm>
            <a:custGeom>
              <a:avLst/>
              <a:gdLst/>
              <a:ahLst/>
              <a:cxnLst/>
              <a:rect l="l" t="t" r="r" b="b"/>
              <a:pathLst>
                <a:path w="5077" h="2522" extrusionOk="0">
                  <a:moveTo>
                    <a:pt x="4796" y="1"/>
                  </a:moveTo>
                  <a:cubicBezTo>
                    <a:pt x="4678" y="1"/>
                    <a:pt x="4564" y="84"/>
                    <a:pt x="4532" y="202"/>
                  </a:cubicBezTo>
                  <a:lnTo>
                    <a:pt x="4140" y="1959"/>
                  </a:lnTo>
                  <a:lnTo>
                    <a:pt x="330" y="1263"/>
                  </a:lnTo>
                  <a:cubicBezTo>
                    <a:pt x="313" y="1260"/>
                    <a:pt x="297" y="1259"/>
                    <a:pt x="280" y="1259"/>
                  </a:cubicBezTo>
                  <a:cubicBezTo>
                    <a:pt x="157" y="1259"/>
                    <a:pt x="51" y="1343"/>
                    <a:pt x="27" y="1468"/>
                  </a:cubicBezTo>
                  <a:cubicBezTo>
                    <a:pt x="0" y="1611"/>
                    <a:pt x="98" y="1745"/>
                    <a:pt x="232" y="1772"/>
                  </a:cubicBezTo>
                  <a:lnTo>
                    <a:pt x="4291" y="2512"/>
                  </a:lnTo>
                  <a:cubicBezTo>
                    <a:pt x="4309" y="2521"/>
                    <a:pt x="4318" y="2521"/>
                    <a:pt x="4336" y="2521"/>
                  </a:cubicBezTo>
                  <a:cubicBezTo>
                    <a:pt x="4452" y="2521"/>
                    <a:pt x="4559" y="2441"/>
                    <a:pt x="4595" y="2316"/>
                  </a:cubicBezTo>
                  <a:lnTo>
                    <a:pt x="5041" y="318"/>
                  </a:lnTo>
                  <a:cubicBezTo>
                    <a:pt x="5076" y="184"/>
                    <a:pt x="4987" y="41"/>
                    <a:pt x="4844" y="5"/>
                  </a:cubicBezTo>
                  <a:cubicBezTo>
                    <a:pt x="4828" y="2"/>
                    <a:pt x="4812" y="1"/>
                    <a:pt x="47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1" name="Google Shape;2451;p40"/>
          <p:cNvGrpSpPr/>
          <p:nvPr/>
        </p:nvGrpSpPr>
        <p:grpSpPr>
          <a:xfrm>
            <a:off x="622588" y="1707274"/>
            <a:ext cx="951011" cy="952836"/>
            <a:chOff x="741888" y="1548799"/>
            <a:chExt cx="951011" cy="952836"/>
          </a:xfrm>
        </p:grpSpPr>
        <p:sp>
          <p:nvSpPr>
            <p:cNvPr id="2452" name="Google Shape;2452;p40"/>
            <p:cNvSpPr/>
            <p:nvPr/>
          </p:nvSpPr>
          <p:spPr>
            <a:xfrm>
              <a:off x="741888" y="1548799"/>
              <a:ext cx="951011" cy="952836"/>
            </a:xfrm>
            <a:custGeom>
              <a:avLst/>
              <a:gdLst/>
              <a:ahLst/>
              <a:cxnLst/>
              <a:rect l="l" t="t" r="r" b="b"/>
              <a:pathLst>
                <a:path w="35426" h="35494" extrusionOk="0">
                  <a:moveTo>
                    <a:pt x="17713" y="0"/>
                  </a:moveTo>
                  <a:cubicBezTo>
                    <a:pt x="17439" y="0"/>
                    <a:pt x="17165" y="0"/>
                    <a:pt x="16891" y="23"/>
                  </a:cubicBezTo>
                  <a:lnTo>
                    <a:pt x="16686" y="23"/>
                  </a:lnTo>
                  <a:lnTo>
                    <a:pt x="16617" y="46"/>
                  </a:lnTo>
                  <a:cubicBezTo>
                    <a:pt x="16435" y="46"/>
                    <a:pt x="16229" y="69"/>
                    <a:pt x="16047" y="69"/>
                  </a:cubicBezTo>
                  <a:cubicBezTo>
                    <a:pt x="15955" y="91"/>
                    <a:pt x="15841" y="91"/>
                    <a:pt x="15750" y="114"/>
                  </a:cubicBezTo>
                  <a:cubicBezTo>
                    <a:pt x="15567" y="137"/>
                    <a:pt x="15385" y="160"/>
                    <a:pt x="15225" y="183"/>
                  </a:cubicBezTo>
                  <a:lnTo>
                    <a:pt x="15156" y="183"/>
                  </a:lnTo>
                  <a:cubicBezTo>
                    <a:pt x="15088" y="205"/>
                    <a:pt x="14997" y="205"/>
                    <a:pt x="14928" y="228"/>
                  </a:cubicBezTo>
                  <a:cubicBezTo>
                    <a:pt x="14654" y="251"/>
                    <a:pt x="14403" y="297"/>
                    <a:pt x="14175" y="342"/>
                  </a:cubicBezTo>
                  <a:cubicBezTo>
                    <a:pt x="14106" y="365"/>
                    <a:pt x="14038" y="388"/>
                    <a:pt x="13969" y="388"/>
                  </a:cubicBezTo>
                  <a:lnTo>
                    <a:pt x="13901" y="411"/>
                  </a:lnTo>
                  <a:cubicBezTo>
                    <a:pt x="13741" y="457"/>
                    <a:pt x="13581" y="479"/>
                    <a:pt x="13422" y="525"/>
                  </a:cubicBezTo>
                  <a:cubicBezTo>
                    <a:pt x="13285" y="548"/>
                    <a:pt x="13171" y="593"/>
                    <a:pt x="13056" y="616"/>
                  </a:cubicBezTo>
                  <a:lnTo>
                    <a:pt x="13034" y="639"/>
                  </a:lnTo>
                  <a:cubicBezTo>
                    <a:pt x="12919" y="662"/>
                    <a:pt x="12783" y="685"/>
                    <a:pt x="12668" y="730"/>
                  </a:cubicBezTo>
                  <a:cubicBezTo>
                    <a:pt x="12531" y="776"/>
                    <a:pt x="12395" y="822"/>
                    <a:pt x="12258" y="867"/>
                  </a:cubicBezTo>
                  <a:cubicBezTo>
                    <a:pt x="12166" y="890"/>
                    <a:pt x="12098" y="913"/>
                    <a:pt x="12006" y="936"/>
                  </a:cubicBezTo>
                  <a:lnTo>
                    <a:pt x="11961" y="959"/>
                  </a:lnTo>
                  <a:cubicBezTo>
                    <a:pt x="11413" y="1141"/>
                    <a:pt x="10888" y="1370"/>
                    <a:pt x="10363" y="1598"/>
                  </a:cubicBezTo>
                  <a:lnTo>
                    <a:pt x="10226" y="1666"/>
                  </a:lnTo>
                  <a:cubicBezTo>
                    <a:pt x="10066" y="1735"/>
                    <a:pt x="9884" y="1826"/>
                    <a:pt x="9701" y="1917"/>
                  </a:cubicBezTo>
                  <a:lnTo>
                    <a:pt x="9587" y="1986"/>
                  </a:lnTo>
                  <a:cubicBezTo>
                    <a:pt x="9404" y="2077"/>
                    <a:pt x="9222" y="2168"/>
                    <a:pt x="9062" y="2260"/>
                  </a:cubicBezTo>
                  <a:cubicBezTo>
                    <a:pt x="9039" y="2260"/>
                    <a:pt x="9039" y="2260"/>
                    <a:pt x="9039" y="2283"/>
                  </a:cubicBezTo>
                  <a:cubicBezTo>
                    <a:pt x="6802" y="3538"/>
                    <a:pt x="4817" y="5295"/>
                    <a:pt x="3333" y="7395"/>
                  </a:cubicBezTo>
                  <a:cubicBezTo>
                    <a:pt x="3333" y="7395"/>
                    <a:pt x="3310" y="7418"/>
                    <a:pt x="3310" y="7418"/>
                  </a:cubicBezTo>
                  <a:cubicBezTo>
                    <a:pt x="3127" y="7669"/>
                    <a:pt x="2968" y="7920"/>
                    <a:pt x="2785" y="8171"/>
                  </a:cubicBezTo>
                  <a:cubicBezTo>
                    <a:pt x="2785" y="8194"/>
                    <a:pt x="2785" y="8194"/>
                    <a:pt x="2785" y="8217"/>
                  </a:cubicBezTo>
                  <a:cubicBezTo>
                    <a:pt x="2602" y="8468"/>
                    <a:pt x="2443" y="8742"/>
                    <a:pt x="2283" y="9016"/>
                  </a:cubicBezTo>
                  <a:cubicBezTo>
                    <a:pt x="2032" y="9473"/>
                    <a:pt x="1781" y="9952"/>
                    <a:pt x="1552" y="10454"/>
                  </a:cubicBezTo>
                  <a:lnTo>
                    <a:pt x="1507" y="10545"/>
                  </a:lnTo>
                  <a:cubicBezTo>
                    <a:pt x="1324" y="11002"/>
                    <a:pt x="1142" y="11481"/>
                    <a:pt x="959" y="11938"/>
                  </a:cubicBezTo>
                  <a:cubicBezTo>
                    <a:pt x="936" y="12029"/>
                    <a:pt x="913" y="12120"/>
                    <a:pt x="891" y="12212"/>
                  </a:cubicBezTo>
                  <a:cubicBezTo>
                    <a:pt x="845" y="12326"/>
                    <a:pt x="799" y="12463"/>
                    <a:pt x="754" y="12600"/>
                  </a:cubicBezTo>
                  <a:cubicBezTo>
                    <a:pt x="685" y="12805"/>
                    <a:pt x="639" y="12988"/>
                    <a:pt x="594" y="13193"/>
                  </a:cubicBezTo>
                  <a:cubicBezTo>
                    <a:pt x="571" y="13284"/>
                    <a:pt x="525" y="13398"/>
                    <a:pt x="503" y="13513"/>
                  </a:cubicBezTo>
                  <a:cubicBezTo>
                    <a:pt x="480" y="13672"/>
                    <a:pt x="434" y="13809"/>
                    <a:pt x="411" y="13969"/>
                  </a:cubicBezTo>
                  <a:lnTo>
                    <a:pt x="388" y="14038"/>
                  </a:lnTo>
                  <a:cubicBezTo>
                    <a:pt x="366" y="14106"/>
                    <a:pt x="366" y="14175"/>
                    <a:pt x="343" y="14243"/>
                  </a:cubicBezTo>
                  <a:cubicBezTo>
                    <a:pt x="297" y="14471"/>
                    <a:pt x="251" y="14700"/>
                    <a:pt x="229" y="14951"/>
                  </a:cubicBezTo>
                  <a:cubicBezTo>
                    <a:pt x="206" y="15019"/>
                    <a:pt x="183" y="15179"/>
                    <a:pt x="183" y="15179"/>
                  </a:cubicBezTo>
                  <a:cubicBezTo>
                    <a:pt x="160" y="15407"/>
                    <a:pt x="114" y="15613"/>
                    <a:pt x="92" y="15841"/>
                  </a:cubicBezTo>
                  <a:cubicBezTo>
                    <a:pt x="92" y="15841"/>
                    <a:pt x="92" y="15932"/>
                    <a:pt x="92" y="15955"/>
                  </a:cubicBezTo>
                  <a:cubicBezTo>
                    <a:pt x="69" y="16206"/>
                    <a:pt x="46" y="16457"/>
                    <a:pt x="23" y="16731"/>
                  </a:cubicBezTo>
                  <a:cubicBezTo>
                    <a:pt x="23" y="16799"/>
                    <a:pt x="23" y="16868"/>
                    <a:pt x="23" y="16936"/>
                  </a:cubicBezTo>
                  <a:cubicBezTo>
                    <a:pt x="0" y="17233"/>
                    <a:pt x="0" y="17507"/>
                    <a:pt x="0" y="17735"/>
                  </a:cubicBezTo>
                  <a:cubicBezTo>
                    <a:pt x="0" y="17986"/>
                    <a:pt x="0" y="18237"/>
                    <a:pt x="23" y="18534"/>
                  </a:cubicBezTo>
                  <a:lnTo>
                    <a:pt x="23" y="18625"/>
                  </a:lnTo>
                  <a:cubicBezTo>
                    <a:pt x="23" y="18694"/>
                    <a:pt x="23" y="18762"/>
                    <a:pt x="23" y="18831"/>
                  </a:cubicBezTo>
                  <a:lnTo>
                    <a:pt x="46" y="18922"/>
                  </a:lnTo>
                  <a:cubicBezTo>
                    <a:pt x="46" y="19036"/>
                    <a:pt x="46" y="19150"/>
                    <a:pt x="69" y="19265"/>
                  </a:cubicBezTo>
                  <a:cubicBezTo>
                    <a:pt x="69" y="19265"/>
                    <a:pt x="69" y="19447"/>
                    <a:pt x="92" y="19493"/>
                  </a:cubicBezTo>
                  <a:cubicBezTo>
                    <a:pt x="92" y="19561"/>
                    <a:pt x="92" y="19630"/>
                    <a:pt x="114" y="19698"/>
                  </a:cubicBezTo>
                  <a:lnTo>
                    <a:pt x="160" y="20063"/>
                  </a:lnTo>
                  <a:cubicBezTo>
                    <a:pt x="160" y="20178"/>
                    <a:pt x="183" y="20269"/>
                    <a:pt x="183" y="20360"/>
                  </a:cubicBezTo>
                  <a:lnTo>
                    <a:pt x="206" y="20520"/>
                  </a:lnTo>
                  <a:lnTo>
                    <a:pt x="251" y="20748"/>
                  </a:lnTo>
                  <a:cubicBezTo>
                    <a:pt x="274" y="20908"/>
                    <a:pt x="297" y="21045"/>
                    <a:pt x="343" y="21205"/>
                  </a:cubicBezTo>
                  <a:cubicBezTo>
                    <a:pt x="366" y="21319"/>
                    <a:pt x="388" y="21410"/>
                    <a:pt x="411" y="21524"/>
                  </a:cubicBezTo>
                  <a:lnTo>
                    <a:pt x="411" y="21570"/>
                  </a:lnTo>
                  <a:cubicBezTo>
                    <a:pt x="457" y="21730"/>
                    <a:pt x="480" y="21889"/>
                    <a:pt x="525" y="22049"/>
                  </a:cubicBezTo>
                  <a:cubicBezTo>
                    <a:pt x="548" y="22163"/>
                    <a:pt x="571" y="22277"/>
                    <a:pt x="617" y="22392"/>
                  </a:cubicBezTo>
                  <a:lnTo>
                    <a:pt x="617" y="22414"/>
                  </a:lnTo>
                  <a:cubicBezTo>
                    <a:pt x="662" y="22574"/>
                    <a:pt x="708" y="22711"/>
                    <a:pt x="754" y="22871"/>
                  </a:cubicBezTo>
                  <a:cubicBezTo>
                    <a:pt x="776" y="22985"/>
                    <a:pt x="822" y="23122"/>
                    <a:pt x="868" y="23236"/>
                  </a:cubicBezTo>
                  <a:cubicBezTo>
                    <a:pt x="913" y="23373"/>
                    <a:pt x="959" y="23487"/>
                    <a:pt x="1005" y="23624"/>
                  </a:cubicBezTo>
                  <a:lnTo>
                    <a:pt x="1005" y="23670"/>
                  </a:lnTo>
                  <a:cubicBezTo>
                    <a:pt x="1050" y="23807"/>
                    <a:pt x="1096" y="23921"/>
                    <a:pt x="1142" y="24035"/>
                  </a:cubicBezTo>
                  <a:cubicBezTo>
                    <a:pt x="1187" y="24149"/>
                    <a:pt x="1233" y="24263"/>
                    <a:pt x="1279" y="24377"/>
                  </a:cubicBezTo>
                  <a:lnTo>
                    <a:pt x="1301" y="24446"/>
                  </a:lnTo>
                  <a:cubicBezTo>
                    <a:pt x="1370" y="24583"/>
                    <a:pt x="1416" y="24697"/>
                    <a:pt x="1461" y="24811"/>
                  </a:cubicBezTo>
                  <a:cubicBezTo>
                    <a:pt x="1530" y="24948"/>
                    <a:pt x="1575" y="25085"/>
                    <a:pt x="1644" y="25222"/>
                  </a:cubicBezTo>
                  <a:cubicBezTo>
                    <a:pt x="1689" y="25336"/>
                    <a:pt x="1758" y="25450"/>
                    <a:pt x="1804" y="25564"/>
                  </a:cubicBezTo>
                  <a:cubicBezTo>
                    <a:pt x="1872" y="25701"/>
                    <a:pt x="1941" y="25838"/>
                    <a:pt x="2009" y="25975"/>
                  </a:cubicBezTo>
                  <a:lnTo>
                    <a:pt x="2032" y="25998"/>
                  </a:lnTo>
                  <a:cubicBezTo>
                    <a:pt x="2077" y="26112"/>
                    <a:pt x="2146" y="26203"/>
                    <a:pt x="2192" y="26318"/>
                  </a:cubicBezTo>
                  <a:cubicBezTo>
                    <a:pt x="2260" y="26432"/>
                    <a:pt x="2329" y="26546"/>
                    <a:pt x="2397" y="26660"/>
                  </a:cubicBezTo>
                  <a:lnTo>
                    <a:pt x="2443" y="26751"/>
                  </a:lnTo>
                  <a:cubicBezTo>
                    <a:pt x="2511" y="26843"/>
                    <a:pt x="2557" y="26934"/>
                    <a:pt x="2625" y="27025"/>
                  </a:cubicBezTo>
                  <a:cubicBezTo>
                    <a:pt x="2694" y="27139"/>
                    <a:pt x="2762" y="27253"/>
                    <a:pt x="2831" y="27368"/>
                  </a:cubicBezTo>
                  <a:lnTo>
                    <a:pt x="2899" y="27482"/>
                  </a:lnTo>
                  <a:cubicBezTo>
                    <a:pt x="2945" y="27573"/>
                    <a:pt x="3013" y="27641"/>
                    <a:pt x="3059" y="27733"/>
                  </a:cubicBezTo>
                  <a:cubicBezTo>
                    <a:pt x="3127" y="27824"/>
                    <a:pt x="3196" y="27938"/>
                    <a:pt x="3287" y="28029"/>
                  </a:cubicBezTo>
                  <a:lnTo>
                    <a:pt x="3379" y="28166"/>
                  </a:lnTo>
                  <a:cubicBezTo>
                    <a:pt x="3424" y="28235"/>
                    <a:pt x="3493" y="28326"/>
                    <a:pt x="3538" y="28395"/>
                  </a:cubicBezTo>
                  <a:cubicBezTo>
                    <a:pt x="3630" y="28509"/>
                    <a:pt x="3698" y="28600"/>
                    <a:pt x="3789" y="28691"/>
                  </a:cubicBezTo>
                  <a:lnTo>
                    <a:pt x="3881" y="28851"/>
                  </a:lnTo>
                  <a:cubicBezTo>
                    <a:pt x="3949" y="28920"/>
                    <a:pt x="3995" y="28988"/>
                    <a:pt x="4063" y="29057"/>
                  </a:cubicBezTo>
                  <a:cubicBezTo>
                    <a:pt x="4177" y="29194"/>
                    <a:pt x="4314" y="29353"/>
                    <a:pt x="4428" y="29490"/>
                  </a:cubicBezTo>
                  <a:lnTo>
                    <a:pt x="4451" y="29513"/>
                  </a:lnTo>
                  <a:cubicBezTo>
                    <a:pt x="4474" y="29536"/>
                    <a:pt x="4565" y="29627"/>
                    <a:pt x="4588" y="29650"/>
                  </a:cubicBezTo>
                  <a:cubicBezTo>
                    <a:pt x="4657" y="29741"/>
                    <a:pt x="4725" y="29810"/>
                    <a:pt x="4771" y="29878"/>
                  </a:cubicBezTo>
                  <a:lnTo>
                    <a:pt x="4953" y="30038"/>
                  </a:lnTo>
                  <a:cubicBezTo>
                    <a:pt x="4976" y="30084"/>
                    <a:pt x="5022" y="30129"/>
                    <a:pt x="5090" y="30175"/>
                  </a:cubicBezTo>
                  <a:lnTo>
                    <a:pt x="5136" y="30244"/>
                  </a:lnTo>
                  <a:cubicBezTo>
                    <a:pt x="5227" y="30335"/>
                    <a:pt x="5296" y="30403"/>
                    <a:pt x="5364" y="30472"/>
                  </a:cubicBezTo>
                  <a:lnTo>
                    <a:pt x="5478" y="30586"/>
                  </a:lnTo>
                  <a:cubicBezTo>
                    <a:pt x="5524" y="30632"/>
                    <a:pt x="5570" y="30677"/>
                    <a:pt x="5638" y="30723"/>
                  </a:cubicBezTo>
                  <a:lnTo>
                    <a:pt x="5730" y="30814"/>
                  </a:lnTo>
                  <a:cubicBezTo>
                    <a:pt x="5798" y="30883"/>
                    <a:pt x="5866" y="30951"/>
                    <a:pt x="5935" y="31020"/>
                  </a:cubicBezTo>
                  <a:lnTo>
                    <a:pt x="6049" y="31111"/>
                  </a:lnTo>
                  <a:cubicBezTo>
                    <a:pt x="6118" y="31157"/>
                    <a:pt x="6163" y="31202"/>
                    <a:pt x="6209" y="31248"/>
                  </a:cubicBezTo>
                  <a:lnTo>
                    <a:pt x="6346" y="31362"/>
                  </a:lnTo>
                  <a:cubicBezTo>
                    <a:pt x="6437" y="31430"/>
                    <a:pt x="6506" y="31476"/>
                    <a:pt x="6574" y="31545"/>
                  </a:cubicBezTo>
                  <a:cubicBezTo>
                    <a:pt x="6574" y="31545"/>
                    <a:pt x="6779" y="31704"/>
                    <a:pt x="6825" y="31750"/>
                  </a:cubicBezTo>
                  <a:cubicBezTo>
                    <a:pt x="6894" y="31796"/>
                    <a:pt x="6939" y="31841"/>
                    <a:pt x="7008" y="31887"/>
                  </a:cubicBezTo>
                  <a:cubicBezTo>
                    <a:pt x="7076" y="31933"/>
                    <a:pt x="7168" y="32001"/>
                    <a:pt x="7259" y="32070"/>
                  </a:cubicBezTo>
                  <a:cubicBezTo>
                    <a:pt x="7327" y="32115"/>
                    <a:pt x="7396" y="32161"/>
                    <a:pt x="7464" y="32229"/>
                  </a:cubicBezTo>
                  <a:cubicBezTo>
                    <a:pt x="7533" y="32275"/>
                    <a:pt x="7601" y="32321"/>
                    <a:pt x="7670" y="32366"/>
                  </a:cubicBezTo>
                  <a:cubicBezTo>
                    <a:pt x="7738" y="32412"/>
                    <a:pt x="7829" y="32480"/>
                    <a:pt x="7921" y="32526"/>
                  </a:cubicBezTo>
                  <a:cubicBezTo>
                    <a:pt x="7989" y="32572"/>
                    <a:pt x="8058" y="32617"/>
                    <a:pt x="8103" y="32663"/>
                  </a:cubicBezTo>
                  <a:cubicBezTo>
                    <a:pt x="8195" y="32709"/>
                    <a:pt x="8263" y="32754"/>
                    <a:pt x="8354" y="32800"/>
                  </a:cubicBezTo>
                  <a:lnTo>
                    <a:pt x="8400" y="32846"/>
                  </a:lnTo>
                  <a:cubicBezTo>
                    <a:pt x="8469" y="32891"/>
                    <a:pt x="8537" y="32937"/>
                    <a:pt x="8606" y="32960"/>
                  </a:cubicBezTo>
                  <a:cubicBezTo>
                    <a:pt x="8651" y="32983"/>
                    <a:pt x="8788" y="33074"/>
                    <a:pt x="8788" y="33074"/>
                  </a:cubicBezTo>
                  <a:cubicBezTo>
                    <a:pt x="8879" y="33119"/>
                    <a:pt x="8971" y="33188"/>
                    <a:pt x="9062" y="33234"/>
                  </a:cubicBezTo>
                  <a:lnTo>
                    <a:pt x="9130" y="33256"/>
                  </a:lnTo>
                  <a:cubicBezTo>
                    <a:pt x="9176" y="33302"/>
                    <a:pt x="9245" y="33325"/>
                    <a:pt x="9313" y="33371"/>
                  </a:cubicBezTo>
                  <a:cubicBezTo>
                    <a:pt x="9359" y="33393"/>
                    <a:pt x="9404" y="33416"/>
                    <a:pt x="9450" y="33439"/>
                  </a:cubicBezTo>
                  <a:lnTo>
                    <a:pt x="9496" y="33462"/>
                  </a:lnTo>
                  <a:cubicBezTo>
                    <a:pt x="9587" y="33508"/>
                    <a:pt x="9678" y="33553"/>
                    <a:pt x="9792" y="33622"/>
                  </a:cubicBezTo>
                  <a:cubicBezTo>
                    <a:pt x="9792" y="33622"/>
                    <a:pt x="9884" y="33667"/>
                    <a:pt x="9929" y="33690"/>
                  </a:cubicBezTo>
                  <a:cubicBezTo>
                    <a:pt x="9998" y="33736"/>
                    <a:pt x="10089" y="33759"/>
                    <a:pt x="10180" y="33804"/>
                  </a:cubicBezTo>
                  <a:lnTo>
                    <a:pt x="10203" y="33827"/>
                  </a:lnTo>
                  <a:cubicBezTo>
                    <a:pt x="10295" y="33873"/>
                    <a:pt x="10386" y="33918"/>
                    <a:pt x="10477" y="33941"/>
                  </a:cubicBezTo>
                  <a:lnTo>
                    <a:pt x="10546" y="33987"/>
                  </a:lnTo>
                  <a:cubicBezTo>
                    <a:pt x="10614" y="34010"/>
                    <a:pt x="10683" y="34033"/>
                    <a:pt x="10751" y="34078"/>
                  </a:cubicBezTo>
                  <a:cubicBezTo>
                    <a:pt x="10797" y="34101"/>
                    <a:pt x="10865" y="34124"/>
                    <a:pt x="10911" y="34147"/>
                  </a:cubicBezTo>
                  <a:lnTo>
                    <a:pt x="10979" y="34147"/>
                  </a:lnTo>
                  <a:cubicBezTo>
                    <a:pt x="11048" y="34192"/>
                    <a:pt x="11139" y="34215"/>
                    <a:pt x="11208" y="34261"/>
                  </a:cubicBezTo>
                  <a:lnTo>
                    <a:pt x="11276" y="34284"/>
                  </a:lnTo>
                  <a:cubicBezTo>
                    <a:pt x="11367" y="34306"/>
                    <a:pt x="11436" y="34352"/>
                    <a:pt x="11527" y="34375"/>
                  </a:cubicBezTo>
                  <a:cubicBezTo>
                    <a:pt x="11596" y="34398"/>
                    <a:pt x="11664" y="34421"/>
                    <a:pt x="11733" y="34443"/>
                  </a:cubicBezTo>
                  <a:lnTo>
                    <a:pt x="11961" y="34535"/>
                  </a:lnTo>
                  <a:cubicBezTo>
                    <a:pt x="12075" y="34580"/>
                    <a:pt x="12189" y="34603"/>
                    <a:pt x="12303" y="34649"/>
                  </a:cubicBezTo>
                  <a:cubicBezTo>
                    <a:pt x="12395" y="34672"/>
                    <a:pt x="12463" y="34694"/>
                    <a:pt x="12554" y="34717"/>
                  </a:cubicBezTo>
                  <a:lnTo>
                    <a:pt x="12737" y="34786"/>
                  </a:lnTo>
                  <a:cubicBezTo>
                    <a:pt x="12851" y="34809"/>
                    <a:pt x="12988" y="34854"/>
                    <a:pt x="13125" y="34877"/>
                  </a:cubicBezTo>
                  <a:lnTo>
                    <a:pt x="13171" y="34900"/>
                  </a:lnTo>
                  <a:cubicBezTo>
                    <a:pt x="13239" y="34923"/>
                    <a:pt x="13308" y="34923"/>
                    <a:pt x="13353" y="34946"/>
                  </a:cubicBezTo>
                  <a:cubicBezTo>
                    <a:pt x="13399" y="34968"/>
                    <a:pt x="13513" y="34991"/>
                    <a:pt x="13513" y="34991"/>
                  </a:cubicBezTo>
                  <a:cubicBezTo>
                    <a:pt x="13650" y="35014"/>
                    <a:pt x="13787" y="35060"/>
                    <a:pt x="13947" y="35082"/>
                  </a:cubicBezTo>
                  <a:lnTo>
                    <a:pt x="14015" y="35105"/>
                  </a:lnTo>
                  <a:cubicBezTo>
                    <a:pt x="14061" y="35105"/>
                    <a:pt x="14129" y="35128"/>
                    <a:pt x="14198" y="35151"/>
                  </a:cubicBezTo>
                  <a:lnTo>
                    <a:pt x="14289" y="35151"/>
                  </a:lnTo>
                  <a:cubicBezTo>
                    <a:pt x="14449" y="35197"/>
                    <a:pt x="14631" y="35219"/>
                    <a:pt x="14791" y="35242"/>
                  </a:cubicBezTo>
                  <a:lnTo>
                    <a:pt x="14837" y="35242"/>
                  </a:lnTo>
                  <a:cubicBezTo>
                    <a:pt x="14928" y="35265"/>
                    <a:pt x="15019" y="35288"/>
                    <a:pt x="15134" y="35311"/>
                  </a:cubicBezTo>
                  <a:cubicBezTo>
                    <a:pt x="15293" y="35334"/>
                    <a:pt x="15476" y="35356"/>
                    <a:pt x="15636" y="35356"/>
                  </a:cubicBezTo>
                  <a:lnTo>
                    <a:pt x="15727" y="35379"/>
                  </a:lnTo>
                  <a:cubicBezTo>
                    <a:pt x="15818" y="35379"/>
                    <a:pt x="15887" y="35402"/>
                    <a:pt x="15978" y="35402"/>
                  </a:cubicBezTo>
                  <a:cubicBezTo>
                    <a:pt x="16161" y="35425"/>
                    <a:pt x="16366" y="35448"/>
                    <a:pt x="16549" y="35448"/>
                  </a:cubicBezTo>
                  <a:cubicBezTo>
                    <a:pt x="16549" y="35448"/>
                    <a:pt x="16686" y="35470"/>
                    <a:pt x="16731" y="35470"/>
                  </a:cubicBezTo>
                  <a:lnTo>
                    <a:pt x="16845" y="35470"/>
                  </a:lnTo>
                  <a:cubicBezTo>
                    <a:pt x="17142" y="35493"/>
                    <a:pt x="17416" y="35493"/>
                    <a:pt x="17713" y="35493"/>
                  </a:cubicBezTo>
                  <a:cubicBezTo>
                    <a:pt x="27482" y="35493"/>
                    <a:pt x="35425" y="27527"/>
                    <a:pt x="35425" y="17735"/>
                  </a:cubicBezTo>
                  <a:cubicBezTo>
                    <a:pt x="35425" y="17484"/>
                    <a:pt x="35402" y="17233"/>
                    <a:pt x="35402" y="16936"/>
                  </a:cubicBezTo>
                  <a:cubicBezTo>
                    <a:pt x="35402" y="16914"/>
                    <a:pt x="35402" y="16868"/>
                    <a:pt x="35402" y="16845"/>
                  </a:cubicBezTo>
                  <a:lnTo>
                    <a:pt x="35380" y="16799"/>
                  </a:lnTo>
                  <a:cubicBezTo>
                    <a:pt x="35380" y="16548"/>
                    <a:pt x="35357" y="16297"/>
                    <a:pt x="35334" y="16046"/>
                  </a:cubicBezTo>
                  <a:cubicBezTo>
                    <a:pt x="35334" y="16001"/>
                    <a:pt x="35334" y="15978"/>
                    <a:pt x="35334" y="15955"/>
                  </a:cubicBezTo>
                  <a:cubicBezTo>
                    <a:pt x="35311" y="15909"/>
                    <a:pt x="35311" y="15886"/>
                    <a:pt x="35311" y="15841"/>
                  </a:cubicBezTo>
                  <a:cubicBezTo>
                    <a:pt x="35288" y="15613"/>
                    <a:pt x="35265" y="15361"/>
                    <a:pt x="35220" y="15133"/>
                  </a:cubicBezTo>
                  <a:cubicBezTo>
                    <a:pt x="35220" y="15110"/>
                    <a:pt x="35220" y="15088"/>
                    <a:pt x="35220" y="15065"/>
                  </a:cubicBezTo>
                  <a:cubicBezTo>
                    <a:pt x="35220" y="15019"/>
                    <a:pt x="35197" y="14996"/>
                    <a:pt x="35197" y="14951"/>
                  </a:cubicBezTo>
                  <a:cubicBezTo>
                    <a:pt x="35151" y="14700"/>
                    <a:pt x="35106" y="14448"/>
                    <a:pt x="35060" y="14220"/>
                  </a:cubicBezTo>
                  <a:cubicBezTo>
                    <a:pt x="35060" y="14220"/>
                    <a:pt x="35037" y="14129"/>
                    <a:pt x="35037" y="14083"/>
                  </a:cubicBezTo>
                  <a:cubicBezTo>
                    <a:pt x="34992" y="13878"/>
                    <a:pt x="34946" y="13650"/>
                    <a:pt x="34900" y="13444"/>
                  </a:cubicBezTo>
                  <a:cubicBezTo>
                    <a:pt x="34877" y="13398"/>
                    <a:pt x="34855" y="13284"/>
                    <a:pt x="34855" y="13284"/>
                  </a:cubicBezTo>
                  <a:cubicBezTo>
                    <a:pt x="34786" y="13056"/>
                    <a:pt x="34740" y="12851"/>
                    <a:pt x="34649" y="12600"/>
                  </a:cubicBezTo>
                  <a:cubicBezTo>
                    <a:pt x="34649" y="12577"/>
                    <a:pt x="34649" y="12531"/>
                    <a:pt x="34626" y="12508"/>
                  </a:cubicBezTo>
                  <a:lnTo>
                    <a:pt x="34604" y="12394"/>
                  </a:lnTo>
                  <a:cubicBezTo>
                    <a:pt x="34535" y="12189"/>
                    <a:pt x="34467" y="11983"/>
                    <a:pt x="34375" y="11778"/>
                  </a:cubicBezTo>
                  <a:lnTo>
                    <a:pt x="34352" y="11687"/>
                  </a:lnTo>
                  <a:lnTo>
                    <a:pt x="34307" y="11550"/>
                  </a:lnTo>
                  <a:cubicBezTo>
                    <a:pt x="34238" y="11344"/>
                    <a:pt x="34147" y="11139"/>
                    <a:pt x="34056" y="10933"/>
                  </a:cubicBezTo>
                  <a:lnTo>
                    <a:pt x="34033" y="10888"/>
                  </a:lnTo>
                  <a:cubicBezTo>
                    <a:pt x="34033" y="10842"/>
                    <a:pt x="33964" y="10728"/>
                    <a:pt x="33964" y="10728"/>
                  </a:cubicBezTo>
                  <a:cubicBezTo>
                    <a:pt x="33896" y="10545"/>
                    <a:pt x="33827" y="10363"/>
                    <a:pt x="33736" y="10180"/>
                  </a:cubicBezTo>
                  <a:cubicBezTo>
                    <a:pt x="33736" y="10180"/>
                    <a:pt x="33691" y="10112"/>
                    <a:pt x="33691" y="10089"/>
                  </a:cubicBezTo>
                  <a:cubicBezTo>
                    <a:pt x="33668" y="10043"/>
                    <a:pt x="33622" y="9975"/>
                    <a:pt x="33599" y="9929"/>
                  </a:cubicBezTo>
                  <a:lnTo>
                    <a:pt x="33576" y="9861"/>
                  </a:lnTo>
                  <a:cubicBezTo>
                    <a:pt x="33508" y="9724"/>
                    <a:pt x="33439" y="9587"/>
                    <a:pt x="33348" y="9427"/>
                  </a:cubicBezTo>
                  <a:lnTo>
                    <a:pt x="33302" y="9336"/>
                  </a:lnTo>
                  <a:cubicBezTo>
                    <a:pt x="33280" y="9290"/>
                    <a:pt x="33257" y="9244"/>
                    <a:pt x="33211" y="9176"/>
                  </a:cubicBezTo>
                  <a:lnTo>
                    <a:pt x="33188" y="9130"/>
                  </a:lnTo>
                  <a:cubicBezTo>
                    <a:pt x="33120" y="8993"/>
                    <a:pt x="33051" y="8879"/>
                    <a:pt x="32960" y="8742"/>
                  </a:cubicBezTo>
                  <a:cubicBezTo>
                    <a:pt x="32960" y="8742"/>
                    <a:pt x="32914" y="8651"/>
                    <a:pt x="32892" y="8605"/>
                  </a:cubicBezTo>
                  <a:lnTo>
                    <a:pt x="32800" y="8468"/>
                  </a:lnTo>
                  <a:cubicBezTo>
                    <a:pt x="32709" y="8308"/>
                    <a:pt x="32595" y="8149"/>
                    <a:pt x="32504" y="7989"/>
                  </a:cubicBezTo>
                  <a:cubicBezTo>
                    <a:pt x="32481" y="7966"/>
                    <a:pt x="32435" y="7875"/>
                    <a:pt x="32412" y="7875"/>
                  </a:cubicBezTo>
                  <a:cubicBezTo>
                    <a:pt x="32389" y="7806"/>
                    <a:pt x="32344" y="7761"/>
                    <a:pt x="32321" y="7715"/>
                  </a:cubicBezTo>
                  <a:lnTo>
                    <a:pt x="32275" y="7646"/>
                  </a:lnTo>
                  <a:cubicBezTo>
                    <a:pt x="32184" y="7510"/>
                    <a:pt x="32093" y="7395"/>
                    <a:pt x="31979" y="7258"/>
                  </a:cubicBezTo>
                  <a:lnTo>
                    <a:pt x="31956" y="7213"/>
                  </a:lnTo>
                  <a:cubicBezTo>
                    <a:pt x="31910" y="7144"/>
                    <a:pt x="31865" y="7099"/>
                    <a:pt x="31819" y="7030"/>
                  </a:cubicBezTo>
                  <a:lnTo>
                    <a:pt x="31773" y="6985"/>
                  </a:lnTo>
                  <a:cubicBezTo>
                    <a:pt x="31705" y="6870"/>
                    <a:pt x="31613" y="6756"/>
                    <a:pt x="31499" y="6619"/>
                  </a:cubicBezTo>
                  <a:cubicBezTo>
                    <a:pt x="31476" y="6597"/>
                    <a:pt x="31454" y="6574"/>
                    <a:pt x="31431" y="6551"/>
                  </a:cubicBezTo>
                  <a:cubicBezTo>
                    <a:pt x="31385" y="6482"/>
                    <a:pt x="31362" y="6437"/>
                    <a:pt x="31317" y="6391"/>
                  </a:cubicBezTo>
                  <a:cubicBezTo>
                    <a:pt x="31180" y="6231"/>
                    <a:pt x="31066" y="6094"/>
                    <a:pt x="30951" y="5957"/>
                  </a:cubicBezTo>
                  <a:cubicBezTo>
                    <a:pt x="30951" y="5957"/>
                    <a:pt x="30860" y="5866"/>
                    <a:pt x="30837" y="5843"/>
                  </a:cubicBezTo>
                  <a:cubicBezTo>
                    <a:pt x="30815" y="5798"/>
                    <a:pt x="30769" y="5752"/>
                    <a:pt x="30723" y="5706"/>
                  </a:cubicBezTo>
                  <a:lnTo>
                    <a:pt x="30678" y="5661"/>
                  </a:lnTo>
                  <a:cubicBezTo>
                    <a:pt x="30563" y="5547"/>
                    <a:pt x="30449" y="5432"/>
                    <a:pt x="30335" y="5318"/>
                  </a:cubicBezTo>
                  <a:cubicBezTo>
                    <a:pt x="30335" y="5295"/>
                    <a:pt x="30312" y="5295"/>
                    <a:pt x="30312" y="5295"/>
                  </a:cubicBezTo>
                  <a:cubicBezTo>
                    <a:pt x="30244" y="5227"/>
                    <a:pt x="30175" y="5136"/>
                    <a:pt x="30107" y="5067"/>
                  </a:cubicBezTo>
                  <a:cubicBezTo>
                    <a:pt x="29993" y="4976"/>
                    <a:pt x="29879" y="4862"/>
                    <a:pt x="29787" y="4771"/>
                  </a:cubicBezTo>
                  <a:lnTo>
                    <a:pt x="29719" y="4702"/>
                  </a:lnTo>
                  <a:cubicBezTo>
                    <a:pt x="29719" y="4702"/>
                    <a:pt x="29582" y="4588"/>
                    <a:pt x="29536" y="4542"/>
                  </a:cubicBezTo>
                  <a:cubicBezTo>
                    <a:pt x="29377" y="4382"/>
                    <a:pt x="29194" y="4223"/>
                    <a:pt x="29011" y="4086"/>
                  </a:cubicBezTo>
                  <a:cubicBezTo>
                    <a:pt x="28966" y="4040"/>
                    <a:pt x="28920" y="4017"/>
                    <a:pt x="28874" y="3972"/>
                  </a:cubicBezTo>
                  <a:lnTo>
                    <a:pt x="28829" y="3926"/>
                  </a:lnTo>
                  <a:cubicBezTo>
                    <a:pt x="28692" y="3835"/>
                    <a:pt x="28555" y="3721"/>
                    <a:pt x="28418" y="3606"/>
                  </a:cubicBezTo>
                  <a:cubicBezTo>
                    <a:pt x="28327" y="3538"/>
                    <a:pt x="28235" y="3492"/>
                    <a:pt x="28167" y="3424"/>
                  </a:cubicBezTo>
                  <a:cubicBezTo>
                    <a:pt x="28030" y="3333"/>
                    <a:pt x="27916" y="3241"/>
                    <a:pt x="27779" y="3150"/>
                  </a:cubicBezTo>
                  <a:cubicBezTo>
                    <a:pt x="27779" y="3150"/>
                    <a:pt x="27733" y="3127"/>
                    <a:pt x="27733" y="3127"/>
                  </a:cubicBezTo>
                  <a:cubicBezTo>
                    <a:pt x="27665" y="3081"/>
                    <a:pt x="27596" y="3036"/>
                    <a:pt x="27528" y="2967"/>
                  </a:cubicBezTo>
                  <a:cubicBezTo>
                    <a:pt x="27322" y="2830"/>
                    <a:pt x="27117" y="2716"/>
                    <a:pt x="26934" y="2579"/>
                  </a:cubicBezTo>
                  <a:cubicBezTo>
                    <a:pt x="26889" y="2556"/>
                    <a:pt x="26752" y="2488"/>
                    <a:pt x="26752" y="2488"/>
                  </a:cubicBezTo>
                  <a:cubicBezTo>
                    <a:pt x="26592" y="2397"/>
                    <a:pt x="26432" y="2305"/>
                    <a:pt x="26272" y="2214"/>
                  </a:cubicBezTo>
                  <a:cubicBezTo>
                    <a:pt x="26181" y="2168"/>
                    <a:pt x="26113" y="2123"/>
                    <a:pt x="26021" y="2077"/>
                  </a:cubicBezTo>
                  <a:cubicBezTo>
                    <a:pt x="25861" y="1986"/>
                    <a:pt x="25679" y="1895"/>
                    <a:pt x="25496" y="1803"/>
                  </a:cubicBezTo>
                  <a:cubicBezTo>
                    <a:pt x="25496" y="1803"/>
                    <a:pt x="25359" y="1735"/>
                    <a:pt x="25314" y="1712"/>
                  </a:cubicBezTo>
                  <a:cubicBezTo>
                    <a:pt x="25108" y="1621"/>
                    <a:pt x="24903" y="1529"/>
                    <a:pt x="24720" y="1438"/>
                  </a:cubicBezTo>
                  <a:cubicBezTo>
                    <a:pt x="24629" y="1415"/>
                    <a:pt x="24538" y="1370"/>
                    <a:pt x="24469" y="1347"/>
                  </a:cubicBezTo>
                  <a:cubicBezTo>
                    <a:pt x="24286" y="1278"/>
                    <a:pt x="24127" y="1210"/>
                    <a:pt x="23944" y="1141"/>
                  </a:cubicBezTo>
                  <a:cubicBezTo>
                    <a:pt x="23944" y="1141"/>
                    <a:pt x="23807" y="1073"/>
                    <a:pt x="23739" y="1050"/>
                  </a:cubicBezTo>
                  <a:cubicBezTo>
                    <a:pt x="23533" y="982"/>
                    <a:pt x="23305" y="913"/>
                    <a:pt x="23054" y="822"/>
                  </a:cubicBezTo>
                  <a:cubicBezTo>
                    <a:pt x="23008" y="799"/>
                    <a:pt x="22940" y="799"/>
                    <a:pt x="22871" y="776"/>
                  </a:cubicBezTo>
                  <a:lnTo>
                    <a:pt x="22826" y="753"/>
                  </a:lnTo>
                  <a:cubicBezTo>
                    <a:pt x="22643" y="708"/>
                    <a:pt x="22460" y="639"/>
                    <a:pt x="22278" y="593"/>
                  </a:cubicBezTo>
                  <a:lnTo>
                    <a:pt x="22232" y="593"/>
                  </a:lnTo>
                  <a:cubicBezTo>
                    <a:pt x="22164" y="571"/>
                    <a:pt x="22118" y="548"/>
                    <a:pt x="22072" y="548"/>
                  </a:cubicBezTo>
                  <a:cubicBezTo>
                    <a:pt x="21821" y="479"/>
                    <a:pt x="21593" y="434"/>
                    <a:pt x="21342" y="365"/>
                  </a:cubicBezTo>
                  <a:cubicBezTo>
                    <a:pt x="21296" y="365"/>
                    <a:pt x="21228" y="342"/>
                    <a:pt x="21159" y="342"/>
                  </a:cubicBezTo>
                  <a:lnTo>
                    <a:pt x="21114" y="342"/>
                  </a:lnTo>
                  <a:cubicBezTo>
                    <a:pt x="20931" y="297"/>
                    <a:pt x="20749" y="251"/>
                    <a:pt x="20566" y="228"/>
                  </a:cubicBezTo>
                  <a:lnTo>
                    <a:pt x="20520" y="228"/>
                  </a:lnTo>
                  <a:cubicBezTo>
                    <a:pt x="20452" y="205"/>
                    <a:pt x="20383" y="205"/>
                    <a:pt x="20315" y="183"/>
                  </a:cubicBezTo>
                  <a:cubicBezTo>
                    <a:pt x="20041" y="160"/>
                    <a:pt x="19813" y="114"/>
                    <a:pt x="19562" y="91"/>
                  </a:cubicBezTo>
                  <a:cubicBezTo>
                    <a:pt x="19516" y="91"/>
                    <a:pt x="19379" y="69"/>
                    <a:pt x="19379" y="69"/>
                  </a:cubicBezTo>
                  <a:cubicBezTo>
                    <a:pt x="19174" y="69"/>
                    <a:pt x="18968" y="46"/>
                    <a:pt x="18763" y="23"/>
                  </a:cubicBezTo>
                  <a:lnTo>
                    <a:pt x="18512" y="23"/>
                  </a:lnTo>
                  <a:cubicBezTo>
                    <a:pt x="18215" y="0"/>
                    <a:pt x="17987" y="0"/>
                    <a:pt x="177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28575" dir="540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0"/>
            <p:cNvSpPr/>
            <p:nvPr/>
          </p:nvSpPr>
          <p:spPr>
            <a:xfrm>
              <a:off x="800707" y="1607619"/>
              <a:ext cx="832759" cy="835202"/>
            </a:xfrm>
            <a:custGeom>
              <a:avLst/>
              <a:gdLst/>
              <a:ahLst/>
              <a:cxnLst/>
              <a:rect l="l" t="t" r="r" b="b"/>
              <a:pathLst>
                <a:path w="31021" h="31112" extrusionOk="0">
                  <a:moveTo>
                    <a:pt x="15522" y="0"/>
                  </a:moveTo>
                  <a:cubicBezTo>
                    <a:pt x="6939" y="0"/>
                    <a:pt x="1" y="6962"/>
                    <a:pt x="1" y="15544"/>
                  </a:cubicBezTo>
                  <a:cubicBezTo>
                    <a:pt x="1" y="24149"/>
                    <a:pt x="6939" y="31111"/>
                    <a:pt x="15522" y="31111"/>
                  </a:cubicBezTo>
                  <a:cubicBezTo>
                    <a:pt x="24081" y="31111"/>
                    <a:pt x="31020" y="24149"/>
                    <a:pt x="31020" y="15544"/>
                  </a:cubicBezTo>
                  <a:cubicBezTo>
                    <a:pt x="31020" y="6962"/>
                    <a:pt x="24081" y="0"/>
                    <a:pt x="155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0"/>
            <p:cNvSpPr/>
            <p:nvPr/>
          </p:nvSpPr>
          <p:spPr>
            <a:xfrm>
              <a:off x="1245574" y="1976512"/>
              <a:ext cx="174063" cy="150762"/>
            </a:xfrm>
            <a:custGeom>
              <a:avLst/>
              <a:gdLst/>
              <a:ahLst/>
              <a:cxnLst/>
              <a:rect l="l" t="t" r="r" b="b"/>
              <a:pathLst>
                <a:path w="6484" h="5616" extrusionOk="0">
                  <a:moveTo>
                    <a:pt x="571" y="0"/>
                  </a:moveTo>
                  <a:lnTo>
                    <a:pt x="1" y="662"/>
                  </a:lnTo>
                  <a:lnTo>
                    <a:pt x="5935" y="5615"/>
                  </a:lnTo>
                  <a:lnTo>
                    <a:pt x="6483" y="4953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0"/>
            <p:cNvSpPr/>
            <p:nvPr/>
          </p:nvSpPr>
          <p:spPr>
            <a:xfrm>
              <a:off x="1258460" y="1742414"/>
              <a:ext cx="177714" cy="92562"/>
            </a:xfrm>
            <a:custGeom>
              <a:avLst/>
              <a:gdLst/>
              <a:ahLst/>
              <a:cxnLst/>
              <a:rect l="l" t="t" r="r" b="b"/>
              <a:pathLst>
                <a:path w="6620" h="3448" extrusionOk="0">
                  <a:moveTo>
                    <a:pt x="6277" y="1"/>
                  </a:moveTo>
                  <a:lnTo>
                    <a:pt x="0" y="2649"/>
                  </a:lnTo>
                  <a:lnTo>
                    <a:pt x="342" y="3447"/>
                  </a:lnTo>
                  <a:lnTo>
                    <a:pt x="6619" y="800"/>
                  </a:lnTo>
                  <a:lnTo>
                    <a:pt x="62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0"/>
            <p:cNvSpPr/>
            <p:nvPr/>
          </p:nvSpPr>
          <p:spPr>
            <a:xfrm>
              <a:off x="839929" y="1891946"/>
              <a:ext cx="180774" cy="51489"/>
            </a:xfrm>
            <a:custGeom>
              <a:avLst/>
              <a:gdLst/>
              <a:ahLst/>
              <a:cxnLst/>
              <a:rect l="l" t="t" r="r" b="b"/>
              <a:pathLst>
                <a:path w="6734" h="1918" extrusionOk="0">
                  <a:moveTo>
                    <a:pt x="6597" y="0"/>
                  </a:moveTo>
                  <a:lnTo>
                    <a:pt x="0" y="1050"/>
                  </a:lnTo>
                  <a:lnTo>
                    <a:pt x="137" y="1918"/>
                  </a:lnTo>
                  <a:lnTo>
                    <a:pt x="6734" y="868"/>
                  </a:lnTo>
                  <a:lnTo>
                    <a:pt x="65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0"/>
            <p:cNvSpPr/>
            <p:nvPr/>
          </p:nvSpPr>
          <p:spPr>
            <a:xfrm>
              <a:off x="811741" y="2080057"/>
              <a:ext cx="146466" cy="187539"/>
            </a:xfrm>
            <a:custGeom>
              <a:avLst/>
              <a:gdLst/>
              <a:ahLst/>
              <a:cxnLst/>
              <a:rect l="l" t="t" r="r" b="b"/>
              <a:pathLst>
                <a:path w="5456" h="6986" extrusionOk="0">
                  <a:moveTo>
                    <a:pt x="845" y="1"/>
                  </a:moveTo>
                  <a:lnTo>
                    <a:pt x="0" y="252"/>
                  </a:lnTo>
                  <a:cubicBezTo>
                    <a:pt x="46" y="434"/>
                    <a:pt x="1393" y="4885"/>
                    <a:pt x="5022" y="6985"/>
                  </a:cubicBezTo>
                  <a:lnTo>
                    <a:pt x="5456" y="6209"/>
                  </a:lnTo>
                  <a:cubicBezTo>
                    <a:pt x="2146" y="4315"/>
                    <a:pt x="845" y="46"/>
                    <a:pt x="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0"/>
            <p:cNvSpPr/>
            <p:nvPr/>
          </p:nvSpPr>
          <p:spPr>
            <a:xfrm>
              <a:off x="1039691" y="2018177"/>
              <a:ext cx="71112" cy="219995"/>
            </a:xfrm>
            <a:custGeom>
              <a:avLst/>
              <a:gdLst/>
              <a:ahLst/>
              <a:cxnLst/>
              <a:rect l="l" t="t" r="r" b="b"/>
              <a:pathLst>
                <a:path w="2649" h="8195" extrusionOk="0">
                  <a:moveTo>
                    <a:pt x="1963" y="0"/>
                  </a:moveTo>
                  <a:cubicBezTo>
                    <a:pt x="982" y="1233"/>
                    <a:pt x="92" y="7396"/>
                    <a:pt x="0" y="8080"/>
                  </a:cubicBezTo>
                  <a:lnTo>
                    <a:pt x="868" y="8194"/>
                  </a:lnTo>
                  <a:cubicBezTo>
                    <a:pt x="1210" y="5661"/>
                    <a:pt x="2032" y="1324"/>
                    <a:pt x="2648" y="525"/>
                  </a:cubicBezTo>
                  <a:lnTo>
                    <a:pt x="19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0"/>
            <p:cNvSpPr/>
            <p:nvPr/>
          </p:nvSpPr>
          <p:spPr>
            <a:xfrm>
              <a:off x="1073383" y="1645607"/>
              <a:ext cx="57019" cy="158734"/>
            </a:xfrm>
            <a:custGeom>
              <a:avLst/>
              <a:gdLst/>
              <a:ahLst/>
              <a:cxnLst/>
              <a:rect l="l" t="t" r="r" b="b"/>
              <a:pathLst>
                <a:path w="2124" h="5913" extrusionOk="0">
                  <a:moveTo>
                    <a:pt x="868" y="0"/>
                  </a:moveTo>
                  <a:lnTo>
                    <a:pt x="1" y="69"/>
                  </a:lnTo>
                  <a:cubicBezTo>
                    <a:pt x="69" y="708"/>
                    <a:pt x="1165" y="5387"/>
                    <a:pt x="1279" y="5912"/>
                  </a:cubicBezTo>
                  <a:lnTo>
                    <a:pt x="2124" y="5730"/>
                  </a:lnTo>
                  <a:cubicBezTo>
                    <a:pt x="1644" y="3652"/>
                    <a:pt x="914" y="434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0"/>
            <p:cNvSpPr/>
            <p:nvPr/>
          </p:nvSpPr>
          <p:spPr>
            <a:xfrm>
              <a:off x="1157948" y="2260812"/>
              <a:ext cx="247591" cy="89501"/>
            </a:xfrm>
            <a:custGeom>
              <a:avLst/>
              <a:gdLst/>
              <a:ahLst/>
              <a:cxnLst/>
              <a:rect l="l" t="t" r="r" b="b"/>
              <a:pathLst>
                <a:path w="9223" h="3334" extrusionOk="0">
                  <a:moveTo>
                    <a:pt x="8560" y="1"/>
                  </a:moveTo>
                  <a:cubicBezTo>
                    <a:pt x="7693" y="982"/>
                    <a:pt x="2854" y="2032"/>
                    <a:pt x="1" y="2466"/>
                  </a:cubicBezTo>
                  <a:lnTo>
                    <a:pt x="115" y="3333"/>
                  </a:lnTo>
                  <a:cubicBezTo>
                    <a:pt x="914" y="3219"/>
                    <a:pt x="7853" y="2124"/>
                    <a:pt x="9222" y="594"/>
                  </a:cubicBezTo>
                  <a:lnTo>
                    <a:pt x="85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0"/>
            <p:cNvSpPr/>
            <p:nvPr/>
          </p:nvSpPr>
          <p:spPr>
            <a:xfrm>
              <a:off x="1339938" y="2056781"/>
              <a:ext cx="75408" cy="61905"/>
            </a:xfrm>
            <a:custGeom>
              <a:avLst/>
              <a:gdLst/>
              <a:ahLst/>
              <a:cxnLst/>
              <a:rect l="l" t="t" r="r" b="b"/>
              <a:pathLst>
                <a:path w="2809" h="2306" extrusionOk="0">
                  <a:moveTo>
                    <a:pt x="298" y="0"/>
                  </a:moveTo>
                  <a:lnTo>
                    <a:pt x="1" y="343"/>
                  </a:lnTo>
                  <a:lnTo>
                    <a:pt x="2603" y="2306"/>
                  </a:lnTo>
                  <a:lnTo>
                    <a:pt x="2808" y="1986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FFFFFF">
                <a:alpha val="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0"/>
            <p:cNvSpPr/>
            <p:nvPr/>
          </p:nvSpPr>
          <p:spPr>
            <a:xfrm>
              <a:off x="1255964" y="2278906"/>
              <a:ext cx="123943" cy="48804"/>
            </a:xfrm>
            <a:custGeom>
              <a:avLst/>
              <a:gdLst/>
              <a:ahLst/>
              <a:cxnLst/>
              <a:rect l="l" t="t" r="r" b="b"/>
              <a:pathLst>
                <a:path w="4617" h="1818" extrusionOk="0">
                  <a:moveTo>
                    <a:pt x="4377" y="0"/>
                  </a:moveTo>
                  <a:cubicBezTo>
                    <a:pt x="4355" y="0"/>
                    <a:pt x="4327" y="4"/>
                    <a:pt x="4293" y="12"/>
                  </a:cubicBezTo>
                  <a:cubicBezTo>
                    <a:pt x="3928" y="103"/>
                    <a:pt x="321" y="1267"/>
                    <a:pt x="321" y="1267"/>
                  </a:cubicBezTo>
                  <a:cubicBezTo>
                    <a:pt x="321" y="1267"/>
                    <a:pt x="35" y="1763"/>
                    <a:pt x="4" y="1813"/>
                  </a:cubicBezTo>
                  <a:lnTo>
                    <a:pt x="4" y="1813"/>
                  </a:lnTo>
                  <a:cubicBezTo>
                    <a:pt x="105" y="1743"/>
                    <a:pt x="4293" y="400"/>
                    <a:pt x="4293" y="400"/>
                  </a:cubicBezTo>
                  <a:cubicBezTo>
                    <a:pt x="4293" y="400"/>
                    <a:pt x="4616" y="0"/>
                    <a:pt x="4377" y="0"/>
                  </a:cubicBezTo>
                  <a:close/>
                  <a:moveTo>
                    <a:pt x="4" y="1813"/>
                  </a:moveTo>
                  <a:cubicBezTo>
                    <a:pt x="3" y="1814"/>
                    <a:pt x="2" y="1815"/>
                    <a:pt x="2" y="1815"/>
                  </a:cubicBezTo>
                  <a:cubicBezTo>
                    <a:pt x="1" y="1817"/>
                    <a:pt x="1" y="1817"/>
                    <a:pt x="1" y="1817"/>
                  </a:cubicBezTo>
                  <a:cubicBezTo>
                    <a:pt x="1" y="1817"/>
                    <a:pt x="2" y="1816"/>
                    <a:pt x="4" y="1813"/>
                  </a:cubicBezTo>
                  <a:close/>
                </a:path>
              </a:pathLst>
            </a:custGeom>
            <a:solidFill>
              <a:srgbClr val="FFFFFF">
                <a:alpha val="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0"/>
            <p:cNvSpPr/>
            <p:nvPr/>
          </p:nvSpPr>
          <p:spPr>
            <a:xfrm>
              <a:off x="1534814" y="1846603"/>
              <a:ext cx="42925" cy="240826"/>
            </a:xfrm>
            <a:custGeom>
              <a:avLst/>
              <a:gdLst/>
              <a:ahLst/>
              <a:cxnLst/>
              <a:rect l="l" t="t" r="r" b="b"/>
              <a:pathLst>
                <a:path w="1599" h="8971" extrusionOk="0">
                  <a:moveTo>
                    <a:pt x="1005" y="0"/>
                  </a:moveTo>
                  <a:lnTo>
                    <a:pt x="343" y="69"/>
                  </a:lnTo>
                  <a:cubicBezTo>
                    <a:pt x="366" y="137"/>
                    <a:pt x="936" y="6779"/>
                    <a:pt x="0" y="8674"/>
                  </a:cubicBezTo>
                  <a:lnTo>
                    <a:pt x="594" y="8970"/>
                  </a:lnTo>
                  <a:cubicBezTo>
                    <a:pt x="1598" y="6893"/>
                    <a:pt x="1027" y="274"/>
                    <a:pt x="1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0"/>
            <p:cNvSpPr/>
            <p:nvPr/>
          </p:nvSpPr>
          <p:spPr>
            <a:xfrm>
              <a:off x="1309924" y="1755300"/>
              <a:ext cx="112776" cy="53932"/>
            </a:xfrm>
            <a:custGeom>
              <a:avLst/>
              <a:gdLst/>
              <a:ahLst/>
              <a:cxnLst/>
              <a:rect l="l" t="t" r="r" b="b"/>
              <a:pathLst>
                <a:path w="4201" h="2009" extrusionOk="0">
                  <a:moveTo>
                    <a:pt x="4200" y="0"/>
                  </a:moveTo>
                  <a:cubicBezTo>
                    <a:pt x="3744" y="160"/>
                    <a:pt x="0" y="1598"/>
                    <a:pt x="0" y="1598"/>
                  </a:cubicBezTo>
                  <a:lnTo>
                    <a:pt x="115" y="2009"/>
                  </a:lnTo>
                  <a:lnTo>
                    <a:pt x="4200" y="274"/>
                  </a:lnTo>
                  <a:lnTo>
                    <a:pt x="4200" y="0"/>
                  </a:lnTo>
                  <a:close/>
                </a:path>
              </a:pathLst>
            </a:custGeom>
            <a:solidFill>
              <a:srgbClr val="FFFFFF">
                <a:alpha val="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0"/>
            <p:cNvSpPr/>
            <p:nvPr/>
          </p:nvSpPr>
          <p:spPr>
            <a:xfrm>
              <a:off x="973516" y="1607619"/>
              <a:ext cx="244504" cy="79059"/>
            </a:xfrm>
            <a:custGeom>
              <a:avLst/>
              <a:gdLst/>
              <a:ahLst/>
              <a:cxnLst/>
              <a:rect l="l" t="t" r="r" b="b"/>
              <a:pathLst>
                <a:path w="9108" h="2945" extrusionOk="0">
                  <a:moveTo>
                    <a:pt x="9085" y="0"/>
                  </a:moveTo>
                  <a:cubicBezTo>
                    <a:pt x="5684" y="0"/>
                    <a:pt x="2557" y="1096"/>
                    <a:pt x="0" y="2945"/>
                  </a:cubicBezTo>
                  <a:lnTo>
                    <a:pt x="0" y="2945"/>
                  </a:lnTo>
                  <a:cubicBezTo>
                    <a:pt x="1004" y="2597"/>
                    <a:pt x="3019" y="1936"/>
                    <a:pt x="3949" y="1936"/>
                  </a:cubicBezTo>
                  <a:cubicBezTo>
                    <a:pt x="4056" y="1936"/>
                    <a:pt x="4148" y="1944"/>
                    <a:pt x="4223" y="1963"/>
                  </a:cubicBezTo>
                  <a:cubicBezTo>
                    <a:pt x="4223" y="1963"/>
                    <a:pt x="7053" y="525"/>
                    <a:pt x="9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0"/>
            <p:cNvSpPr/>
            <p:nvPr/>
          </p:nvSpPr>
          <p:spPr>
            <a:xfrm>
              <a:off x="800707" y="1819623"/>
              <a:ext cx="66200" cy="282517"/>
            </a:xfrm>
            <a:custGeom>
              <a:avLst/>
              <a:gdLst/>
              <a:ahLst/>
              <a:cxnLst/>
              <a:rect l="l" t="t" r="r" b="b"/>
              <a:pathLst>
                <a:path w="2466" h="10524" extrusionOk="0">
                  <a:moveTo>
                    <a:pt x="2009" y="1"/>
                  </a:moveTo>
                  <a:lnTo>
                    <a:pt x="2009" y="1"/>
                  </a:lnTo>
                  <a:cubicBezTo>
                    <a:pt x="731" y="2261"/>
                    <a:pt x="1" y="4885"/>
                    <a:pt x="1" y="7647"/>
                  </a:cubicBezTo>
                  <a:cubicBezTo>
                    <a:pt x="1" y="8492"/>
                    <a:pt x="69" y="9336"/>
                    <a:pt x="206" y="10135"/>
                  </a:cubicBezTo>
                  <a:lnTo>
                    <a:pt x="1119" y="10523"/>
                  </a:lnTo>
                  <a:cubicBezTo>
                    <a:pt x="1051" y="8241"/>
                    <a:pt x="2466" y="4155"/>
                    <a:pt x="2466" y="4155"/>
                  </a:cubicBezTo>
                  <a:cubicBezTo>
                    <a:pt x="1941" y="3151"/>
                    <a:pt x="1964" y="914"/>
                    <a:pt x="2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0"/>
            <p:cNvSpPr/>
            <p:nvPr/>
          </p:nvSpPr>
          <p:spPr>
            <a:xfrm>
              <a:off x="988818" y="1760803"/>
              <a:ext cx="294168" cy="294758"/>
            </a:xfrm>
            <a:custGeom>
              <a:avLst/>
              <a:gdLst/>
              <a:ahLst/>
              <a:cxnLst/>
              <a:rect l="l" t="t" r="r" b="b"/>
              <a:pathLst>
                <a:path w="10958" h="10980" extrusionOk="0">
                  <a:moveTo>
                    <a:pt x="4452" y="1"/>
                  </a:moveTo>
                  <a:cubicBezTo>
                    <a:pt x="3630" y="297"/>
                    <a:pt x="1" y="5410"/>
                    <a:pt x="1" y="5410"/>
                  </a:cubicBezTo>
                  <a:cubicBezTo>
                    <a:pt x="1" y="5912"/>
                    <a:pt x="3744" y="10980"/>
                    <a:pt x="3744" y="10980"/>
                  </a:cubicBezTo>
                  <a:lnTo>
                    <a:pt x="10501" y="8948"/>
                  </a:lnTo>
                  <a:lnTo>
                    <a:pt x="10957" y="2032"/>
                  </a:lnTo>
                  <a:cubicBezTo>
                    <a:pt x="10569" y="1461"/>
                    <a:pt x="4452" y="1"/>
                    <a:pt x="4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0"/>
            <p:cNvSpPr/>
            <p:nvPr/>
          </p:nvSpPr>
          <p:spPr>
            <a:xfrm>
              <a:off x="1392046" y="1659083"/>
              <a:ext cx="200989" cy="220612"/>
            </a:xfrm>
            <a:custGeom>
              <a:avLst/>
              <a:gdLst/>
              <a:ahLst/>
              <a:cxnLst/>
              <a:rect l="l" t="t" r="r" b="b"/>
              <a:pathLst>
                <a:path w="7487" h="8218" extrusionOk="0">
                  <a:moveTo>
                    <a:pt x="0" y="1"/>
                  </a:moveTo>
                  <a:cubicBezTo>
                    <a:pt x="685" y="617"/>
                    <a:pt x="982" y="3790"/>
                    <a:pt x="982" y="3790"/>
                  </a:cubicBezTo>
                  <a:cubicBezTo>
                    <a:pt x="2123" y="4132"/>
                    <a:pt x="6072" y="8218"/>
                    <a:pt x="6072" y="8218"/>
                  </a:cubicBezTo>
                  <a:lnTo>
                    <a:pt x="7487" y="6939"/>
                  </a:lnTo>
                  <a:cubicBezTo>
                    <a:pt x="6186" y="4200"/>
                    <a:pt x="4109" y="1918"/>
                    <a:pt x="1552" y="366"/>
                  </a:cubicBezTo>
                  <a:cubicBezTo>
                    <a:pt x="753" y="115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0"/>
            <p:cNvSpPr/>
            <p:nvPr/>
          </p:nvSpPr>
          <p:spPr>
            <a:xfrm>
              <a:off x="1363858" y="2049426"/>
              <a:ext cx="229176" cy="269631"/>
            </a:xfrm>
            <a:custGeom>
              <a:avLst/>
              <a:gdLst/>
              <a:ahLst/>
              <a:cxnLst/>
              <a:rect l="l" t="t" r="r" b="b"/>
              <a:pathLst>
                <a:path w="8537" h="10044" extrusionOk="0">
                  <a:moveTo>
                    <a:pt x="6916" y="0"/>
                  </a:moveTo>
                  <a:lnTo>
                    <a:pt x="1621" y="2397"/>
                  </a:lnTo>
                  <a:lnTo>
                    <a:pt x="0" y="8856"/>
                  </a:lnTo>
                  <a:lnTo>
                    <a:pt x="4200" y="10043"/>
                  </a:lnTo>
                  <a:cubicBezTo>
                    <a:pt x="5889" y="9473"/>
                    <a:pt x="8400" y="4657"/>
                    <a:pt x="8400" y="4657"/>
                  </a:cubicBezTo>
                  <a:cubicBezTo>
                    <a:pt x="8537" y="3470"/>
                    <a:pt x="6916" y="0"/>
                    <a:pt x="6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0"/>
            <p:cNvSpPr/>
            <p:nvPr/>
          </p:nvSpPr>
          <p:spPr>
            <a:xfrm>
              <a:off x="920817" y="2222207"/>
              <a:ext cx="272074" cy="197391"/>
            </a:xfrm>
            <a:custGeom>
              <a:avLst/>
              <a:gdLst/>
              <a:ahLst/>
              <a:cxnLst/>
              <a:rect l="l" t="t" r="r" b="b"/>
              <a:pathLst>
                <a:path w="10135" h="7353" extrusionOk="0">
                  <a:moveTo>
                    <a:pt x="4931" y="1"/>
                  </a:moveTo>
                  <a:lnTo>
                    <a:pt x="0" y="663"/>
                  </a:lnTo>
                  <a:cubicBezTo>
                    <a:pt x="411" y="2786"/>
                    <a:pt x="2146" y="5182"/>
                    <a:pt x="2146" y="5182"/>
                  </a:cubicBezTo>
                  <a:cubicBezTo>
                    <a:pt x="2146" y="5182"/>
                    <a:pt x="7419" y="7237"/>
                    <a:pt x="8012" y="7351"/>
                  </a:cubicBezTo>
                  <a:cubicBezTo>
                    <a:pt x="8021" y="7352"/>
                    <a:pt x="8030" y="7353"/>
                    <a:pt x="8039" y="7353"/>
                  </a:cubicBezTo>
                  <a:cubicBezTo>
                    <a:pt x="8671" y="7353"/>
                    <a:pt x="10135" y="4315"/>
                    <a:pt x="10135" y="4315"/>
                  </a:cubicBezTo>
                  <a:lnTo>
                    <a:pt x="4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0"/>
            <p:cNvSpPr/>
            <p:nvPr/>
          </p:nvSpPr>
          <p:spPr>
            <a:xfrm>
              <a:off x="1173278" y="1607619"/>
              <a:ext cx="460204" cy="835202"/>
            </a:xfrm>
            <a:custGeom>
              <a:avLst/>
              <a:gdLst/>
              <a:ahLst/>
              <a:cxnLst/>
              <a:rect l="l" t="t" r="r" b="b"/>
              <a:pathLst>
                <a:path w="17143" h="31112" extrusionOk="0">
                  <a:moveTo>
                    <a:pt x="1918" y="0"/>
                  </a:moveTo>
                  <a:lnTo>
                    <a:pt x="1918" y="0"/>
                  </a:lnTo>
                  <a:cubicBezTo>
                    <a:pt x="3607" y="2739"/>
                    <a:pt x="11892" y="17599"/>
                    <a:pt x="0" y="31020"/>
                  </a:cubicBezTo>
                  <a:cubicBezTo>
                    <a:pt x="548" y="31065"/>
                    <a:pt x="1096" y="31111"/>
                    <a:pt x="1644" y="31111"/>
                  </a:cubicBezTo>
                  <a:cubicBezTo>
                    <a:pt x="10203" y="31111"/>
                    <a:pt x="17142" y="24149"/>
                    <a:pt x="17142" y="15544"/>
                  </a:cubicBezTo>
                  <a:cubicBezTo>
                    <a:pt x="17142" y="7053"/>
                    <a:pt x="10363" y="160"/>
                    <a:pt x="1918" y="0"/>
                  </a:cubicBez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2" name="Google Shape;2472;p40"/>
          <p:cNvGrpSpPr/>
          <p:nvPr/>
        </p:nvGrpSpPr>
        <p:grpSpPr>
          <a:xfrm>
            <a:off x="7370300" y="2209184"/>
            <a:ext cx="1464408" cy="1455441"/>
            <a:chOff x="7370300" y="2209184"/>
            <a:chExt cx="1464408" cy="1455441"/>
          </a:xfrm>
        </p:grpSpPr>
        <p:sp>
          <p:nvSpPr>
            <p:cNvPr id="2473" name="Google Shape;2473;p40"/>
            <p:cNvSpPr/>
            <p:nvPr/>
          </p:nvSpPr>
          <p:spPr>
            <a:xfrm>
              <a:off x="7889298" y="2660108"/>
              <a:ext cx="945410" cy="945379"/>
            </a:xfrm>
            <a:custGeom>
              <a:avLst/>
              <a:gdLst/>
              <a:ahLst/>
              <a:cxnLst/>
              <a:rect l="l" t="t" r="r" b="b"/>
              <a:pathLst>
                <a:path w="30360" h="30359" extrusionOk="0">
                  <a:moveTo>
                    <a:pt x="15176" y="1"/>
                  </a:moveTo>
                  <a:cubicBezTo>
                    <a:pt x="6799" y="1"/>
                    <a:pt x="1" y="6798"/>
                    <a:pt x="1" y="15175"/>
                  </a:cubicBezTo>
                  <a:cubicBezTo>
                    <a:pt x="1" y="23561"/>
                    <a:pt x="6799" y="30359"/>
                    <a:pt x="15176" y="30359"/>
                  </a:cubicBezTo>
                  <a:cubicBezTo>
                    <a:pt x="23561" y="30359"/>
                    <a:pt x="30359" y="23561"/>
                    <a:pt x="30359" y="15175"/>
                  </a:cubicBezTo>
                  <a:cubicBezTo>
                    <a:pt x="30359" y="6798"/>
                    <a:pt x="23561" y="1"/>
                    <a:pt x="15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74" name="Google Shape;2474;p40"/>
            <p:cNvGrpSpPr/>
            <p:nvPr/>
          </p:nvGrpSpPr>
          <p:grpSpPr>
            <a:xfrm>
              <a:off x="7370300" y="2209184"/>
              <a:ext cx="1464400" cy="1455441"/>
              <a:chOff x="7332075" y="2111609"/>
              <a:chExt cx="1464400" cy="1455441"/>
            </a:xfrm>
          </p:grpSpPr>
          <p:sp>
            <p:nvSpPr>
              <p:cNvPr id="2475" name="Google Shape;2475;p40"/>
              <p:cNvSpPr/>
              <p:nvPr/>
            </p:nvSpPr>
            <p:spPr>
              <a:xfrm>
                <a:off x="7332075" y="2111609"/>
                <a:ext cx="1464400" cy="1455441"/>
              </a:xfrm>
              <a:custGeom>
                <a:avLst/>
                <a:gdLst/>
                <a:ahLst/>
                <a:cxnLst/>
                <a:rect l="l" t="t" r="r" b="b"/>
                <a:pathLst>
                  <a:path w="45114" h="44838" extrusionOk="0">
                    <a:moveTo>
                      <a:pt x="10928" y="12499"/>
                    </a:moveTo>
                    <a:cubicBezTo>
                      <a:pt x="10875" y="12615"/>
                      <a:pt x="10830" y="12731"/>
                      <a:pt x="10777" y="12855"/>
                    </a:cubicBezTo>
                    <a:cubicBezTo>
                      <a:pt x="10786" y="12802"/>
                      <a:pt x="10786" y="12740"/>
                      <a:pt x="10795" y="12686"/>
                    </a:cubicBezTo>
                    <a:cubicBezTo>
                      <a:pt x="10795" y="12632"/>
                      <a:pt x="10804" y="12588"/>
                      <a:pt x="10812" y="12543"/>
                    </a:cubicBezTo>
                    <a:cubicBezTo>
                      <a:pt x="10848" y="12525"/>
                      <a:pt x="10893" y="12508"/>
                      <a:pt x="10928" y="12499"/>
                    </a:cubicBezTo>
                    <a:close/>
                    <a:moveTo>
                      <a:pt x="37665" y="24729"/>
                    </a:moveTo>
                    <a:cubicBezTo>
                      <a:pt x="38013" y="24881"/>
                      <a:pt x="38334" y="25059"/>
                      <a:pt x="38628" y="25265"/>
                    </a:cubicBezTo>
                    <a:cubicBezTo>
                      <a:pt x="39164" y="25621"/>
                      <a:pt x="39574" y="26112"/>
                      <a:pt x="39717" y="26531"/>
                    </a:cubicBezTo>
                    <a:cubicBezTo>
                      <a:pt x="39752" y="26638"/>
                      <a:pt x="39770" y="26745"/>
                      <a:pt x="39779" y="26853"/>
                    </a:cubicBezTo>
                    <a:cubicBezTo>
                      <a:pt x="39369" y="26906"/>
                      <a:pt x="38842" y="27049"/>
                      <a:pt x="38352" y="27441"/>
                    </a:cubicBezTo>
                    <a:cubicBezTo>
                      <a:pt x="37799" y="27878"/>
                      <a:pt x="37469" y="28539"/>
                      <a:pt x="37442" y="29243"/>
                    </a:cubicBezTo>
                    <a:cubicBezTo>
                      <a:pt x="37433" y="29422"/>
                      <a:pt x="37451" y="29600"/>
                      <a:pt x="37486" y="29770"/>
                    </a:cubicBezTo>
                    <a:cubicBezTo>
                      <a:pt x="36987" y="30501"/>
                      <a:pt x="36630" y="31331"/>
                      <a:pt x="36452" y="32161"/>
                    </a:cubicBezTo>
                    <a:cubicBezTo>
                      <a:pt x="36443" y="32187"/>
                      <a:pt x="36443" y="32205"/>
                      <a:pt x="36443" y="32223"/>
                    </a:cubicBezTo>
                    <a:cubicBezTo>
                      <a:pt x="36398" y="32473"/>
                      <a:pt x="36371" y="32714"/>
                      <a:pt x="36362" y="32946"/>
                    </a:cubicBezTo>
                    <a:cubicBezTo>
                      <a:pt x="36237" y="32874"/>
                      <a:pt x="36113" y="32821"/>
                      <a:pt x="35988" y="32767"/>
                    </a:cubicBezTo>
                    <a:cubicBezTo>
                      <a:pt x="35461" y="32027"/>
                      <a:pt x="34712" y="31598"/>
                      <a:pt x="33838" y="31554"/>
                    </a:cubicBezTo>
                    <a:cubicBezTo>
                      <a:pt x="33793" y="31545"/>
                      <a:pt x="33748" y="31545"/>
                      <a:pt x="33704" y="31545"/>
                    </a:cubicBezTo>
                    <a:cubicBezTo>
                      <a:pt x="32830" y="31545"/>
                      <a:pt x="32045" y="31991"/>
                      <a:pt x="31491" y="32776"/>
                    </a:cubicBezTo>
                    <a:cubicBezTo>
                      <a:pt x="31634" y="32446"/>
                      <a:pt x="31795" y="32143"/>
                      <a:pt x="31973" y="31875"/>
                    </a:cubicBezTo>
                    <a:cubicBezTo>
                      <a:pt x="32963" y="31206"/>
                      <a:pt x="33847" y="30457"/>
                      <a:pt x="34605" y="29645"/>
                    </a:cubicBezTo>
                    <a:cubicBezTo>
                      <a:pt x="35845" y="28307"/>
                      <a:pt x="36880" y="26665"/>
                      <a:pt x="37665" y="24729"/>
                    </a:cubicBezTo>
                    <a:close/>
                    <a:moveTo>
                      <a:pt x="32544" y="0"/>
                    </a:moveTo>
                    <a:cubicBezTo>
                      <a:pt x="31179" y="0"/>
                      <a:pt x="29948" y="821"/>
                      <a:pt x="29208" y="1321"/>
                    </a:cubicBezTo>
                    <a:cubicBezTo>
                      <a:pt x="29199" y="1330"/>
                      <a:pt x="29190" y="1330"/>
                      <a:pt x="29172" y="1338"/>
                    </a:cubicBezTo>
                    <a:cubicBezTo>
                      <a:pt x="28886" y="1428"/>
                      <a:pt x="28182" y="1490"/>
                      <a:pt x="27834" y="1517"/>
                    </a:cubicBezTo>
                    <a:cubicBezTo>
                      <a:pt x="27513" y="1544"/>
                      <a:pt x="27236" y="1570"/>
                      <a:pt x="27004" y="1606"/>
                    </a:cubicBezTo>
                    <a:cubicBezTo>
                      <a:pt x="21750" y="2463"/>
                      <a:pt x="17378" y="4568"/>
                      <a:pt x="14292" y="7681"/>
                    </a:cubicBezTo>
                    <a:cubicBezTo>
                      <a:pt x="14283" y="7628"/>
                      <a:pt x="14265" y="7574"/>
                      <a:pt x="14247" y="7521"/>
                    </a:cubicBezTo>
                    <a:cubicBezTo>
                      <a:pt x="14140" y="7182"/>
                      <a:pt x="13971" y="6878"/>
                      <a:pt x="13756" y="6620"/>
                    </a:cubicBezTo>
                    <a:cubicBezTo>
                      <a:pt x="13979" y="6058"/>
                      <a:pt x="14220" y="5282"/>
                      <a:pt x="14033" y="4416"/>
                    </a:cubicBezTo>
                    <a:cubicBezTo>
                      <a:pt x="13828" y="3471"/>
                      <a:pt x="13114" y="2730"/>
                      <a:pt x="12213" y="2498"/>
                    </a:cubicBezTo>
                    <a:cubicBezTo>
                      <a:pt x="12160" y="2400"/>
                      <a:pt x="12097" y="2302"/>
                      <a:pt x="12017" y="2204"/>
                    </a:cubicBezTo>
                    <a:cubicBezTo>
                      <a:pt x="11553" y="1570"/>
                      <a:pt x="10848" y="1214"/>
                      <a:pt x="10081" y="1214"/>
                    </a:cubicBezTo>
                    <a:cubicBezTo>
                      <a:pt x="9501" y="1214"/>
                      <a:pt x="8921" y="1419"/>
                      <a:pt x="8404" y="1793"/>
                    </a:cubicBezTo>
                    <a:cubicBezTo>
                      <a:pt x="8100" y="2025"/>
                      <a:pt x="7824" y="2302"/>
                      <a:pt x="7592" y="2614"/>
                    </a:cubicBezTo>
                    <a:cubicBezTo>
                      <a:pt x="6923" y="2623"/>
                      <a:pt x="6289" y="2900"/>
                      <a:pt x="5799" y="3390"/>
                    </a:cubicBezTo>
                    <a:cubicBezTo>
                      <a:pt x="4925" y="4273"/>
                      <a:pt x="4791" y="5549"/>
                      <a:pt x="4755" y="5968"/>
                    </a:cubicBezTo>
                    <a:cubicBezTo>
                      <a:pt x="4675" y="6762"/>
                      <a:pt x="4773" y="7512"/>
                      <a:pt x="4880" y="8217"/>
                    </a:cubicBezTo>
                    <a:cubicBezTo>
                      <a:pt x="4942" y="8582"/>
                      <a:pt x="5032" y="8948"/>
                      <a:pt x="5148" y="9287"/>
                    </a:cubicBezTo>
                    <a:cubicBezTo>
                      <a:pt x="5139" y="9305"/>
                      <a:pt x="5139" y="9323"/>
                      <a:pt x="5139" y="9332"/>
                    </a:cubicBezTo>
                    <a:cubicBezTo>
                      <a:pt x="5085" y="10126"/>
                      <a:pt x="5362" y="10777"/>
                      <a:pt x="5950" y="11285"/>
                    </a:cubicBezTo>
                    <a:cubicBezTo>
                      <a:pt x="5344" y="15300"/>
                      <a:pt x="5977" y="19992"/>
                      <a:pt x="9465" y="22187"/>
                    </a:cubicBezTo>
                    <a:cubicBezTo>
                      <a:pt x="9519" y="22927"/>
                      <a:pt x="9608" y="23677"/>
                      <a:pt x="9742" y="24435"/>
                    </a:cubicBezTo>
                    <a:cubicBezTo>
                      <a:pt x="8743" y="24792"/>
                      <a:pt x="7922" y="25416"/>
                      <a:pt x="7324" y="26299"/>
                    </a:cubicBezTo>
                    <a:cubicBezTo>
                      <a:pt x="6771" y="27111"/>
                      <a:pt x="6521" y="28021"/>
                      <a:pt x="6379" y="28646"/>
                    </a:cubicBezTo>
                    <a:cubicBezTo>
                      <a:pt x="6138" y="29743"/>
                      <a:pt x="6058" y="30831"/>
                      <a:pt x="6022" y="31750"/>
                    </a:cubicBezTo>
                    <a:cubicBezTo>
                      <a:pt x="5959" y="32990"/>
                      <a:pt x="6004" y="34221"/>
                      <a:pt x="6049" y="35399"/>
                    </a:cubicBezTo>
                    <a:cubicBezTo>
                      <a:pt x="6049" y="35461"/>
                      <a:pt x="6058" y="35524"/>
                      <a:pt x="6058" y="35586"/>
                    </a:cubicBezTo>
                    <a:cubicBezTo>
                      <a:pt x="5710" y="35836"/>
                      <a:pt x="5415" y="36148"/>
                      <a:pt x="5192" y="36505"/>
                    </a:cubicBezTo>
                    <a:cubicBezTo>
                      <a:pt x="4951" y="36889"/>
                      <a:pt x="4826" y="37299"/>
                      <a:pt x="4800" y="37709"/>
                    </a:cubicBezTo>
                    <a:cubicBezTo>
                      <a:pt x="4648" y="37736"/>
                      <a:pt x="4496" y="37763"/>
                      <a:pt x="4345" y="37790"/>
                    </a:cubicBezTo>
                    <a:cubicBezTo>
                      <a:pt x="3524" y="37941"/>
                      <a:pt x="2275" y="38164"/>
                      <a:pt x="1303" y="39119"/>
                    </a:cubicBezTo>
                    <a:cubicBezTo>
                      <a:pt x="223" y="40189"/>
                      <a:pt x="0" y="41804"/>
                      <a:pt x="776" y="43053"/>
                    </a:cubicBezTo>
                    <a:cubicBezTo>
                      <a:pt x="1659" y="44489"/>
                      <a:pt x="3328" y="44641"/>
                      <a:pt x="4131" y="44712"/>
                    </a:cubicBezTo>
                    <a:cubicBezTo>
                      <a:pt x="4826" y="44775"/>
                      <a:pt x="5594" y="44837"/>
                      <a:pt x="6423" y="44837"/>
                    </a:cubicBezTo>
                    <a:cubicBezTo>
                      <a:pt x="8957" y="44837"/>
                      <a:pt x="10679" y="44266"/>
                      <a:pt x="11678" y="43107"/>
                    </a:cubicBezTo>
                    <a:cubicBezTo>
                      <a:pt x="12186" y="42509"/>
                      <a:pt x="12748" y="41483"/>
                      <a:pt x="12516" y="39940"/>
                    </a:cubicBezTo>
                    <a:cubicBezTo>
                      <a:pt x="12463" y="39583"/>
                      <a:pt x="12374" y="39253"/>
                      <a:pt x="12267" y="38958"/>
                    </a:cubicBezTo>
                    <a:cubicBezTo>
                      <a:pt x="12383" y="38673"/>
                      <a:pt x="12454" y="38387"/>
                      <a:pt x="12472" y="38084"/>
                    </a:cubicBezTo>
                    <a:cubicBezTo>
                      <a:pt x="12525" y="37388"/>
                      <a:pt x="12293" y="36692"/>
                      <a:pt x="11812" y="36148"/>
                    </a:cubicBezTo>
                    <a:cubicBezTo>
                      <a:pt x="11598" y="35898"/>
                      <a:pt x="11339" y="35675"/>
                      <a:pt x="11053" y="35497"/>
                    </a:cubicBezTo>
                    <a:cubicBezTo>
                      <a:pt x="11053" y="35408"/>
                      <a:pt x="11053" y="35327"/>
                      <a:pt x="11044" y="35238"/>
                    </a:cubicBezTo>
                    <a:cubicBezTo>
                      <a:pt x="11009" y="34239"/>
                      <a:pt x="10982" y="33293"/>
                      <a:pt x="11000" y="32339"/>
                    </a:cubicBezTo>
                    <a:cubicBezTo>
                      <a:pt x="11018" y="31411"/>
                      <a:pt x="11080" y="30671"/>
                      <a:pt x="11205" y="30002"/>
                    </a:cubicBezTo>
                    <a:cubicBezTo>
                      <a:pt x="11214" y="29930"/>
                      <a:pt x="11232" y="29850"/>
                      <a:pt x="11250" y="29779"/>
                    </a:cubicBezTo>
                    <a:cubicBezTo>
                      <a:pt x="11571" y="30617"/>
                      <a:pt x="11945" y="31456"/>
                      <a:pt x="12347" y="32294"/>
                    </a:cubicBezTo>
                    <a:cubicBezTo>
                      <a:pt x="12347" y="32330"/>
                      <a:pt x="12356" y="32794"/>
                      <a:pt x="12356" y="32794"/>
                    </a:cubicBezTo>
                    <a:cubicBezTo>
                      <a:pt x="12356" y="32910"/>
                      <a:pt x="12365" y="33026"/>
                      <a:pt x="12365" y="33142"/>
                    </a:cubicBezTo>
                    <a:lnTo>
                      <a:pt x="12365" y="33186"/>
                    </a:lnTo>
                    <a:cubicBezTo>
                      <a:pt x="12374" y="33293"/>
                      <a:pt x="12374" y="33409"/>
                      <a:pt x="12383" y="33525"/>
                    </a:cubicBezTo>
                    <a:lnTo>
                      <a:pt x="12391" y="33632"/>
                    </a:lnTo>
                    <a:cubicBezTo>
                      <a:pt x="12400" y="33793"/>
                      <a:pt x="12418" y="33927"/>
                      <a:pt x="12436" y="34052"/>
                    </a:cubicBezTo>
                    <a:cubicBezTo>
                      <a:pt x="12722" y="36255"/>
                      <a:pt x="13872" y="37067"/>
                      <a:pt x="14782" y="37353"/>
                    </a:cubicBezTo>
                    <a:cubicBezTo>
                      <a:pt x="15077" y="37442"/>
                      <a:pt x="15380" y="37486"/>
                      <a:pt x="15683" y="37486"/>
                    </a:cubicBezTo>
                    <a:cubicBezTo>
                      <a:pt x="16674" y="37486"/>
                      <a:pt x="17521" y="37040"/>
                      <a:pt x="18199" y="36585"/>
                    </a:cubicBezTo>
                    <a:cubicBezTo>
                      <a:pt x="20652" y="36121"/>
                      <a:pt x="23454" y="35542"/>
                      <a:pt x="26130" y="34649"/>
                    </a:cubicBezTo>
                    <a:cubicBezTo>
                      <a:pt x="26139" y="34649"/>
                      <a:pt x="26139" y="34649"/>
                      <a:pt x="26148" y="34641"/>
                    </a:cubicBezTo>
                    <a:cubicBezTo>
                      <a:pt x="26228" y="35247"/>
                      <a:pt x="26415" y="35800"/>
                      <a:pt x="26728" y="36291"/>
                    </a:cubicBezTo>
                    <a:cubicBezTo>
                      <a:pt x="27245" y="37103"/>
                      <a:pt x="28307" y="38066"/>
                      <a:pt x="30412" y="38066"/>
                    </a:cubicBezTo>
                    <a:cubicBezTo>
                      <a:pt x="30564" y="38066"/>
                      <a:pt x="30715" y="38066"/>
                      <a:pt x="30876" y="38057"/>
                    </a:cubicBezTo>
                    <a:lnTo>
                      <a:pt x="30876" y="38057"/>
                    </a:lnTo>
                    <a:cubicBezTo>
                      <a:pt x="30831" y="38084"/>
                      <a:pt x="30787" y="38120"/>
                      <a:pt x="30742" y="38155"/>
                    </a:cubicBezTo>
                    <a:cubicBezTo>
                      <a:pt x="30430" y="38423"/>
                      <a:pt x="30225" y="38789"/>
                      <a:pt x="30144" y="39172"/>
                    </a:cubicBezTo>
                    <a:cubicBezTo>
                      <a:pt x="30100" y="39262"/>
                      <a:pt x="30064" y="39342"/>
                      <a:pt x="30028" y="39431"/>
                    </a:cubicBezTo>
                    <a:cubicBezTo>
                      <a:pt x="29564" y="40582"/>
                      <a:pt x="29877" y="41938"/>
                      <a:pt x="30796" y="42812"/>
                    </a:cubicBezTo>
                    <a:cubicBezTo>
                      <a:pt x="31563" y="43553"/>
                      <a:pt x="32535" y="43758"/>
                      <a:pt x="33293" y="43856"/>
                    </a:cubicBezTo>
                    <a:cubicBezTo>
                      <a:pt x="33597" y="43901"/>
                      <a:pt x="33909" y="43918"/>
                      <a:pt x="34221" y="43918"/>
                    </a:cubicBezTo>
                    <a:cubicBezTo>
                      <a:pt x="35024" y="43918"/>
                      <a:pt x="35791" y="43785"/>
                      <a:pt x="36434" y="43517"/>
                    </a:cubicBezTo>
                    <a:cubicBezTo>
                      <a:pt x="37272" y="43178"/>
                      <a:pt x="37959" y="42518"/>
                      <a:pt x="38405" y="41617"/>
                    </a:cubicBezTo>
                    <a:cubicBezTo>
                      <a:pt x="39065" y="40288"/>
                      <a:pt x="39172" y="38601"/>
                      <a:pt x="38735" y="36612"/>
                    </a:cubicBezTo>
                    <a:cubicBezTo>
                      <a:pt x="38726" y="36603"/>
                      <a:pt x="38726" y="36594"/>
                      <a:pt x="38726" y="36585"/>
                    </a:cubicBezTo>
                    <a:cubicBezTo>
                      <a:pt x="38691" y="36452"/>
                      <a:pt x="38655" y="36318"/>
                      <a:pt x="38619" y="36184"/>
                    </a:cubicBezTo>
                    <a:lnTo>
                      <a:pt x="38619" y="36184"/>
                    </a:lnTo>
                    <a:cubicBezTo>
                      <a:pt x="38771" y="36211"/>
                      <a:pt x="38914" y="36220"/>
                      <a:pt x="39065" y="36220"/>
                    </a:cubicBezTo>
                    <a:lnTo>
                      <a:pt x="39199" y="36220"/>
                    </a:lnTo>
                    <a:cubicBezTo>
                      <a:pt x="39476" y="36362"/>
                      <a:pt x="39770" y="36452"/>
                      <a:pt x="40082" y="36487"/>
                    </a:cubicBezTo>
                    <a:cubicBezTo>
                      <a:pt x="40189" y="36496"/>
                      <a:pt x="40288" y="36505"/>
                      <a:pt x="40386" y="36505"/>
                    </a:cubicBezTo>
                    <a:cubicBezTo>
                      <a:pt x="40725" y="36505"/>
                      <a:pt x="41055" y="36443"/>
                      <a:pt x="41367" y="36318"/>
                    </a:cubicBezTo>
                    <a:cubicBezTo>
                      <a:pt x="41465" y="36318"/>
                      <a:pt x="41572" y="36327"/>
                      <a:pt x="41670" y="36327"/>
                    </a:cubicBezTo>
                    <a:cubicBezTo>
                      <a:pt x="42295" y="36327"/>
                      <a:pt x="42866" y="36202"/>
                      <a:pt x="43365" y="35970"/>
                    </a:cubicBezTo>
                    <a:cubicBezTo>
                      <a:pt x="44445" y="35461"/>
                      <a:pt x="45096" y="34453"/>
                      <a:pt x="45105" y="33276"/>
                    </a:cubicBezTo>
                    <a:cubicBezTo>
                      <a:pt x="45114" y="32544"/>
                      <a:pt x="44882" y="31911"/>
                      <a:pt x="44463" y="31447"/>
                    </a:cubicBezTo>
                    <a:cubicBezTo>
                      <a:pt x="44489" y="31340"/>
                      <a:pt x="44507" y="31233"/>
                      <a:pt x="44525" y="31117"/>
                    </a:cubicBezTo>
                    <a:cubicBezTo>
                      <a:pt x="44935" y="30546"/>
                      <a:pt x="45105" y="29805"/>
                      <a:pt x="44953" y="29056"/>
                    </a:cubicBezTo>
                    <a:cubicBezTo>
                      <a:pt x="44891" y="28762"/>
                      <a:pt x="44775" y="28476"/>
                      <a:pt x="44605" y="28226"/>
                    </a:cubicBezTo>
                    <a:cubicBezTo>
                      <a:pt x="44811" y="27290"/>
                      <a:pt x="44811" y="26335"/>
                      <a:pt x="44596" y="25416"/>
                    </a:cubicBezTo>
                    <a:cubicBezTo>
                      <a:pt x="44249" y="23962"/>
                      <a:pt x="43294" y="22553"/>
                      <a:pt x="41893" y="21473"/>
                    </a:cubicBezTo>
                    <a:cubicBezTo>
                      <a:pt x="41037" y="20804"/>
                      <a:pt x="40091" y="20287"/>
                      <a:pt x="39030" y="19903"/>
                    </a:cubicBezTo>
                    <a:cubicBezTo>
                      <a:pt x="39467" y="17307"/>
                      <a:pt x="39440" y="14658"/>
                      <a:pt x="38967" y="12151"/>
                    </a:cubicBezTo>
                    <a:cubicBezTo>
                      <a:pt x="38932" y="11990"/>
                      <a:pt x="38896" y="11830"/>
                      <a:pt x="38869" y="11669"/>
                    </a:cubicBezTo>
                    <a:lnTo>
                      <a:pt x="38833" y="11517"/>
                    </a:lnTo>
                    <a:cubicBezTo>
                      <a:pt x="38807" y="11410"/>
                      <a:pt x="38780" y="11294"/>
                      <a:pt x="38753" y="11187"/>
                    </a:cubicBezTo>
                    <a:cubicBezTo>
                      <a:pt x="38735" y="11134"/>
                      <a:pt x="38726" y="11080"/>
                      <a:pt x="38709" y="11027"/>
                    </a:cubicBezTo>
                    <a:cubicBezTo>
                      <a:pt x="38682" y="10902"/>
                      <a:pt x="38646" y="10777"/>
                      <a:pt x="38610" y="10661"/>
                    </a:cubicBezTo>
                    <a:lnTo>
                      <a:pt x="38584" y="10545"/>
                    </a:lnTo>
                    <a:cubicBezTo>
                      <a:pt x="38539" y="10393"/>
                      <a:pt x="38494" y="10233"/>
                      <a:pt x="38450" y="10090"/>
                    </a:cubicBezTo>
                    <a:cubicBezTo>
                      <a:pt x="38432" y="10045"/>
                      <a:pt x="38396" y="9938"/>
                      <a:pt x="38396" y="9938"/>
                    </a:cubicBezTo>
                    <a:cubicBezTo>
                      <a:pt x="38361" y="9831"/>
                      <a:pt x="38325" y="9724"/>
                      <a:pt x="38289" y="9617"/>
                    </a:cubicBezTo>
                    <a:cubicBezTo>
                      <a:pt x="38271" y="9555"/>
                      <a:pt x="38254" y="9501"/>
                      <a:pt x="38227" y="9439"/>
                    </a:cubicBezTo>
                    <a:cubicBezTo>
                      <a:pt x="38191" y="9332"/>
                      <a:pt x="38155" y="9234"/>
                      <a:pt x="38120" y="9135"/>
                    </a:cubicBezTo>
                    <a:cubicBezTo>
                      <a:pt x="38120" y="9135"/>
                      <a:pt x="38066" y="9011"/>
                      <a:pt x="38057" y="8966"/>
                    </a:cubicBezTo>
                    <a:cubicBezTo>
                      <a:pt x="37995" y="8823"/>
                      <a:pt x="37941" y="8672"/>
                      <a:pt x="37879" y="8529"/>
                    </a:cubicBezTo>
                    <a:cubicBezTo>
                      <a:pt x="37861" y="8493"/>
                      <a:pt x="37843" y="8466"/>
                      <a:pt x="37834" y="8431"/>
                    </a:cubicBezTo>
                    <a:lnTo>
                      <a:pt x="37816" y="8395"/>
                    </a:lnTo>
                    <a:cubicBezTo>
                      <a:pt x="37772" y="8288"/>
                      <a:pt x="37727" y="8181"/>
                      <a:pt x="37674" y="8083"/>
                    </a:cubicBezTo>
                    <a:cubicBezTo>
                      <a:pt x="37656" y="8020"/>
                      <a:pt x="37629" y="7967"/>
                      <a:pt x="37602" y="7913"/>
                    </a:cubicBezTo>
                    <a:lnTo>
                      <a:pt x="37585" y="7886"/>
                    </a:lnTo>
                    <a:cubicBezTo>
                      <a:pt x="37549" y="7806"/>
                      <a:pt x="37504" y="7717"/>
                      <a:pt x="37460" y="7619"/>
                    </a:cubicBezTo>
                    <a:cubicBezTo>
                      <a:pt x="37424" y="7565"/>
                      <a:pt x="37397" y="7503"/>
                      <a:pt x="37361" y="7440"/>
                    </a:cubicBezTo>
                    <a:cubicBezTo>
                      <a:pt x="37317" y="7342"/>
                      <a:pt x="37263" y="7244"/>
                      <a:pt x="37210" y="7137"/>
                    </a:cubicBezTo>
                    <a:lnTo>
                      <a:pt x="37192" y="7119"/>
                    </a:lnTo>
                    <a:cubicBezTo>
                      <a:pt x="37165" y="7066"/>
                      <a:pt x="37130" y="7012"/>
                      <a:pt x="37103" y="6950"/>
                    </a:cubicBezTo>
                    <a:cubicBezTo>
                      <a:pt x="37031" y="6834"/>
                      <a:pt x="36969" y="6718"/>
                      <a:pt x="36898" y="6602"/>
                    </a:cubicBezTo>
                    <a:cubicBezTo>
                      <a:pt x="36862" y="6548"/>
                      <a:pt x="36835" y="6495"/>
                      <a:pt x="36799" y="6441"/>
                    </a:cubicBezTo>
                    <a:lnTo>
                      <a:pt x="36782" y="6415"/>
                    </a:lnTo>
                    <a:cubicBezTo>
                      <a:pt x="36737" y="6334"/>
                      <a:pt x="36683" y="6254"/>
                      <a:pt x="36630" y="6174"/>
                    </a:cubicBezTo>
                    <a:cubicBezTo>
                      <a:pt x="36585" y="6111"/>
                      <a:pt x="36550" y="6049"/>
                      <a:pt x="36505" y="5977"/>
                    </a:cubicBezTo>
                    <a:cubicBezTo>
                      <a:pt x="36487" y="5951"/>
                      <a:pt x="36469" y="5924"/>
                      <a:pt x="36452" y="5906"/>
                    </a:cubicBezTo>
                    <a:cubicBezTo>
                      <a:pt x="36443" y="5879"/>
                      <a:pt x="36425" y="5861"/>
                      <a:pt x="36407" y="5844"/>
                    </a:cubicBezTo>
                    <a:cubicBezTo>
                      <a:pt x="36184" y="5522"/>
                      <a:pt x="35952" y="5210"/>
                      <a:pt x="35711" y="4907"/>
                    </a:cubicBezTo>
                    <a:cubicBezTo>
                      <a:pt x="35738" y="4470"/>
                      <a:pt x="35747" y="3997"/>
                      <a:pt x="35720" y="3506"/>
                    </a:cubicBezTo>
                    <a:cubicBezTo>
                      <a:pt x="35658" y="2436"/>
                      <a:pt x="35345" y="1597"/>
                      <a:pt x="34765" y="964"/>
                    </a:cubicBezTo>
                    <a:cubicBezTo>
                      <a:pt x="34195" y="339"/>
                      <a:pt x="33401" y="0"/>
                      <a:pt x="325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dist="38100" dir="540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40"/>
              <p:cNvSpPr/>
              <p:nvPr/>
            </p:nvSpPr>
            <p:spPr>
              <a:xfrm>
                <a:off x="7396931" y="3342318"/>
                <a:ext cx="281785" cy="162235"/>
              </a:xfrm>
              <a:custGeom>
                <a:avLst/>
                <a:gdLst/>
                <a:ahLst/>
                <a:cxnLst/>
                <a:rect l="l" t="t" r="r" b="b"/>
                <a:pathLst>
                  <a:path w="8681" h="4998" extrusionOk="0">
                    <a:moveTo>
                      <a:pt x="7453" y="0"/>
                    </a:moveTo>
                    <a:cubicBezTo>
                      <a:pt x="7414" y="0"/>
                      <a:pt x="7374" y="3"/>
                      <a:pt x="7334" y="9"/>
                    </a:cubicBezTo>
                    <a:cubicBezTo>
                      <a:pt x="6896" y="72"/>
                      <a:pt x="6450" y="143"/>
                      <a:pt x="6013" y="206"/>
                    </a:cubicBezTo>
                    <a:cubicBezTo>
                      <a:pt x="5808" y="215"/>
                      <a:pt x="5621" y="322"/>
                      <a:pt x="5567" y="580"/>
                    </a:cubicBezTo>
                    <a:cubicBezTo>
                      <a:pt x="5433" y="1258"/>
                      <a:pt x="4809" y="1374"/>
                      <a:pt x="4211" y="1481"/>
                    </a:cubicBezTo>
                    <a:cubicBezTo>
                      <a:pt x="3551" y="1606"/>
                      <a:pt x="2891" y="1704"/>
                      <a:pt x="2231" y="1838"/>
                    </a:cubicBezTo>
                    <a:cubicBezTo>
                      <a:pt x="1517" y="1990"/>
                      <a:pt x="803" y="2222"/>
                      <a:pt x="402" y="2873"/>
                    </a:cubicBezTo>
                    <a:cubicBezTo>
                      <a:pt x="0" y="3524"/>
                      <a:pt x="241" y="4265"/>
                      <a:pt x="919" y="4595"/>
                    </a:cubicBezTo>
                    <a:cubicBezTo>
                      <a:pt x="1508" y="4871"/>
                      <a:pt x="2195" y="4898"/>
                      <a:pt x="2828" y="4943"/>
                    </a:cubicBezTo>
                    <a:cubicBezTo>
                      <a:pt x="3286" y="4979"/>
                      <a:pt x="3747" y="4997"/>
                      <a:pt x="4208" y="4997"/>
                    </a:cubicBezTo>
                    <a:cubicBezTo>
                      <a:pt x="4537" y="4997"/>
                      <a:pt x="4865" y="4988"/>
                      <a:pt x="5193" y="4970"/>
                    </a:cubicBezTo>
                    <a:cubicBezTo>
                      <a:pt x="6602" y="4889"/>
                      <a:pt x="8663" y="4577"/>
                      <a:pt x="8672" y="2775"/>
                    </a:cubicBezTo>
                    <a:cubicBezTo>
                      <a:pt x="8681" y="1927"/>
                      <a:pt x="8235" y="1151"/>
                      <a:pt x="7985" y="375"/>
                    </a:cubicBezTo>
                    <a:cubicBezTo>
                      <a:pt x="7900" y="121"/>
                      <a:pt x="7696" y="0"/>
                      <a:pt x="74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40"/>
              <p:cNvSpPr/>
              <p:nvPr/>
            </p:nvSpPr>
            <p:spPr>
              <a:xfrm>
                <a:off x="7549528" y="3303788"/>
                <a:ext cx="126594" cy="76833"/>
              </a:xfrm>
              <a:custGeom>
                <a:avLst/>
                <a:gdLst/>
                <a:ahLst/>
                <a:cxnLst/>
                <a:rect l="l" t="t" r="r" b="b"/>
                <a:pathLst>
                  <a:path w="3900" h="2367" extrusionOk="0">
                    <a:moveTo>
                      <a:pt x="1918" y="1"/>
                    </a:moveTo>
                    <a:cubicBezTo>
                      <a:pt x="872" y="1"/>
                      <a:pt x="19" y="503"/>
                      <a:pt x="10" y="1152"/>
                    </a:cubicBezTo>
                    <a:cubicBezTo>
                      <a:pt x="1" y="1803"/>
                      <a:pt x="857" y="2347"/>
                      <a:pt x="1928" y="2365"/>
                    </a:cubicBezTo>
                    <a:cubicBezTo>
                      <a:pt x="1954" y="2366"/>
                      <a:pt x="1981" y="2366"/>
                      <a:pt x="2007" y="2366"/>
                    </a:cubicBezTo>
                    <a:cubicBezTo>
                      <a:pt x="3041" y="2366"/>
                      <a:pt x="3873" y="1858"/>
                      <a:pt x="3890" y="1223"/>
                    </a:cubicBezTo>
                    <a:cubicBezTo>
                      <a:pt x="3899" y="572"/>
                      <a:pt x="3043" y="28"/>
                      <a:pt x="1972" y="1"/>
                    </a:cubicBezTo>
                    <a:cubicBezTo>
                      <a:pt x="1954" y="1"/>
                      <a:pt x="1936" y="1"/>
                      <a:pt x="19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40"/>
              <p:cNvSpPr/>
              <p:nvPr/>
            </p:nvSpPr>
            <p:spPr>
              <a:xfrm>
                <a:off x="7394334" y="3299990"/>
                <a:ext cx="298242" cy="209107"/>
              </a:xfrm>
              <a:custGeom>
                <a:avLst/>
                <a:gdLst/>
                <a:ahLst/>
                <a:cxnLst/>
                <a:rect l="l" t="t" r="r" b="b"/>
                <a:pathLst>
                  <a:path w="9188" h="6442" extrusionOk="0">
                    <a:moveTo>
                      <a:pt x="6722" y="237"/>
                    </a:moveTo>
                    <a:cubicBezTo>
                      <a:pt x="7217" y="237"/>
                      <a:pt x="7714" y="367"/>
                      <a:pt x="8127" y="644"/>
                    </a:cubicBezTo>
                    <a:cubicBezTo>
                      <a:pt x="8663" y="1001"/>
                      <a:pt x="8654" y="1599"/>
                      <a:pt x="8145" y="1983"/>
                    </a:cubicBezTo>
                    <a:cubicBezTo>
                      <a:pt x="8141" y="1986"/>
                      <a:pt x="8138" y="1989"/>
                      <a:pt x="8134" y="1992"/>
                    </a:cubicBezTo>
                    <a:lnTo>
                      <a:pt x="8134" y="1992"/>
                    </a:lnTo>
                    <a:cubicBezTo>
                      <a:pt x="8094" y="2015"/>
                      <a:pt x="8070" y="2059"/>
                      <a:pt x="8092" y="2116"/>
                    </a:cubicBezTo>
                    <a:cubicBezTo>
                      <a:pt x="8395" y="2901"/>
                      <a:pt x="8787" y="3722"/>
                      <a:pt x="8564" y="4579"/>
                    </a:cubicBezTo>
                    <a:cubicBezTo>
                      <a:pt x="8422" y="5141"/>
                      <a:pt x="7949" y="5506"/>
                      <a:pt x="7440" y="5738"/>
                    </a:cubicBezTo>
                    <a:cubicBezTo>
                      <a:pt x="6914" y="5979"/>
                      <a:pt x="6316" y="6068"/>
                      <a:pt x="5745" y="6122"/>
                    </a:cubicBezTo>
                    <a:cubicBezTo>
                      <a:pt x="5286" y="6167"/>
                      <a:pt x="4827" y="6184"/>
                      <a:pt x="4367" y="6184"/>
                    </a:cubicBezTo>
                    <a:cubicBezTo>
                      <a:pt x="4006" y="6184"/>
                      <a:pt x="3645" y="6173"/>
                      <a:pt x="3283" y="6158"/>
                    </a:cubicBezTo>
                    <a:cubicBezTo>
                      <a:pt x="2462" y="6113"/>
                      <a:pt x="1365" y="6149"/>
                      <a:pt x="723" y="5560"/>
                    </a:cubicBezTo>
                    <a:cubicBezTo>
                      <a:pt x="0" y="4909"/>
                      <a:pt x="634" y="3963"/>
                      <a:pt x="1303" y="3597"/>
                    </a:cubicBezTo>
                    <a:cubicBezTo>
                      <a:pt x="2016" y="3205"/>
                      <a:pt x="2953" y="3142"/>
                      <a:pt x="3747" y="3008"/>
                    </a:cubicBezTo>
                    <a:cubicBezTo>
                      <a:pt x="4389" y="2893"/>
                      <a:pt x="5219" y="2857"/>
                      <a:pt x="5629" y="2277"/>
                    </a:cubicBezTo>
                    <a:cubicBezTo>
                      <a:pt x="5665" y="2223"/>
                      <a:pt x="5638" y="2143"/>
                      <a:pt x="5585" y="2116"/>
                    </a:cubicBezTo>
                    <a:cubicBezTo>
                      <a:pt x="5085" y="1849"/>
                      <a:pt x="4666" y="1331"/>
                      <a:pt x="5103" y="814"/>
                    </a:cubicBezTo>
                    <a:cubicBezTo>
                      <a:pt x="5433" y="404"/>
                      <a:pt x="6049" y="270"/>
                      <a:pt x="6539" y="243"/>
                    </a:cubicBezTo>
                    <a:cubicBezTo>
                      <a:pt x="6600" y="239"/>
                      <a:pt x="6661" y="237"/>
                      <a:pt x="6722" y="237"/>
                    </a:cubicBezTo>
                    <a:close/>
                    <a:moveTo>
                      <a:pt x="6644" y="1"/>
                    </a:moveTo>
                    <a:cubicBezTo>
                      <a:pt x="6609" y="1"/>
                      <a:pt x="6574" y="1"/>
                      <a:pt x="6539" y="2"/>
                    </a:cubicBezTo>
                    <a:cubicBezTo>
                      <a:pt x="5897" y="20"/>
                      <a:pt x="5148" y="261"/>
                      <a:pt x="4791" y="832"/>
                    </a:cubicBezTo>
                    <a:cubicBezTo>
                      <a:pt x="4445" y="1392"/>
                      <a:pt x="4867" y="1952"/>
                      <a:pt x="5341" y="2252"/>
                    </a:cubicBezTo>
                    <a:lnTo>
                      <a:pt x="5341" y="2252"/>
                    </a:lnTo>
                    <a:cubicBezTo>
                      <a:pt x="5066" y="2541"/>
                      <a:pt x="4643" y="2605"/>
                      <a:pt x="4264" y="2669"/>
                    </a:cubicBezTo>
                    <a:cubicBezTo>
                      <a:pt x="3756" y="2768"/>
                      <a:pt x="3247" y="2848"/>
                      <a:pt x="2748" y="2937"/>
                    </a:cubicBezTo>
                    <a:cubicBezTo>
                      <a:pt x="1990" y="3080"/>
                      <a:pt x="1205" y="3231"/>
                      <a:pt x="634" y="3785"/>
                    </a:cubicBezTo>
                    <a:cubicBezTo>
                      <a:pt x="170" y="4248"/>
                      <a:pt x="27" y="4944"/>
                      <a:pt x="375" y="5515"/>
                    </a:cubicBezTo>
                    <a:cubicBezTo>
                      <a:pt x="776" y="6158"/>
                      <a:pt x="1686" y="6265"/>
                      <a:pt x="2373" y="6327"/>
                    </a:cubicBezTo>
                    <a:cubicBezTo>
                      <a:pt x="2918" y="6376"/>
                      <a:pt x="3688" y="6441"/>
                      <a:pt x="4509" y="6441"/>
                    </a:cubicBezTo>
                    <a:cubicBezTo>
                      <a:pt x="6674" y="6441"/>
                      <a:pt x="9188" y="5988"/>
                      <a:pt x="8832" y="3588"/>
                    </a:cubicBezTo>
                    <a:cubicBezTo>
                      <a:pt x="8755" y="3078"/>
                      <a:pt x="8541" y="2599"/>
                      <a:pt x="8351" y="2122"/>
                    </a:cubicBezTo>
                    <a:lnTo>
                      <a:pt x="8351" y="2122"/>
                    </a:lnTo>
                    <a:cubicBezTo>
                      <a:pt x="8777" y="1753"/>
                      <a:pt x="8967" y="1186"/>
                      <a:pt x="8547" y="707"/>
                    </a:cubicBezTo>
                    <a:cubicBezTo>
                      <a:pt x="8080" y="172"/>
                      <a:pt x="7330" y="1"/>
                      <a:pt x="66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40"/>
              <p:cNvSpPr/>
              <p:nvPr/>
            </p:nvSpPr>
            <p:spPr>
              <a:xfrm>
                <a:off x="7557643" y="3359847"/>
                <a:ext cx="67517" cy="20839"/>
              </a:xfrm>
              <a:custGeom>
                <a:avLst/>
                <a:gdLst/>
                <a:ahLst/>
                <a:cxnLst/>
                <a:rect l="l" t="t" r="r" b="b"/>
                <a:pathLst>
                  <a:path w="2080" h="642" extrusionOk="0">
                    <a:moveTo>
                      <a:pt x="146" y="0"/>
                    </a:moveTo>
                    <a:cubicBezTo>
                      <a:pt x="56" y="0"/>
                      <a:pt x="0" y="129"/>
                      <a:pt x="99" y="174"/>
                    </a:cubicBezTo>
                    <a:cubicBezTo>
                      <a:pt x="420" y="353"/>
                      <a:pt x="750" y="478"/>
                      <a:pt x="1107" y="558"/>
                    </a:cubicBezTo>
                    <a:cubicBezTo>
                      <a:pt x="1282" y="596"/>
                      <a:pt x="1488" y="641"/>
                      <a:pt x="1685" y="641"/>
                    </a:cubicBezTo>
                    <a:cubicBezTo>
                      <a:pt x="1809" y="641"/>
                      <a:pt x="1928" y="624"/>
                      <a:pt x="2035" y="576"/>
                    </a:cubicBezTo>
                    <a:cubicBezTo>
                      <a:pt x="2079" y="558"/>
                      <a:pt x="2079" y="478"/>
                      <a:pt x="2035" y="451"/>
                    </a:cubicBezTo>
                    <a:cubicBezTo>
                      <a:pt x="1776" y="326"/>
                      <a:pt x="1446" y="371"/>
                      <a:pt x="1169" y="326"/>
                    </a:cubicBezTo>
                    <a:cubicBezTo>
                      <a:pt x="830" y="272"/>
                      <a:pt x="500" y="174"/>
                      <a:pt x="197" y="14"/>
                    </a:cubicBezTo>
                    <a:cubicBezTo>
                      <a:pt x="179" y="4"/>
                      <a:pt x="162" y="0"/>
                      <a:pt x="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40"/>
              <p:cNvSpPr/>
              <p:nvPr/>
            </p:nvSpPr>
            <p:spPr>
              <a:xfrm>
                <a:off x="7428807" y="3400812"/>
                <a:ext cx="135650" cy="39764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1225" extrusionOk="0">
                    <a:moveTo>
                      <a:pt x="1800" y="0"/>
                    </a:moveTo>
                    <a:cubicBezTo>
                      <a:pt x="1200" y="0"/>
                      <a:pt x="603" y="143"/>
                      <a:pt x="62" y="393"/>
                    </a:cubicBezTo>
                    <a:cubicBezTo>
                      <a:pt x="1" y="416"/>
                      <a:pt x="38" y="498"/>
                      <a:pt x="95" y="498"/>
                    </a:cubicBezTo>
                    <a:cubicBezTo>
                      <a:pt x="105" y="498"/>
                      <a:pt x="115" y="496"/>
                      <a:pt x="125" y="491"/>
                    </a:cubicBezTo>
                    <a:cubicBezTo>
                      <a:pt x="595" y="292"/>
                      <a:pt x="1121" y="204"/>
                      <a:pt x="1638" y="204"/>
                    </a:cubicBezTo>
                    <a:cubicBezTo>
                      <a:pt x="1838" y="204"/>
                      <a:pt x="2036" y="217"/>
                      <a:pt x="2230" y="241"/>
                    </a:cubicBezTo>
                    <a:cubicBezTo>
                      <a:pt x="2988" y="349"/>
                      <a:pt x="3524" y="714"/>
                      <a:pt x="4077" y="1214"/>
                    </a:cubicBezTo>
                    <a:cubicBezTo>
                      <a:pt x="4086" y="1221"/>
                      <a:pt x="4098" y="1224"/>
                      <a:pt x="4111" y="1224"/>
                    </a:cubicBezTo>
                    <a:cubicBezTo>
                      <a:pt x="4144" y="1224"/>
                      <a:pt x="4179" y="1200"/>
                      <a:pt x="4166" y="1160"/>
                    </a:cubicBezTo>
                    <a:cubicBezTo>
                      <a:pt x="3898" y="464"/>
                      <a:pt x="3051" y="152"/>
                      <a:pt x="2373" y="45"/>
                    </a:cubicBezTo>
                    <a:cubicBezTo>
                      <a:pt x="2183" y="15"/>
                      <a:pt x="1991" y="0"/>
                      <a:pt x="1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40"/>
              <p:cNvSpPr/>
              <p:nvPr/>
            </p:nvSpPr>
            <p:spPr>
              <a:xfrm>
                <a:off x="7491619" y="3395618"/>
                <a:ext cx="79527" cy="19801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610" extrusionOk="0">
                    <a:moveTo>
                      <a:pt x="45" y="107"/>
                    </a:moveTo>
                    <a:cubicBezTo>
                      <a:pt x="10" y="107"/>
                      <a:pt x="1" y="170"/>
                      <a:pt x="36" y="178"/>
                    </a:cubicBezTo>
                    <a:cubicBezTo>
                      <a:pt x="375" y="232"/>
                      <a:pt x="723" y="250"/>
                      <a:pt x="1071" y="268"/>
                    </a:cubicBezTo>
                    <a:cubicBezTo>
                      <a:pt x="1544" y="294"/>
                      <a:pt x="1937" y="437"/>
                      <a:pt x="2374" y="607"/>
                    </a:cubicBezTo>
                    <a:cubicBezTo>
                      <a:pt x="2379" y="609"/>
                      <a:pt x="2384" y="610"/>
                      <a:pt x="2389" y="610"/>
                    </a:cubicBezTo>
                    <a:cubicBezTo>
                      <a:pt x="2426" y="610"/>
                      <a:pt x="2450" y="559"/>
                      <a:pt x="2418" y="535"/>
                    </a:cubicBezTo>
                    <a:cubicBezTo>
                      <a:pt x="1749" y="0"/>
                      <a:pt x="830" y="178"/>
                      <a:pt x="45" y="1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40"/>
              <p:cNvSpPr/>
              <p:nvPr/>
            </p:nvSpPr>
            <p:spPr>
              <a:xfrm>
                <a:off x="7582541" y="2951623"/>
                <a:ext cx="254292" cy="403737"/>
              </a:xfrm>
              <a:custGeom>
                <a:avLst/>
                <a:gdLst/>
                <a:ahLst/>
                <a:cxnLst/>
                <a:rect l="l" t="t" r="r" b="b"/>
                <a:pathLst>
                  <a:path w="7834" h="12438" extrusionOk="0">
                    <a:moveTo>
                      <a:pt x="4328" y="1"/>
                    </a:moveTo>
                    <a:cubicBezTo>
                      <a:pt x="4126" y="1"/>
                      <a:pt x="3923" y="6"/>
                      <a:pt x="3721" y="20"/>
                    </a:cubicBezTo>
                    <a:cubicBezTo>
                      <a:pt x="2633" y="91"/>
                      <a:pt x="1705" y="511"/>
                      <a:pt x="1080" y="1429"/>
                    </a:cubicBezTo>
                    <a:cubicBezTo>
                      <a:pt x="732" y="1938"/>
                      <a:pt x="536" y="2562"/>
                      <a:pt x="402" y="3160"/>
                    </a:cubicBezTo>
                    <a:cubicBezTo>
                      <a:pt x="206" y="4070"/>
                      <a:pt x="126" y="5025"/>
                      <a:pt x="81" y="5952"/>
                    </a:cubicBezTo>
                    <a:cubicBezTo>
                      <a:pt x="1" y="7879"/>
                      <a:pt x="170" y="9815"/>
                      <a:pt x="179" y="11742"/>
                    </a:cubicBezTo>
                    <a:cubicBezTo>
                      <a:pt x="179" y="12206"/>
                      <a:pt x="536" y="12438"/>
                      <a:pt x="893" y="12438"/>
                    </a:cubicBezTo>
                    <a:cubicBezTo>
                      <a:pt x="1250" y="12438"/>
                      <a:pt x="1607" y="12206"/>
                      <a:pt x="1607" y="11742"/>
                    </a:cubicBezTo>
                    <a:cubicBezTo>
                      <a:pt x="1598" y="9976"/>
                      <a:pt x="1464" y="8201"/>
                      <a:pt x="1500" y="6425"/>
                    </a:cubicBezTo>
                    <a:cubicBezTo>
                      <a:pt x="1517" y="5551"/>
                      <a:pt x="1580" y="4668"/>
                      <a:pt x="1732" y="3811"/>
                    </a:cubicBezTo>
                    <a:cubicBezTo>
                      <a:pt x="1785" y="3499"/>
                      <a:pt x="1865" y="3196"/>
                      <a:pt x="1955" y="2893"/>
                    </a:cubicBezTo>
                    <a:cubicBezTo>
                      <a:pt x="2044" y="2616"/>
                      <a:pt x="2079" y="2536"/>
                      <a:pt x="2249" y="2250"/>
                    </a:cubicBezTo>
                    <a:cubicBezTo>
                      <a:pt x="2270" y="2222"/>
                      <a:pt x="2379" y="2067"/>
                      <a:pt x="2373" y="2067"/>
                    </a:cubicBezTo>
                    <a:lnTo>
                      <a:pt x="2373" y="2067"/>
                    </a:lnTo>
                    <a:cubicBezTo>
                      <a:pt x="2372" y="2067"/>
                      <a:pt x="2366" y="2073"/>
                      <a:pt x="2355" y="2087"/>
                    </a:cubicBezTo>
                    <a:lnTo>
                      <a:pt x="2355" y="2087"/>
                    </a:lnTo>
                    <a:cubicBezTo>
                      <a:pt x="2421" y="2007"/>
                      <a:pt x="2487" y="1941"/>
                      <a:pt x="2561" y="1867"/>
                    </a:cubicBezTo>
                    <a:cubicBezTo>
                      <a:pt x="2585" y="1843"/>
                      <a:pt x="2608" y="1827"/>
                      <a:pt x="2631" y="1805"/>
                    </a:cubicBezTo>
                    <a:lnTo>
                      <a:pt x="2631" y="1805"/>
                    </a:lnTo>
                    <a:cubicBezTo>
                      <a:pt x="2638" y="1801"/>
                      <a:pt x="2647" y="1795"/>
                      <a:pt x="2659" y="1786"/>
                    </a:cubicBezTo>
                    <a:cubicBezTo>
                      <a:pt x="2740" y="1733"/>
                      <a:pt x="2829" y="1679"/>
                      <a:pt x="2918" y="1635"/>
                    </a:cubicBezTo>
                    <a:cubicBezTo>
                      <a:pt x="2942" y="1623"/>
                      <a:pt x="2958" y="1615"/>
                      <a:pt x="2969" y="1610"/>
                    </a:cubicBezTo>
                    <a:lnTo>
                      <a:pt x="2969" y="1610"/>
                    </a:lnTo>
                    <a:cubicBezTo>
                      <a:pt x="2981" y="1606"/>
                      <a:pt x="2998" y="1600"/>
                      <a:pt x="3025" y="1590"/>
                    </a:cubicBezTo>
                    <a:cubicBezTo>
                      <a:pt x="3123" y="1554"/>
                      <a:pt x="3221" y="1528"/>
                      <a:pt x="3319" y="1510"/>
                    </a:cubicBezTo>
                    <a:cubicBezTo>
                      <a:pt x="3361" y="1496"/>
                      <a:pt x="3571" y="1466"/>
                      <a:pt x="3564" y="1466"/>
                    </a:cubicBezTo>
                    <a:cubicBezTo>
                      <a:pt x="3562" y="1466"/>
                      <a:pt x="3543" y="1468"/>
                      <a:pt x="3498" y="1474"/>
                    </a:cubicBezTo>
                    <a:cubicBezTo>
                      <a:pt x="3614" y="1456"/>
                      <a:pt x="3721" y="1447"/>
                      <a:pt x="3837" y="1447"/>
                    </a:cubicBezTo>
                    <a:cubicBezTo>
                      <a:pt x="4021" y="1436"/>
                      <a:pt x="4205" y="1432"/>
                      <a:pt x="4389" y="1432"/>
                    </a:cubicBezTo>
                    <a:cubicBezTo>
                      <a:pt x="5231" y="1432"/>
                      <a:pt x="6073" y="1528"/>
                      <a:pt x="6915" y="1528"/>
                    </a:cubicBezTo>
                    <a:cubicBezTo>
                      <a:pt x="7834" y="1528"/>
                      <a:pt x="7834" y="100"/>
                      <a:pt x="6915" y="100"/>
                    </a:cubicBezTo>
                    <a:cubicBezTo>
                      <a:pt x="6055" y="100"/>
                      <a:pt x="5190" y="1"/>
                      <a:pt x="43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40"/>
              <p:cNvSpPr/>
              <p:nvPr/>
            </p:nvSpPr>
            <p:spPr>
              <a:xfrm>
                <a:off x="8338060" y="2785750"/>
                <a:ext cx="395330" cy="297561"/>
              </a:xfrm>
              <a:custGeom>
                <a:avLst/>
                <a:gdLst/>
                <a:ahLst/>
                <a:cxnLst/>
                <a:rect l="l" t="t" r="r" b="b"/>
                <a:pathLst>
                  <a:path w="12179" h="9167" extrusionOk="0">
                    <a:moveTo>
                      <a:pt x="920" y="0"/>
                    </a:moveTo>
                    <a:cubicBezTo>
                      <a:pt x="1" y="0"/>
                      <a:pt x="1" y="1437"/>
                      <a:pt x="920" y="1437"/>
                    </a:cubicBezTo>
                    <a:cubicBezTo>
                      <a:pt x="3587" y="1437"/>
                      <a:pt x="6353" y="1463"/>
                      <a:pt x="8645" y="3016"/>
                    </a:cubicBezTo>
                    <a:cubicBezTo>
                      <a:pt x="9448" y="3569"/>
                      <a:pt x="10144" y="4354"/>
                      <a:pt x="10421" y="5210"/>
                    </a:cubicBezTo>
                    <a:cubicBezTo>
                      <a:pt x="10563" y="5647"/>
                      <a:pt x="10608" y="6102"/>
                      <a:pt x="10537" y="6522"/>
                    </a:cubicBezTo>
                    <a:cubicBezTo>
                      <a:pt x="10447" y="7102"/>
                      <a:pt x="10207" y="7619"/>
                      <a:pt x="9894" y="8110"/>
                    </a:cubicBezTo>
                    <a:cubicBezTo>
                      <a:pt x="9553" y="8655"/>
                      <a:pt x="10049" y="9167"/>
                      <a:pt x="10547" y="9167"/>
                    </a:cubicBezTo>
                    <a:cubicBezTo>
                      <a:pt x="10766" y="9167"/>
                      <a:pt x="10985" y="9069"/>
                      <a:pt x="11134" y="8832"/>
                    </a:cubicBezTo>
                    <a:cubicBezTo>
                      <a:pt x="11848" y="7699"/>
                      <a:pt x="12178" y="6379"/>
                      <a:pt x="11866" y="5059"/>
                    </a:cubicBezTo>
                    <a:cubicBezTo>
                      <a:pt x="11580" y="3872"/>
                      <a:pt x="10751" y="2846"/>
                      <a:pt x="9805" y="2115"/>
                    </a:cubicBezTo>
                    <a:cubicBezTo>
                      <a:pt x="7245" y="125"/>
                      <a:pt x="4024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40"/>
              <p:cNvSpPr/>
              <p:nvPr/>
            </p:nvSpPr>
            <p:spPr>
              <a:xfrm>
                <a:off x="8572620" y="3043941"/>
                <a:ext cx="168273" cy="190832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879" extrusionOk="0">
                    <a:moveTo>
                      <a:pt x="2260" y="1"/>
                    </a:moveTo>
                    <a:cubicBezTo>
                      <a:pt x="2099" y="1"/>
                      <a:pt x="1938" y="7"/>
                      <a:pt x="1776" y="22"/>
                    </a:cubicBezTo>
                    <a:cubicBezTo>
                      <a:pt x="1437" y="49"/>
                      <a:pt x="1134" y="272"/>
                      <a:pt x="1134" y="646"/>
                    </a:cubicBezTo>
                    <a:cubicBezTo>
                      <a:pt x="1125" y="905"/>
                      <a:pt x="1312" y="1182"/>
                      <a:pt x="1571" y="1271"/>
                    </a:cubicBezTo>
                    <a:cubicBezTo>
                      <a:pt x="1348" y="1458"/>
                      <a:pt x="1152" y="1699"/>
                      <a:pt x="982" y="1940"/>
                    </a:cubicBezTo>
                    <a:cubicBezTo>
                      <a:pt x="608" y="2493"/>
                      <a:pt x="224" y="3180"/>
                      <a:pt x="90" y="3849"/>
                    </a:cubicBezTo>
                    <a:cubicBezTo>
                      <a:pt x="1" y="4304"/>
                      <a:pt x="28" y="4919"/>
                      <a:pt x="304" y="5312"/>
                    </a:cubicBezTo>
                    <a:cubicBezTo>
                      <a:pt x="462" y="5524"/>
                      <a:pt x="648" y="5613"/>
                      <a:pt x="841" y="5613"/>
                    </a:cubicBezTo>
                    <a:cubicBezTo>
                      <a:pt x="1030" y="5613"/>
                      <a:pt x="1225" y="5529"/>
                      <a:pt x="1410" y="5392"/>
                    </a:cubicBezTo>
                    <a:cubicBezTo>
                      <a:pt x="1571" y="5624"/>
                      <a:pt x="1794" y="5829"/>
                      <a:pt x="2053" y="5865"/>
                    </a:cubicBezTo>
                    <a:cubicBezTo>
                      <a:pt x="2100" y="5874"/>
                      <a:pt x="2146" y="5878"/>
                      <a:pt x="2190" y="5878"/>
                    </a:cubicBezTo>
                    <a:cubicBezTo>
                      <a:pt x="2411" y="5878"/>
                      <a:pt x="2589" y="5772"/>
                      <a:pt x="2731" y="5615"/>
                    </a:cubicBezTo>
                    <a:cubicBezTo>
                      <a:pt x="2958" y="5667"/>
                      <a:pt x="3199" y="5695"/>
                      <a:pt x="3436" y="5695"/>
                    </a:cubicBezTo>
                    <a:cubicBezTo>
                      <a:pt x="4342" y="5695"/>
                      <a:pt x="5184" y="5285"/>
                      <a:pt x="4943" y="4224"/>
                    </a:cubicBezTo>
                    <a:cubicBezTo>
                      <a:pt x="4898" y="4004"/>
                      <a:pt x="4692" y="3862"/>
                      <a:pt x="4478" y="3862"/>
                    </a:cubicBezTo>
                    <a:cubicBezTo>
                      <a:pt x="4440" y="3862"/>
                      <a:pt x="4401" y="3866"/>
                      <a:pt x="4363" y="3876"/>
                    </a:cubicBezTo>
                    <a:cubicBezTo>
                      <a:pt x="4167" y="3929"/>
                      <a:pt x="3971" y="3983"/>
                      <a:pt x="3775" y="4027"/>
                    </a:cubicBezTo>
                    <a:cubicBezTo>
                      <a:pt x="3819" y="3867"/>
                      <a:pt x="3873" y="3715"/>
                      <a:pt x="3944" y="3563"/>
                    </a:cubicBezTo>
                    <a:cubicBezTo>
                      <a:pt x="4247" y="2885"/>
                      <a:pt x="4533" y="2216"/>
                      <a:pt x="4435" y="1529"/>
                    </a:cubicBezTo>
                    <a:cubicBezTo>
                      <a:pt x="4970" y="1369"/>
                      <a:pt x="5113" y="477"/>
                      <a:pt x="4444" y="316"/>
                    </a:cubicBezTo>
                    <a:cubicBezTo>
                      <a:pt x="3726" y="140"/>
                      <a:pt x="2996" y="1"/>
                      <a:pt x="22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40"/>
              <p:cNvSpPr/>
              <p:nvPr/>
            </p:nvSpPr>
            <p:spPr>
              <a:xfrm>
                <a:off x="8682531" y="3087892"/>
                <a:ext cx="40088" cy="10128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312" extrusionOk="0">
                    <a:moveTo>
                      <a:pt x="162" y="0"/>
                    </a:moveTo>
                    <a:cubicBezTo>
                      <a:pt x="40" y="0"/>
                      <a:pt x="1" y="188"/>
                      <a:pt x="139" y="229"/>
                    </a:cubicBezTo>
                    <a:cubicBezTo>
                      <a:pt x="315" y="284"/>
                      <a:pt x="495" y="311"/>
                      <a:pt x="676" y="311"/>
                    </a:cubicBezTo>
                    <a:cubicBezTo>
                      <a:pt x="815" y="311"/>
                      <a:pt x="954" y="296"/>
                      <a:pt x="1093" y="265"/>
                    </a:cubicBezTo>
                    <a:cubicBezTo>
                      <a:pt x="1234" y="231"/>
                      <a:pt x="1190" y="29"/>
                      <a:pt x="1062" y="29"/>
                    </a:cubicBezTo>
                    <a:cubicBezTo>
                      <a:pt x="1052" y="29"/>
                      <a:pt x="1042" y="30"/>
                      <a:pt x="1031" y="33"/>
                    </a:cubicBezTo>
                    <a:cubicBezTo>
                      <a:pt x="910" y="60"/>
                      <a:pt x="787" y="74"/>
                      <a:pt x="665" y="74"/>
                    </a:cubicBezTo>
                    <a:cubicBezTo>
                      <a:pt x="508" y="74"/>
                      <a:pt x="352" y="51"/>
                      <a:pt x="201" y="6"/>
                    </a:cubicBezTo>
                    <a:cubicBezTo>
                      <a:pt x="188" y="2"/>
                      <a:pt x="175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40"/>
              <p:cNvSpPr/>
              <p:nvPr/>
            </p:nvSpPr>
            <p:spPr>
              <a:xfrm>
                <a:off x="8674416" y="3169725"/>
                <a:ext cx="24864" cy="18470"/>
              </a:xfrm>
              <a:custGeom>
                <a:avLst/>
                <a:gdLst/>
                <a:ahLst/>
                <a:cxnLst/>
                <a:rect l="l" t="t" r="r" b="b"/>
                <a:pathLst>
                  <a:path w="766" h="569" extrusionOk="0">
                    <a:moveTo>
                      <a:pt x="600" y="1"/>
                    </a:moveTo>
                    <a:cubicBezTo>
                      <a:pt x="564" y="1"/>
                      <a:pt x="529" y="17"/>
                      <a:pt x="505" y="54"/>
                    </a:cubicBezTo>
                    <a:cubicBezTo>
                      <a:pt x="424" y="197"/>
                      <a:pt x="300" y="286"/>
                      <a:pt x="139" y="331"/>
                    </a:cubicBezTo>
                    <a:cubicBezTo>
                      <a:pt x="0" y="371"/>
                      <a:pt x="48" y="568"/>
                      <a:pt x="166" y="568"/>
                    </a:cubicBezTo>
                    <a:cubicBezTo>
                      <a:pt x="177" y="568"/>
                      <a:pt x="189" y="567"/>
                      <a:pt x="201" y="563"/>
                    </a:cubicBezTo>
                    <a:cubicBezTo>
                      <a:pt x="424" y="500"/>
                      <a:pt x="594" y="366"/>
                      <a:pt x="710" y="179"/>
                    </a:cubicBezTo>
                    <a:cubicBezTo>
                      <a:pt x="766" y="86"/>
                      <a:pt x="683" y="1"/>
                      <a:pt x="6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40"/>
              <p:cNvSpPr/>
              <p:nvPr/>
            </p:nvSpPr>
            <p:spPr>
              <a:xfrm>
                <a:off x="8568854" y="3040013"/>
                <a:ext cx="169733" cy="198590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6118" extrusionOk="0">
                    <a:moveTo>
                      <a:pt x="2388" y="235"/>
                    </a:moveTo>
                    <a:cubicBezTo>
                      <a:pt x="2824" y="235"/>
                      <a:pt x="3258" y="291"/>
                      <a:pt x="3685" y="366"/>
                    </a:cubicBezTo>
                    <a:cubicBezTo>
                      <a:pt x="4024" y="428"/>
                      <a:pt x="4702" y="446"/>
                      <a:pt x="4854" y="821"/>
                    </a:cubicBezTo>
                    <a:cubicBezTo>
                      <a:pt x="4970" y="1097"/>
                      <a:pt x="4792" y="1445"/>
                      <a:pt x="4515" y="1543"/>
                    </a:cubicBezTo>
                    <a:cubicBezTo>
                      <a:pt x="4470" y="1552"/>
                      <a:pt x="4426" y="1597"/>
                      <a:pt x="4435" y="1650"/>
                    </a:cubicBezTo>
                    <a:cubicBezTo>
                      <a:pt x="4533" y="2560"/>
                      <a:pt x="4024" y="3292"/>
                      <a:pt x="3775" y="4122"/>
                    </a:cubicBezTo>
                    <a:cubicBezTo>
                      <a:pt x="3751" y="4201"/>
                      <a:pt x="3820" y="4267"/>
                      <a:pt x="3892" y="4267"/>
                    </a:cubicBezTo>
                    <a:cubicBezTo>
                      <a:pt x="3900" y="4267"/>
                      <a:pt x="3909" y="4266"/>
                      <a:pt x="3917" y="4264"/>
                    </a:cubicBezTo>
                    <a:cubicBezTo>
                      <a:pt x="4109" y="4222"/>
                      <a:pt x="4350" y="4116"/>
                      <a:pt x="4566" y="4116"/>
                    </a:cubicBezTo>
                    <a:cubicBezTo>
                      <a:pt x="4670" y="4116"/>
                      <a:pt x="4769" y="4141"/>
                      <a:pt x="4854" y="4211"/>
                    </a:cubicBezTo>
                    <a:cubicBezTo>
                      <a:pt x="5041" y="4362"/>
                      <a:pt x="4997" y="4764"/>
                      <a:pt x="4943" y="4969"/>
                    </a:cubicBezTo>
                    <a:cubicBezTo>
                      <a:pt x="4845" y="5353"/>
                      <a:pt x="4461" y="5549"/>
                      <a:pt x="4105" y="5638"/>
                    </a:cubicBezTo>
                    <a:cubicBezTo>
                      <a:pt x="3937" y="5680"/>
                      <a:pt x="3761" y="5698"/>
                      <a:pt x="3584" y="5698"/>
                    </a:cubicBezTo>
                    <a:cubicBezTo>
                      <a:pt x="3346" y="5698"/>
                      <a:pt x="3107" y="5666"/>
                      <a:pt x="2882" y="5620"/>
                    </a:cubicBezTo>
                    <a:cubicBezTo>
                      <a:pt x="2871" y="5618"/>
                      <a:pt x="2860" y="5617"/>
                      <a:pt x="2849" y="5617"/>
                    </a:cubicBezTo>
                    <a:cubicBezTo>
                      <a:pt x="2817" y="5617"/>
                      <a:pt x="2787" y="5627"/>
                      <a:pt x="2766" y="5647"/>
                    </a:cubicBezTo>
                    <a:cubicBezTo>
                      <a:pt x="2659" y="5754"/>
                      <a:pt x="2552" y="5834"/>
                      <a:pt x="2401" y="5870"/>
                    </a:cubicBezTo>
                    <a:cubicBezTo>
                      <a:pt x="2357" y="5883"/>
                      <a:pt x="2314" y="5889"/>
                      <a:pt x="2272" y="5889"/>
                    </a:cubicBezTo>
                    <a:cubicBezTo>
                      <a:pt x="1997" y="5889"/>
                      <a:pt x="1761" y="5634"/>
                      <a:pt x="1607" y="5433"/>
                    </a:cubicBezTo>
                    <a:cubicBezTo>
                      <a:pt x="1591" y="5411"/>
                      <a:pt x="1555" y="5400"/>
                      <a:pt x="1521" y="5400"/>
                    </a:cubicBezTo>
                    <a:cubicBezTo>
                      <a:pt x="1499" y="5400"/>
                      <a:pt x="1478" y="5405"/>
                      <a:pt x="1464" y="5415"/>
                    </a:cubicBezTo>
                    <a:cubicBezTo>
                      <a:pt x="1296" y="5531"/>
                      <a:pt x="1130" y="5594"/>
                      <a:pt x="977" y="5594"/>
                    </a:cubicBezTo>
                    <a:cubicBezTo>
                      <a:pt x="764" y="5594"/>
                      <a:pt x="574" y="5474"/>
                      <a:pt x="429" y="5210"/>
                    </a:cubicBezTo>
                    <a:cubicBezTo>
                      <a:pt x="242" y="4862"/>
                      <a:pt x="260" y="4380"/>
                      <a:pt x="322" y="3997"/>
                    </a:cubicBezTo>
                    <a:cubicBezTo>
                      <a:pt x="518" y="3078"/>
                      <a:pt x="1071" y="2105"/>
                      <a:pt x="1767" y="1472"/>
                    </a:cubicBezTo>
                    <a:cubicBezTo>
                      <a:pt x="1848" y="1401"/>
                      <a:pt x="1794" y="1303"/>
                      <a:pt x="1714" y="1276"/>
                    </a:cubicBezTo>
                    <a:cubicBezTo>
                      <a:pt x="1410" y="1142"/>
                      <a:pt x="1286" y="794"/>
                      <a:pt x="1446" y="500"/>
                    </a:cubicBezTo>
                    <a:cubicBezTo>
                      <a:pt x="1580" y="259"/>
                      <a:pt x="1901" y="250"/>
                      <a:pt x="2142" y="241"/>
                    </a:cubicBezTo>
                    <a:cubicBezTo>
                      <a:pt x="2224" y="237"/>
                      <a:pt x="2306" y="235"/>
                      <a:pt x="2388" y="235"/>
                    </a:cubicBezTo>
                    <a:close/>
                    <a:moveTo>
                      <a:pt x="2258" y="0"/>
                    </a:moveTo>
                    <a:cubicBezTo>
                      <a:pt x="1928" y="0"/>
                      <a:pt x="1625" y="27"/>
                      <a:pt x="1357" y="241"/>
                    </a:cubicBezTo>
                    <a:cubicBezTo>
                      <a:pt x="951" y="561"/>
                      <a:pt x="1126" y="1142"/>
                      <a:pt x="1488" y="1407"/>
                    </a:cubicBezTo>
                    <a:lnTo>
                      <a:pt x="1488" y="1407"/>
                    </a:lnTo>
                    <a:cubicBezTo>
                      <a:pt x="820" y="2064"/>
                      <a:pt x="298" y="3013"/>
                      <a:pt x="101" y="3924"/>
                    </a:cubicBezTo>
                    <a:lnTo>
                      <a:pt x="101" y="3924"/>
                    </a:lnTo>
                    <a:cubicBezTo>
                      <a:pt x="100" y="3927"/>
                      <a:pt x="100" y="3931"/>
                      <a:pt x="99" y="3934"/>
                    </a:cubicBezTo>
                    <a:cubicBezTo>
                      <a:pt x="99" y="3934"/>
                      <a:pt x="99" y="3934"/>
                      <a:pt x="99" y="3934"/>
                    </a:cubicBezTo>
                    <a:lnTo>
                      <a:pt x="99" y="3934"/>
                    </a:lnTo>
                    <a:cubicBezTo>
                      <a:pt x="98" y="3938"/>
                      <a:pt x="97" y="3942"/>
                      <a:pt x="97" y="3946"/>
                    </a:cubicBezTo>
                    <a:lnTo>
                      <a:pt x="97" y="3946"/>
                    </a:lnTo>
                    <a:cubicBezTo>
                      <a:pt x="1" y="4453"/>
                      <a:pt x="4" y="5088"/>
                      <a:pt x="340" y="5513"/>
                    </a:cubicBezTo>
                    <a:cubicBezTo>
                      <a:pt x="524" y="5739"/>
                      <a:pt x="740" y="5839"/>
                      <a:pt x="966" y="5839"/>
                    </a:cubicBezTo>
                    <a:cubicBezTo>
                      <a:pt x="1140" y="5839"/>
                      <a:pt x="1320" y="5780"/>
                      <a:pt x="1495" y="5675"/>
                    </a:cubicBezTo>
                    <a:lnTo>
                      <a:pt x="1495" y="5675"/>
                    </a:lnTo>
                    <a:cubicBezTo>
                      <a:pt x="1668" y="5882"/>
                      <a:pt x="1897" y="6079"/>
                      <a:pt x="2169" y="6111"/>
                    </a:cubicBezTo>
                    <a:cubicBezTo>
                      <a:pt x="2210" y="6115"/>
                      <a:pt x="2249" y="6117"/>
                      <a:pt x="2287" y="6117"/>
                    </a:cubicBezTo>
                    <a:cubicBezTo>
                      <a:pt x="2404" y="6117"/>
                      <a:pt x="2509" y="6096"/>
                      <a:pt x="2624" y="6048"/>
                    </a:cubicBezTo>
                    <a:cubicBezTo>
                      <a:pt x="2650" y="6040"/>
                      <a:pt x="2874" y="5861"/>
                      <a:pt x="2891" y="5861"/>
                    </a:cubicBezTo>
                    <a:cubicBezTo>
                      <a:pt x="3106" y="5909"/>
                      <a:pt x="3337" y="5937"/>
                      <a:pt x="3569" y="5937"/>
                    </a:cubicBezTo>
                    <a:cubicBezTo>
                      <a:pt x="3897" y="5937"/>
                      <a:pt x="4228" y="5881"/>
                      <a:pt x="4515" y="5745"/>
                    </a:cubicBezTo>
                    <a:cubicBezTo>
                      <a:pt x="4961" y="5540"/>
                      <a:pt x="5220" y="5156"/>
                      <a:pt x="5220" y="4666"/>
                    </a:cubicBezTo>
                    <a:cubicBezTo>
                      <a:pt x="5229" y="4416"/>
                      <a:pt x="5166" y="4104"/>
                      <a:pt x="4934" y="3970"/>
                    </a:cubicBezTo>
                    <a:cubicBezTo>
                      <a:pt x="4819" y="3902"/>
                      <a:pt x="4702" y="3877"/>
                      <a:pt x="4583" y="3877"/>
                    </a:cubicBezTo>
                    <a:cubicBezTo>
                      <a:pt x="4416" y="3877"/>
                      <a:pt x="4246" y="3927"/>
                      <a:pt x="4075" y="3975"/>
                    </a:cubicBezTo>
                    <a:lnTo>
                      <a:pt x="4075" y="3975"/>
                    </a:lnTo>
                    <a:cubicBezTo>
                      <a:pt x="4336" y="3228"/>
                      <a:pt x="4739" y="2553"/>
                      <a:pt x="4674" y="1729"/>
                    </a:cubicBezTo>
                    <a:lnTo>
                      <a:pt x="4674" y="1729"/>
                    </a:lnTo>
                    <a:cubicBezTo>
                      <a:pt x="5009" y="1561"/>
                      <a:pt x="5178" y="1190"/>
                      <a:pt x="5104" y="812"/>
                    </a:cubicBezTo>
                    <a:cubicBezTo>
                      <a:pt x="5068" y="625"/>
                      <a:pt x="4916" y="473"/>
                      <a:pt x="4756" y="384"/>
                    </a:cubicBezTo>
                    <a:cubicBezTo>
                      <a:pt x="4408" y="187"/>
                      <a:pt x="3891" y="161"/>
                      <a:pt x="3507" y="98"/>
                    </a:cubicBezTo>
                    <a:cubicBezTo>
                      <a:pt x="3097" y="27"/>
                      <a:pt x="2677" y="0"/>
                      <a:pt x="22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40"/>
              <p:cNvSpPr/>
              <p:nvPr/>
            </p:nvSpPr>
            <p:spPr>
              <a:xfrm>
                <a:off x="8637508" y="3160734"/>
                <a:ext cx="31551" cy="68880"/>
              </a:xfrm>
              <a:custGeom>
                <a:avLst/>
                <a:gdLst/>
                <a:ahLst/>
                <a:cxnLst/>
                <a:rect l="l" t="t" r="r" b="b"/>
                <a:pathLst>
                  <a:path w="972" h="2122" extrusionOk="0">
                    <a:moveTo>
                      <a:pt x="460" y="0"/>
                    </a:moveTo>
                    <a:cubicBezTo>
                      <a:pt x="424" y="0"/>
                      <a:pt x="388" y="19"/>
                      <a:pt x="366" y="64"/>
                    </a:cubicBezTo>
                    <a:cubicBezTo>
                      <a:pt x="54" y="679"/>
                      <a:pt x="0" y="1759"/>
                      <a:pt x="732" y="2106"/>
                    </a:cubicBezTo>
                    <a:cubicBezTo>
                      <a:pt x="752" y="2117"/>
                      <a:pt x="772" y="2121"/>
                      <a:pt x="791" y="2121"/>
                    </a:cubicBezTo>
                    <a:cubicBezTo>
                      <a:pt x="903" y="2121"/>
                      <a:pt x="971" y="1962"/>
                      <a:pt x="857" y="1901"/>
                    </a:cubicBezTo>
                    <a:cubicBezTo>
                      <a:pt x="241" y="1607"/>
                      <a:pt x="312" y="697"/>
                      <a:pt x="571" y="180"/>
                    </a:cubicBezTo>
                    <a:cubicBezTo>
                      <a:pt x="620" y="88"/>
                      <a:pt x="539" y="0"/>
                      <a:pt x="4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40"/>
              <p:cNvSpPr/>
              <p:nvPr/>
            </p:nvSpPr>
            <p:spPr>
              <a:xfrm>
                <a:off x="8594920" y="3154664"/>
                <a:ext cx="29409" cy="69627"/>
              </a:xfrm>
              <a:custGeom>
                <a:avLst/>
                <a:gdLst/>
                <a:ahLst/>
                <a:cxnLst/>
                <a:rect l="l" t="t" r="r" b="b"/>
                <a:pathLst>
                  <a:path w="906" h="2145" extrusionOk="0">
                    <a:moveTo>
                      <a:pt x="480" y="1"/>
                    </a:moveTo>
                    <a:cubicBezTo>
                      <a:pt x="444" y="1"/>
                      <a:pt x="409" y="17"/>
                      <a:pt x="384" y="54"/>
                    </a:cubicBezTo>
                    <a:cubicBezTo>
                      <a:pt x="1" y="679"/>
                      <a:pt x="233" y="1571"/>
                      <a:pt x="661" y="2106"/>
                    </a:cubicBezTo>
                    <a:cubicBezTo>
                      <a:pt x="684" y="2134"/>
                      <a:pt x="711" y="2145"/>
                      <a:pt x="738" y="2145"/>
                    </a:cubicBezTo>
                    <a:cubicBezTo>
                      <a:pt x="824" y="2145"/>
                      <a:pt x="905" y="2025"/>
                      <a:pt x="830" y="1937"/>
                    </a:cubicBezTo>
                    <a:cubicBezTo>
                      <a:pt x="465" y="1482"/>
                      <a:pt x="268" y="697"/>
                      <a:pt x="590" y="179"/>
                    </a:cubicBezTo>
                    <a:cubicBezTo>
                      <a:pt x="646" y="86"/>
                      <a:pt x="562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40"/>
              <p:cNvSpPr/>
              <p:nvPr/>
            </p:nvSpPr>
            <p:spPr>
              <a:xfrm>
                <a:off x="8612903" y="3078706"/>
                <a:ext cx="25221" cy="11426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52" extrusionOk="0">
                    <a:moveTo>
                      <a:pt x="187" y="1"/>
                    </a:moveTo>
                    <a:cubicBezTo>
                      <a:pt x="72" y="1"/>
                      <a:pt x="1" y="163"/>
                      <a:pt x="125" y="218"/>
                    </a:cubicBezTo>
                    <a:cubicBezTo>
                      <a:pt x="285" y="289"/>
                      <a:pt x="437" y="342"/>
                      <a:pt x="624" y="351"/>
                    </a:cubicBezTo>
                    <a:cubicBezTo>
                      <a:pt x="776" y="351"/>
                      <a:pt x="776" y="119"/>
                      <a:pt x="624" y="111"/>
                    </a:cubicBezTo>
                    <a:cubicBezTo>
                      <a:pt x="482" y="111"/>
                      <a:pt x="366" y="66"/>
                      <a:pt x="241" y="12"/>
                    </a:cubicBezTo>
                    <a:cubicBezTo>
                      <a:pt x="222" y="4"/>
                      <a:pt x="204" y="1"/>
                      <a:pt x="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40"/>
              <p:cNvSpPr/>
              <p:nvPr/>
            </p:nvSpPr>
            <p:spPr>
              <a:xfrm>
                <a:off x="7558228" y="2411837"/>
                <a:ext cx="238938" cy="400589"/>
              </a:xfrm>
              <a:custGeom>
                <a:avLst/>
                <a:gdLst/>
                <a:ahLst/>
                <a:cxnLst/>
                <a:rect l="l" t="t" r="r" b="b"/>
                <a:pathLst>
                  <a:path w="7361" h="12341" extrusionOk="0">
                    <a:moveTo>
                      <a:pt x="1783" y="0"/>
                    </a:moveTo>
                    <a:cubicBezTo>
                      <a:pt x="1499" y="0"/>
                      <a:pt x="1221" y="155"/>
                      <a:pt x="1125" y="511"/>
                    </a:cubicBezTo>
                    <a:cubicBezTo>
                      <a:pt x="0" y="4668"/>
                      <a:pt x="134" y="11136"/>
                      <a:pt x="5424" y="12197"/>
                    </a:cubicBezTo>
                    <a:cubicBezTo>
                      <a:pt x="5826" y="12278"/>
                      <a:pt x="6236" y="12322"/>
                      <a:pt x="6647" y="12340"/>
                    </a:cubicBezTo>
                    <a:cubicBezTo>
                      <a:pt x="6656" y="12341"/>
                      <a:pt x="6666" y="12341"/>
                      <a:pt x="6675" y="12341"/>
                    </a:cubicBezTo>
                    <a:cubicBezTo>
                      <a:pt x="7054" y="12341"/>
                      <a:pt x="7360" y="11992"/>
                      <a:pt x="7360" y="11626"/>
                    </a:cubicBezTo>
                    <a:cubicBezTo>
                      <a:pt x="7360" y="11225"/>
                      <a:pt x="7039" y="10931"/>
                      <a:pt x="6647" y="10913"/>
                    </a:cubicBezTo>
                    <a:cubicBezTo>
                      <a:pt x="6486" y="10904"/>
                      <a:pt x="6317" y="10895"/>
                      <a:pt x="6156" y="10877"/>
                    </a:cubicBezTo>
                    <a:cubicBezTo>
                      <a:pt x="6076" y="10868"/>
                      <a:pt x="5960" y="10850"/>
                      <a:pt x="5799" y="10815"/>
                    </a:cubicBezTo>
                    <a:cubicBezTo>
                      <a:pt x="5496" y="10761"/>
                      <a:pt x="5193" y="10672"/>
                      <a:pt x="4898" y="10565"/>
                    </a:cubicBezTo>
                    <a:cubicBezTo>
                      <a:pt x="4568" y="10449"/>
                      <a:pt x="3970" y="10074"/>
                      <a:pt x="3712" y="9842"/>
                    </a:cubicBezTo>
                    <a:cubicBezTo>
                      <a:pt x="2944" y="9164"/>
                      <a:pt x="2543" y="8344"/>
                      <a:pt x="2275" y="7353"/>
                    </a:cubicBezTo>
                    <a:cubicBezTo>
                      <a:pt x="2204" y="7095"/>
                      <a:pt x="2150" y="6836"/>
                      <a:pt x="2106" y="6577"/>
                    </a:cubicBezTo>
                    <a:cubicBezTo>
                      <a:pt x="2043" y="6247"/>
                      <a:pt x="2043" y="6194"/>
                      <a:pt x="2008" y="5819"/>
                    </a:cubicBezTo>
                    <a:cubicBezTo>
                      <a:pt x="1954" y="5248"/>
                      <a:pt x="1954" y="4668"/>
                      <a:pt x="1981" y="4088"/>
                    </a:cubicBezTo>
                    <a:cubicBezTo>
                      <a:pt x="1999" y="3812"/>
                      <a:pt x="2026" y="3535"/>
                      <a:pt x="2052" y="3259"/>
                    </a:cubicBezTo>
                    <a:cubicBezTo>
                      <a:pt x="2061" y="3187"/>
                      <a:pt x="2070" y="3116"/>
                      <a:pt x="2079" y="3053"/>
                    </a:cubicBezTo>
                    <a:cubicBezTo>
                      <a:pt x="2079" y="3044"/>
                      <a:pt x="2086" y="2983"/>
                      <a:pt x="2090" y="2944"/>
                    </a:cubicBezTo>
                    <a:lnTo>
                      <a:pt x="2090" y="2944"/>
                    </a:lnTo>
                    <a:cubicBezTo>
                      <a:pt x="2090" y="2950"/>
                      <a:pt x="2089" y="2957"/>
                      <a:pt x="2088" y="2964"/>
                    </a:cubicBezTo>
                    <a:cubicBezTo>
                      <a:pt x="2090" y="2950"/>
                      <a:pt x="2091" y="2936"/>
                      <a:pt x="2093" y="2922"/>
                    </a:cubicBezTo>
                    <a:lnTo>
                      <a:pt x="2093" y="2922"/>
                    </a:lnTo>
                    <a:cubicBezTo>
                      <a:pt x="2092" y="2928"/>
                      <a:pt x="2091" y="2935"/>
                      <a:pt x="2090" y="2944"/>
                    </a:cubicBezTo>
                    <a:lnTo>
                      <a:pt x="2090" y="2944"/>
                    </a:lnTo>
                    <a:cubicBezTo>
                      <a:pt x="2092" y="2931"/>
                      <a:pt x="2093" y="2922"/>
                      <a:pt x="2094" y="2917"/>
                    </a:cubicBezTo>
                    <a:lnTo>
                      <a:pt x="2094" y="2917"/>
                    </a:lnTo>
                    <a:cubicBezTo>
                      <a:pt x="2093" y="2919"/>
                      <a:pt x="2093" y="2920"/>
                      <a:pt x="2093" y="2922"/>
                    </a:cubicBezTo>
                    <a:lnTo>
                      <a:pt x="2093" y="2922"/>
                    </a:lnTo>
                    <a:cubicBezTo>
                      <a:pt x="2094" y="2916"/>
                      <a:pt x="2094" y="2912"/>
                      <a:pt x="2094" y="2912"/>
                    </a:cubicBezTo>
                    <a:lnTo>
                      <a:pt x="2094" y="2912"/>
                    </a:lnTo>
                    <a:cubicBezTo>
                      <a:pt x="2094" y="2912"/>
                      <a:pt x="2094" y="2913"/>
                      <a:pt x="2094" y="2917"/>
                    </a:cubicBezTo>
                    <a:lnTo>
                      <a:pt x="2094" y="2917"/>
                    </a:lnTo>
                    <a:cubicBezTo>
                      <a:pt x="2111" y="2773"/>
                      <a:pt x="2135" y="2636"/>
                      <a:pt x="2159" y="2491"/>
                    </a:cubicBezTo>
                    <a:cubicBezTo>
                      <a:pt x="2249" y="1956"/>
                      <a:pt x="2365" y="1421"/>
                      <a:pt x="2507" y="886"/>
                    </a:cubicBezTo>
                    <a:cubicBezTo>
                      <a:pt x="2652" y="350"/>
                      <a:pt x="2211" y="0"/>
                      <a:pt x="17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40"/>
              <p:cNvSpPr/>
              <p:nvPr/>
            </p:nvSpPr>
            <p:spPr>
              <a:xfrm>
                <a:off x="8355166" y="3197544"/>
                <a:ext cx="181581" cy="277630"/>
              </a:xfrm>
              <a:custGeom>
                <a:avLst/>
                <a:gdLst/>
                <a:ahLst/>
                <a:cxnLst/>
                <a:rect l="l" t="t" r="r" b="b"/>
                <a:pathLst>
                  <a:path w="5594" h="8553" extrusionOk="0">
                    <a:moveTo>
                      <a:pt x="2230" y="0"/>
                    </a:moveTo>
                    <a:cubicBezTo>
                      <a:pt x="1633" y="0"/>
                      <a:pt x="1151" y="785"/>
                      <a:pt x="1151" y="1758"/>
                    </a:cubicBezTo>
                    <a:cubicBezTo>
                      <a:pt x="1151" y="2730"/>
                      <a:pt x="1633" y="3524"/>
                      <a:pt x="2230" y="3524"/>
                    </a:cubicBezTo>
                    <a:cubicBezTo>
                      <a:pt x="2302" y="3524"/>
                      <a:pt x="2382" y="3506"/>
                      <a:pt x="2453" y="3479"/>
                    </a:cubicBezTo>
                    <a:lnTo>
                      <a:pt x="2453" y="3479"/>
                    </a:lnTo>
                    <a:cubicBezTo>
                      <a:pt x="2480" y="3756"/>
                      <a:pt x="2453" y="4032"/>
                      <a:pt x="2346" y="4309"/>
                    </a:cubicBezTo>
                    <a:cubicBezTo>
                      <a:pt x="2159" y="4764"/>
                      <a:pt x="1856" y="5103"/>
                      <a:pt x="1472" y="5397"/>
                    </a:cubicBezTo>
                    <a:cubicBezTo>
                      <a:pt x="812" y="5906"/>
                      <a:pt x="0" y="6486"/>
                      <a:pt x="250" y="7440"/>
                    </a:cubicBezTo>
                    <a:cubicBezTo>
                      <a:pt x="419" y="8100"/>
                      <a:pt x="1178" y="8377"/>
                      <a:pt x="1775" y="8484"/>
                    </a:cubicBezTo>
                    <a:cubicBezTo>
                      <a:pt x="2051" y="8530"/>
                      <a:pt x="2332" y="8552"/>
                      <a:pt x="2614" y="8552"/>
                    </a:cubicBezTo>
                    <a:cubicBezTo>
                      <a:pt x="3043" y="8552"/>
                      <a:pt x="3471" y="8501"/>
                      <a:pt x="3881" y="8404"/>
                    </a:cubicBezTo>
                    <a:cubicBezTo>
                      <a:pt x="5148" y="8109"/>
                      <a:pt x="5487" y="6798"/>
                      <a:pt x="5549" y="5656"/>
                    </a:cubicBezTo>
                    <a:cubicBezTo>
                      <a:pt x="5594" y="4960"/>
                      <a:pt x="5513" y="4255"/>
                      <a:pt x="5353" y="3568"/>
                    </a:cubicBezTo>
                    <a:cubicBezTo>
                      <a:pt x="5219" y="2962"/>
                      <a:pt x="4996" y="2346"/>
                      <a:pt x="4639" y="1820"/>
                    </a:cubicBezTo>
                    <a:cubicBezTo>
                      <a:pt x="4303" y="1346"/>
                      <a:pt x="3809" y="980"/>
                      <a:pt x="3252" y="980"/>
                    </a:cubicBezTo>
                    <a:cubicBezTo>
                      <a:pt x="3233" y="980"/>
                      <a:pt x="3213" y="980"/>
                      <a:pt x="3194" y="981"/>
                    </a:cubicBezTo>
                    <a:cubicBezTo>
                      <a:pt x="3016" y="402"/>
                      <a:pt x="2650" y="0"/>
                      <a:pt x="22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40"/>
              <p:cNvSpPr/>
              <p:nvPr/>
            </p:nvSpPr>
            <p:spPr>
              <a:xfrm>
                <a:off x="8230648" y="3069325"/>
                <a:ext cx="209107" cy="220111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6781" extrusionOk="0">
                    <a:moveTo>
                      <a:pt x="1983" y="5239"/>
                    </a:moveTo>
                    <a:cubicBezTo>
                      <a:pt x="1991" y="5242"/>
                      <a:pt x="2002" y="5247"/>
                      <a:pt x="2016" y="5253"/>
                    </a:cubicBezTo>
                    <a:cubicBezTo>
                      <a:pt x="2005" y="5248"/>
                      <a:pt x="1994" y="5244"/>
                      <a:pt x="1983" y="5239"/>
                    </a:cubicBezTo>
                    <a:close/>
                    <a:moveTo>
                      <a:pt x="2432" y="0"/>
                    </a:moveTo>
                    <a:cubicBezTo>
                      <a:pt x="2185" y="0"/>
                      <a:pt x="1959" y="146"/>
                      <a:pt x="1793" y="355"/>
                    </a:cubicBezTo>
                    <a:cubicBezTo>
                      <a:pt x="1222" y="1095"/>
                      <a:pt x="830" y="2005"/>
                      <a:pt x="535" y="2880"/>
                    </a:cubicBezTo>
                    <a:cubicBezTo>
                      <a:pt x="223" y="3798"/>
                      <a:pt x="0" y="4958"/>
                      <a:pt x="553" y="5832"/>
                    </a:cubicBezTo>
                    <a:cubicBezTo>
                      <a:pt x="1026" y="6568"/>
                      <a:pt x="1892" y="6780"/>
                      <a:pt x="2722" y="6780"/>
                    </a:cubicBezTo>
                    <a:cubicBezTo>
                      <a:pt x="2910" y="6780"/>
                      <a:pt x="3095" y="6769"/>
                      <a:pt x="3274" y="6751"/>
                    </a:cubicBezTo>
                    <a:cubicBezTo>
                      <a:pt x="4148" y="6671"/>
                      <a:pt x="4987" y="6421"/>
                      <a:pt x="5843" y="6234"/>
                    </a:cubicBezTo>
                    <a:cubicBezTo>
                      <a:pt x="6218" y="6154"/>
                      <a:pt x="6441" y="5716"/>
                      <a:pt x="6343" y="5360"/>
                    </a:cubicBezTo>
                    <a:cubicBezTo>
                      <a:pt x="6253" y="5030"/>
                      <a:pt x="5962" y="4839"/>
                      <a:pt x="5644" y="4839"/>
                    </a:cubicBezTo>
                    <a:cubicBezTo>
                      <a:pt x="5583" y="4839"/>
                      <a:pt x="5521" y="4846"/>
                      <a:pt x="5460" y="4860"/>
                    </a:cubicBezTo>
                    <a:cubicBezTo>
                      <a:pt x="4764" y="5012"/>
                      <a:pt x="4086" y="5208"/>
                      <a:pt x="3381" y="5315"/>
                    </a:cubicBezTo>
                    <a:cubicBezTo>
                      <a:pt x="3409" y="5311"/>
                      <a:pt x="3414" y="5309"/>
                      <a:pt x="3406" y="5309"/>
                    </a:cubicBezTo>
                    <a:cubicBezTo>
                      <a:pt x="3379" y="5309"/>
                      <a:pt x="3214" y="5326"/>
                      <a:pt x="3194" y="5333"/>
                    </a:cubicBezTo>
                    <a:cubicBezTo>
                      <a:pt x="3096" y="5342"/>
                      <a:pt x="2998" y="5342"/>
                      <a:pt x="2899" y="5351"/>
                    </a:cubicBezTo>
                    <a:lnTo>
                      <a:pt x="2614" y="5351"/>
                    </a:lnTo>
                    <a:cubicBezTo>
                      <a:pt x="2581" y="5351"/>
                      <a:pt x="2397" y="5336"/>
                      <a:pt x="2363" y="5336"/>
                    </a:cubicBezTo>
                    <a:cubicBezTo>
                      <a:pt x="2352" y="5336"/>
                      <a:pt x="2358" y="5337"/>
                      <a:pt x="2391" y="5342"/>
                    </a:cubicBezTo>
                    <a:cubicBezTo>
                      <a:pt x="2302" y="5333"/>
                      <a:pt x="2221" y="5306"/>
                      <a:pt x="2141" y="5288"/>
                    </a:cubicBezTo>
                    <a:cubicBezTo>
                      <a:pt x="2115" y="5282"/>
                      <a:pt x="1975" y="5230"/>
                      <a:pt x="1967" y="5230"/>
                    </a:cubicBezTo>
                    <a:cubicBezTo>
                      <a:pt x="1967" y="5230"/>
                      <a:pt x="1967" y="5231"/>
                      <a:pt x="1967" y="5231"/>
                    </a:cubicBezTo>
                    <a:lnTo>
                      <a:pt x="1967" y="5231"/>
                    </a:lnTo>
                    <a:cubicBezTo>
                      <a:pt x="1925" y="5210"/>
                      <a:pt x="1885" y="5183"/>
                      <a:pt x="1842" y="5156"/>
                    </a:cubicBezTo>
                    <a:lnTo>
                      <a:pt x="1842" y="5156"/>
                    </a:lnTo>
                    <a:cubicBezTo>
                      <a:pt x="1852" y="5161"/>
                      <a:pt x="1857" y="5164"/>
                      <a:pt x="1861" y="5164"/>
                    </a:cubicBezTo>
                    <a:cubicBezTo>
                      <a:pt x="1883" y="5164"/>
                      <a:pt x="1782" y="5062"/>
                      <a:pt x="1764" y="5062"/>
                    </a:cubicBezTo>
                    <a:cubicBezTo>
                      <a:pt x="1762" y="5062"/>
                      <a:pt x="1761" y="5062"/>
                      <a:pt x="1761" y="5064"/>
                    </a:cubicBezTo>
                    <a:lnTo>
                      <a:pt x="1761" y="5064"/>
                    </a:lnTo>
                    <a:cubicBezTo>
                      <a:pt x="1742" y="5026"/>
                      <a:pt x="1718" y="4980"/>
                      <a:pt x="1710" y="4968"/>
                    </a:cubicBezTo>
                    <a:lnTo>
                      <a:pt x="1710" y="4968"/>
                    </a:lnTo>
                    <a:cubicBezTo>
                      <a:pt x="1694" y="4917"/>
                      <a:pt x="1681" y="4866"/>
                      <a:pt x="1668" y="4815"/>
                    </a:cubicBezTo>
                    <a:cubicBezTo>
                      <a:pt x="1661" y="4777"/>
                      <a:pt x="1656" y="4757"/>
                      <a:pt x="1655" y="4753"/>
                    </a:cubicBezTo>
                    <a:lnTo>
                      <a:pt x="1655" y="4753"/>
                    </a:lnTo>
                    <a:cubicBezTo>
                      <a:pt x="1653" y="4732"/>
                      <a:pt x="1651" y="4711"/>
                      <a:pt x="1651" y="4691"/>
                    </a:cubicBezTo>
                    <a:cubicBezTo>
                      <a:pt x="1651" y="4583"/>
                      <a:pt x="1651" y="4467"/>
                      <a:pt x="1659" y="4352"/>
                    </a:cubicBezTo>
                    <a:cubicBezTo>
                      <a:pt x="1659" y="4320"/>
                      <a:pt x="1664" y="4289"/>
                      <a:pt x="1666" y="4255"/>
                    </a:cubicBezTo>
                    <a:lnTo>
                      <a:pt x="1666" y="4255"/>
                    </a:lnTo>
                    <a:cubicBezTo>
                      <a:pt x="1669" y="4249"/>
                      <a:pt x="1673" y="4225"/>
                      <a:pt x="1677" y="4182"/>
                    </a:cubicBezTo>
                    <a:cubicBezTo>
                      <a:pt x="1695" y="4084"/>
                      <a:pt x="1713" y="3977"/>
                      <a:pt x="1740" y="3879"/>
                    </a:cubicBezTo>
                    <a:cubicBezTo>
                      <a:pt x="1793" y="3647"/>
                      <a:pt x="1865" y="3415"/>
                      <a:pt x="1936" y="3183"/>
                    </a:cubicBezTo>
                    <a:cubicBezTo>
                      <a:pt x="2177" y="2469"/>
                      <a:pt x="2534" y="1720"/>
                      <a:pt x="3024" y="1078"/>
                    </a:cubicBezTo>
                    <a:cubicBezTo>
                      <a:pt x="3265" y="765"/>
                      <a:pt x="3078" y="275"/>
                      <a:pt x="2775" y="96"/>
                    </a:cubicBezTo>
                    <a:cubicBezTo>
                      <a:pt x="2658" y="30"/>
                      <a:pt x="2543" y="0"/>
                      <a:pt x="24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40"/>
              <p:cNvSpPr/>
              <p:nvPr/>
            </p:nvSpPr>
            <p:spPr>
              <a:xfrm>
                <a:off x="8353998" y="3193454"/>
                <a:ext cx="191417" cy="285843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8806" extrusionOk="0">
                    <a:moveTo>
                      <a:pt x="2294" y="235"/>
                    </a:moveTo>
                    <a:cubicBezTo>
                      <a:pt x="2722" y="235"/>
                      <a:pt x="3000" y="801"/>
                      <a:pt x="3114" y="1143"/>
                    </a:cubicBezTo>
                    <a:cubicBezTo>
                      <a:pt x="3130" y="1184"/>
                      <a:pt x="3169" y="1224"/>
                      <a:pt x="3216" y="1224"/>
                    </a:cubicBezTo>
                    <a:cubicBezTo>
                      <a:pt x="3221" y="1224"/>
                      <a:pt x="3225" y="1224"/>
                      <a:pt x="3230" y="1223"/>
                    </a:cubicBezTo>
                    <a:cubicBezTo>
                      <a:pt x="3234" y="1223"/>
                      <a:pt x="3237" y="1223"/>
                      <a:pt x="3241" y="1223"/>
                    </a:cubicBezTo>
                    <a:cubicBezTo>
                      <a:pt x="4491" y="1223"/>
                      <a:pt x="5042" y="2725"/>
                      <a:pt x="5282" y="3730"/>
                    </a:cubicBezTo>
                    <a:cubicBezTo>
                      <a:pt x="5282" y="3730"/>
                      <a:pt x="5282" y="3730"/>
                      <a:pt x="5282" y="3730"/>
                    </a:cubicBezTo>
                    <a:lnTo>
                      <a:pt x="5282" y="3730"/>
                    </a:lnTo>
                    <a:cubicBezTo>
                      <a:pt x="5282" y="3734"/>
                      <a:pt x="5283" y="3737"/>
                      <a:pt x="5284" y="3741"/>
                    </a:cubicBezTo>
                    <a:lnTo>
                      <a:pt x="5284" y="3741"/>
                    </a:lnTo>
                    <a:cubicBezTo>
                      <a:pt x="5532" y="4889"/>
                      <a:pt x="5619" y="6196"/>
                      <a:pt x="5148" y="7307"/>
                    </a:cubicBezTo>
                    <a:cubicBezTo>
                      <a:pt x="4735" y="8282"/>
                      <a:pt x="3748" y="8568"/>
                      <a:pt x="2766" y="8568"/>
                    </a:cubicBezTo>
                    <a:cubicBezTo>
                      <a:pt x="2453" y="8568"/>
                      <a:pt x="2140" y="8539"/>
                      <a:pt x="1847" y="8494"/>
                    </a:cubicBezTo>
                    <a:cubicBezTo>
                      <a:pt x="1357" y="8414"/>
                      <a:pt x="812" y="8235"/>
                      <a:pt x="518" y="7807"/>
                    </a:cubicBezTo>
                    <a:cubicBezTo>
                      <a:pt x="143" y="7263"/>
                      <a:pt x="464" y="6621"/>
                      <a:pt x="866" y="6210"/>
                    </a:cubicBezTo>
                    <a:cubicBezTo>
                      <a:pt x="1258" y="5818"/>
                      <a:pt x="1740" y="5541"/>
                      <a:pt x="2106" y="5122"/>
                    </a:cubicBezTo>
                    <a:cubicBezTo>
                      <a:pt x="2463" y="4694"/>
                      <a:pt x="2650" y="4167"/>
                      <a:pt x="2614" y="3605"/>
                    </a:cubicBezTo>
                    <a:cubicBezTo>
                      <a:pt x="2607" y="3545"/>
                      <a:pt x="2556" y="3492"/>
                      <a:pt x="2497" y="3492"/>
                    </a:cubicBezTo>
                    <a:cubicBezTo>
                      <a:pt x="2486" y="3492"/>
                      <a:pt x="2474" y="3494"/>
                      <a:pt x="2463" y="3498"/>
                    </a:cubicBezTo>
                    <a:cubicBezTo>
                      <a:pt x="2399" y="3514"/>
                      <a:pt x="2338" y="3522"/>
                      <a:pt x="2280" y="3522"/>
                    </a:cubicBezTo>
                    <a:cubicBezTo>
                      <a:pt x="1861" y="3522"/>
                      <a:pt x="1595" y="3124"/>
                      <a:pt x="1446" y="2740"/>
                    </a:cubicBezTo>
                    <a:cubicBezTo>
                      <a:pt x="1267" y="2258"/>
                      <a:pt x="1267" y="1705"/>
                      <a:pt x="1392" y="1206"/>
                    </a:cubicBezTo>
                    <a:cubicBezTo>
                      <a:pt x="1490" y="804"/>
                      <a:pt x="1740" y="358"/>
                      <a:pt x="2168" y="251"/>
                    </a:cubicBezTo>
                    <a:cubicBezTo>
                      <a:pt x="2212" y="240"/>
                      <a:pt x="2253" y="235"/>
                      <a:pt x="2294" y="235"/>
                    </a:cubicBezTo>
                    <a:close/>
                    <a:moveTo>
                      <a:pt x="2230" y="0"/>
                    </a:moveTo>
                    <a:cubicBezTo>
                      <a:pt x="1715" y="0"/>
                      <a:pt x="1380" y="546"/>
                      <a:pt x="1223" y="965"/>
                    </a:cubicBezTo>
                    <a:cubicBezTo>
                      <a:pt x="917" y="1765"/>
                      <a:pt x="1093" y="3763"/>
                      <a:pt x="2228" y="3763"/>
                    </a:cubicBezTo>
                    <a:cubicBezTo>
                      <a:pt x="2277" y="3763"/>
                      <a:pt x="2327" y="3759"/>
                      <a:pt x="2379" y="3752"/>
                    </a:cubicBezTo>
                    <a:lnTo>
                      <a:pt x="2379" y="3752"/>
                    </a:lnTo>
                    <a:cubicBezTo>
                      <a:pt x="2376" y="4522"/>
                      <a:pt x="1890" y="5079"/>
                      <a:pt x="1294" y="5541"/>
                    </a:cubicBezTo>
                    <a:cubicBezTo>
                      <a:pt x="848" y="5880"/>
                      <a:pt x="420" y="6237"/>
                      <a:pt x="206" y="6772"/>
                    </a:cubicBezTo>
                    <a:cubicBezTo>
                      <a:pt x="1" y="7263"/>
                      <a:pt x="170" y="7834"/>
                      <a:pt x="545" y="8191"/>
                    </a:cubicBezTo>
                    <a:cubicBezTo>
                      <a:pt x="937" y="8565"/>
                      <a:pt x="1526" y="8690"/>
                      <a:pt x="2043" y="8762"/>
                    </a:cubicBezTo>
                    <a:cubicBezTo>
                      <a:pt x="2266" y="8789"/>
                      <a:pt x="2502" y="8805"/>
                      <a:pt x="2741" y="8805"/>
                    </a:cubicBezTo>
                    <a:cubicBezTo>
                      <a:pt x="3269" y="8805"/>
                      <a:pt x="3816" y="8729"/>
                      <a:pt x="4283" y="8539"/>
                    </a:cubicBezTo>
                    <a:cubicBezTo>
                      <a:pt x="4755" y="8342"/>
                      <a:pt x="5103" y="7950"/>
                      <a:pt x="5326" y="7504"/>
                    </a:cubicBezTo>
                    <a:cubicBezTo>
                      <a:pt x="5897" y="6345"/>
                      <a:pt x="5773" y="4884"/>
                      <a:pt x="5506" y="3672"/>
                    </a:cubicBezTo>
                    <a:lnTo>
                      <a:pt x="5506" y="3672"/>
                    </a:lnTo>
                    <a:cubicBezTo>
                      <a:pt x="5505" y="3670"/>
                      <a:pt x="5505" y="3669"/>
                      <a:pt x="5505" y="3668"/>
                    </a:cubicBezTo>
                    <a:lnTo>
                      <a:pt x="5505" y="3668"/>
                    </a:lnTo>
                    <a:cubicBezTo>
                      <a:pt x="5505" y="3668"/>
                      <a:pt x="5505" y="3668"/>
                      <a:pt x="5505" y="3668"/>
                    </a:cubicBezTo>
                    <a:cubicBezTo>
                      <a:pt x="5504" y="3663"/>
                      <a:pt x="5503" y="3658"/>
                      <a:pt x="5501" y="3653"/>
                    </a:cubicBezTo>
                    <a:lnTo>
                      <a:pt x="5501" y="3653"/>
                    </a:lnTo>
                    <a:cubicBezTo>
                      <a:pt x="5246" y="2554"/>
                      <a:pt x="4633" y="1039"/>
                      <a:pt x="3315" y="992"/>
                    </a:cubicBezTo>
                    <a:lnTo>
                      <a:pt x="3315" y="992"/>
                    </a:lnTo>
                    <a:cubicBezTo>
                      <a:pt x="3139" y="505"/>
                      <a:pt x="2822" y="35"/>
                      <a:pt x="2266" y="1"/>
                    </a:cubicBezTo>
                    <a:cubicBezTo>
                      <a:pt x="2254" y="1"/>
                      <a:pt x="2242" y="0"/>
                      <a:pt x="2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40"/>
              <p:cNvSpPr/>
              <p:nvPr/>
            </p:nvSpPr>
            <p:spPr>
              <a:xfrm>
                <a:off x="8366365" y="3374000"/>
                <a:ext cx="113058" cy="46450"/>
              </a:xfrm>
              <a:custGeom>
                <a:avLst/>
                <a:gdLst/>
                <a:ahLst/>
                <a:cxnLst/>
                <a:rect l="l" t="t" r="r" b="b"/>
                <a:pathLst>
                  <a:path w="3483" h="1431" extrusionOk="0">
                    <a:moveTo>
                      <a:pt x="2227" y="0"/>
                    </a:moveTo>
                    <a:cubicBezTo>
                      <a:pt x="1929" y="0"/>
                      <a:pt x="1630" y="55"/>
                      <a:pt x="1359" y="149"/>
                    </a:cubicBezTo>
                    <a:cubicBezTo>
                      <a:pt x="1341" y="158"/>
                      <a:pt x="1332" y="175"/>
                      <a:pt x="1332" y="193"/>
                    </a:cubicBezTo>
                    <a:cubicBezTo>
                      <a:pt x="868" y="193"/>
                      <a:pt x="396" y="318"/>
                      <a:pt x="39" y="621"/>
                    </a:cubicBezTo>
                    <a:cubicBezTo>
                      <a:pt x="1" y="652"/>
                      <a:pt x="40" y="708"/>
                      <a:pt x="86" y="708"/>
                    </a:cubicBezTo>
                    <a:cubicBezTo>
                      <a:pt x="94" y="708"/>
                      <a:pt x="102" y="706"/>
                      <a:pt x="110" y="702"/>
                    </a:cubicBezTo>
                    <a:cubicBezTo>
                      <a:pt x="450" y="518"/>
                      <a:pt x="848" y="441"/>
                      <a:pt x="1244" y="441"/>
                    </a:cubicBezTo>
                    <a:cubicBezTo>
                      <a:pt x="1462" y="441"/>
                      <a:pt x="1680" y="464"/>
                      <a:pt x="1885" y="505"/>
                    </a:cubicBezTo>
                    <a:cubicBezTo>
                      <a:pt x="2189" y="577"/>
                      <a:pt x="2474" y="684"/>
                      <a:pt x="2742" y="844"/>
                    </a:cubicBezTo>
                    <a:cubicBezTo>
                      <a:pt x="2858" y="916"/>
                      <a:pt x="2974" y="1005"/>
                      <a:pt x="3072" y="1112"/>
                    </a:cubicBezTo>
                    <a:cubicBezTo>
                      <a:pt x="3170" y="1210"/>
                      <a:pt x="3241" y="1335"/>
                      <a:pt x="3349" y="1415"/>
                    </a:cubicBezTo>
                    <a:cubicBezTo>
                      <a:pt x="3361" y="1426"/>
                      <a:pt x="3375" y="1431"/>
                      <a:pt x="3389" y="1431"/>
                    </a:cubicBezTo>
                    <a:cubicBezTo>
                      <a:pt x="3432" y="1431"/>
                      <a:pt x="3473" y="1385"/>
                      <a:pt x="3473" y="1344"/>
                    </a:cubicBezTo>
                    <a:cubicBezTo>
                      <a:pt x="3482" y="1059"/>
                      <a:pt x="3179" y="800"/>
                      <a:pt x="2965" y="648"/>
                    </a:cubicBezTo>
                    <a:cubicBezTo>
                      <a:pt x="2671" y="434"/>
                      <a:pt x="2314" y="309"/>
                      <a:pt x="1957" y="247"/>
                    </a:cubicBezTo>
                    <a:cubicBezTo>
                      <a:pt x="1814" y="220"/>
                      <a:pt x="1662" y="202"/>
                      <a:pt x="1502" y="193"/>
                    </a:cubicBezTo>
                    <a:cubicBezTo>
                      <a:pt x="1641" y="169"/>
                      <a:pt x="1784" y="157"/>
                      <a:pt x="1926" y="157"/>
                    </a:cubicBezTo>
                    <a:cubicBezTo>
                      <a:pt x="2094" y="157"/>
                      <a:pt x="2261" y="173"/>
                      <a:pt x="2421" y="202"/>
                    </a:cubicBezTo>
                    <a:cubicBezTo>
                      <a:pt x="2760" y="256"/>
                      <a:pt x="3054" y="398"/>
                      <a:pt x="3375" y="497"/>
                    </a:cubicBezTo>
                    <a:cubicBezTo>
                      <a:pt x="3381" y="498"/>
                      <a:pt x="3387" y="499"/>
                      <a:pt x="3392" y="499"/>
                    </a:cubicBezTo>
                    <a:cubicBezTo>
                      <a:pt x="3437" y="499"/>
                      <a:pt x="3469" y="438"/>
                      <a:pt x="3429" y="398"/>
                    </a:cubicBezTo>
                    <a:cubicBezTo>
                      <a:pt x="3095" y="117"/>
                      <a:pt x="2663" y="0"/>
                      <a:pt x="2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40"/>
              <p:cNvSpPr/>
              <p:nvPr/>
            </p:nvSpPr>
            <p:spPr>
              <a:xfrm>
                <a:off x="8430800" y="3256882"/>
                <a:ext cx="30967" cy="570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757" extrusionOk="0">
                    <a:moveTo>
                      <a:pt x="891" y="1"/>
                    </a:moveTo>
                    <a:cubicBezTo>
                      <a:pt x="864" y="1"/>
                      <a:pt x="837" y="19"/>
                      <a:pt x="837" y="54"/>
                    </a:cubicBezTo>
                    <a:cubicBezTo>
                      <a:pt x="828" y="340"/>
                      <a:pt x="757" y="599"/>
                      <a:pt x="668" y="875"/>
                    </a:cubicBezTo>
                    <a:cubicBezTo>
                      <a:pt x="561" y="1178"/>
                      <a:pt x="382" y="1384"/>
                      <a:pt x="97" y="1544"/>
                    </a:cubicBezTo>
                    <a:cubicBezTo>
                      <a:pt x="1" y="1600"/>
                      <a:pt x="48" y="1756"/>
                      <a:pt x="149" y="1756"/>
                    </a:cubicBezTo>
                    <a:cubicBezTo>
                      <a:pt x="160" y="1756"/>
                      <a:pt x="173" y="1754"/>
                      <a:pt x="186" y="1749"/>
                    </a:cubicBezTo>
                    <a:cubicBezTo>
                      <a:pt x="855" y="1553"/>
                      <a:pt x="953" y="625"/>
                      <a:pt x="944" y="54"/>
                    </a:cubicBezTo>
                    <a:cubicBezTo>
                      <a:pt x="944" y="19"/>
                      <a:pt x="917" y="1"/>
                      <a:pt x="8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40"/>
              <p:cNvSpPr/>
              <p:nvPr/>
            </p:nvSpPr>
            <p:spPr>
              <a:xfrm>
                <a:off x="7692874" y="2169454"/>
                <a:ext cx="864702" cy="1101108"/>
              </a:xfrm>
              <a:custGeom>
                <a:avLst/>
                <a:gdLst/>
                <a:ahLst/>
                <a:cxnLst/>
                <a:rect l="l" t="t" r="r" b="b"/>
                <a:pathLst>
                  <a:path w="26639" h="33922" extrusionOk="0">
                    <a:moveTo>
                      <a:pt x="21425" y="1"/>
                    </a:moveTo>
                    <a:cubicBezTo>
                      <a:pt x="20604" y="1"/>
                      <a:pt x="19648" y="640"/>
                      <a:pt x="19092" y="1020"/>
                    </a:cubicBezTo>
                    <a:cubicBezTo>
                      <a:pt x="19074" y="1028"/>
                      <a:pt x="19056" y="1037"/>
                      <a:pt x="19047" y="1046"/>
                    </a:cubicBezTo>
                    <a:cubicBezTo>
                      <a:pt x="18548" y="1466"/>
                      <a:pt x="16826" y="1483"/>
                      <a:pt x="16175" y="1590"/>
                    </a:cubicBezTo>
                    <a:cubicBezTo>
                      <a:pt x="10456" y="2518"/>
                      <a:pt x="4836" y="5248"/>
                      <a:pt x="1910" y="10511"/>
                    </a:cubicBezTo>
                    <a:cubicBezTo>
                      <a:pt x="429" y="13170"/>
                      <a:pt x="1" y="16462"/>
                      <a:pt x="90" y="19468"/>
                    </a:cubicBezTo>
                    <a:cubicBezTo>
                      <a:pt x="197" y="23161"/>
                      <a:pt x="1357" y="26783"/>
                      <a:pt x="3007" y="30066"/>
                    </a:cubicBezTo>
                    <a:cubicBezTo>
                      <a:pt x="3043" y="30726"/>
                      <a:pt x="3007" y="31378"/>
                      <a:pt x="3087" y="32038"/>
                    </a:cubicBezTo>
                    <a:cubicBezTo>
                      <a:pt x="3186" y="32769"/>
                      <a:pt x="3418" y="33617"/>
                      <a:pt x="4203" y="33867"/>
                    </a:cubicBezTo>
                    <a:cubicBezTo>
                      <a:pt x="4323" y="33904"/>
                      <a:pt x="4447" y="33921"/>
                      <a:pt x="4571" y="33921"/>
                    </a:cubicBezTo>
                    <a:cubicBezTo>
                      <a:pt x="5183" y="33921"/>
                      <a:pt x="5822" y="33515"/>
                      <a:pt x="6281" y="33189"/>
                    </a:cubicBezTo>
                    <a:cubicBezTo>
                      <a:pt x="6308" y="33171"/>
                      <a:pt x="6344" y="33144"/>
                      <a:pt x="6370" y="33117"/>
                    </a:cubicBezTo>
                    <a:cubicBezTo>
                      <a:pt x="9091" y="32609"/>
                      <a:pt x="11812" y="32056"/>
                      <a:pt x="14444" y="31172"/>
                    </a:cubicBezTo>
                    <a:cubicBezTo>
                      <a:pt x="17290" y="30227"/>
                      <a:pt x="20118" y="28871"/>
                      <a:pt x="22178" y="26650"/>
                    </a:cubicBezTo>
                    <a:cubicBezTo>
                      <a:pt x="24061" y="24633"/>
                      <a:pt x="25212" y="21948"/>
                      <a:pt x="25854" y="19299"/>
                    </a:cubicBezTo>
                    <a:cubicBezTo>
                      <a:pt x="26532" y="16506"/>
                      <a:pt x="26639" y="13527"/>
                      <a:pt x="26095" y="10708"/>
                    </a:cubicBezTo>
                    <a:cubicBezTo>
                      <a:pt x="25604" y="8130"/>
                      <a:pt x="24543" y="5658"/>
                      <a:pt x="22749" y="3732"/>
                    </a:cubicBezTo>
                    <a:cubicBezTo>
                      <a:pt x="22812" y="3098"/>
                      <a:pt x="22865" y="2465"/>
                      <a:pt x="22821" y="1831"/>
                    </a:cubicBezTo>
                    <a:cubicBezTo>
                      <a:pt x="22794" y="1314"/>
                      <a:pt x="22687" y="779"/>
                      <a:pt x="22330" y="386"/>
                    </a:cubicBezTo>
                    <a:cubicBezTo>
                      <a:pt x="22076" y="108"/>
                      <a:pt x="21762" y="1"/>
                      <a:pt x="214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40"/>
              <p:cNvSpPr/>
              <p:nvPr/>
            </p:nvSpPr>
            <p:spPr>
              <a:xfrm>
                <a:off x="7545471" y="2212561"/>
                <a:ext cx="197552" cy="248287"/>
              </a:xfrm>
              <a:custGeom>
                <a:avLst/>
                <a:gdLst/>
                <a:ahLst/>
                <a:cxnLst/>
                <a:rect l="l" t="t" r="r" b="b"/>
                <a:pathLst>
                  <a:path w="6086" h="7649" extrusionOk="0">
                    <a:moveTo>
                      <a:pt x="3467" y="0"/>
                    </a:moveTo>
                    <a:cubicBezTo>
                      <a:pt x="3370" y="0"/>
                      <a:pt x="3269" y="26"/>
                      <a:pt x="3168" y="84"/>
                    </a:cubicBezTo>
                    <a:cubicBezTo>
                      <a:pt x="2240" y="619"/>
                      <a:pt x="1964" y="1833"/>
                      <a:pt x="1821" y="2841"/>
                    </a:cubicBezTo>
                    <a:cubicBezTo>
                      <a:pt x="1776" y="2502"/>
                      <a:pt x="1714" y="2163"/>
                      <a:pt x="1616" y="1824"/>
                    </a:cubicBezTo>
                    <a:cubicBezTo>
                      <a:pt x="1529" y="1539"/>
                      <a:pt x="1304" y="1403"/>
                      <a:pt x="1069" y="1403"/>
                    </a:cubicBezTo>
                    <a:cubicBezTo>
                      <a:pt x="869" y="1403"/>
                      <a:pt x="663" y="1501"/>
                      <a:pt x="527" y="1690"/>
                    </a:cubicBezTo>
                    <a:cubicBezTo>
                      <a:pt x="1" y="2404"/>
                      <a:pt x="10" y="3438"/>
                      <a:pt x="108" y="4277"/>
                    </a:cubicBezTo>
                    <a:cubicBezTo>
                      <a:pt x="179" y="4839"/>
                      <a:pt x="278" y="5490"/>
                      <a:pt x="563" y="6017"/>
                    </a:cubicBezTo>
                    <a:cubicBezTo>
                      <a:pt x="554" y="6025"/>
                      <a:pt x="554" y="6034"/>
                      <a:pt x="545" y="6043"/>
                    </a:cubicBezTo>
                    <a:cubicBezTo>
                      <a:pt x="393" y="6311"/>
                      <a:pt x="465" y="6721"/>
                      <a:pt x="759" y="6864"/>
                    </a:cubicBezTo>
                    <a:cubicBezTo>
                      <a:pt x="1562" y="7257"/>
                      <a:pt x="2410" y="7506"/>
                      <a:pt x="3293" y="7640"/>
                    </a:cubicBezTo>
                    <a:cubicBezTo>
                      <a:pt x="3334" y="7646"/>
                      <a:pt x="3376" y="7649"/>
                      <a:pt x="3417" y="7649"/>
                    </a:cubicBezTo>
                    <a:cubicBezTo>
                      <a:pt x="3693" y="7649"/>
                      <a:pt x="3947" y="7516"/>
                      <a:pt x="4024" y="7221"/>
                    </a:cubicBezTo>
                    <a:cubicBezTo>
                      <a:pt x="4042" y="7149"/>
                      <a:pt x="4051" y="7078"/>
                      <a:pt x="4042" y="7007"/>
                    </a:cubicBezTo>
                    <a:cubicBezTo>
                      <a:pt x="4194" y="6962"/>
                      <a:pt x="4337" y="6918"/>
                      <a:pt x="4479" y="6873"/>
                    </a:cubicBezTo>
                    <a:cubicBezTo>
                      <a:pt x="5300" y="6587"/>
                      <a:pt x="6085" y="5954"/>
                      <a:pt x="5862" y="4991"/>
                    </a:cubicBezTo>
                    <a:cubicBezTo>
                      <a:pt x="5803" y="4748"/>
                      <a:pt x="5538" y="4542"/>
                      <a:pt x="5287" y="4542"/>
                    </a:cubicBezTo>
                    <a:cubicBezTo>
                      <a:pt x="5234" y="4542"/>
                      <a:pt x="5181" y="4551"/>
                      <a:pt x="5131" y="4571"/>
                    </a:cubicBezTo>
                    <a:cubicBezTo>
                      <a:pt x="4934" y="4643"/>
                      <a:pt x="4747" y="4723"/>
                      <a:pt x="4551" y="4785"/>
                    </a:cubicBezTo>
                    <a:cubicBezTo>
                      <a:pt x="4827" y="4223"/>
                      <a:pt x="5077" y="3661"/>
                      <a:pt x="5300" y="3081"/>
                    </a:cubicBezTo>
                    <a:cubicBezTo>
                      <a:pt x="5452" y="2689"/>
                      <a:pt x="5630" y="2234"/>
                      <a:pt x="5612" y="1797"/>
                    </a:cubicBezTo>
                    <a:cubicBezTo>
                      <a:pt x="5594" y="1436"/>
                      <a:pt x="5312" y="1217"/>
                      <a:pt x="5010" y="1217"/>
                    </a:cubicBezTo>
                    <a:cubicBezTo>
                      <a:pt x="4864" y="1217"/>
                      <a:pt x="4714" y="1267"/>
                      <a:pt x="4586" y="1378"/>
                    </a:cubicBezTo>
                    <a:cubicBezTo>
                      <a:pt x="4408" y="1529"/>
                      <a:pt x="4247" y="1699"/>
                      <a:pt x="4087" y="1868"/>
                    </a:cubicBezTo>
                    <a:cubicBezTo>
                      <a:pt x="4114" y="1449"/>
                      <a:pt x="4105" y="1021"/>
                      <a:pt x="4069" y="593"/>
                    </a:cubicBezTo>
                    <a:cubicBezTo>
                      <a:pt x="4035" y="260"/>
                      <a:pt x="3774" y="0"/>
                      <a:pt x="3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40"/>
              <p:cNvSpPr/>
              <p:nvPr/>
            </p:nvSpPr>
            <p:spPr>
              <a:xfrm>
                <a:off x="7541997" y="2209056"/>
                <a:ext cx="204563" cy="255687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7877" extrusionOk="0">
                    <a:moveTo>
                      <a:pt x="3585" y="233"/>
                    </a:moveTo>
                    <a:cubicBezTo>
                      <a:pt x="3720" y="233"/>
                      <a:pt x="3850" y="293"/>
                      <a:pt x="3962" y="442"/>
                    </a:cubicBezTo>
                    <a:cubicBezTo>
                      <a:pt x="4105" y="638"/>
                      <a:pt x="4078" y="941"/>
                      <a:pt x="4087" y="1164"/>
                    </a:cubicBezTo>
                    <a:cubicBezTo>
                      <a:pt x="4096" y="1441"/>
                      <a:pt x="4087" y="1709"/>
                      <a:pt x="4078" y="1976"/>
                    </a:cubicBezTo>
                    <a:cubicBezTo>
                      <a:pt x="4072" y="2050"/>
                      <a:pt x="4137" y="2098"/>
                      <a:pt x="4199" y="2098"/>
                    </a:cubicBezTo>
                    <a:cubicBezTo>
                      <a:pt x="4227" y="2098"/>
                      <a:pt x="4254" y="2088"/>
                      <a:pt x="4274" y="2065"/>
                    </a:cubicBezTo>
                    <a:cubicBezTo>
                      <a:pt x="4506" y="1816"/>
                      <a:pt x="4783" y="1441"/>
                      <a:pt x="5148" y="1441"/>
                    </a:cubicBezTo>
                    <a:cubicBezTo>
                      <a:pt x="5675" y="1441"/>
                      <a:pt x="5612" y="2092"/>
                      <a:pt x="5541" y="2422"/>
                    </a:cubicBezTo>
                    <a:cubicBezTo>
                      <a:pt x="5362" y="3252"/>
                      <a:pt x="4925" y="4073"/>
                      <a:pt x="4551" y="4831"/>
                    </a:cubicBezTo>
                    <a:cubicBezTo>
                      <a:pt x="4519" y="4909"/>
                      <a:pt x="4564" y="5016"/>
                      <a:pt x="4648" y="5016"/>
                    </a:cubicBezTo>
                    <a:cubicBezTo>
                      <a:pt x="4659" y="5016"/>
                      <a:pt x="4672" y="5014"/>
                      <a:pt x="4684" y="5009"/>
                    </a:cubicBezTo>
                    <a:cubicBezTo>
                      <a:pt x="4908" y="4933"/>
                      <a:pt x="5195" y="4790"/>
                      <a:pt x="5436" y="4790"/>
                    </a:cubicBezTo>
                    <a:cubicBezTo>
                      <a:pt x="5617" y="4790"/>
                      <a:pt x="5772" y="4872"/>
                      <a:pt x="5853" y="5125"/>
                    </a:cubicBezTo>
                    <a:cubicBezTo>
                      <a:pt x="6076" y="6214"/>
                      <a:pt x="4997" y="6767"/>
                      <a:pt x="4114" y="6999"/>
                    </a:cubicBezTo>
                    <a:cubicBezTo>
                      <a:pt x="4069" y="7008"/>
                      <a:pt x="4024" y="7061"/>
                      <a:pt x="4024" y="7115"/>
                    </a:cubicBezTo>
                    <a:cubicBezTo>
                      <a:pt x="4040" y="7515"/>
                      <a:pt x="3798" y="7620"/>
                      <a:pt x="3505" y="7620"/>
                    </a:cubicBezTo>
                    <a:cubicBezTo>
                      <a:pt x="3289" y="7620"/>
                      <a:pt x="3045" y="7563"/>
                      <a:pt x="2856" y="7525"/>
                    </a:cubicBezTo>
                    <a:cubicBezTo>
                      <a:pt x="2374" y="7427"/>
                      <a:pt x="1892" y="7275"/>
                      <a:pt x="1428" y="7088"/>
                    </a:cubicBezTo>
                    <a:cubicBezTo>
                      <a:pt x="1196" y="6999"/>
                      <a:pt x="884" y="6910"/>
                      <a:pt x="750" y="6695"/>
                    </a:cubicBezTo>
                    <a:cubicBezTo>
                      <a:pt x="625" y="6499"/>
                      <a:pt x="732" y="6339"/>
                      <a:pt x="786" y="6160"/>
                    </a:cubicBezTo>
                    <a:cubicBezTo>
                      <a:pt x="822" y="6026"/>
                      <a:pt x="652" y="5821"/>
                      <a:pt x="616" y="5705"/>
                    </a:cubicBezTo>
                    <a:cubicBezTo>
                      <a:pt x="527" y="5464"/>
                      <a:pt x="474" y="5215"/>
                      <a:pt x="420" y="4974"/>
                    </a:cubicBezTo>
                    <a:cubicBezTo>
                      <a:pt x="269" y="4144"/>
                      <a:pt x="188" y="3234"/>
                      <a:pt x="447" y="2413"/>
                    </a:cubicBezTo>
                    <a:cubicBezTo>
                      <a:pt x="556" y="2070"/>
                      <a:pt x="783" y="1632"/>
                      <a:pt x="1180" y="1632"/>
                    </a:cubicBezTo>
                    <a:cubicBezTo>
                      <a:pt x="1205" y="1632"/>
                      <a:pt x="1232" y="1633"/>
                      <a:pt x="1259" y="1637"/>
                    </a:cubicBezTo>
                    <a:cubicBezTo>
                      <a:pt x="1732" y="1709"/>
                      <a:pt x="1758" y="2592"/>
                      <a:pt x="1812" y="2949"/>
                    </a:cubicBezTo>
                    <a:cubicBezTo>
                      <a:pt x="1817" y="3021"/>
                      <a:pt x="1885" y="3070"/>
                      <a:pt x="1947" y="3070"/>
                    </a:cubicBezTo>
                    <a:cubicBezTo>
                      <a:pt x="1992" y="3070"/>
                      <a:pt x="2033" y="3044"/>
                      <a:pt x="2044" y="2984"/>
                    </a:cubicBezTo>
                    <a:cubicBezTo>
                      <a:pt x="2151" y="2226"/>
                      <a:pt x="2311" y="1450"/>
                      <a:pt x="2758" y="817"/>
                    </a:cubicBezTo>
                    <a:cubicBezTo>
                      <a:pt x="2933" y="560"/>
                      <a:pt x="3270" y="233"/>
                      <a:pt x="3585" y="233"/>
                    </a:cubicBezTo>
                    <a:close/>
                    <a:moveTo>
                      <a:pt x="3613" y="0"/>
                    </a:moveTo>
                    <a:cubicBezTo>
                      <a:pt x="3402" y="0"/>
                      <a:pt x="3183" y="95"/>
                      <a:pt x="2998" y="228"/>
                    </a:cubicBezTo>
                    <a:cubicBezTo>
                      <a:pt x="2382" y="683"/>
                      <a:pt x="2103" y="1441"/>
                      <a:pt x="1941" y="2191"/>
                    </a:cubicBezTo>
                    <a:lnTo>
                      <a:pt x="1941" y="2191"/>
                    </a:lnTo>
                    <a:cubicBezTo>
                      <a:pt x="1882" y="1921"/>
                      <a:pt x="1782" y="1669"/>
                      <a:pt x="1589" y="1530"/>
                    </a:cubicBezTo>
                    <a:cubicBezTo>
                      <a:pt x="1460" y="1437"/>
                      <a:pt x="1318" y="1394"/>
                      <a:pt x="1177" y="1394"/>
                    </a:cubicBezTo>
                    <a:cubicBezTo>
                      <a:pt x="966" y="1394"/>
                      <a:pt x="755" y="1490"/>
                      <a:pt x="590" y="1655"/>
                    </a:cubicBezTo>
                    <a:cubicBezTo>
                      <a:pt x="224" y="2021"/>
                      <a:pt x="108" y="2645"/>
                      <a:pt x="63" y="3145"/>
                    </a:cubicBezTo>
                    <a:cubicBezTo>
                      <a:pt x="1" y="3734"/>
                      <a:pt x="81" y="4340"/>
                      <a:pt x="179" y="4929"/>
                    </a:cubicBezTo>
                    <a:cubicBezTo>
                      <a:pt x="224" y="5250"/>
                      <a:pt x="304" y="5562"/>
                      <a:pt x="420" y="5866"/>
                    </a:cubicBezTo>
                    <a:cubicBezTo>
                      <a:pt x="465" y="5982"/>
                      <a:pt x="554" y="6071"/>
                      <a:pt x="518" y="6160"/>
                    </a:cubicBezTo>
                    <a:cubicBezTo>
                      <a:pt x="474" y="6249"/>
                      <a:pt x="465" y="6348"/>
                      <a:pt x="456" y="6446"/>
                    </a:cubicBezTo>
                    <a:cubicBezTo>
                      <a:pt x="420" y="7017"/>
                      <a:pt x="1054" y="7195"/>
                      <a:pt x="1473" y="7365"/>
                    </a:cubicBezTo>
                    <a:cubicBezTo>
                      <a:pt x="2106" y="7614"/>
                      <a:pt x="2793" y="7802"/>
                      <a:pt x="3480" y="7873"/>
                    </a:cubicBezTo>
                    <a:cubicBezTo>
                      <a:pt x="3506" y="7876"/>
                      <a:pt x="3531" y="7877"/>
                      <a:pt x="3556" y="7877"/>
                    </a:cubicBezTo>
                    <a:cubicBezTo>
                      <a:pt x="3952" y="7877"/>
                      <a:pt x="4240" y="7573"/>
                      <a:pt x="4264" y="7198"/>
                    </a:cubicBezTo>
                    <a:lnTo>
                      <a:pt x="4264" y="7198"/>
                    </a:lnTo>
                    <a:cubicBezTo>
                      <a:pt x="5265" y="6919"/>
                      <a:pt x="6302" y="6270"/>
                      <a:pt x="6091" y="5092"/>
                    </a:cubicBezTo>
                    <a:lnTo>
                      <a:pt x="6091" y="5092"/>
                    </a:lnTo>
                    <a:cubicBezTo>
                      <a:pt x="6090" y="5083"/>
                      <a:pt x="6088" y="5073"/>
                      <a:pt x="6085" y="5063"/>
                    </a:cubicBezTo>
                    <a:lnTo>
                      <a:pt x="6085" y="5063"/>
                    </a:lnTo>
                    <a:cubicBezTo>
                      <a:pt x="6085" y="5063"/>
                      <a:pt x="6085" y="5063"/>
                      <a:pt x="6085" y="5063"/>
                    </a:cubicBezTo>
                    <a:cubicBezTo>
                      <a:pt x="6083" y="5052"/>
                      <a:pt x="6079" y="5043"/>
                      <a:pt x="6075" y="5034"/>
                    </a:cubicBezTo>
                    <a:lnTo>
                      <a:pt x="6075" y="5034"/>
                    </a:lnTo>
                    <a:cubicBezTo>
                      <a:pt x="6000" y="4832"/>
                      <a:pt x="5852" y="4658"/>
                      <a:pt x="5648" y="4581"/>
                    </a:cubicBezTo>
                    <a:cubicBezTo>
                      <a:pt x="5569" y="4554"/>
                      <a:pt x="5492" y="4542"/>
                      <a:pt x="5416" y="4542"/>
                    </a:cubicBezTo>
                    <a:cubicBezTo>
                      <a:pt x="5238" y="4542"/>
                      <a:pt x="5065" y="4605"/>
                      <a:pt x="4892" y="4674"/>
                    </a:cubicBezTo>
                    <a:lnTo>
                      <a:pt x="4892" y="4674"/>
                    </a:lnTo>
                    <a:cubicBezTo>
                      <a:pt x="5106" y="4233"/>
                      <a:pt x="5301" y="3783"/>
                      <a:pt x="5478" y="3332"/>
                    </a:cubicBezTo>
                    <a:cubicBezTo>
                      <a:pt x="5657" y="2877"/>
                      <a:pt x="5933" y="2297"/>
                      <a:pt x="5826" y="1798"/>
                    </a:cubicBezTo>
                    <a:cubicBezTo>
                      <a:pt x="5755" y="1503"/>
                      <a:pt x="5532" y="1245"/>
                      <a:pt x="5220" y="1209"/>
                    </a:cubicBezTo>
                    <a:cubicBezTo>
                      <a:pt x="5195" y="1207"/>
                      <a:pt x="5171" y="1206"/>
                      <a:pt x="5147" y="1206"/>
                    </a:cubicBezTo>
                    <a:cubicBezTo>
                      <a:pt x="4810" y="1206"/>
                      <a:pt x="4555" y="1421"/>
                      <a:pt x="4331" y="1658"/>
                    </a:cubicBezTo>
                    <a:lnTo>
                      <a:pt x="4331" y="1658"/>
                    </a:lnTo>
                    <a:cubicBezTo>
                      <a:pt x="4365" y="1183"/>
                      <a:pt x="4389" y="624"/>
                      <a:pt x="4122" y="263"/>
                    </a:cubicBezTo>
                    <a:cubicBezTo>
                      <a:pt x="3980" y="75"/>
                      <a:pt x="3800" y="0"/>
                      <a:pt x="3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40"/>
              <p:cNvSpPr/>
              <p:nvPr/>
            </p:nvSpPr>
            <p:spPr>
              <a:xfrm>
                <a:off x="7647234" y="2264596"/>
                <a:ext cx="38790" cy="78131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2407" extrusionOk="0">
                    <a:moveTo>
                      <a:pt x="1051" y="1"/>
                    </a:moveTo>
                    <a:cubicBezTo>
                      <a:pt x="1002" y="1"/>
                      <a:pt x="950" y="25"/>
                      <a:pt x="925" y="78"/>
                    </a:cubicBezTo>
                    <a:cubicBezTo>
                      <a:pt x="631" y="809"/>
                      <a:pt x="327" y="1532"/>
                      <a:pt x="33" y="2264"/>
                    </a:cubicBezTo>
                    <a:cubicBezTo>
                      <a:pt x="1" y="2350"/>
                      <a:pt x="69" y="2407"/>
                      <a:pt x="143" y="2407"/>
                    </a:cubicBezTo>
                    <a:cubicBezTo>
                      <a:pt x="190" y="2407"/>
                      <a:pt x="240" y="2382"/>
                      <a:pt x="265" y="2326"/>
                    </a:cubicBezTo>
                    <a:cubicBezTo>
                      <a:pt x="550" y="1594"/>
                      <a:pt x="854" y="872"/>
                      <a:pt x="1157" y="140"/>
                    </a:cubicBezTo>
                    <a:cubicBezTo>
                      <a:pt x="1195" y="55"/>
                      <a:pt x="1126" y="1"/>
                      <a:pt x="1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40"/>
              <p:cNvSpPr/>
              <p:nvPr/>
            </p:nvSpPr>
            <p:spPr>
              <a:xfrm>
                <a:off x="7600491" y="2287740"/>
                <a:ext cx="7855" cy="61869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06" extrusionOk="0">
                    <a:moveTo>
                      <a:pt x="121" y="1"/>
                    </a:moveTo>
                    <a:cubicBezTo>
                      <a:pt x="61" y="1"/>
                      <a:pt x="1" y="38"/>
                      <a:pt x="1" y="114"/>
                    </a:cubicBezTo>
                    <a:lnTo>
                      <a:pt x="1" y="1791"/>
                    </a:lnTo>
                    <a:cubicBezTo>
                      <a:pt x="1" y="1867"/>
                      <a:pt x="61" y="1905"/>
                      <a:pt x="121" y="1905"/>
                    </a:cubicBezTo>
                    <a:cubicBezTo>
                      <a:pt x="182" y="1905"/>
                      <a:pt x="242" y="1867"/>
                      <a:pt x="242" y="1791"/>
                    </a:cubicBezTo>
                    <a:lnTo>
                      <a:pt x="242" y="114"/>
                    </a:lnTo>
                    <a:cubicBezTo>
                      <a:pt x="242" y="38"/>
                      <a:pt x="182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40"/>
              <p:cNvSpPr/>
              <p:nvPr/>
            </p:nvSpPr>
            <p:spPr>
              <a:xfrm>
                <a:off x="7557449" y="2400768"/>
                <a:ext cx="50930" cy="26293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810" extrusionOk="0">
                    <a:moveTo>
                      <a:pt x="168" y="1"/>
                    </a:moveTo>
                    <a:cubicBezTo>
                      <a:pt x="70" y="1"/>
                      <a:pt x="1" y="161"/>
                      <a:pt x="105" y="227"/>
                    </a:cubicBezTo>
                    <a:cubicBezTo>
                      <a:pt x="479" y="495"/>
                      <a:pt x="899" y="736"/>
                      <a:pt x="1363" y="807"/>
                    </a:cubicBezTo>
                    <a:cubicBezTo>
                      <a:pt x="1371" y="809"/>
                      <a:pt x="1379" y="810"/>
                      <a:pt x="1386" y="810"/>
                    </a:cubicBezTo>
                    <a:cubicBezTo>
                      <a:pt x="1513" y="810"/>
                      <a:pt x="1568" y="610"/>
                      <a:pt x="1425" y="584"/>
                    </a:cubicBezTo>
                    <a:cubicBezTo>
                      <a:pt x="979" y="504"/>
                      <a:pt x="587" y="281"/>
                      <a:pt x="230" y="22"/>
                    </a:cubicBezTo>
                    <a:cubicBezTo>
                      <a:pt x="209" y="7"/>
                      <a:pt x="188" y="1"/>
                      <a:pt x="1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40"/>
              <p:cNvSpPr/>
              <p:nvPr/>
            </p:nvSpPr>
            <p:spPr>
              <a:xfrm>
                <a:off x="7649150" y="2429171"/>
                <a:ext cx="30740" cy="13536"/>
              </a:xfrm>
              <a:custGeom>
                <a:avLst/>
                <a:gdLst/>
                <a:ahLst/>
                <a:cxnLst/>
                <a:rect l="l" t="t" r="r" b="b"/>
                <a:pathLst>
                  <a:path w="947" h="417" extrusionOk="0">
                    <a:moveTo>
                      <a:pt x="188" y="1"/>
                    </a:moveTo>
                    <a:cubicBezTo>
                      <a:pt x="73" y="1"/>
                      <a:pt x="0" y="165"/>
                      <a:pt x="117" y="227"/>
                    </a:cubicBezTo>
                    <a:cubicBezTo>
                      <a:pt x="313" y="316"/>
                      <a:pt x="527" y="378"/>
                      <a:pt x="741" y="414"/>
                    </a:cubicBezTo>
                    <a:cubicBezTo>
                      <a:pt x="749" y="415"/>
                      <a:pt x="757" y="416"/>
                      <a:pt x="765" y="416"/>
                    </a:cubicBezTo>
                    <a:cubicBezTo>
                      <a:pt x="899" y="416"/>
                      <a:pt x="947" y="207"/>
                      <a:pt x="804" y="182"/>
                    </a:cubicBezTo>
                    <a:cubicBezTo>
                      <a:pt x="607" y="155"/>
                      <a:pt x="420" y="102"/>
                      <a:pt x="242" y="13"/>
                    </a:cubicBezTo>
                    <a:cubicBezTo>
                      <a:pt x="223" y="5"/>
                      <a:pt x="205" y="1"/>
                      <a:pt x="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40"/>
              <p:cNvSpPr/>
              <p:nvPr/>
            </p:nvSpPr>
            <p:spPr>
              <a:xfrm>
                <a:off x="7640970" y="2375741"/>
                <a:ext cx="66673" cy="43464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339" extrusionOk="0">
                    <a:moveTo>
                      <a:pt x="1487" y="0"/>
                    </a:moveTo>
                    <a:cubicBezTo>
                      <a:pt x="812" y="0"/>
                      <a:pt x="1" y="568"/>
                      <a:pt x="30" y="1221"/>
                    </a:cubicBezTo>
                    <a:cubicBezTo>
                      <a:pt x="30" y="1298"/>
                      <a:pt x="92" y="1339"/>
                      <a:pt x="152" y="1339"/>
                    </a:cubicBezTo>
                    <a:cubicBezTo>
                      <a:pt x="210" y="1339"/>
                      <a:pt x="266" y="1301"/>
                      <a:pt x="262" y="1221"/>
                    </a:cubicBezTo>
                    <a:cubicBezTo>
                      <a:pt x="247" y="712"/>
                      <a:pt x="938" y="233"/>
                      <a:pt x="1484" y="233"/>
                    </a:cubicBezTo>
                    <a:cubicBezTo>
                      <a:pt x="1608" y="233"/>
                      <a:pt x="1724" y="257"/>
                      <a:pt x="1823" y="312"/>
                    </a:cubicBezTo>
                    <a:cubicBezTo>
                      <a:pt x="1842" y="322"/>
                      <a:pt x="1861" y="326"/>
                      <a:pt x="1879" y="326"/>
                    </a:cubicBezTo>
                    <a:cubicBezTo>
                      <a:pt x="1985" y="326"/>
                      <a:pt x="2053" y="167"/>
                      <a:pt x="1939" y="106"/>
                    </a:cubicBezTo>
                    <a:cubicBezTo>
                      <a:pt x="1805" y="33"/>
                      <a:pt x="1650" y="0"/>
                      <a:pt x="14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40"/>
              <p:cNvSpPr/>
              <p:nvPr/>
            </p:nvSpPr>
            <p:spPr>
              <a:xfrm>
                <a:off x="7791067" y="2336041"/>
                <a:ext cx="766510" cy="934523"/>
              </a:xfrm>
              <a:custGeom>
                <a:avLst/>
                <a:gdLst/>
                <a:ahLst/>
                <a:cxnLst/>
                <a:rect l="l" t="t" r="r" b="b"/>
                <a:pathLst>
                  <a:path w="23614" h="28790" extrusionOk="0">
                    <a:moveTo>
                      <a:pt x="20840" y="0"/>
                    </a:moveTo>
                    <a:lnTo>
                      <a:pt x="20840" y="0"/>
                    </a:lnTo>
                    <a:cubicBezTo>
                      <a:pt x="21089" y="732"/>
                      <a:pt x="21286" y="1481"/>
                      <a:pt x="21428" y="2239"/>
                    </a:cubicBezTo>
                    <a:cubicBezTo>
                      <a:pt x="21973" y="5067"/>
                      <a:pt x="21865" y="8038"/>
                      <a:pt x="21187" y="10839"/>
                    </a:cubicBezTo>
                    <a:cubicBezTo>
                      <a:pt x="20545" y="13489"/>
                      <a:pt x="19394" y="16174"/>
                      <a:pt x="17521" y="18190"/>
                    </a:cubicBezTo>
                    <a:cubicBezTo>
                      <a:pt x="15451" y="20402"/>
                      <a:pt x="12623" y="21767"/>
                      <a:pt x="9786" y="22713"/>
                    </a:cubicBezTo>
                    <a:cubicBezTo>
                      <a:pt x="7155" y="23596"/>
                      <a:pt x="4434" y="24149"/>
                      <a:pt x="1704" y="24658"/>
                    </a:cubicBezTo>
                    <a:cubicBezTo>
                      <a:pt x="1677" y="24684"/>
                      <a:pt x="1650" y="24702"/>
                      <a:pt x="1615" y="24729"/>
                    </a:cubicBezTo>
                    <a:cubicBezTo>
                      <a:pt x="1178" y="25032"/>
                      <a:pt x="580" y="25416"/>
                      <a:pt x="0" y="25452"/>
                    </a:cubicBezTo>
                    <a:cubicBezTo>
                      <a:pt x="0" y="25942"/>
                      <a:pt x="0" y="26424"/>
                      <a:pt x="62" y="26906"/>
                    </a:cubicBezTo>
                    <a:cubicBezTo>
                      <a:pt x="161" y="27637"/>
                      <a:pt x="393" y="28485"/>
                      <a:pt x="1178" y="28735"/>
                    </a:cubicBezTo>
                    <a:cubicBezTo>
                      <a:pt x="1298" y="28772"/>
                      <a:pt x="1422" y="28789"/>
                      <a:pt x="1546" y="28789"/>
                    </a:cubicBezTo>
                    <a:cubicBezTo>
                      <a:pt x="2158" y="28789"/>
                      <a:pt x="2797" y="28383"/>
                      <a:pt x="3256" y="28057"/>
                    </a:cubicBezTo>
                    <a:cubicBezTo>
                      <a:pt x="3283" y="28039"/>
                      <a:pt x="3319" y="28012"/>
                      <a:pt x="3345" y="27985"/>
                    </a:cubicBezTo>
                    <a:cubicBezTo>
                      <a:pt x="6066" y="27477"/>
                      <a:pt x="8787" y="26924"/>
                      <a:pt x="11419" y="26040"/>
                    </a:cubicBezTo>
                    <a:cubicBezTo>
                      <a:pt x="14265" y="25095"/>
                      <a:pt x="17093" y="23739"/>
                      <a:pt x="19153" y="21518"/>
                    </a:cubicBezTo>
                    <a:cubicBezTo>
                      <a:pt x="21036" y="19501"/>
                      <a:pt x="22187" y="16816"/>
                      <a:pt x="22829" y="14167"/>
                    </a:cubicBezTo>
                    <a:cubicBezTo>
                      <a:pt x="23507" y="11374"/>
                      <a:pt x="23614" y="8395"/>
                      <a:pt x="23070" y="5576"/>
                    </a:cubicBezTo>
                    <a:cubicBezTo>
                      <a:pt x="22686" y="3586"/>
                      <a:pt x="21973" y="1659"/>
                      <a:pt x="20840" y="0"/>
                    </a:cubicBezTo>
                    <a:close/>
                  </a:path>
                </a:pathLst>
              </a:custGeom>
              <a:solidFill>
                <a:srgbClr val="272D4D">
                  <a:alpha val="9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40"/>
              <p:cNvSpPr/>
              <p:nvPr/>
            </p:nvSpPr>
            <p:spPr>
              <a:xfrm>
                <a:off x="8280734" y="2372235"/>
                <a:ext cx="60830" cy="37102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143" extrusionOk="0">
                    <a:moveTo>
                      <a:pt x="937" y="0"/>
                    </a:moveTo>
                    <a:cubicBezTo>
                      <a:pt x="420" y="0"/>
                      <a:pt x="0" y="250"/>
                      <a:pt x="0" y="571"/>
                    </a:cubicBezTo>
                    <a:cubicBezTo>
                      <a:pt x="0" y="883"/>
                      <a:pt x="420" y="1142"/>
                      <a:pt x="937" y="1142"/>
                    </a:cubicBezTo>
                    <a:cubicBezTo>
                      <a:pt x="1455" y="1142"/>
                      <a:pt x="1874" y="883"/>
                      <a:pt x="1874" y="571"/>
                    </a:cubicBezTo>
                    <a:cubicBezTo>
                      <a:pt x="1874" y="250"/>
                      <a:pt x="1455" y="0"/>
                      <a:pt x="937" y="0"/>
                    </a:cubicBezTo>
                    <a:close/>
                  </a:path>
                </a:pathLst>
              </a:custGeom>
              <a:solidFill>
                <a:srgbClr val="272D4D">
                  <a:alpha val="9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40"/>
              <p:cNvSpPr/>
              <p:nvPr/>
            </p:nvSpPr>
            <p:spPr>
              <a:xfrm>
                <a:off x="8382076" y="2480523"/>
                <a:ext cx="60863" cy="37394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1152" extrusionOk="0">
                    <a:moveTo>
                      <a:pt x="938" y="1"/>
                    </a:moveTo>
                    <a:cubicBezTo>
                      <a:pt x="420" y="1"/>
                      <a:pt x="1" y="259"/>
                      <a:pt x="1" y="581"/>
                    </a:cubicBezTo>
                    <a:cubicBezTo>
                      <a:pt x="1" y="893"/>
                      <a:pt x="420" y="1151"/>
                      <a:pt x="938" y="1151"/>
                    </a:cubicBezTo>
                    <a:cubicBezTo>
                      <a:pt x="1455" y="1151"/>
                      <a:pt x="1874" y="893"/>
                      <a:pt x="1874" y="581"/>
                    </a:cubicBezTo>
                    <a:cubicBezTo>
                      <a:pt x="1874" y="259"/>
                      <a:pt x="1455" y="1"/>
                      <a:pt x="938" y="1"/>
                    </a:cubicBezTo>
                    <a:close/>
                  </a:path>
                </a:pathLst>
              </a:custGeom>
              <a:solidFill>
                <a:srgbClr val="272D4D">
                  <a:alpha val="9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40"/>
              <p:cNvSpPr/>
              <p:nvPr/>
            </p:nvSpPr>
            <p:spPr>
              <a:xfrm>
                <a:off x="7812783" y="2962108"/>
                <a:ext cx="60538" cy="37102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143" extrusionOk="0">
                    <a:moveTo>
                      <a:pt x="937" y="0"/>
                    </a:moveTo>
                    <a:cubicBezTo>
                      <a:pt x="419" y="0"/>
                      <a:pt x="0" y="259"/>
                      <a:pt x="0" y="571"/>
                    </a:cubicBezTo>
                    <a:cubicBezTo>
                      <a:pt x="0" y="883"/>
                      <a:pt x="419" y="1142"/>
                      <a:pt x="937" y="1142"/>
                    </a:cubicBezTo>
                    <a:cubicBezTo>
                      <a:pt x="1445" y="1142"/>
                      <a:pt x="1865" y="883"/>
                      <a:pt x="1865" y="571"/>
                    </a:cubicBezTo>
                    <a:cubicBezTo>
                      <a:pt x="1865" y="259"/>
                      <a:pt x="1445" y="0"/>
                      <a:pt x="937" y="0"/>
                    </a:cubicBezTo>
                    <a:close/>
                  </a:path>
                </a:pathLst>
              </a:custGeom>
              <a:solidFill>
                <a:srgbClr val="272D4D">
                  <a:alpha val="9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40"/>
              <p:cNvSpPr/>
              <p:nvPr/>
            </p:nvSpPr>
            <p:spPr>
              <a:xfrm>
                <a:off x="7912080" y="2999178"/>
                <a:ext cx="60863" cy="37102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1143" extrusionOk="0">
                    <a:moveTo>
                      <a:pt x="938" y="0"/>
                    </a:moveTo>
                    <a:cubicBezTo>
                      <a:pt x="420" y="0"/>
                      <a:pt x="1" y="259"/>
                      <a:pt x="1" y="571"/>
                    </a:cubicBezTo>
                    <a:cubicBezTo>
                      <a:pt x="1" y="892"/>
                      <a:pt x="420" y="1142"/>
                      <a:pt x="938" y="1142"/>
                    </a:cubicBezTo>
                    <a:cubicBezTo>
                      <a:pt x="1455" y="1142"/>
                      <a:pt x="1874" y="892"/>
                      <a:pt x="1874" y="571"/>
                    </a:cubicBezTo>
                    <a:cubicBezTo>
                      <a:pt x="1874" y="259"/>
                      <a:pt x="1455" y="0"/>
                      <a:pt x="938" y="0"/>
                    </a:cubicBezTo>
                    <a:close/>
                  </a:path>
                </a:pathLst>
              </a:custGeom>
              <a:solidFill>
                <a:srgbClr val="272D4D">
                  <a:alpha val="9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40"/>
              <p:cNvSpPr/>
              <p:nvPr/>
            </p:nvSpPr>
            <p:spPr>
              <a:xfrm>
                <a:off x="7912080" y="2958342"/>
                <a:ext cx="36550" cy="22332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688" extrusionOk="0">
                    <a:moveTo>
                      <a:pt x="563" y="0"/>
                    </a:moveTo>
                    <a:cubicBezTo>
                      <a:pt x="251" y="0"/>
                      <a:pt x="1" y="152"/>
                      <a:pt x="1" y="348"/>
                    </a:cubicBezTo>
                    <a:cubicBezTo>
                      <a:pt x="1" y="536"/>
                      <a:pt x="251" y="687"/>
                      <a:pt x="563" y="687"/>
                    </a:cubicBezTo>
                    <a:cubicBezTo>
                      <a:pt x="875" y="687"/>
                      <a:pt x="1125" y="536"/>
                      <a:pt x="1125" y="348"/>
                    </a:cubicBezTo>
                    <a:cubicBezTo>
                      <a:pt x="1125" y="152"/>
                      <a:pt x="875" y="0"/>
                      <a:pt x="563" y="0"/>
                    </a:cubicBezTo>
                    <a:close/>
                  </a:path>
                </a:pathLst>
              </a:custGeom>
              <a:solidFill>
                <a:srgbClr val="272D4D">
                  <a:alpha val="9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40"/>
              <p:cNvSpPr/>
              <p:nvPr/>
            </p:nvSpPr>
            <p:spPr>
              <a:xfrm>
                <a:off x="8331405" y="2450984"/>
                <a:ext cx="36225" cy="22332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688" extrusionOk="0">
                    <a:moveTo>
                      <a:pt x="563" y="1"/>
                    </a:moveTo>
                    <a:cubicBezTo>
                      <a:pt x="250" y="1"/>
                      <a:pt x="1" y="161"/>
                      <a:pt x="1" y="349"/>
                    </a:cubicBezTo>
                    <a:cubicBezTo>
                      <a:pt x="1" y="536"/>
                      <a:pt x="250" y="688"/>
                      <a:pt x="563" y="688"/>
                    </a:cubicBezTo>
                    <a:cubicBezTo>
                      <a:pt x="866" y="688"/>
                      <a:pt x="1116" y="536"/>
                      <a:pt x="1116" y="349"/>
                    </a:cubicBezTo>
                    <a:cubicBezTo>
                      <a:pt x="1116" y="161"/>
                      <a:pt x="866" y="1"/>
                      <a:pt x="563" y="1"/>
                    </a:cubicBezTo>
                    <a:close/>
                  </a:path>
                </a:pathLst>
              </a:custGeom>
              <a:solidFill>
                <a:srgbClr val="272D4D">
                  <a:alpha val="9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40"/>
              <p:cNvSpPr/>
              <p:nvPr/>
            </p:nvSpPr>
            <p:spPr>
              <a:xfrm>
                <a:off x="7951779" y="2316111"/>
                <a:ext cx="93550" cy="75112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2314" extrusionOk="0">
                    <a:moveTo>
                      <a:pt x="1775" y="0"/>
                    </a:moveTo>
                    <a:cubicBezTo>
                      <a:pt x="977" y="0"/>
                      <a:pt x="76" y="759"/>
                      <a:pt x="27" y="1533"/>
                    </a:cubicBezTo>
                    <a:cubicBezTo>
                      <a:pt x="0" y="1872"/>
                      <a:pt x="205" y="2131"/>
                      <a:pt x="509" y="2247"/>
                    </a:cubicBezTo>
                    <a:cubicBezTo>
                      <a:pt x="629" y="2293"/>
                      <a:pt x="756" y="2313"/>
                      <a:pt x="884" y="2313"/>
                    </a:cubicBezTo>
                    <a:cubicBezTo>
                      <a:pt x="1129" y="2313"/>
                      <a:pt x="1378" y="2239"/>
                      <a:pt x="1588" y="2122"/>
                    </a:cubicBezTo>
                    <a:cubicBezTo>
                      <a:pt x="2132" y="1827"/>
                      <a:pt x="2882" y="891"/>
                      <a:pt x="2587" y="364"/>
                    </a:cubicBezTo>
                    <a:cubicBezTo>
                      <a:pt x="2489" y="195"/>
                      <a:pt x="2302" y="70"/>
                      <a:pt x="1972" y="16"/>
                    </a:cubicBezTo>
                    <a:cubicBezTo>
                      <a:pt x="1907" y="5"/>
                      <a:pt x="1841" y="0"/>
                      <a:pt x="1775" y="0"/>
                    </a:cubicBezTo>
                    <a:close/>
                  </a:path>
                </a:pathLst>
              </a:custGeom>
              <a:solidFill>
                <a:srgbClr val="FFFFFF">
                  <a:alpha val="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40"/>
              <p:cNvSpPr/>
              <p:nvPr/>
            </p:nvSpPr>
            <p:spPr>
              <a:xfrm>
                <a:off x="7908607" y="2394665"/>
                <a:ext cx="41451" cy="33661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37" extrusionOk="0">
                    <a:moveTo>
                      <a:pt x="837" y="0"/>
                    </a:moveTo>
                    <a:cubicBezTo>
                      <a:pt x="492" y="0"/>
                      <a:pt x="27" y="374"/>
                      <a:pt x="10" y="701"/>
                    </a:cubicBezTo>
                    <a:cubicBezTo>
                      <a:pt x="1" y="844"/>
                      <a:pt x="90" y="960"/>
                      <a:pt x="224" y="1004"/>
                    </a:cubicBezTo>
                    <a:cubicBezTo>
                      <a:pt x="277" y="1026"/>
                      <a:pt x="334" y="1036"/>
                      <a:pt x="391" y="1036"/>
                    </a:cubicBezTo>
                    <a:cubicBezTo>
                      <a:pt x="496" y="1036"/>
                      <a:pt x="601" y="1003"/>
                      <a:pt x="688" y="951"/>
                    </a:cubicBezTo>
                    <a:cubicBezTo>
                      <a:pt x="893" y="844"/>
                      <a:pt x="1277" y="407"/>
                      <a:pt x="1170" y="166"/>
                    </a:cubicBezTo>
                    <a:cubicBezTo>
                      <a:pt x="1134" y="85"/>
                      <a:pt x="1054" y="23"/>
                      <a:pt x="902" y="5"/>
                    </a:cubicBezTo>
                    <a:cubicBezTo>
                      <a:pt x="881" y="2"/>
                      <a:pt x="859" y="0"/>
                      <a:pt x="837" y="0"/>
                    </a:cubicBezTo>
                    <a:close/>
                  </a:path>
                </a:pathLst>
              </a:custGeom>
              <a:solidFill>
                <a:srgbClr val="FFFFFF">
                  <a:alpha val="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40"/>
              <p:cNvSpPr/>
              <p:nvPr/>
            </p:nvSpPr>
            <p:spPr>
              <a:xfrm>
                <a:off x="7825508" y="2348539"/>
                <a:ext cx="314505" cy="264257"/>
              </a:xfrm>
              <a:custGeom>
                <a:avLst/>
                <a:gdLst/>
                <a:ahLst/>
                <a:cxnLst/>
                <a:rect l="l" t="t" r="r" b="b"/>
                <a:pathLst>
                  <a:path w="9689" h="8141" extrusionOk="0">
                    <a:moveTo>
                      <a:pt x="4544" y="1"/>
                    </a:moveTo>
                    <a:cubicBezTo>
                      <a:pt x="2483" y="1"/>
                      <a:pt x="615" y="1587"/>
                      <a:pt x="197" y="3638"/>
                    </a:cubicBezTo>
                    <a:cubicBezTo>
                      <a:pt x="1" y="4557"/>
                      <a:pt x="90" y="5530"/>
                      <a:pt x="554" y="6350"/>
                    </a:cubicBezTo>
                    <a:cubicBezTo>
                      <a:pt x="1297" y="7675"/>
                      <a:pt x="2851" y="8141"/>
                      <a:pt x="4371" y="8141"/>
                    </a:cubicBezTo>
                    <a:cubicBezTo>
                      <a:pt x="5042" y="8141"/>
                      <a:pt x="5706" y="8050"/>
                      <a:pt x="6290" y="7903"/>
                    </a:cubicBezTo>
                    <a:cubicBezTo>
                      <a:pt x="8931" y="7243"/>
                      <a:pt x="9689" y="4647"/>
                      <a:pt x="8395" y="2372"/>
                    </a:cubicBezTo>
                    <a:cubicBezTo>
                      <a:pt x="7789" y="1319"/>
                      <a:pt x="6816" y="480"/>
                      <a:pt x="5630" y="150"/>
                    </a:cubicBezTo>
                    <a:cubicBezTo>
                      <a:pt x="5266" y="49"/>
                      <a:pt x="4902" y="1"/>
                      <a:pt x="4544" y="1"/>
                    </a:cubicBezTo>
                    <a:close/>
                  </a:path>
                </a:pathLst>
              </a:custGeom>
              <a:solidFill>
                <a:srgbClr val="272D4D">
                  <a:alpha val="9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40"/>
              <p:cNvSpPr/>
              <p:nvPr/>
            </p:nvSpPr>
            <p:spPr>
              <a:xfrm>
                <a:off x="8124924" y="2528305"/>
                <a:ext cx="117603" cy="200148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6166" extrusionOk="0">
                    <a:moveTo>
                      <a:pt x="1812" y="1"/>
                    </a:moveTo>
                    <a:cubicBezTo>
                      <a:pt x="804" y="10"/>
                      <a:pt x="1" y="1383"/>
                      <a:pt x="1" y="3087"/>
                    </a:cubicBezTo>
                    <a:cubicBezTo>
                      <a:pt x="1" y="4791"/>
                      <a:pt x="813" y="6165"/>
                      <a:pt x="1812" y="6165"/>
                    </a:cubicBezTo>
                    <a:cubicBezTo>
                      <a:pt x="2820" y="6165"/>
                      <a:pt x="3623" y="4782"/>
                      <a:pt x="3623" y="3087"/>
                    </a:cubicBezTo>
                    <a:cubicBezTo>
                      <a:pt x="3623" y="1383"/>
                      <a:pt x="2811" y="1"/>
                      <a:pt x="18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40"/>
              <p:cNvSpPr/>
              <p:nvPr/>
            </p:nvSpPr>
            <p:spPr>
              <a:xfrm>
                <a:off x="7982162" y="2528305"/>
                <a:ext cx="117895" cy="200148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6166" extrusionOk="0">
                    <a:moveTo>
                      <a:pt x="1812" y="1"/>
                    </a:moveTo>
                    <a:cubicBezTo>
                      <a:pt x="813" y="10"/>
                      <a:pt x="1" y="1383"/>
                      <a:pt x="1" y="3087"/>
                    </a:cubicBezTo>
                    <a:cubicBezTo>
                      <a:pt x="1" y="4791"/>
                      <a:pt x="822" y="6165"/>
                      <a:pt x="1821" y="6165"/>
                    </a:cubicBezTo>
                    <a:cubicBezTo>
                      <a:pt x="2820" y="6165"/>
                      <a:pt x="3632" y="4782"/>
                      <a:pt x="3623" y="3087"/>
                    </a:cubicBezTo>
                    <a:cubicBezTo>
                      <a:pt x="3623" y="1383"/>
                      <a:pt x="2811" y="1"/>
                      <a:pt x="18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40"/>
              <p:cNvSpPr/>
              <p:nvPr/>
            </p:nvSpPr>
            <p:spPr>
              <a:xfrm>
                <a:off x="7878678" y="2698658"/>
                <a:ext cx="166065" cy="160287"/>
              </a:xfrm>
              <a:custGeom>
                <a:avLst/>
                <a:gdLst/>
                <a:ahLst/>
                <a:cxnLst/>
                <a:rect l="l" t="t" r="r" b="b"/>
                <a:pathLst>
                  <a:path w="5116" h="4938" extrusionOk="0">
                    <a:moveTo>
                      <a:pt x="2583" y="1"/>
                    </a:moveTo>
                    <a:cubicBezTo>
                      <a:pt x="2496" y="1"/>
                      <a:pt x="2410" y="6"/>
                      <a:pt x="2324" y="16"/>
                    </a:cubicBezTo>
                    <a:cubicBezTo>
                      <a:pt x="1440" y="132"/>
                      <a:pt x="646" y="703"/>
                      <a:pt x="75" y="1345"/>
                    </a:cubicBezTo>
                    <a:cubicBezTo>
                      <a:pt x="1" y="1434"/>
                      <a:pt x="76" y="1554"/>
                      <a:pt x="164" y="1554"/>
                    </a:cubicBezTo>
                    <a:cubicBezTo>
                      <a:pt x="191" y="1554"/>
                      <a:pt x="220" y="1542"/>
                      <a:pt x="245" y="1515"/>
                    </a:cubicBezTo>
                    <a:cubicBezTo>
                      <a:pt x="745" y="962"/>
                      <a:pt x="1369" y="507"/>
                      <a:pt x="2101" y="302"/>
                    </a:cubicBezTo>
                    <a:cubicBezTo>
                      <a:pt x="2266" y="257"/>
                      <a:pt x="2433" y="235"/>
                      <a:pt x="2597" y="235"/>
                    </a:cubicBezTo>
                    <a:cubicBezTo>
                      <a:pt x="3246" y="235"/>
                      <a:pt x="3855" y="576"/>
                      <a:pt x="4197" y="1167"/>
                    </a:cubicBezTo>
                    <a:cubicBezTo>
                      <a:pt x="4902" y="2380"/>
                      <a:pt x="3983" y="4129"/>
                      <a:pt x="2850" y="4717"/>
                    </a:cubicBezTo>
                    <a:cubicBezTo>
                      <a:pt x="2735" y="4778"/>
                      <a:pt x="2810" y="4937"/>
                      <a:pt x="2918" y="4937"/>
                    </a:cubicBezTo>
                    <a:cubicBezTo>
                      <a:pt x="2936" y="4937"/>
                      <a:pt x="2955" y="4933"/>
                      <a:pt x="2975" y="4923"/>
                    </a:cubicBezTo>
                    <a:cubicBezTo>
                      <a:pt x="4268" y="4254"/>
                      <a:pt x="5116" y="2398"/>
                      <a:pt x="4402" y="1042"/>
                    </a:cubicBezTo>
                    <a:cubicBezTo>
                      <a:pt x="4051" y="371"/>
                      <a:pt x="3321" y="1"/>
                      <a:pt x="25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40"/>
              <p:cNvSpPr/>
              <p:nvPr/>
            </p:nvSpPr>
            <p:spPr>
              <a:xfrm>
                <a:off x="7947430" y="2745499"/>
                <a:ext cx="13341" cy="10452"/>
              </a:xfrm>
              <a:custGeom>
                <a:avLst/>
                <a:gdLst/>
                <a:ahLst/>
                <a:cxnLst/>
                <a:rect l="l" t="t" r="r" b="b"/>
                <a:pathLst>
                  <a:path w="411" h="322" extrusionOk="0">
                    <a:moveTo>
                      <a:pt x="206" y="0"/>
                    </a:moveTo>
                    <a:cubicBezTo>
                      <a:pt x="0" y="0"/>
                      <a:pt x="0" y="322"/>
                      <a:pt x="206" y="322"/>
                    </a:cubicBezTo>
                    <a:cubicBezTo>
                      <a:pt x="411" y="322"/>
                      <a:pt x="411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40"/>
              <p:cNvSpPr/>
              <p:nvPr/>
            </p:nvSpPr>
            <p:spPr>
              <a:xfrm>
                <a:off x="7928018" y="2775914"/>
                <a:ext cx="13374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13" extrusionOk="0">
                    <a:moveTo>
                      <a:pt x="206" y="0"/>
                    </a:moveTo>
                    <a:cubicBezTo>
                      <a:pt x="1" y="0"/>
                      <a:pt x="1" y="312"/>
                      <a:pt x="206" y="312"/>
                    </a:cubicBezTo>
                    <a:cubicBezTo>
                      <a:pt x="411" y="312"/>
                      <a:pt x="411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40"/>
              <p:cNvSpPr/>
              <p:nvPr/>
            </p:nvSpPr>
            <p:spPr>
              <a:xfrm>
                <a:off x="7976092" y="2771564"/>
                <a:ext cx="13341" cy="10452"/>
              </a:xfrm>
              <a:custGeom>
                <a:avLst/>
                <a:gdLst/>
                <a:ahLst/>
                <a:cxnLst/>
                <a:rect l="l" t="t" r="r" b="b"/>
                <a:pathLst>
                  <a:path w="411" h="322" extrusionOk="0">
                    <a:moveTo>
                      <a:pt x="206" y="0"/>
                    </a:moveTo>
                    <a:cubicBezTo>
                      <a:pt x="1" y="0"/>
                      <a:pt x="1" y="321"/>
                      <a:pt x="206" y="321"/>
                    </a:cubicBezTo>
                    <a:cubicBezTo>
                      <a:pt x="411" y="321"/>
                      <a:pt x="411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40"/>
              <p:cNvSpPr/>
              <p:nvPr/>
            </p:nvSpPr>
            <p:spPr>
              <a:xfrm>
                <a:off x="8174459" y="2698593"/>
                <a:ext cx="169246" cy="160352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4940" extrusionOk="0">
                    <a:moveTo>
                      <a:pt x="2599" y="1"/>
                    </a:moveTo>
                    <a:cubicBezTo>
                      <a:pt x="1890" y="1"/>
                      <a:pt x="1235" y="370"/>
                      <a:pt x="848" y="981"/>
                    </a:cubicBezTo>
                    <a:cubicBezTo>
                      <a:pt x="0" y="2302"/>
                      <a:pt x="973" y="4264"/>
                      <a:pt x="2240" y="4925"/>
                    </a:cubicBezTo>
                    <a:cubicBezTo>
                      <a:pt x="2259" y="4935"/>
                      <a:pt x="2278" y="4939"/>
                      <a:pt x="2296" y="4939"/>
                    </a:cubicBezTo>
                    <a:cubicBezTo>
                      <a:pt x="2404" y="4939"/>
                      <a:pt x="2479" y="4780"/>
                      <a:pt x="2365" y="4719"/>
                    </a:cubicBezTo>
                    <a:cubicBezTo>
                      <a:pt x="1205" y="4122"/>
                      <a:pt x="393" y="2471"/>
                      <a:pt x="973" y="1231"/>
                    </a:cubicBezTo>
                    <a:cubicBezTo>
                      <a:pt x="1286" y="583"/>
                      <a:pt x="1947" y="246"/>
                      <a:pt x="2630" y="246"/>
                    </a:cubicBezTo>
                    <a:cubicBezTo>
                      <a:pt x="2764" y="246"/>
                      <a:pt x="2900" y="259"/>
                      <a:pt x="3034" y="286"/>
                    </a:cubicBezTo>
                    <a:cubicBezTo>
                      <a:pt x="3792" y="437"/>
                      <a:pt x="4461" y="955"/>
                      <a:pt x="4969" y="1517"/>
                    </a:cubicBezTo>
                    <a:cubicBezTo>
                      <a:pt x="4995" y="1544"/>
                      <a:pt x="5023" y="1556"/>
                      <a:pt x="5050" y="1556"/>
                    </a:cubicBezTo>
                    <a:cubicBezTo>
                      <a:pt x="5138" y="1556"/>
                      <a:pt x="5214" y="1436"/>
                      <a:pt x="5139" y="1347"/>
                    </a:cubicBezTo>
                    <a:cubicBezTo>
                      <a:pt x="4559" y="705"/>
                      <a:pt x="3792" y="170"/>
                      <a:pt x="2927" y="27"/>
                    </a:cubicBezTo>
                    <a:cubicBezTo>
                      <a:pt x="2817" y="9"/>
                      <a:pt x="2707" y="1"/>
                      <a:pt x="25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40"/>
              <p:cNvSpPr/>
              <p:nvPr/>
            </p:nvSpPr>
            <p:spPr>
              <a:xfrm>
                <a:off x="8261615" y="2745499"/>
                <a:ext cx="13374" cy="10452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22" extrusionOk="0">
                    <a:moveTo>
                      <a:pt x="206" y="0"/>
                    </a:moveTo>
                    <a:cubicBezTo>
                      <a:pt x="1" y="0"/>
                      <a:pt x="1" y="322"/>
                      <a:pt x="206" y="322"/>
                    </a:cubicBezTo>
                    <a:cubicBezTo>
                      <a:pt x="411" y="322"/>
                      <a:pt x="411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40"/>
              <p:cNvSpPr/>
              <p:nvPr/>
            </p:nvSpPr>
            <p:spPr>
              <a:xfrm>
                <a:off x="8281027" y="2775914"/>
                <a:ext cx="13341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411" h="313" extrusionOk="0">
                    <a:moveTo>
                      <a:pt x="206" y="0"/>
                    </a:moveTo>
                    <a:cubicBezTo>
                      <a:pt x="0" y="0"/>
                      <a:pt x="0" y="312"/>
                      <a:pt x="206" y="312"/>
                    </a:cubicBezTo>
                    <a:cubicBezTo>
                      <a:pt x="411" y="312"/>
                      <a:pt x="411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40"/>
              <p:cNvSpPr/>
              <p:nvPr/>
            </p:nvSpPr>
            <p:spPr>
              <a:xfrm>
                <a:off x="8232952" y="2771564"/>
                <a:ext cx="13341" cy="10452"/>
              </a:xfrm>
              <a:custGeom>
                <a:avLst/>
                <a:gdLst/>
                <a:ahLst/>
                <a:cxnLst/>
                <a:rect l="l" t="t" r="r" b="b"/>
                <a:pathLst>
                  <a:path w="411" h="322" extrusionOk="0">
                    <a:moveTo>
                      <a:pt x="206" y="0"/>
                    </a:moveTo>
                    <a:cubicBezTo>
                      <a:pt x="1" y="0"/>
                      <a:pt x="1" y="321"/>
                      <a:pt x="206" y="321"/>
                    </a:cubicBezTo>
                    <a:cubicBezTo>
                      <a:pt x="411" y="321"/>
                      <a:pt x="411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40"/>
              <p:cNvSpPr/>
              <p:nvPr/>
            </p:nvSpPr>
            <p:spPr>
              <a:xfrm>
                <a:off x="8017220" y="2743129"/>
                <a:ext cx="184762" cy="93874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2892" extrusionOk="0">
                    <a:moveTo>
                      <a:pt x="1451" y="0"/>
                    </a:moveTo>
                    <a:cubicBezTo>
                      <a:pt x="1004" y="0"/>
                      <a:pt x="541" y="285"/>
                      <a:pt x="339" y="662"/>
                    </a:cubicBezTo>
                    <a:cubicBezTo>
                      <a:pt x="0" y="1296"/>
                      <a:pt x="295" y="1929"/>
                      <a:pt x="839" y="2304"/>
                    </a:cubicBezTo>
                    <a:cubicBezTo>
                      <a:pt x="1427" y="2717"/>
                      <a:pt x="2091" y="2892"/>
                      <a:pt x="2763" y="2892"/>
                    </a:cubicBezTo>
                    <a:cubicBezTo>
                      <a:pt x="3528" y="2892"/>
                      <a:pt x="4303" y="2665"/>
                      <a:pt x="4987" y="2304"/>
                    </a:cubicBezTo>
                    <a:cubicBezTo>
                      <a:pt x="5576" y="2000"/>
                      <a:pt x="5692" y="1153"/>
                      <a:pt x="5362" y="626"/>
                    </a:cubicBezTo>
                    <a:cubicBezTo>
                      <a:pt x="5121" y="257"/>
                      <a:pt x="4750" y="84"/>
                      <a:pt x="4361" y="84"/>
                    </a:cubicBezTo>
                    <a:cubicBezTo>
                      <a:pt x="4131" y="84"/>
                      <a:pt x="3895" y="145"/>
                      <a:pt x="3676" y="261"/>
                    </a:cubicBezTo>
                    <a:cubicBezTo>
                      <a:pt x="3409" y="398"/>
                      <a:pt x="3149" y="474"/>
                      <a:pt x="2889" y="474"/>
                    </a:cubicBezTo>
                    <a:cubicBezTo>
                      <a:pt x="2592" y="474"/>
                      <a:pt x="2294" y="376"/>
                      <a:pt x="1981" y="163"/>
                    </a:cubicBezTo>
                    <a:cubicBezTo>
                      <a:pt x="1821" y="50"/>
                      <a:pt x="1637" y="0"/>
                      <a:pt x="14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40"/>
              <p:cNvSpPr/>
              <p:nvPr/>
            </p:nvSpPr>
            <p:spPr>
              <a:xfrm>
                <a:off x="8046759" y="2770396"/>
                <a:ext cx="113253" cy="66608"/>
              </a:xfrm>
              <a:custGeom>
                <a:avLst/>
                <a:gdLst/>
                <a:ahLst/>
                <a:cxnLst/>
                <a:rect l="l" t="t" r="r" b="b"/>
                <a:pathLst>
                  <a:path w="3489" h="2052" extrusionOk="0">
                    <a:moveTo>
                      <a:pt x="1660" y="1"/>
                    </a:moveTo>
                    <a:cubicBezTo>
                      <a:pt x="830" y="36"/>
                      <a:pt x="161" y="679"/>
                      <a:pt x="0" y="1517"/>
                    </a:cubicBezTo>
                    <a:cubicBezTo>
                      <a:pt x="571" y="1891"/>
                      <a:pt x="1209" y="2051"/>
                      <a:pt x="1853" y="2051"/>
                    </a:cubicBezTo>
                    <a:cubicBezTo>
                      <a:pt x="2407" y="2051"/>
                      <a:pt x="2965" y="1933"/>
                      <a:pt x="3488" y="1731"/>
                    </a:cubicBezTo>
                    <a:cubicBezTo>
                      <a:pt x="3417" y="973"/>
                      <a:pt x="2935" y="340"/>
                      <a:pt x="2293" y="108"/>
                    </a:cubicBezTo>
                    <a:cubicBezTo>
                      <a:pt x="2284" y="117"/>
                      <a:pt x="2266" y="125"/>
                      <a:pt x="2248" y="134"/>
                    </a:cubicBezTo>
                    <a:cubicBezTo>
                      <a:pt x="1847" y="277"/>
                      <a:pt x="1686" y="786"/>
                      <a:pt x="1642" y="1178"/>
                    </a:cubicBezTo>
                    <a:cubicBezTo>
                      <a:pt x="1623" y="1295"/>
                      <a:pt x="1539" y="1346"/>
                      <a:pt x="1449" y="1346"/>
                    </a:cubicBezTo>
                    <a:cubicBezTo>
                      <a:pt x="1319" y="1346"/>
                      <a:pt x="1175" y="1240"/>
                      <a:pt x="1196" y="1071"/>
                    </a:cubicBezTo>
                    <a:cubicBezTo>
                      <a:pt x="1249" y="688"/>
                      <a:pt x="1392" y="286"/>
                      <a:pt x="16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40"/>
              <p:cNvSpPr/>
              <p:nvPr/>
            </p:nvSpPr>
            <p:spPr>
              <a:xfrm>
                <a:off x="8007839" y="2635879"/>
                <a:ext cx="62064" cy="37719"/>
              </a:xfrm>
              <a:custGeom>
                <a:avLst/>
                <a:gdLst/>
                <a:ahLst/>
                <a:cxnLst/>
                <a:rect l="l" t="t" r="r" b="b"/>
                <a:pathLst>
                  <a:path w="1912" h="1162" extrusionOk="0">
                    <a:moveTo>
                      <a:pt x="1053" y="0"/>
                    </a:moveTo>
                    <a:cubicBezTo>
                      <a:pt x="1022" y="0"/>
                      <a:pt x="991" y="2"/>
                      <a:pt x="958" y="5"/>
                    </a:cubicBezTo>
                    <a:cubicBezTo>
                      <a:pt x="459" y="50"/>
                      <a:pt x="102" y="487"/>
                      <a:pt x="22" y="960"/>
                    </a:cubicBezTo>
                    <a:cubicBezTo>
                      <a:pt x="0" y="1083"/>
                      <a:pt x="105" y="1161"/>
                      <a:pt x="197" y="1161"/>
                    </a:cubicBezTo>
                    <a:cubicBezTo>
                      <a:pt x="258" y="1161"/>
                      <a:pt x="314" y="1127"/>
                      <a:pt x="325" y="1049"/>
                    </a:cubicBezTo>
                    <a:cubicBezTo>
                      <a:pt x="395" y="617"/>
                      <a:pt x="738" y="343"/>
                      <a:pt x="1051" y="343"/>
                    </a:cubicBezTo>
                    <a:cubicBezTo>
                      <a:pt x="1301" y="343"/>
                      <a:pt x="1532" y="517"/>
                      <a:pt x="1592" y="924"/>
                    </a:cubicBezTo>
                    <a:cubicBezTo>
                      <a:pt x="1602" y="1002"/>
                      <a:pt x="1657" y="1037"/>
                      <a:pt x="1717" y="1037"/>
                    </a:cubicBezTo>
                    <a:cubicBezTo>
                      <a:pt x="1808" y="1037"/>
                      <a:pt x="1911" y="958"/>
                      <a:pt x="1895" y="835"/>
                    </a:cubicBezTo>
                    <a:cubicBezTo>
                      <a:pt x="1828" y="374"/>
                      <a:pt x="1525" y="0"/>
                      <a:pt x="10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40"/>
              <p:cNvSpPr/>
              <p:nvPr/>
            </p:nvSpPr>
            <p:spPr>
              <a:xfrm>
                <a:off x="8152775" y="2635879"/>
                <a:ext cx="62096" cy="37719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1162" extrusionOk="0">
                    <a:moveTo>
                      <a:pt x="859" y="0"/>
                    </a:moveTo>
                    <a:cubicBezTo>
                      <a:pt x="387" y="0"/>
                      <a:pt x="84" y="374"/>
                      <a:pt x="17" y="835"/>
                    </a:cubicBezTo>
                    <a:cubicBezTo>
                      <a:pt x="1" y="954"/>
                      <a:pt x="107" y="1034"/>
                      <a:pt x="198" y="1034"/>
                    </a:cubicBezTo>
                    <a:cubicBezTo>
                      <a:pt x="257" y="1034"/>
                      <a:pt x="310" y="1001"/>
                      <a:pt x="321" y="924"/>
                    </a:cubicBezTo>
                    <a:cubicBezTo>
                      <a:pt x="380" y="517"/>
                      <a:pt x="611" y="343"/>
                      <a:pt x="861" y="343"/>
                    </a:cubicBezTo>
                    <a:cubicBezTo>
                      <a:pt x="1175" y="343"/>
                      <a:pt x="1518" y="617"/>
                      <a:pt x="1587" y="1049"/>
                    </a:cubicBezTo>
                    <a:cubicBezTo>
                      <a:pt x="1598" y="1127"/>
                      <a:pt x="1654" y="1161"/>
                      <a:pt x="1715" y="1161"/>
                    </a:cubicBezTo>
                    <a:cubicBezTo>
                      <a:pt x="1808" y="1161"/>
                      <a:pt x="1912" y="1083"/>
                      <a:pt x="1891" y="960"/>
                    </a:cubicBezTo>
                    <a:cubicBezTo>
                      <a:pt x="1810" y="487"/>
                      <a:pt x="1454" y="50"/>
                      <a:pt x="954" y="5"/>
                    </a:cubicBezTo>
                    <a:cubicBezTo>
                      <a:pt x="922" y="2"/>
                      <a:pt x="890" y="0"/>
                      <a:pt x="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29" name="Google Shape;2529;p40"/>
          <p:cNvGrpSpPr/>
          <p:nvPr/>
        </p:nvGrpSpPr>
        <p:grpSpPr>
          <a:xfrm>
            <a:off x="4959343" y="149697"/>
            <a:ext cx="829150" cy="1149252"/>
            <a:chOff x="4129467" y="241905"/>
            <a:chExt cx="829150" cy="1149252"/>
          </a:xfrm>
        </p:grpSpPr>
        <p:sp>
          <p:nvSpPr>
            <p:cNvPr id="2530" name="Google Shape;2530;p40"/>
            <p:cNvSpPr/>
            <p:nvPr/>
          </p:nvSpPr>
          <p:spPr>
            <a:xfrm rot="1537308">
              <a:off x="4343847" y="275250"/>
              <a:ext cx="400390" cy="1082562"/>
            </a:xfrm>
            <a:custGeom>
              <a:avLst/>
              <a:gdLst/>
              <a:ahLst/>
              <a:cxnLst/>
              <a:rect l="l" t="t" r="r" b="b"/>
              <a:pathLst>
                <a:path w="19586" h="52956" extrusionOk="0">
                  <a:moveTo>
                    <a:pt x="3037" y="1"/>
                  </a:moveTo>
                  <a:cubicBezTo>
                    <a:pt x="1348" y="1"/>
                    <a:pt x="1" y="1347"/>
                    <a:pt x="1" y="3014"/>
                  </a:cubicBezTo>
                  <a:lnTo>
                    <a:pt x="1" y="4360"/>
                  </a:lnTo>
                  <a:cubicBezTo>
                    <a:pt x="1" y="4406"/>
                    <a:pt x="1" y="4474"/>
                    <a:pt x="1" y="4520"/>
                  </a:cubicBezTo>
                  <a:lnTo>
                    <a:pt x="2831" y="44327"/>
                  </a:lnTo>
                  <a:lnTo>
                    <a:pt x="2831" y="48504"/>
                  </a:lnTo>
                  <a:cubicBezTo>
                    <a:pt x="2489" y="48984"/>
                    <a:pt x="2283" y="49554"/>
                    <a:pt x="2283" y="50171"/>
                  </a:cubicBezTo>
                  <a:cubicBezTo>
                    <a:pt x="2283" y="51700"/>
                    <a:pt x="3539" y="52955"/>
                    <a:pt x="5068" y="52955"/>
                  </a:cubicBezTo>
                  <a:lnTo>
                    <a:pt x="14541" y="52955"/>
                  </a:lnTo>
                  <a:cubicBezTo>
                    <a:pt x="16070" y="52955"/>
                    <a:pt x="17303" y="51700"/>
                    <a:pt x="17303" y="50171"/>
                  </a:cubicBezTo>
                  <a:cubicBezTo>
                    <a:pt x="17303" y="49554"/>
                    <a:pt x="17097" y="48984"/>
                    <a:pt x="16755" y="48504"/>
                  </a:cubicBezTo>
                  <a:lnTo>
                    <a:pt x="16755" y="44327"/>
                  </a:lnTo>
                  <a:lnTo>
                    <a:pt x="19585" y="4520"/>
                  </a:lnTo>
                  <a:cubicBezTo>
                    <a:pt x="19585" y="4474"/>
                    <a:pt x="19585" y="4406"/>
                    <a:pt x="19585" y="4360"/>
                  </a:cubicBezTo>
                  <a:lnTo>
                    <a:pt x="19585" y="3014"/>
                  </a:lnTo>
                  <a:cubicBezTo>
                    <a:pt x="19585" y="1347"/>
                    <a:pt x="18238" y="1"/>
                    <a:pt x="16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540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0"/>
            <p:cNvSpPr/>
            <p:nvPr/>
          </p:nvSpPr>
          <p:spPr>
            <a:xfrm rot="1537308">
              <a:off x="4409687" y="368739"/>
              <a:ext cx="307049" cy="815642"/>
            </a:xfrm>
            <a:custGeom>
              <a:avLst/>
              <a:gdLst/>
              <a:ahLst/>
              <a:cxnLst/>
              <a:rect l="l" t="t" r="r" b="b"/>
              <a:pathLst>
                <a:path w="15020" h="39899" extrusionOk="0">
                  <a:moveTo>
                    <a:pt x="0" y="0"/>
                  </a:moveTo>
                  <a:lnTo>
                    <a:pt x="2831" y="39899"/>
                  </a:lnTo>
                  <a:lnTo>
                    <a:pt x="12189" y="39899"/>
                  </a:lnTo>
                  <a:lnTo>
                    <a:pt x="150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0"/>
            <p:cNvSpPr/>
            <p:nvPr/>
          </p:nvSpPr>
          <p:spPr>
            <a:xfrm rot="1537308">
              <a:off x="4497472" y="931782"/>
              <a:ext cx="67215" cy="196924"/>
            </a:xfrm>
            <a:custGeom>
              <a:avLst/>
              <a:gdLst/>
              <a:ahLst/>
              <a:cxnLst/>
              <a:rect l="l" t="t" r="r" b="b"/>
              <a:pathLst>
                <a:path w="3288" h="9633" extrusionOk="0">
                  <a:moveTo>
                    <a:pt x="3287" y="1"/>
                  </a:moveTo>
                  <a:lnTo>
                    <a:pt x="2580" y="1028"/>
                  </a:lnTo>
                  <a:cubicBezTo>
                    <a:pt x="2123" y="1713"/>
                    <a:pt x="1461" y="2238"/>
                    <a:pt x="708" y="2534"/>
                  </a:cubicBezTo>
                  <a:lnTo>
                    <a:pt x="343" y="2694"/>
                  </a:lnTo>
                  <a:cubicBezTo>
                    <a:pt x="0" y="2831"/>
                    <a:pt x="46" y="3310"/>
                    <a:pt x="411" y="3379"/>
                  </a:cubicBezTo>
                  <a:lnTo>
                    <a:pt x="708" y="3447"/>
                  </a:lnTo>
                  <a:cubicBezTo>
                    <a:pt x="1598" y="3607"/>
                    <a:pt x="2283" y="4360"/>
                    <a:pt x="2329" y="5250"/>
                  </a:cubicBezTo>
                  <a:lnTo>
                    <a:pt x="2602" y="9633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0"/>
            <p:cNvSpPr/>
            <p:nvPr/>
          </p:nvSpPr>
          <p:spPr>
            <a:xfrm rot="1537308">
              <a:off x="4415560" y="342913"/>
              <a:ext cx="187602" cy="815642"/>
            </a:xfrm>
            <a:custGeom>
              <a:avLst/>
              <a:gdLst/>
              <a:ahLst/>
              <a:cxnLst/>
              <a:rect l="l" t="t" r="r" b="b"/>
              <a:pathLst>
                <a:path w="9177" h="39899" extrusionOk="0">
                  <a:moveTo>
                    <a:pt x="0" y="0"/>
                  </a:moveTo>
                  <a:lnTo>
                    <a:pt x="2831" y="39899"/>
                  </a:lnTo>
                  <a:lnTo>
                    <a:pt x="5730" y="39899"/>
                  </a:lnTo>
                  <a:lnTo>
                    <a:pt x="3150" y="9907"/>
                  </a:lnTo>
                  <a:cubicBezTo>
                    <a:pt x="2991" y="7852"/>
                    <a:pt x="4086" y="5889"/>
                    <a:pt x="5935" y="4953"/>
                  </a:cubicBezTo>
                  <a:lnTo>
                    <a:pt x="8514" y="3675"/>
                  </a:lnTo>
                  <a:cubicBezTo>
                    <a:pt x="9176" y="3333"/>
                    <a:pt x="8971" y="2306"/>
                    <a:pt x="8195" y="2283"/>
                  </a:cubicBezTo>
                  <a:lnTo>
                    <a:pt x="5273" y="2192"/>
                  </a:lnTo>
                  <a:cubicBezTo>
                    <a:pt x="3310" y="2146"/>
                    <a:pt x="1438" y="1370"/>
                    <a:pt x="0" y="0"/>
                  </a:cubicBez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0"/>
            <p:cNvSpPr/>
            <p:nvPr/>
          </p:nvSpPr>
          <p:spPr>
            <a:xfrm rot="1537308">
              <a:off x="4267279" y="1138822"/>
              <a:ext cx="191343" cy="110615"/>
            </a:xfrm>
            <a:custGeom>
              <a:avLst/>
              <a:gdLst/>
              <a:ahLst/>
              <a:cxnLst/>
              <a:rect l="l" t="t" r="r" b="b"/>
              <a:pathLst>
                <a:path w="9360" h="5411" extrusionOk="0">
                  <a:moveTo>
                    <a:pt x="1" y="1"/>
                  </a:moveTo>
                  <a:lnTo>
                    <a:pt x="1" y="5410"/>
                  </a:lnTo>
                  <a:lnTo>
                    <a:pt x="9359" y="5410"/>
                  </a:lnTo>
                  <a:lnTo>
                    <a:pt x="93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0"/>
            <p:cNvSpPr/>
            <p:nvPr/>
          </p:nvSpPr>
          <p:spPr>
            <a:xfrm rot="1537308">
              <a:off x="4274988" y="1104921"/>
              <a:ext cx="34548" cy="110615"/>
            </a:xfrm>
            <a:custGeom>
              <a:avLst/>
              <a:gdLst/>
              <a:ahLst/>
              <a:cxnLst/>
              <a:rect l="l" t="t" r="r" b="b"/>
              <a:pathLst>
                <a:path w="1690" h="5411" extrusionOk="0">
                  <a:moveTo>
                    <a:pt x="1" y="1"/>
                  </a:moveTo>
                  <a:lnTo>
                    <a:pt x="1" y="5410"/>
                  </a:lnTo>
                  <a:lnTo>
                    <a:pt x="1690" y="5410"/>
                  </a:lnTo>
                  <a:lnTo>
                    <a:pt x="1690" y="1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0"/>
            <p:cNvSpPr/>
            <p:nvPr/>
          </p:nvSpPr>
          <p:spPr>
            <a:xfrm rot="1537308">
              <a:off x="4227727" y="1242966"/>
              <a:ext cx="213728" cy="20545"/>
            </a:xfrm>
            <a:custGeom>
              <a:avLst/>
              <a:gdLst/>
              <a:ahLst/>
              <a:cxnLst/>
              <a:rect l="l" t="t" r="r" b="b"/>
              <a:pathLst>
                <a:path w="10455" h="1005" extrusionOk="0">
                  <a:moveTo>
                    <a:pt x="503" y="0"/>
                  </a:moveTo>
                  <a:cubicBezTo>
                    <a:pt x="229" y="0"/>
                    <a:pt x="1" y="229"/>
                    <a:pt x="1" y="503"/>
                  </a:cubicBezTo>
                  <a:cubicBezTo>
                    <a:pt x="1" y="777"/>
                    <a:pt x="229" y="1005"/>
                    <a:pt x="503" y="1005"/>
                  </a:cubicBezTo>
                  <a:lnTo>
                    <a:pt x="9976" y="1005"/>
                  </a:lnTo>
                  <a:cubicBezTo>
                    <a:pt x="10250" y="1005"/>
                    <a:pt x="10455" y="777"/>
                    <a:pt x="10455" y="503"/>
                  </a:cubicBezTo>
                  <a:cubicBezTo>
                    <a:pt x="10455" y="229"/>
                    <a:pt x="10250" y="0"/>
                    <a:pt x="9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0"/>
            <p:cNvSpPr/>
            <p:nvPr/>
          </p:nvSpPr>
          <p:spPr>
            <a:xfrm rot="1537308">
              <a:off x="4341149" y="1142250"/>
              <a:ext cx="73287" cy="42950"/>
            </a:xfrm>
            <a:custGeom>
              <a:avLst/>
              <a:gdLst/>
              <a:ahLst/>
              <a:cxnLst/>
              <a:rect l="l" t="t" r="r" b="b"/>
              <a:pathLst>
                <a:path w="3585" h="2101" extrusionOk="0">
                  <a:moveTo>
                    <a:pt x="1" y="1"/>
                  </a:moveTo>
                  <a:lnTo>
                    <a:pt x="1" y="298"/>
                  </a:lnTo>
                  <a:cubicBezTo>
                    <a:pt x="1" y="1302"/>
                    <a:pt x="799" y="2101"/>
                    <a:pt x="1781" y="2101"/>
                  </a:cubicBezTo>
                  <a:cubicBezTo>
                    <a:pt x="2785" y="2101"/>
                    <a:pt x="3584" y="1302"/>
                    <a:pt x="3584" y="298"/>
                  </a:cubicBezTo>
                  <a:lnTo>
                    <a:pt x="3584" y="1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0"/>
            <p:cNvSpPr/>
            <p:nvPr/>
          </p:nvSpPr>
          <p:spPr>
            <a:xfrm rot="1537308">
              <a:off x="4595217" y="368468"/>
              <a:ext cx="307049" cy="42480"/>
            </a:xfrm>
            <a:custGeom>
              <a:avLst/>
              <a:gdLst/>
              <a:ahLst/>
              <a:cxnLst/>
              <a:rect l="l" t="t" r="r" b="b"/>
              <a:pathLst>
                <a:path w="15020" h="2078" extrusionOk="0">
                  <a:moveTo>
                    <a:pt x="1233" y="0"/>
                  </a:moveTo>
                  <a:cubicBezTo>
                    <a:pt x="548" y="0"/>
                    <a:pt x="0" y="548"/>
                    <a:pt x="0" y="1233"/>
                  </a:cubicBezTo>
                  <a:lnTo>
                    <a:pt x="0" y="2077"/>
                  </a:lnTo>
                  <a:lnTo>
                    <a:pt x="15020" y="2077"/>
                  </a:lnTo>
                  <a:lnTo>
                    <a:pt x="15020" y="1233"/>
                  </a:lnTo>
                  <a:cubicBezTo>
                    <a:pt x="15020" y="548"/>
                    <a:pt x="14472" y="0"/>
                    <a:pt x="137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0"/>
            <p:cNvSpPr/>
            <p:nvPr/>
          </p:nvSpPr>
          <p:spPr>
            <a:xfrm rot="1537308">
              <a:off x="4620036" y="311387"/>
              <a:ext cx="5622" cy="36408"/>
            </a:xfrm>
            <a:custGeom>
              <a:avLst/>
              <a:gdLst/>
              <a:ahLst/>
              <a:cxnLst/>
              <a:rect l="l" t="t" r="r" b="b"/>
              <a:pathLst>
                <a:path w="275" h="1781" extrusionOk="0">
                  <a:moveTo>
                    <a:pt x="0" y="0"/>
                  </a:moveTo>
                  <a:lnTo>
                    <a:pt x="0" y="1780"/>
                  </a:lnTo>
                  <a:lnTo>
                    <a:pt x="274" y="178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0"/>
            <p:cNvSpPr/>
            <p:nvPr/>
          </p:nvSpPr>
          <p:spPr>
            <a:xfrm rot="1537308">
              <a:off x="4617935" y="310379"/>
              <a:ext cx="5622" cy="36408"/>
            </a:xfrm>
            <a:custGeom>
              <a:avLst/>
              <a:gdLst/>
              <a:ahLst/>
              <a:cxnLst/>
              <a:rect l="l" t="t" r="r" b="b"/>
              <a:pathLst>
                <a:path w="275" h="1781" extrusionOk="0">
                  <a:moveTo>
                    <a:pt x="0" y="0"/>
                  </a:moveTo>
                  <a:lnTo>
                    <a:pt x="0" y="1780"/>
                  </a:lnTo>
                  <a:lnTo>
                    <a:pt x="274" y="178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0"/>
            <p:cNvSpPr/>
            <p:nvPr/>
          </p:nvSpPr>
          <p:spPr>
            <a:xfrm rot="1537308">
              <a:off x="4633893" y="318145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1" y="0"/>
                  </a:moveTo>
                  <a:lnTo>
                    <a:pt x="1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0"/>
            <p:cNvSpPr/>
            <p:nvPr/>
          </p:nvSpPr>
          <p:spPr>
            <a:xfrm rot="1537308">
              <a:off x="4631791" y="317137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0" y="0"/>
                  </a:moveTo>
                  <a:lnTo>
                    <a:pt x="0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0"/>
            <p:cNvSpPr/>
            <p:nvPr/>
          </p:nvSpPr>
          <p:spPr>
            <a:xfrm rot="1537308">
              <a:off x="4648219" y="324903"/>
              <a:ext cx="5622" cy="36408"/>
            </a:xfrm>
            <a:custGeom>
              <a:avLst/>
              <a:gdLst/>
              <a:ahLst/>
              <a:cxnLst/>
              <a:rect l="l" t="t" r="r" b="b"/>
              <a:pathLst>
                <a:path w="275" h="1781" extrusionOk="0">
                  <a:moveTo>
                    <a:pt x="1" y="0"/>
                  </a:moveTo>
                  <a:lnTo>
                    <a:pt x="1" y="1780"/>
                  </a:lnTo>
                  <a:lnTo>
                    <a:pt x="274" y="178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0"/>
            <p:cNvSpPr/>
            <p:nvPr/>
          </p:nvSpPr>
          <p:spPr>
            <a:xfrm rot="1537308">
              <a:off x="4646118" y="323895"/>
              <a:ext cx="5622" cy="36408"/>
            </a:xfrm>
            <a:custGeom>
              <a:avLst/>
              <a:gdLst/>
              <a:ahLst/>
              <a:cxnLst/>
              <a:rect l="l" t="t" r="r" b="b"/>
              <a:pathLst>
                <a:path w="275" h="1781" extrusionOk="0">
                  <a:moveTo>
                    <a:pt x="0" y="0"/>
                  </a:moveTo>
                  <a:lnTo>
                    <a:pt x="0" y="1780"/>
                  </a:lnTo>
                  <a:lnTo>
                    <a:pt x="274" y="178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0"/>
            <p:cNvSpPr/>
            <p:nvPr/>
          </p:nvSpPr>
          <p:spPr>
            <a:xfrm rot="1537308">
              <a:off x="4662076" y="331661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1" y="0"/>
                  </a:moveTo>
                  <a:lnTo>
                    <a:pt x="1" y="1780"/>
                  </a:lnTo>
                  <a:lnTo>
                    <a:pt x="298" y="178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0"/>
            <p:cNvSpPr/>
            <p:nvPr/>
          </p:nvSpPr>
          <p:spPr>
            <a:xfrm rot="1537308">
              <a:off x="4659975" y="330654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1" y="0"/>
                  </a:moveTo>
                  <a:lnTo>
                    <a:pt x="1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0"/>
            <p:cNvSpPr/>
            <p:nvPr/>
          </p:nvSpPr>
          <p:spPr>
            <a:xfrm rot="1537308">
              <a:off x="4676379" y="338521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1" y="0"/>
                  </a:moveTo>
                  <a:lnTo>
                    <a:pt x="1" y="1780"/>
                  </a:lnTo>
                  <a:lnTo>
                    <a:pt x="298" y="178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0"/>
            <p:cNvSpPr/>
            <p:nvPr/>
          </p:nvSpPr>
          <p:spPr>
            <a:xfrm rot="1537308">
              <a:off x="4674278" y="337513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1" y="0"/>
                  </a:moveTo>
                  <a:lnTo>
                    <a:pt x="1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0"/>
            <p:cNvSpPr/>
            <p:nvPr/>
          </p:nvSpPr>
          <p:spPr>
            <a:xfrm rot="1537308">
              <a:off x="4690279" y="345182"/>
              <a:ext cx="6071" cy="36408"/>
            </a:xfrm>
            <a:custGeom>
              <a:avLst/>
              <a:gdLst/>
              <a:ahLst/>
              <a:cxnLst/>
              <a:rect l="l" t="t" r="r" b="b"/>
              <a:pathLst>
                <a:path w="297" h="1781" extrusionOk="0">
                  <a:moveTo>
                    <a:pt x="0" y="0"/>
                  </a:moveTo>
                  <a:lnTo>
                    <a:pt x="0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0"/>
            <p:cNvSpPr/>
            <p:nvPr/>
          </p:nvSpPr>
          <p:spPr>
            <a:xfrm rot="1537308">
              <a:off x="4688158" y="344170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1" y="0"/>
                  </a:moveTo>
                  <a:lnTo>
                    <a:pt x="1" y="1780"/>
                  </a:lnTo>
                  <a:lnTo>
                    <a:pt x="298" y="178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0"/>
            <p:cNvSpPr/>
            <p:nvPr/>
          </p:nvSpPr>
          <p:spPr>
            <a:xfrm rot="1537308">
              <a:off x="4704582" y="352042"/>
              <a:ext cx="6071" cy="36408"/>
            </a:xfrm>
            <a:custGeom>
              <a:avLst/>
              <a:gdLst/>
              <a:ahLst/>
              <a:cxnLst/>
              <a:rect l="l" t="t" r="r" b="b"/>
              <a:pathLst>
                <a:path w="297" h="1781" extrusionOk="0">
                  <a:moveTo>
                    <a:pt x="0" y="0"/>
                  </a:moveTo>
                  <a:lnTo>
                    <a:pt x="0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0"/>
            <p:cNvSpPr/>
            <p:nvPr/>
          </p:nvSpPr>
          <p:spPr>
            <a:xfrm rot="1537308">
              <a:off x="4702481" y="351034"/>
              <a:ext cx="6071" cy="36408"/>
            </a:xfrm>
            <a:custGeom>
              <a:avLst/>
              <a:gdLst/>
              <a:ahLst/>
              <a:cxnLst/>
              <a:rect l="l" t="t" r="r" b="b"/>
              <a:pathLst>
                <a:path w="297" h="1781" extrusionOk="0">
                  <a:moveTo>
                    <a:pt x="0" y="0"/>
                  </a:moveTo>
                  <a:lnTo>
                    <a:pt x="0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0"/>
            <p:cNvSpPr/>
            <p:nvPr/>
          </p:nvSpPr>
          <p:spPr>
            <a:xfrm rot="1537308">
              <a:off x="4718461" y="358703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0" y="0"/>
                  </a:moveTo>
                  <a:lnTo>
                    <a:pt x="0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0"/>
            <p:cNvSpPr/>
            <p:nvPr/>
          </p:nvSpPr>
          <p:spPr>
            <a:xfrm rot="1537308">
              <a:off x="4716361" y="357691"/>
              <a:ext cx="6071" cy="36408"/>
            </a:xfrm>
            <a:custGeom>
              <a:avLst/>
              <a:gdLst/>
              <a:ahLst/>
              <a:cxnLst/>
              <a:rect l="l" t="t" r="r" b="b"/>
              <a:pathLst>
                <a:path w="297" h="1781" extrusionOk="0">
                  <a:moveTo>
                    <a:pt x="0" y="0"/>
                  </a:moveTo>
                  <a:lnTo>
                    <a:pt x="0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0"/>
            <p:cNvSpPr/>
            <p:nvPr/>
          </p:nvSpPr>
          <p:spPr>
            <a:xfrm rot="1537308">
              <a:off x="4732764" y="365563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0" y="0"/>
                  </a:moveTo>
                  <a:lnTo>
                    <a:pt x="0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0"/>
            <p:cNvSpPr/>
            <p:nvPr/>
          </p:nvSpPr>
          <p:spPr>
            <a:xfrm rot="1537308">
              <a:off x="4746644" y="372219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1" y="0"/>
                  </a:moveTo>
                  <a:lnTo>
                    <a:pt x="1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0"/>
            <p:cNvSpPr/>
            <p:nvPr/>
          </p:nvSpPr>
          <p:spPr>
            <a:xfrm rot="1537308">
              <a:off x="4744543" y="371212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1" y="0"/>
                  </a:moveTo>
                  <a:lnTo>
                    <a:pt x="1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0"/>
            <p:cNvSpPr/>
            <p:nvPr/>
          </p:nvSpPr>
          <p:spPr>
            <a:xfrm rot="1537308">
              <a:off x="4760948" y="379079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1" y="0"/>
                  </a:moveTo>
                  <a:lnTo>
                    <a:pt x="1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0"/>
            <p:cNvSpPr/>
            <p:nvPr/>
          </p:nvSpPr>
          <p:spPr>
            <a:xfrm rot="1537308">
              <a:off x="4758846" y="378071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1" y="0"/>
                  </a:moveTo>
                  <a:lnTo>
                    <a:pt x="1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0"/>
            <p:cNvSpPr/>
            <p:nvPr/>
          </p:nvSpPr>
          <p:spPr>
            <a:xfrm rot="1537308">
              <a:off x="4774827" y="385736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1" y="0"/>
                  </a:moveTo>
                  <a:lnTo>
                    <a:pt x="1" y="1780"/>
                  </a:lnTo>
                  <a:lnTo>
                    <a:pt x="298" y="178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0"/>
            <p:cNvSpPr/>
            <p:nvPr/>
          </p:nvSpPr>
          <p:spPr>
            <a:xfrm rot="1537308">
              <a:off x="4772726" y="384728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1" y="0"/>
                  </a:moveTo>
                  <a:lnTo>
                    <a:pt x="1" y="1780"/>
                  </a:lnTo>
                  <a:lnTo>
                    <a:pt x="298" y="178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0"/>
            <p:cNvSpPr/>
            <p:nvPr/>
          </p:nvSpPr>
          <p:spPr>
            <a:xfrm rot="1537308">
              <a:off x="4789151" y="392600"/>
              <a:ext cx="6071" cy="36408"/>
            </a:xfrm>
            <a:custGeom>
              <a:avLst/>
              <a:gdLst/>
              <a:ahLst/>
              <a:cxnLst/>
              <a:rect l="l" t="t" r="r" b="b"/>
              <a:pathLst>
                <a:path w="297" h="1781" extrusionOk="0">
                  <a:moveTo>
                    <a:pt x="0" y="0"/>
                  </a:moveTo>
                  <a:lnTo>
                    <a:pt x="0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0"/>
            <p:cNvSpPr/>
            <p:nvPr/>
          </p:nvSpPr>
          <p:spPr>
            <a:xfrm rot="1537308">
              <a:off x="4787030" y="391588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1" y="0"/>
                  </a:moveTo>
                  <a:lnTo>
                    <a:pt x="1" y="1780"/>
                  </a:lnTo>
                  <a:lnTo>
                    <a:pt x="298" y="178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0"/>
            <p:cNvSpPr/>
            <p:nvPr/>
          </p:nvSpPr>
          <p:spPr>
            <a:xfrm rot="1537308">
              <a:off x="4803030" y="399256"/>
              <a:ext cx="6071" cy="36408"/>
            </a:xfrm>
            <a:custGeom>
              <a:avLst/>
              <a:gdLst/>
              <a:ahLst/>
              <a:cxnLst/>
              <a:rect l="l" t="t" r="r" b="b"/>
              <a:pathLst>
                <a:path w="297" h="1781" extrusionOk="0">
                  <a:moveTo>
                    <a:pt x="0" y="0"/>
                  </a:moveTo>
                  <a:lnTo>
                    <a:pt x="0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0"/>
            <p:cNvSpPr/>
            <p:nvPr/>
          </p:nvSpPr>
          <p:spPr>
            <a:xfrm rot="1537308">
              <a:off x="4800929" y="398249"/>
              <a:ext cx="6071" cy="36408"/>
            </a:xfrm>
            <a:custGeom>
              <a:avLst/>
              <a:gdLst/>
              <a:ahLst/>
              <a:cxnLst/>
              <a:rect l="l" t="t" r="r" b="b"/>
              <a:pathLst>
                <a:path w="297" h="1781" extrusionOk="0">
                  <a:moveTo>
                    <a:pt x="0" y="0"/>
                  </a:moveTo>
                  <a:lnTo>
                    <a:pt x="0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0"/>
            <p:cNvSpPr/>
            <p:nvPr/>
          </p:nvSpPr>
          <p:spPr>
            <a:xfrm rot="1537308">
              <a:off x="4817333" y="406121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0" y="0"/>
                  </a:moveTo>
                  <a:lnTo>
                    <a:pt x="0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0"/>
            <p:cNvSpPr/>
            <p:nvPr/>
          </p:nvSpPr>
          <p:spPr>
            <a:xfrm rot="1537308">
              <a:off x="4815232" y="405108"/>
              <a:ext cx="6071" cy="36408"/>
            </a:xfrm>
            <a:custGeom>
              <a:avLst/>
              <a:gdLst/>
              <a:ahLst/>
              <a:cxnLst/>
              <a:rect l="l" t="t" r="r" b="b"/>
              <a:pathLst>
                <a:path w="297" h="1781" extrusionOk="0">
                  <a:moveTo>
                    <a:pt x="0" y="0"/>
                  </a:moveTo>
                  <a:lnTo>
                    <a:pt x="0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0"/>
            <p:cNvSpPr/>
            <p:nvPr/>
          </p:nvSpPr>
          <p:spPr>
            <a:xfrm rot="1537308">
              <a:off x="4831212" y="412777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1" y="0"/>
                  </a:moveTo>
                  <a:lnTo>
                    <a:pt x="1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0"/>
            <p:cNvSpPr/>
            <p:nvPr/>
          </p:nvSpPr>
          <p:spPr>
            <a:xfrm rot="1537308">
              <a:off x="4829111" y="411769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0" y="0"/>
                  </a:moveTo>
                  <a:lnTo>
                    <a:pt x="0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0"/>
            <p:cNvSpPr/>
            <p:nvPr/>
          </p:nvSpPr>
          <p:spPr>
            <a:xfrm rot="1537308">
              <a:off x="4845516" y="419637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1" y="0"/>
                  </a:moveTo>
                  <a:lnTo>
                    <a:pt x="1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0"/>
            <p:cNvSpPr/>
            <p:nvPr/>
          </p:nvSpPr>
          <p:spPr>
            <a:xfrm rot="1537308">
              <a:off x="4843415" y="418629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1" y="0"/>
                  </a:moveTo>
                  <a:lnTo>
                    <a:pt x="1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0"/>
            <p:cNvSpPr/>
            <p:nvPr/>
          </p:nvSpPr>
          <p:spPr>
            <a:xfrm rot="1537308">
              <a:off x="4859396" y="426294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1" y="0"/>
                  </a:moveTo>
                  <a:lnTo>
                    <a:pt x="1" y="1780"/>
                  </a:lnTo>
                  <a:lnTo>
                    <a:pt x="298" y="178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0"/>
            <p:cNvSpPr/>
            <p:nvPr/>
          </p:nvSpPr>
          <p:spPr>
            <a:xfrm rot="1537308">
              <a:off x="4857294" y="425286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1" y="0"/>
                  </a:moveTo>
                  <a:lnTo>
                    <a:pt x="1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0"/>
            <p:cNvSpPr/>
            <p:nvPr/>
          </p:nvSpPr>
          <p:spPr>
            <a:xfrm rot="1537308">
              <a:off x="4873699" y="433153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1" y="0"/>
                  </a:moveTo>
                  <a:lnTo>
                    <a:pt x="1" y="1780"/>
                  </a:lnTo>
                  <a:lnTo>
                    <a:pt x="298" y="178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0"/>
            <p:cNvSpPr/>
            <p:nvPr/>
          </p:nvSpPr>
          <p:spPr>
            <a:xfrm rot="1537308">
              <a:off x="4871598" y="432146"/>
              <a:ext cx="6092" cy="36408"/>
            </a:xfrm>
            <a:custGeom>
              <a:avLst/>
              <a:gdLst/>
              <a:ahLst/>
              <a:cxnLst/>
              <a:rect l="l" t="t" r="r" b="b"/>
              <a:pathLst>
                <a:path w="298" h="1781" extrusionOk="0">
                  <a:moveTo>
                    <a:pt x="1" y="0"/>
                  </a:moveTo>
                  <a:lnTo>
                    <a:pt x="1" y="1780"/>
                  </a:lnTo>
                  <a:lnTo>
                    <a:pt x="298" y="178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0"/>
            <p:cNvSpPr/>
            <p:nvPr/>
          </p:nvSpPr>
          <p:spPr>
            <a:xfrm rot="1537308">
              <a:off x="4476002" y="550879"/>
              <a:ext cx="146533" cy="520286"/>
            </a:xfrm>
            <a:custGeom>
              <a:avLst/>
              <a:gdLst/>
              <a:ahLst/>
              <a:cxnLst/>
              <a:rect l="l" t="t" r="r" b="b"/>
              <a:pathLst>
                <a:path w="7168" h="25451" extrusionOk="0">
                  <a:moveTo>
                    <a:pt x="3584" y="0"/>
                  </a:moveTo>
                  <a:cubicBezTo>
                    <a:pt x="1621" y="0"/>
                    <a:pt x="1" y="1621"/>
                    <a:pt x="1" y="3584"/>
                  </a:cubicBezTo>
                  <a:lnTo>
                    <a:pt x="1" y="21867"/>
                  </a:lnTo>
                  <a:cubicBezTo>
                    <a:pt x="1" y="23830"/>
                    <a:pt x="1621" y="25450"/>
                    <a:pt x="3584" y="25450"/>
                  </a:cubicBezTo>
                  <a:cubicBezTo>
                    <a:pt x="5570" y="25450"/>
                    <a:pt x="7168" y="23830"/>
                    <a:pt x="7168" y="21867"/>
                  </a:cubicBezTo>
                  <a:lnTo>
                    <a:pt x="7168" y="3584"/>
                  </a:lnTo>
                  <a:cubicBezTo>
                    <a:pt x="7168" y="1621"/>
                    <a:pt x="5570" y="0"/>
                    <a:pt x="3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0"/>
            <p:cNvSpPr/>
            <p:nvPr/>
          </p:nvSpPr>
          <p:spPr>
            <a:xfrm rot="1537308">
              <a:off x="4485775" y="560774"/>
              <a:ext cx="127419" cy="500682"/>
            </a:xfrm>
            <a:custGeom>
              <a:avLst/>
              <a:gdLst/>
              <a:ahLst/>
              <a:cxnLst/>
              <a:rect l="l" t="t" r="r" b="b"/>
              <a:pathLst>
                <a:path w="6233" h="24492" extrusionOk="0">
                  <a:moveTo>
                    <a:pt x="3105" y="0"/>
                  </a:moveTo>
                  <a:cubicBezTo>
                    <a:pt x="1393" y="0"/>
                    <a:pt x="1" y="1393"/>
                    <a:pt x="1" y="3105"/>
                  </a:cubicBezTo>
                  <a:lnTo>
                    <a:pt x="1" y="21388"/>
                  </a:lnTo>
                  <a:cubicBezTo>
                    <a:pt x="1" y="23100"/>
                    <a:pt x="1393" y="24492"/>
                    <a:pt x="3105" y="24492"/>
                  </a:cubicBezTo>
                  <a:cubicBezTo>
                    <a:pt x="4817" y="24492"/>
                    <a:pt x="6232" y="23100"/>
                    <a:pt x="6232" y="21388"/>
                  </a:cubicBezTo>
                  <a:lnTo>
                    <a:pt x="6232" y="3105"/>
                  </a:lnTo>
                  <a:cubicBezTo>
                    <a:pt x="6232" y="1393"/>
                    <a:pt x="4817" y="0"/>
                    <a:pt x="3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8" name="Google Shape;2578;p40"/>
            <p:cNvSpPr/>
            <p:nvPr/>
          </p:nvSpPr>
          <p:spPr>
            <a:xfrm rot="1537308">
              <a:off x="4730661" y="365553"/>
              <a:ext cx="6071" cy="36408"/>
            </a:xfrm>
            <a:custGeom>
              <a:avLst/>
              <a:gdLst/>
              <a:ahLst/>
              <a:cxnLst/>
              <a:rect l="l" t="t" r="r" b="b"/>
              <a:pathLst>
                <a:path w="297" h="1781" extrusionOk="0">
                  <a:moveTo>
                    <a:pt x="0" y="0"/>
                  </a:moveTo>
                  <a:lnTo>
                    <a:pt x="0" y="1780"/>
                  </a:lnTo>
                  <a:lnTo>
                    <a:pt x="297" y="178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40"/>
          <p:cNvGrpSpPr/>
          <p:nvPr/>
        </p:nvGrpSpPr>
        <p:grpSpPr>
          <a:xfrm>
            <a:off x="3649664" y="4022154"/>
            <a:ext cx="829143" cy="815949"/>
            <a:chOff x="4803175" y="2668900"/>
            <a:chExt cx="897050" cy="882775"/>
          </a:xfrm>
        </p:grpSpPr>
        <p:sp>
          <p:nvSpPr>
            <p:cNvPr id="2580" name="Google Shape;2580;p40"/>
            <p:cNvSpPr/>
            <p:nvPr/>
          </p:nvSpPr>
          <p:spPr>
            <a:xfrm>
              <a:off x="4803175" y="2668900"/>
              <a:ext cx="897050" cy="882775"/>
            </a:xfrm>
            <a:custGeom>
              <a:avLst/>
              <a:gdLst/>
              <a:ahLst/>
              <a:cxnLst/>
              <a:rect l="l" t="t" r="r" b="b"/>
              <a:pathLst>
                <a:path w="35882" h="35311" extrusionOk="0">
                  <a:moveTo>
                    <a:pt x="17850" y="0"/>
                  </a:moveTo>
                  <a:cubicBezTo>
                    <a:pt x="17622" y="0"/>
                    <a:pt x="17393" y="0"/>
                    <a:pt x="17165" y="23"/>
                  </a:cubicBezTo>
                  <a:lnTo>
                    <a:pt x="16891" y="23"/>
                  </a:lnTo>
                  <a:cubicBezTo>
                    <a:pt x="16686" y="46"/>
                    <a:pt x="16480" y="46"/>
                    <a:pt x="16275" y="69"/>
                  </a:cubicBezTo>
                  <a:cubicBezTo>
                    <a:pt x="16138" y="92"/>
                    <a:pt x="15978" y="92"/>
                    <a:pt x="15841" y="114"/>
                  </a:cubicBezTo>
                  <a:lnTo>
                    <a:pt x="15659" y="137"/>
                  </a:lnTo>
                  <a:cubicBezTo>
                    <a:pt x="6734" y="1256"/>
                    <a:pt x="0" y="8788"/>
                    <a:pt x="0" y="17644"/>
                  </a:cubicBezTo>
                  <a:cubicBezTo>
                    <a:pt x="0" y="22255"/>
                    <a:pt x="1781" y="26637"/>
                    <a:pt x="5045" y="29947"/>
                  </a:cubicBezTo>
                  <a:cubicBezTo>
                    <a:pt x="8286" y="33234"/>
                    <a:pt x="12623" y="35128"/>
                    <a:pt x="17256" y="35288"/>
                  </a:cubicBezTo>
                  <a:cubicBezTo>
                    <a:pt x="17439" y="35311"/>
                    <a:pt x="17622" y="35311"/>
                    <a:pt x="17827" y="35311"/>
                  </a:cubicBezTo>
                  <a:lnTo>
                    <a:pt x="17941" y="35311"/>
                  </a:lnTo>
                  <a:cubicBezTo>
                    <a:pt x="18261" y="35311"/>
                    <a:pt x="18580" y="35311"/>
                    <a:pt x="18923" y="35288"/>
                  </a:cubicBezTo>
                  <a:cubicBezTo>
                    <a:pt x="18991" y="35288"/>
                    <a:pt x="19060" y="35265"/>
                    <a:pt x="19151" y="35265"/>
                  </a:cubicBezTo>
                  <a:lnTo>
                    <a:pt x="19219" y="35265"/>
                  </a:lnTo>
                  <a:cubicBezTo>
                    <a:pt x="19448" y="35242"/>
                    <a:pt x="19653" y="35242"/>
                    <a:pt x="19881" y="35220"/>
                  </a:cubicBezTo>
                  <a:cubicBezTo>
                    <a:pt x="19973" y="35197"/>
                    <a:pt x="20041" y="35197"/>
                    <a:pt x="20132" y="35174"/>
                  </a:cubicBezTo>
                  <a:lnTo>
                    <a:pt x="20224" y="35174"/>
                  </a:lnTo>
                  <a:cubicBezTo>
                    <a:pt x="20429" y="35151"/>
                    <a:pt x="20635" y="35106"/>
                    <a:pt x="20817" y="35083"/>
                  </a:cubicBezTo>
                  <a:cubicBezTo>
                    <a:pt x="20908" y="35060"/>
                    <a:pt x="21023" y="35060"/>
                    <a:pt x="21114" y="35037"/>
                  </a:cubicBezTo>
                  <a:lnTo>
                    <a:pt x="21182" y="35014"/>
                  </a:lnTo>
                  <a:cubicBezTo>
                    <a:pt x="21365" y="34991"/>
                    <a:pt x="21570" y="34946"/>
                    <a:pt x="21753" y="34900"/>
                  </a:cubicBezTo>
                  <a:cubicBezTo>
                    <a:pt x="21867" y="34877"/>
                    <a:pt x="21981" y="34854"/>
                    <a:pt x="22095" y="34832"/>
                  </a:cubicBezTo>
                  <a:cubicBezTo>
                    <a:pt x="22301" y="34786"/>
                    <a:pt x="22483" y="34740"/>
                    <a:pt x="22689" y="34695"/>
                  </a:cubicBezTo>
                  <a:cubicBezTo>
                    <a:pt x="22780" y="34649"/>
                    <a:pt x="22894" y="34626"/>
                    <a:pt x="23008" y="34603"/>
                  </a:cubicBezTo>
                  <a:cubicBezTo>
                    <a:pt x="23191" y="34535"/>
                    <a:pt x="23396" y="34489"/>
                    <a:pt x="23602" y="34421"/>
                  </a:cubicBezTo>
                  <a:cubicBezTo>
                    <a:pt x="23693" y="34375"/>
                    <a:pt x="23784" y="34352"/>
                    <a:pt x="23876" y="34329"/>
                  </a:cubicBezTo>
                  <a:cubicBezTo>
                    <a:pt x="24081" y="34238"/>
                    <a:pt x="24309" y="34170"/>
                    <a:pt x="24515" y="34078"/>
                  </a:cubicBezTo>
                  <a:cubicBezTo>
                    <a:pt x="24515" y="34078"/>
                    <a:pt x="24675" y="34033"/>
                    <a:pt x="24743" y="34010"/>
                  </a:cubicBezTo>
                  <a:cubicBezTo>
                    <a:pt x="24971" y="33919"/>
                    <a:pt x="25200" y="33804"/>
                    <a:pt x="25451" y="33690"/>
                  </a:cubicBezTo>
                  <a:cubicBezTo>
                    <a:pt x="25451" y="33690"/>
                    <a:pt x="25542" y="33668"/>
                    <a:pt x="25565" y="33645"/>
                  </a:cubicBezTo>
                  <a:cubicBezTo>
                    <a:pt x="27573" y="32709"/>
                    <a:pt x="29354" y="31453"/>
                    <a:pt x="30883" y="29879"/>
                  </a:cubicBezTo>
                  <a:cubicBezTo>
                    <a:pt x="30883" y="29879"/>
                    <a:pt x="30906" y="29856"/>
                    <a:pt x="30906" y="29856"/>
                  </a:cubicBezTo>
                  <a:cubicBezTo>
                    <a:pt x="31111" y="29650"/>
                    <a:pt x="31317" y="29422"/>
                    <a:pt x="31522" y="29194"/>
                  </a:cubicBezTo>
                  <a:cubicBezTo>
                    <a:pt x="31659" y="29034"/>
                    <a:pt x="31796" y="28851"/>
                    <a:pt x="31933" y="28692"/>
                  </a:cubicBezTo>
                  <a:lnTo>
                    <a:pt x="32024" y="28600"/>
                  </a:lnTo>
                  <a:cubicBezTo>
                    <a:pt x="32390" y="28144"/>
                    <a:pt x="32732" y="27664"/>
                    <a:pt x="33051" y="27185"/>
                  </a:cubicBezTo>
                  <a:lnTo>
                    <a:pt x="33074" y="27139"/>
                  </a:lnTo>
                  <a:cubicBezTo>
                    <a:pt x="33120" y="27071"/>
                    <a:pt x="33143" y="27025"/>
                    <a:pt x="33188" y="26957"/>
                  </a:cubicBezTo>
                  <a:cubicBezTo>
                    <a:pt x="33280" y="26843"/>
                    <a:pt x="33348" y="26706"/>
                    <a:pt x="33440" y="26569"/>
                  </a:cubicBezTo>
                  <a:cubicBezTo>
                    <a:pt x="33485" y="26478"/>
                    <a:pt x="33531" y="26386"/>
                    <a:pt x="33576" y="26295"/>
                  </a:cubicBezTo>
                  <a:cubicBezTo>
                    <a:pt x="33668" y="26181"/>
                    <a:pt x="33736" y="26044"/>
                    <a:pt x="33805" y="25907"/>
                  </a:cubicBezTo>
                  <a:cubicBezTo>
                    <a:pt x="33850" y="25816"/>
                    <a:pt x="33896" y="25724"/>
                    <a:pt x="33942" y="25633"/>
                  </a:cubicBezTo>
                  <a:lnTo>
                    <a:pt x="33987" y="25565"/>
                  </a:lnTo>
                  <a:cubicBezTo>
                    <a:pt x="34033" y="25450"/>
                    <a:pt x="34101" y="25336"/>
                    <a:pt x="34147" y="25222"/>
                  </a:cubicBezTo>
                  <a:cubicBezTo>
                    <a:pt x="34193" y="25131"/>
                    <a:pt x="34238" y="25017"/>
                    <a:pt x="34284" y="24925"/>
                  </a:cubicBezTo>
                  <a:lnTo>
                    <a:pt x="34330" y="24857"/>
                  </a:lnTo>
                  <a:cubicBezTo>
                    <a:pt x="34421" y="24652"/>
                    <a:pt x="34512" y="24446"/>
                    <a:pt x="34581" y="24241"/>
                  </a:cubicBezTo>
                  <a:lnTo>
                    <a:pt x="34604" y="24218"/>
                  </a:lnTo>
                  <a:cubicBezTo>
                    <a:pt x="34649" y="24104"/>
                    <a:pt x="34695" y="23967"/>
                    <a:pt x="34741" y="23853"/>
                  </a:cubicBezTo>
                  <a:cubicBezTo>
                    <a:pt x="34786" y="23761"/>
                    <a:pt x="34832" y="23647"/>
                    <a:pt x="34855" y="23533"/>
                  </a:cubicBezTo>
                  <a:lnTo>
                    <a:pt x="34878" y="23510"/>
                  </a:lnTo>
                  <a:cubicBezTo>
                    <a:pt x="34923" y="23373"/>
                    <a:pt x="34969" y="23236"/>
                    <a:pt x="35014" y="23099"/>
                  </a:cubicBezTo>
                  <a:cubicBezTo>
                    <a:pt x="35060" y="22985"/>
                    <a:pt x="35083" y="22871"/>
                    <a:pt x="35129" y="22757"/>
                  </a:cubicBezTo>
                  <a:cubicBezTo>
                    <a:pt x="35174" y="22597"/>
                    <a:pt x="35220" y="22460"/>
                    <a:pt x="35243" y="22301"/>
                  </a:cubicBezTo>
                  <a:lnTo>
                    <a:pt x="35266" y="22232"/>
                  </a:lnTo>
                  <a:cubicBezTo>
                    <a:pt x="35288" y="22141"/>
                    <a:pt x="35311" y="22072"/>
                    <a:pt x="35334" y="21981"/>
                  </a:cubicBezTo>
                  <a:cubicBezTo>
                    <a:pt x="35403" y="21730"/>
                    <a:pt x="35448" y="21502"/>
                    <a:pt x="35517" y="21251"/>
                  </a:cubicBezTo>
                  <a:cubicBezTo>
                    <a:pt x="35517" y="21205"/>
                    <a:pt x="35539" y="21091"/>
                    <a:pt x="35539" y="21091"/>
                  </a:cubicBezTo>
                  <a:cubicBezTo>
                    <a:pt x="35585" y="20863"/>
                    <a:pt x="35631" y="20657"/>
                    <a:pt x="35654" y="20429"/>
                  </a:cubicBezTo>
                  <a:cubicBezTo>
                    <a:pt x="35676" y="20360"/>
                    <a:pt x="35676" y="20292"/>
                    <a:pt x="35699" y="20201"/>
                  </a:cubicBezTo>
                  <a:lnTo>
                    <a:pt x="35699" y="20155"/>
                  </a:lnTo>
                  <a:cubicBezTo>
                    <a:pt x="35722" y="19972"/>
                    <a:pt x="35745" y="19790"/>
                    <a:pt x="35768" y="19607"/>
                  </a:cubicBezTo>
                  <a:cubicBezTo>
                    <a:pt x="35791" y="19516"/>
                    <a:pt x="35791" y="19425"/>
                    <a:pt x="35813" y="19310"/>
                  </a:cubicBezTo>
                  <a:cubicBezTo>
                    <a:pt x="35813" y="19128"/>
                    <a:pt x="35836" y="18945"/>
                    <a:pt x="35836" y="18740"/>
                  </a:cubicBezTo>
                  <a:lnTo>
                    <a:pt x="35859" y="18694"/>
                  </a:lnTo>
                  <a:cubicBezTo>
                    <a:pt x="35859" y="18626"/>
                    <a:pt x="35859" y="18557"/>
                    <a:pt x="35859" y="18489"/>
                  </a:cubicBezTo>
                  <a:cubicBezTo>
                    <a:pt x="35882" y="18192"/>
                    <a:pt x="35882" y="17918"/>
                    <a:pt x="35882" y="17644"/>
                  </a:cubicBezTo>
                  <a:cubicBezTo>
                    <a:pt x="35882" y="17393"/>
                    <a:pt x="35882" y="17119"/>
                    <a:pt x="35859" y="16822"/>
                  </a:cubicBezTo>
                  <a:cubicBezTo>
                    <a:pt x="35859" y="16754"/>
                    <a:pt x="35859" y="16686"/>
                    <a:pt x="35859" y="16617"/>
                  </a:cubicBezTo>
                  <a:lnTo>
                    <a:pt x="35836" y="16549"/>
                  </a:lnTo>
                  <a:cubicBezTo>
                    <a:pt x="35836" y="16343"/>
                    <a:pt x="35813" y="16161"/>
                    <a:pt x="35813" y="15978"/>
                  </a:cubicBezTo>
                  <a:cubicBezTo>
                    <a:pt x="35791" y="15864"/>
                    <a:pt x="35791" y="15773"/>
                    <a:pt x="35768" y="15658"/>
                  </a:cubicBezTo>
                  <a:cubicBezTo>
                    <a:pt x="35745" y="15499"/>
                    <a:pt x="35722" y="15316"/>
                    <a:pt x="35699" y="15133"/>
                  </a:cubicBezTo>
                  <a:cubicBezTo>
                    <a:pt x="35676" y="15042"/>
                    <a:pt x="35676" y="14928"/>
                    <a:pt x="35654" y="14837"/>
                  </a:cubicBezTo>
                  <a:cubicBezTo>
                    <a:pt x="35631" y="14654"/>
                    <a:pt x="35585" y="14471"/>
                    <a:pt x="35562" y="14289"/>
                  </a:cubicBezTo>
                  <a:lnTo>
                    <a:pt x="35539" y="14220"/>
                  </a:lnTo>
                  <a:cubicBezTo>
                    <a:pt x="35539" y="14152"/>
                    <a:pt x="35517" y="14083"/>
                    <a:pt x="35494" y="14015"/>
                  </a:cubicBezTo>
                  <a:cubicBezTo>
                    <a:pt x="35448" y="13787"/>
                    <a:pt x="35403" y="13536"/>
                    <a:pt x="35334" y="13307"/>
                  </a:cubicBezTo>
                  <a:lnTo>
                    <a:pt x="35311" y="13193"/>
                  </a:lnTo>
                  <a:cubicBezTo>
                    <a:pt x="35288" y="13102"/>
                    <a:pt x="35243" y="13011"/>
                    <a:pt x="35220" y="12919"/>
                  </a:cubicBezTo>
                  <a:lnTo>
                    <a:pt x="35174" y="12737"/>
                  </a:lnTo>
                  <a:cubicBezTo>
                    <a:pt x="35151" y="12645"/>
                    <a:pt x="35129" y="12554"/>
                    <a:pt x="35106" y="12463"/>
                  </a:cubicBezTo>
                  <a:cubicBezTo>
                    <a:pt x="35083" y="12394"/>
                    <a:pt x="35060" y="12326"/>
                    <a:pt x="35037" y="12257"/>
                  </a:cubicBezTo>
                  <a:cubicBezTo>
                    <a:pt x="35037" y="12257"/>
                    <a:pt x="35014" y="12189"/>
                    <a:pt x="34992" y="12166"/>
                  </a:cubicBezTo>
                  <a:cubicBezTo>
                    <a:pt x="34946" y="12006"/>
                    <a:pt x="34900" y="11869"/>
                    <a:pt x="34832" y="11710"/>
                  </a:cubicBezTo>
                  <a:cubicBezTo>
                    <a:pt x="34809" y="11595"/>
                    <a:pt x="34763" y="11481"/>
                    <a:pt x="34718" y="11390"/>
                  </a:cubicBezTo>
                  <a:cubicBezTo>
                    <a:pt x="34649" y="11230"/>
                    <a:pt x="34604" y="11093"/>
                    <a:pt x="34535" y="10956"/>
                  </a:cubicBezTo>
                  <a:cubicBezTo>
                    <a:pt x="34489" y="10842"/>
                    <a:pt x="34444" y="10728"/>
                    <a:pt x="34398" y="10637"/>
                  </a:cubicBezTo>
                  <a:cubicBezTo>
                    <a:pt x="34353" y="10500"/>
                    <a:pt x="34284" y="10363"/>
                    <a:pt x="34216" y="10226"/>
                  </a:cubicBezTo>
                  <a:lnTo>
                    <a:pt x="34193" y="10157"/>
                  </a:lnTo>
                  <a:cubicBezTo>
                    <a:pt x="34147" y="10066"/>
                    <a:pt x="34101" y="9975"/>
                    <a:pt x="34056" y="9906"/>
                  </a:cubicBezTo>
                  <a:cubicBezTo>
                    <a:pt x="33987" y="9747"/>
                    <a:pt x="33919" y="9610"/>
                    <a:pt x="33850" y="9473"/>
                  </a:cubicBezTo>
                  <a:cubicBezTo>
                    <a:pt x="33759" y="9290"/>
                    <a:pt x="33645" y="9130"/>
                    <a:pt x="33554" y="8948"/>
                  </a:cubicBezTo>
                  <a:lnTo>
                    <a:pt x="33531" y="8902"/>
                  </a:lnTo>
                  <a:cubicBezTo>
                    <a:pt x="33462" y="8788"/>
                    <a:pt x="33394" y="8674"/>
                    <a:pt x="33325" y="8560"/>
                  </a:cubicBezTo>
                  <a:cubicBezTo>
                    <a:pt x="33257" y="8468"/>
                    <a:pt x="33211" y="8377"/>
                    <a:pt x="33143" y="8263"/>
                  </a:cubicBezTo>
                  <a:lnTo>
                    <a:pt x="33074" y="8172"/>
                  </a:lnTo>
                  <a:cubicBezTo>
                    <a:pt x="33029" y="8080"/>
                    <a:pt x="32960" y="7989"/>
                    <a:pt x="32915" y="7921"/>
                  </a:cubicBezTo>
                  <a:cubicBezTo>
                    <a:pt x="32823" y="7784"/>
                    <a:pt x="32732" y="7670"/>
                    <a:pt x="32663" y="7555"/>
                  </a:cubicBezTo>
                  <a:cubicBezTo>
                    <a:pt x="32595" y="7464"/>
                    <a:pt x="32527" y="7373"/>
                    <a:pt x="32458" y="7282"/>
                  </a:cubicBezTo>
                  <a:cubicBezTo>
                    <a:pt x="32367" y="7167"/>
                    <a:pt x="32275" y="7030"/>
                    <a:pt x="32184" y="6916"/>
                  </a:cubicBezTo>
                  <a:cubicBezTo>
                    <a:pt x="32138" y="6848"/>
                    <a:pt x="32070" y="6779"/>
                    <a:pt x="32024" y="6711"/>
                  </a:cubicBezTo>
                  <a:lnTo>
                    <a:pt x="32002" y="6688"/>
                  </a:lnTo>
                  <a:cubicBezTo>
                    <a:pt x="31887" y="6551"/>
                    <a:pt x="31796" y="6437"/>
                    <a:pt x="31682" y="6300"/>
                  </a:cubicBezTo>
                  <a:cubicBezTo>
                    <a:pt x="31659" y="6277"/>
                    <a:pt x="31431" y="6026"/>
                    <a:pt x="31431" y="6026"/>
                  </a:cubicBezTo>
                  <a:cubicBezTo>
                    <a:pt x="31066" y="5615"/>
                    <a:pt x="30678" y="5227"/>
                    <a:pt x="30290" y="4839"/>
                  </a:cubicBezTo>
                  <a:lnTo>
                    <a:pt x="30153" y="4725"/>
                  </a:lnTo>
                  <a:cubicBezTo>
                    <a:pt x="30016" y="4588"/>
                    <a:pt x="29879" y="4474"/>
                    <a:pt x="29719" y="4337"/>
                  </a:cubicBezTo>
                  <a:lnTo>
                    <a:pt x="29605" y="4223"/>
                  </a:lnTo>
                  <a:cubicBezTo>
                    <a:pt x="29445" y="4109"/>
                    <a:pt x="29285" y="3972"/>
                    <a:pt x="29148" y="3858"/>
                  </a:cubicBezTo>
                  <a:lnTo>
                    <a:pt x="29034" y="3789"/>
                  </a:lnTo>
                  <a:cubicBezTo>
                    <a:pt x="28829" y="3629"/>
                    <a:pt x="28623" y="3470"/>
                    <a:pt x="28418" y="3333"/>
                  </a:cubicBezTo>
                  <a:lnTo>
                    <a:pt x="28327" y="3241"/>
                  </a:lnTo>
                  <a:cubicBezTo>
                    <a:pt x="28076" y="3082"/>
                    <a:pt x="27847" y="2922"/>
                    <a:pt x="27596" y="2762"/>
                  </a:cubicBezTo>
                  <a:lnTo>
                    <a:pt x="27459" y="2694"/>
                  </a:lnTo>
                  <a:cubicBezTo>
                    <a:pt x="27322" y="2602"/>
                    <a:pt x="27185" y="2511"/>
                    <a:pt x="27048" y="2443"/>
                  </a:cubicBezTo>
                  <a:lnTo>
                    <a:pt x="27026" y="2420"/>
                  </a:lnTo>
                  <a:cubicBezTo>
                    <a:pt x="26934" y="2374"/>
                    <a:pt x="26843" y="2328"/>
                    <a:pt x="26752" y="2260"/>
                  </a:cubicBezTo>
                  <a:lnTo>
                    <a:pt x="26706" y="2260"/>
                  </a:lnTo>
                  <a:cubicBezTo>
                    <a:pt x="26546" y="2146"/>
                    <a:pt x="26387" y="2077"/>
                    <a:pt x="26204" y="1986"/>
                  </a:cubicBezTo>
                  <a:cubicBezTo>
                    <a:pt x="26135" y="1940"/>
                    <a:pt x="26067" y="1918"/>
                    <a:pt x="26021" y="1872"/>
                  </a:cubicBezTo>
                  <a:cubicBezTo>
                    <a:pt x="25816" y="1781"/>
                    <a:pt x="25633" y="1689"/>
                    <a:pt x="25428" y="1598"/>
                  </a:cubicBezTo>
                  <a:lnTo>
                    <a:pt x="25314" y="1552"/>
                  </a:lnTo>
                  <a:cubicBezTo>
                    <a:pt x="25314" y="1552"/>
                    <a:pt x="25154" y="1484"/>
                    <a:pt x="25108" y="1461"/>
                  </a:cubicBezTo>
                  <a:cubicBezTo>
                    <a:pt x="24971" y="1415"/>
                    <a:pt x="24834" y="1347"/>
                    <a:pt x="24697" y="1301"/>
                  </a:cubicBezTo>
                  <a:cubicBezTo>
                    <a:pt x="24629" y="1278"/>
                    <a:pt x="24469" y="1210"/>
                    <a:pt x="24469" y="1210"/>
                  </a:cubicBezTo>
                  <a:cubicBezTo>
                    <a:pt x="24241" y="1119"/>
                    <a:pt x="24013" y="1027"/>
                    <a:pt x="23784" y="959"/>
                  </a:cubicBezTo>
                  <a:cubicBezTo>
                    <a:pt x="23693" y="936"/>
                    <a:pt x="23625" y="890"/>
                    <a:pt x="23533" y="868"/>
                  </a:cubicBezTo>
                  <a:cubicBezTo>
                    <a:pt x="23396" y="822"/>
                    <a:pt x="23259" y="776"/>
                    <a:pt x="23122" y="753"/>
                  </a:cubicBezTo>
                  <a:cubicBezTo>
                    <a:pt x="23122" y="753"/>
                    <a:pt x="23122" y="731"/>
                    <a:pt x="23100" y="731"/>
                  </a:cubicBezTo>
                  <a:cubicBezTo>
                    <a:pt x="22963" y="708"/>
                    <a:pt x="22826" y="662"/>
                    <a:pt x="22689" y="617"/>
                  </a:cubicBezTo>
                  <a:cubicBezTo>
                    <a:pt x="22506" y="571"/>
                    <a:pt x="22324" y="525"/>
                    <a:pt x="22141" y="480"/>
                  </a:cubicBezTo>
                  <a:lnTo>
                    <a:pt x="22050" y="457"/>
                  </a:lnTo>
                  <a:cubicBezTo>
                    <a:pt x="21776" y="411"/>
                    <a:pt x="21479" y="343"/>
                    <a:pt x="21205" y="297"/>
                  </a:cubicBezTo>
                  <a:lnTo>
                    <a:pt x="21045" y="251"/>
                  </a:lnTo>
                  <a:lnTo>
                    <a:pt x="20886" y="229"/>
                  </a:lnTo>
                  <a:cubicBezTo>
                    <a:pt x="20749" y="206"/>
                    <a:pt x="20612" y="183"/>
                    <a:pt x="20475" y="183"/>
                  </a:cubicBezTo>
                  <a:cubicBezTo>
                    <a:pt x="20383" y="160"/>
                    <a:pt x="20292" y="160"/>
                    <a:pt x="20201" y="137"/>
                  </a:cubicBezTo>
                  <a:cubicBezTo>
                    <a:pt x="20132" y="137"/>
                    <a:pt x="20041" y="114"/>
                    <a:pt x="19950" y="114"/>
                  </a:cubicBezTo>
                  <a:cubicBezTo>
                    <a:pt x="19858" y="92"/>
                    <a:pt x="19744" y="92"/>
                    <a:pt x="19653" y="69"/>
                  </a:cubicBezTo>
                  <a:cubicBezTo>
                    <a:pt x="19562" y="69"/>
                    <a:pt x="19448" y="69"/>
                    <a:pt x="19356" y="46"/>
                  </a:cubicBezTo>
                  <a:lnTo>
                    <a:pt x="19333" y="46"/>
                  </a:lnTo>
                  <a:cubicBezTo>
                    <a:pt x="19242" y="46"/>
                    <a:pt x="19174" y="46"/>
                    <a:pt x="19105" y="23"/>
                  </a:cubicBezTo>
                  <a:lnTo>
                    <a:pt x="18945" y="23"/>
                  </a:lnTo>
                  <a:cubicBezTo>
                    <a:pt x="18945" y="23"/>
                    <a:pt x="18580" y="0"/>
                    <a:pt x="185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0"/>
            <p:cNvSpPr/>
            <p:nvPr/>
          </p:nvSpPr>
          <p:spPr>
            <a:xfrm>
              <a:off x="4858525" y="2723675"/>
              <a:ext cx="786925" cy="773225"/>
            </a:xfrm>
            <a:custGeom>
              <a:avLst/>
              <a:gdLst/>
              <a:ahLst/>
              <a:cxnLst/>
              <a:rect l="l" t="t" r="r" b="b"/>
              <a:pathLst>
                <a:path w="31477" h="30929" extrusionOk="0">
                  <a:moveTo>
                    <a:pt x="15727" y="0"/>
                  </a:moveTo>
                  <a:cubicBezTo>
                    <a:pt x="7054" y="0"/>
                    <a:pt x="1" y="6917"/>
                    <a:pt x="1" y="15453"/>
                  </a:cubicBezTo>
                  <a:cubicBezTo>
                    <a:pt x="1" y="24013"/>
                    <a:pt x="7054" y="30929"/>
                    <a:pt x="15727" y="30929"/>
                  </a:cubicBezTo>
                  <a:cubicBezTo>
                    <a:pt x="24424" y="30929"/>
                    <a:pt x="31477" y="24013"/>
                    <a:pt x="31477" y="15453"/>
                  </a:cubicBezTo>
                  <a:cubicBezTo>
                    <a:pt x="31477" y="6917"/>
                    <a:pt x="24424" y="0"/>
                    <a:pt x="15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0"/>
            <p:cNvSpPr/>
            <p:nvPr/>
          </p:nvSpPr>
          <p:spPr>
            <a:xfrm>
              <a:off x="5227725" y="2737375"/>
              <a:ext cx="417725" cy="759525"/>
            </a:xfrm>
            <a:custGeom>
              <a:avLst/>
              <a:gdLst/>
              <a:ahLst/>
              <a:cxnLst/>
              <a:rect l="l" t="t" r="r" b="b"/>
              <a:pathLst>
                <a:path w="16709" h="30381" extrusionOk="0">
                  <a:moveTo>
                    <a:pt x="5136" y="0"/>
                  </a:moveTo>
                  <a:cubicBezTo>
                    <a:pt x="6072" y="2443"/>
                    <a:pt x="7419" y="8012"/>
                    <a:pt x="5981" y="15681"/>
                  </a:cubicBezTo>
                  <a:cubicBezTo>
                    <a:pt x="4269" y="24697"/>
                    <a:pt x="1804" y="28418"/>
                    <a:pt x="0" y="30335"/>
                  </a:cubicBezTo>
                  <a:cubicBezTo>
                    <a:pt x="320" y="30358"/>
                    <a:pt x="640" y="30381"/>
                    <a:pt x="959" y="30381"/>
                  </a:cubicBezTo>
                  <a:cubicBezTo>
                    <a:pt x="9656" y="30381"/>
                    <a:pt x="16709" y="23465"/>
                    <a:pt x="16709" y="14905"/>
                  </a:cubicBezTo>
                  <a:cubicBezTo>
                    <a:pt x="16709" y="7784"/>
                    <a:pt x="11801" y="1803"/>
                    <a:pt x="5136" y="0"/>
                  </a:cubicBezTo>
                  <a:close/>
                </a:path>
              </a:pathLst>
            </a:custGeom>
            <a:solidFill>
              <a:srgbClr val="272D4D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0"/>
            <p:cNvSpPr/>
            <p:nvPr/>
          </p:nvSpPr>
          <p:spPr>
            <a:xfrm>
              <a:off x="5222025" y="3010125"/>
              <a:ext cx="179775" cy="486775"/>
            </a:xfrm>
            <a:custGeom>
              <a:avLst/>
              <a:gdLst/>
              <a:ahLst/>
              <a:cxnLst/>
              <a:rect l="l" t="t" r="r" b="b"/>
              <a:pathLst>
                <a:path w="7191" h="19471" extrusionOk="0">
                  <a:moveTo>
                    <a:pt x="6505" y="1"/>
                  </a:moveTo>
                  <a:cubicBezTo>
                    <a:pt x="6277" y="2512"/>
                    <a:pt x="5821" y="5639"/>
                    <a:pt x="5090" y="8674"/>
                  </a:cubicBezTo>
                  <a:cubicBezTo>
                    <a:pt x="4451" y="11345"/>
                    <a:pt x="3698" y="13605"/>
                    <a:pt x="2853" y="15408"/>
                  </a:cubicBezTo>
                  <a:cubicBezTo>
                    <a:pt x="1986" y="17302"/>
                    <a:pt x="1027" y="18649"/>
                    <a:pt x="0" y="19425"/>
                  </a:cubicBezTo>
                  <a:cubicBezTo>
                    <a:pt x="343" y="19448"/>
                    <a:pt x="662" y="19471"/>
                    <a:pt x="1005" y="19471"/>
                  </a:cubicBezTo>
                  <a:cubicBezTo>
                    <a:pt x="3356" y="17188"/>
                    <a:pt x="4862" y="12532"/>
                    <a:pt x="5752" y="8834"/>
                  </a:cubicBezTo>
                  <a:cubicBezTo>
                    <a:pt x="6483" y="5776"/>
                    <a:pt x="6962" y="2648"/>
                    <a:pt x="7190" y="115"/>
                  </a:cubicBezTo>
                  <a:cubicBezTo>
                    <a:pt x="7053" y="92"/>
                    <a:pt x="6985" y="69"/>
                    <a:pt x="6985" y="69"/>
                  </a:cubicBezTo>
                  <a:lnTo>
                    <a:pt x="6939" y="69"/>
                  </a:lnTo>
                  <a:cubicBezTo>
                    <a:pt x="6802" y="46"/>
                    <a:pt x="6665" y="24"/>
                    <a:pt x="6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0"/>
            <p:cNvSpPr/>
            <p:nvPr/>
          </p:nvSpPr>
          <p:spPr>
            <a:xfrm>
              <a:off x="5386350" y="2927400"/>
              <a:ext cx="20000" cy="68500"/>
            </a:xfrm>
            <a:custGeom>
              <a:avLst/>
              <a:gdLst/>
              <a:ahLst/>
              <a:cxnLst/>
              <a:rect l="l" t="t" r="r" b="b"/>
              <a:pathLst>
                <a:path w="800" h="2740" extrusionOk="0">
                  <a:moveTo>
                    <a:pt x="92" y="0"/>
                  </a:moveTo>
                  <a:cubicBezTo>
                    <a:pt x="92" y="731"/>
                    <a:pt x="69" y="1621"/>
                    <a:pt x="1" y="2648"/>
                  </a:cubicBezTo>
                  <a:cubicBezTo>
                    <a:pt x="161" y="2671"/>
                    <a:pt x="320" y="2693"/>
                    <a:pt x="503" y="2716"/>
                  </a:cubicBezTo>
                  <a:cubicBezTo>
                    <a:pt x="526" y="2716"/>
                    <a:pt x="594" y="2716"/>
                    <a:pt x="686" y="2739"/>
                  </a:cubicBezTo>
                  <a:cubicBezTo>
                    <a:pt x="754" y="1758"/>
                    <a:pt x="800" y="890"/>
                    <a:pt x="777" y="160"/>
                  </a:cubicBezTo>
                  <a:cubicBezTo>
                    <a:pt x="549" y="114"/>
                    <a:pt x="320" y="46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0"/>
            <p:cNvSpPr/>
            <p:nvPr/>
          </p:nvSpPr>
          <p:spPr>
            <a:xfrm>
              <a:off x="5344125" y="2734525"/>
              <a:ext cx="53675" cy="113575"/>
            </a:xfrm>
            <a:custGeom>
              <a:avLst/>
              <a:gdLst/>
              <a:ahLst/>
              <a:cxnLst/>
              <a:rect l="l" t="t" r="r" b="b"/>
              <a:pathLst>
                <a:path w="2147" h="4543" extrusionOk="0">
                  <a:moveTo>
                    <a:pt x="1" y="0"/>
                  </a:moveTo>
                  <a:cubicBezTo>
                    <a:pt x="412" y="913"/>
                    <a:pt x="1028" y="2488"/>
                    <a:pt x="1416" y="4451"/>
                  </a:cubicBezTo>
                  <a:cubicBezTo>
                    <a:pt x="1599" y="4474"/>
                    <a:pt x="1758" y="4520"/>
                    <a:pt x="1918" y="4520"/>
                  </a:cubicBezTo>
                  <a:cubicBezTo>
                    <a:pt x="1987" y="4542"/>
                    <a:pt x="2055" y="4542"/>
                    <a:pt x="2146" y="4542"/>
                  </a:cubicBezTo>
                  <a:cubicBezTo>
                    <a:pt x="1804" y="2739"/>
                    <a:pt x="1279" y="1233"/>
                    <a:pt x="845" y="228"/>
                  </a:cubicBezTo>
                  <a:cubicBezTo>
                    <a:pt x="571" y="137"/>
                    <a:pt x="275" y="69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0"/>
            <p:cNvSpPr/>
            <p:nvPr/>
          </p:nvSpPr>
          <p:spPr>
            <a:xfrm>
              <a:off x="5382925" y="2863475"/>
              <a:ext cx="22850" cy="50825"/>
            </a:xfrm>
            <a:custGeom>
              <a:avLst/>
              <a:gdLst/>
              <a:ahLst/>
              <a:cxnLst/>
              <a:rect l="l" t="t" r="r" b="b"/>
              <a:pathLst>
                <a:path w="914" h="2033" extrusionOk="0">
                  <a:moveTo>
                    <a:pt x="1" y="1"/>
                  </a:moveTo>
                  <a:lnTo>
                    <a:pt x="1" y="1"/>
                  </a:lnTo>
                  <a:cubicBezTo>
                    <a:pt x="92" y="594"/>
                    <a:pt x="161" y="1210"/>
                    <a:pt x="206" y="1872"/>
                  </a:cubicBezTo>
                  <a:lnTo>
                    <a:pt x="252" y="1872"/>
                  </a:lnTo>
                  <a:cubicBezTo>
                    <a:pt x="480" y="1918"/>
                    <a:pt x="686" y="1964"/>
                    <a:pt x="914" y="2032"/>
                  </a:cubicBezTo>
                  <a:cubicBezTo>
                    <a:pt x="868" y="1347"/>
                    <a:pt x="800" y="685"/>
                    <a:pt x="709" y="69"/>
                  </a:cubicBezTo>
                  <a:cubicBezTo>
                    <a:pt x="572" y="69"/>
                    <a:pt x="412" y="46"/>
                    <a:pt x="275" y="46"/>
                  </a:cubicBezTo>
                  <a:cubicBezTo>
                    <a:pt x="184" y="23"/>
                    <a:pt x="92" y="2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0"/>
            <p:cNvSpPr/>
            <p:nvPr/>
          </p:nvSpPr>
          <p:spPr>
            <a:xfrm>
              <a:off x="4948125" y="2992950"/>
              <a:ext cx="623150" cy="376125"/>
            </a:xfrm>
            <a:custGeom>
              <a:avLst/>
              <a:gdLst/>
              <a:ahLst/>
              <a:cxnLst/>
              <a:rect l="l" t="t" r="r" b="b"/>
              <a:pathLst>
                <a:path w="24926" h="15045" extrusionOk="0">
                  <a:moveTo>
                    <a:pt x="16971" y="0"/>
                  </a:moveTo>
                  <a:cubicBezTo>
                    <a:pt x="15378" y="0"/>
                    <a:pt x="13607" y="605"/>
                    <a:pt x="11709" y="1829"/>
                  </a:cubicBezTo>
                  <a:cubicBezTo>
                    <a:pt x="9861" y="3016"/>
                    <a:pt x="7875" y="4773"/>
                    <a:pt x="5798" y="7033"/>
                  </a:cubicBezTo>
                  <a:cubicBezTo>
                    <a:pt x="3013" y="10092"/>
                    <a:pt x="799" y="13287"/>
                    <a:pt x="0" y="14497"/>
                  </a:cubicBezTo>
                  <a:cubicBezTo>
                    <a:pt x="137" y="14680"/>
                    <a:pt x="297" y="14862"/>
                    <a:pt x="457" y="15045"/>
                  </a:cubicBezTo>
                  <a:cubicBezTo>
                    <a:pt x="1925" y="12842"/>
                    <a:pt x="10290" y="663"/>
                    <a:pt x="16948" y="663"/>
                  </a:cubicBezTo>
                  <a:cubicBezTo>
                    <a:pt x="17120" y="663"/>
                    <a:pt x="17292" y="671"/>
                    <a:pt x="17461" y="688"/>
                  </a:cubicBezTo>
                  <a:cubicBezTo>
                    <a:pt x="17621" y="711"/>
                    <a:pt x="17758" y="733"/>
                    <a:pt x="17895" y="756"/>
                  </a:cubicBezTo>
                  <a:lnTo>
                    <a:pt x="17941" y="756"/>
                  </a:lnTo>
                  <a:cubicBezTo>
                    <a:pt x="17941" y="756"/>
                    <a:pt x="18009" y="779"/>
                    <a:pt x="18146" y="802"/>
                  </a:cubicBezTo>
                  <a:cubicBezTo>
                    <a:pt x="18352" y="848"/>
                    <a:pt x="18648" y="939"/>
                    <a:pt x="19036" y="1099"/>
                  </a:cubicBezTo>
                  <a:cubicBezTo>
                    <a:pt x="19630" y="1350"/>
                    <a:pt x="20520" y="1852"/>
                    <a:pt x="21365" y="2833"/>
                  </a:cubicBezTo>
                  <a:cubicBezTo>
                    <a:pt x="22323" y="3929"/>
                    <a:pt x="23054" y="5367"/>
                    <a:pt x="23533" y="7124"/>
                  </a:cubicBezTo>
                  <a:cubicBezTo>
                    <a:pt x="24104" y="9247"/>
                    <a:pt x="24286" y="11804"/>
                    <a:pt x="24081" y="14771"/>
                  </a:cubicBezTo>
                  <a:cubicBezTo>
                    <a:pt x="24332" y="14474"/>
                    <a:pt x="24583" y="14177"/>
                    <a:pt x="24834" y="13858"/>
                  </a:cubicBezTo>
                  <a:cubicBezTo>
                    <a:pt x="24925" y="11210"/>
                    <a:pt x="24720" y="8859"/>
                    <a:pt x="24195" y="6896"/>
                  </a:cubicBezTo>
                  <a:cubicBezTo>
                    <a:pt x="23693" y="5047"/>
                    <a:pt x="22894" y="3518"/>
                    <a:pt x="21844" y="2354"/>
                  </a:cubicBezTo>
                  <a:cubicBezTo>
                    <a:pt x="20360" y="665"/>
                    <a:pt x="18762" y="231"/>
                    <a:pt x="18215" y="117"/>
                  </a:cubicBezTo>
                  <a:cubicBezTo>
                    <a:pt x="18123" y="94"/>
                    <a:pt x="18055" y="94"/>
                    <a:pt x="18032" y="94"/>
                  </a:cubicBezTo>
                  <a:cubicBezTo>
                    <a:pt x="17849" y="71"/>
                    <a:pt x="17690" y="49"/>
                    <a:pt x="17530" y="26"/>
                  </a:cubicBezTo>
                  <a:cubicBezTo>
                    <a:pt x="17346" y="9"/>
                    <a:pt x="17160" y="0"/>
                    <a:pt x="169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0"/>
            <p:cNvSpPr/>
            <p:nvPr/>
          </p:nvSpPr>
          <p:spPr>
            <a:xfrm>
              <a:off x="4861375" y="2899850"/>
              <a:ext cx="782375" cy="175350"/>
            </a:xfrm>
            <a:custGeom>
              <a:avLst/>
              <a:gdLst/>
              <a:ahLst/>
              <a:cxnLst/>
              <a:rect l="l" t="t" r="r" b="b"/>
              <a:pathLst>
                <a:path w="31295" h="7014" extrusionOk="0">
                  <a:moveTo>
                    <a:pt x="16916" y="1"/>
                  </a:moveTo>
                  <a:cubicBezTo>
                    <a:pt x="14827" y="1"/>
                    <a:pt x="12658" y="300"/>
                    <a:pt x="10432" y="897"/>
                  </a:cubicBezTo>
                  <a:cubicBezTo>
                    <a:pt x="5661" y="2175"/>
                    <a:pt x="1804" y="4549"/>
                    <a:pt x="138" y="5667"/>
                  </a:cubicBezTo>
                  <a:cubicBezTo>
                    <a:pt x="92" y="5964"/>
                    <a:pt x="46" y="6283"/>
                    <a:pt x="1" y="6580"/>
                  </a:cubicBezTo>
                  <a:cubicBezTo>
                    <a:pt x="1119" y="5781"/>
                    <a:pt x="5273" y="2974"/>
                    <a:pt x="10614" y="1559"/>
                  </a:cubicBezTo>
                  <a:cubicBezTo>
                    <a:pt x="12795" y="972"/>
                    <a:pt x="14920" y="679"/>
                    <a:pt x="16962" y="679"/>
                  </a:cubicBezTo>
                  <a:cubicBezTo>
                    <a:pt x="18340" y="679"/>
                    <a:pt x="19681" y="813"/>
                    <a:pt x="20977" y="1079"/>
                  </a:cubicBezTo>
                  <a:cubicBezTo>
                    <a:pt x="21000" y="1079"/>
                    <a:pt x="21046" y="1102"/>
                    <a:pt x="21091" y="1102"/>
                  </a:cubicBezTo>
                  <a:cubicBezTo>
                    <a:pt x="21319" y="1148"/>
                    <a:pt x="21548" y="1216"/>
                    <a:pt x="21776" y="1262"/>
                  </a:cubicBezTo>
                  <a:cubicBezTo>
                    <a:pt x="25291" y="2175"/>
                    <a:pt x="28487" y="4092"/>
                    <a:pt x="31294" y="7014"/>
                  </a:cubicBezTo>
                  <a:cubicBezTo>
                    <a:pt x="31271" y="6649"/>
                    <a:pt x="31203" y="6261"/>
                    <a:pt x="31157" y="5895"/>
                  </a:cubicBezTo>
                  <a:cubicBezTo>
                    <a:pt x="28372" y="3202"/>
                    <a:pt x="25223" y="1422"/>
                    <a:pt x="21776" y="577"/>
                  </a:cubicBezTo>
                  <a:cubicBezTo>
                    <a:pt x="21548" y="509"/>
                    <a:pt x="21342" y="463"/>
                    <a:pt x="21114" y="417"/>
                  </a:cubicBezTo>
                  <a:lnTo>
                    <a:pt x="21068" y="417"/>
                  </a:lnTo>
                  <a:cubicBezTo>
                    <a:pt x="19727" y="140"/>
                    <a:pt x="18340" y="1"/>
                    <a:pt x="16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0"/>
            <p:cNvSpPr/>
            <p:nvPr/>
          </p:nvSpPr>
          <p:spPr>
            <a:xfrm>
              <a:off x="5037700" y="2764325"/>
              <a:ext cx="501050" cy="101450"/>
            </a:xfrm>
            <a:custGeom>
              <a:avLst/>
              <a:gdLst/>
              <a:ahLst/>
              <a:cxnLst/>
              <a:rect l="l" t="t" r="r" b="b"/>
              <a:pathLst>
                <a:path w="20042" h="4058" extrusionOk="0">
                  <a:moveTo>
                    <a:pt x="2693" y="1"/>
                  </a:moveTo>
                  <a:cubicBezTo>
                    <a:pt x="2210" y="1"/>
                    <a:pt x="1772" y="36"/>
                    <a:pt x="1393" y="86"/>
                  </a:cubicBezTo>
                  <a:cubicBezTo>
                    <a:pt x="914" y="315"/>
                    <a:pt x="457" y="589"/>
                    <a:pt x="1" y="862"/>
                  </a:cubicBezTo>
                  <a:lnTo>
                    <a:pt x="69" y="1045"/>
                  </a:lnTo>
                  <a:cubicBezTo>
                    <a:pt x="84" y="1045"/>
                    <a:pt x="1126" y="676"/>
                    <a:pt x="2647" y="676"/>
                  </a:cubicBezTo>
                  <a:cubicBezTo>
                    <a:pt x="3428" y="676"/>
                    <a:pt x="4336" y="774"/>
                    <a:pt x="5296" y="1068"/>
                  </a:cubicBezTo>
                  <a:cubicBezTo>
                    <a:pt x="6460" y="1410"/>
                    <a:pt x="7784" y="1935"/>
                    <a:pt x="9062" y="2415"/>
                  </a:cubicBezTo>
                  <a:cubicBezTo>
                    <a:pt x="10888" y="3099"/>
                    <a:pt x="12600" y="3761"/>
                    <a:pt x="13810" y="3967"/>
                  </a:cubicBezTo>
                  <a:cubicBezTo>
                    <a:pt x="13901" y="3989"/>
                    <a:pt x="13993" y="3989"/>
                    <a:pt x="14084" y="4012"/>
                  </a:cubicBezTo>
                  <a:cubicBezTo>
                    <a:pt x="14221" y="4012"/>
                    <a:pt x="14381" y="4035"/>
                    <a:pt x="14518" y="4035"/>
                  </a:cubicBezTo>
                  <a:cubicBezTo>
                    <a:pt x="14723" y="4058"/>
                    <a:pt x="14928" y="4058"/>
                    <a:pt x="15134" y="4058"/>
                  </a:cubicBezTo>
                  <a:cubicBezTo>
                    <a:pt x="16983" y="4058"/>
                    <a:pt x="19242" y="3670"/>
                    <a:pt x="20041" y="3259"/>
                  </a:cubicBezTo>
                  <a:cubicBezTo>
                    <a:pt x="19881" y="3076"/>
                    <a:pt x="19699" y="2917"/>
                    <a:pt x="19539" y="2757"/>
                  </a:cubicBezTo>
                  <a:cubicBezTo>
                    <a:pt x="18755" y="3051"/>
                    <a:pt x="16793" y="3379"/>
                    <a:pt x="15170" y="3379"/>
                  </a:cubicBezTo>
                  <a:cubicBezTo>
                    <a:pt x="14903" y="3379"/>
                    <a:pt x="14645" y="3370"/>
                    <a:pt x="14403" y="3350"/>
                  </a:cubicBezTo>
                  <a:cubicBezTo>
                    <a:pt x="14312" y="3350"/>
                    <a:pt x="14244" y="3350"/>
                    <a:pt x="14175" y="3328"/>
                  </a:cubicBezTo>
                  <a:cubicBezTo>
                    <a:pt x="14015" y="3328"/>
                    <a:pt x="13856" y="3282"/>
                    <a:pt x="13673" y="3259"/>
                  </a:cubicBezTo>
                  <a:cubicBezTo>
                    <a:pt x="12555" y="3031"/>
                    <a:pt x="10980" y="2415"/>
                    <a:pt x="9336" y="1798"/>
                  </a:cubicBezTo>
                  <a:cubicBezTo>
                    <a:pt x="8035" y="1296"/>
                    <a:pt x="6688" y="771"/>
                    <a:pt x="5502" y="406"/>
                  </a:cubicBezTo>
                  <a:cubicBezTo>
                    <a:pt x="4479" y="103"/>
                    <a:pt x="3519" y="1"/>
                    <a:pt x="2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2325;p39">
            <a:extLst>
              <a:ext uri="{FF2B5EF4-FFF2-40B4-BE49-F238E27FC236}">
                <a16:creationId xmlns:a16="http://schemas.microsoft.com/office/drawing/2014/main" xmlns="" id="{38BA8FEA-FF47-FC34-7513-0DC42706EB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4337" y="3431762"/>
            <a:ext cx="6365034" cy="41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>
                <a:solidFill>
                  <a:srgbClr val="009900"/>
                </a:solidFill>
                <a:latin typeface="Modern Love Grunge" panose="04070805081005020601" pitchFamily="82" charset="0"/>
              </a:rPr>
              <a:t>2. </a:t>
            </a:r>
            <a:br>
              <a:rPr lang="en-US" sz="8800" dirty="0">
                <a:solidFill>
                  <a:srgbClr val="009900"/>
                </a:solidFill>
                <a:latin typeface="Modern Love Grunge" panose="04070805081005020601" pitchFamily="82" charset="0"/>
              </a:rPr>
            </a:br>
            <a:r>
              <a:rPr lang="en-US" sz="8800" dirty="0">
                <a:solidFill>
                  <a:srgbClr val="009900"/>
                </a:solidFill>
                <a:latin typeface="Modern Love Grunge" panose="04070805081005020601" pitchFamily="82" charset="0"/>
              </a:rPr>
              <a:t>Speaking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46994F2-007E-9D9E-CCB1-F392CF21B3EC}"/>
              </a:ext>
            </a:extLst>
          </p:cNvPr>
          <p:cNvSpPr txBox="1"/>
          <p:nvPr/>
        </p:nvSpPr>
        <p:spPr>
          <a:xfrm>
            <a:off x="691564" y="15102"/>
            <a:ext cx="5532504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Lucida Handwriting" panose="03010101010101010101" pitchFamily="66" charset="0"/>
              </a:rPr>
              <a:t>1. Point, say and respond.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09CD1CF-28B2-C7E9-E026-FE6CFE25A0A3}"/>
              </a:ext>
            </a:extLst>
          </p:cNvPr>
          <p:cNvSpPr/>
          <p:nvPr/>
        </p:nvSpPr>
        <p:spPr>
          <a:xfrm>
            <a:off x="231459" y="560934"/>
            <a:ext cx="8482330" cy="4534297"/>
          </a:xfrm>
          <a:custGeom>
            <a:avLst/>
            <a:gdLst>
              <a:gd name="connsiteX0" fmla="*/ 0 w 8482330"/>
              <a:gd name="connsiteY0" fmla="*/ 755731 h 4534297"/>
              <a:gd name="connsiteX1" fmla="*/ 755731 w 8482330"/>
              <a:gd name="connsiteY1" fmla="*/ 0 h 4534297"/>
              <a:gd name="connsiteX2" fmla="*/ 7726599 w 8482330"/>
              <a:gd name="connsiteY2" fmla="*/ 0 h 4534297"/>
              <a:gd name="connsiteX3" fmla="*/ 8482330 w 8482330"/>
              <a:gd name="connsiteY3" fmla="*/ 755731 h 4534297"/>
              <a:gd name="connsiteX4" fmla="*/ 8482330 w 8482330"/>
              <a:gd name="connsiteY4" fmla="*/ 3778566 h 4534297"/>
              <a:gd name="connsiteX5" fmla="*/ 7726599 w 8482330"/>
              <a:gd name="connsiteY5" fmla="*/ 4534297 h 4534297"/>
              <a:gd name="connsiteX6" fmla="*/ 755731 w 8482330"/>
              <a:gd name="connsiteY6" fmla="*/ 4534297 h 4534297"/>
              <a:gd name="connsiteX7" fmla="*/ 0 w 8482330"/>
              <a:gd name="connsiteY7" fmla="*/ 3778566 h 4534297"/>
              <a:gd name="connsiteX8" fmla="*/ 0 w 8482330"/>
              <a:gd name="connsiteY8" fmla="*/ 755731 h 453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82330" h="4534297" fill="none" extrusionOk="0">
                <a:moveTo>
                  <a:pt x="0" y="755731"/>
                </a:moveTo>
                <a:cubicBezTo>
                  <a:pt x="5089" y="363365"/>
                  <a:pt x="283436" y="-42965"/>
                  <a:pt x="755731" y="0"/>
                </a:cubicBezTo>
                <a:cubicBezTo>
                  <a:pt x="3894883" y="-159725"/>
                  <a:pt x="5950135" y="144206"/>
                  <a:pt x="7726599" y="0"/>
                </a:cubicBezTo>
                <a:cubicBezTo>
                  <a:pt x="8137835" y="-12198"/>
                  <a:pt x="8512947" y="354694"/>
                  <a:pt x="8482330" y="755731"/>
                </a:cubicBezTo>
                <a:cubicBezTo>
                  <a:pt x="8595452" y="1248883"/>
                  <a:pt x="8492715" y="2275223"/>
                  <a:pt x="8482330" y="3778566"/>
                </a:cubicBezTo>
                <a:cubicBezTo>
                  <a:pt x="8445835" y="4184556"/>
                  <a:pt x="8097673" y="4490633"/>
                  <a:pt x="7726599" y="4534297"/>
                </a:cubicBezTo>
                <a:cubicBezTo>
                  <a:pt x="4852001" y="4600571"/>
                  <a:pt x="1779234" y="4508636"/>
                  <a:pt x="755731" y="4534297"/>
                </a:cubicBezTo>
                <a:cubicBezTo>
                  <a:pt x="399953" y="4547927"/>
                  <a:pt x="-65351" y="4151070"/>
                  <a:pt x="0" y="3778566"/>
                </a:cubicBezTo>
                <a:cubicBezTo>
                  <a:pt x="-51650" y="3395864"/>
                  <a:pt x="-121752" y="1268775"/>
                  <a:pt x="0" y="755731"/>
                </a:cubicBezTo>
                <a:close/>
              </a:path>
              <a:path w="8482330" h="4534297" stroke="0" extrusionOk="0">
                <a:moveTo>
                  <a:pt x="0" y="755731"/>
                </a:moveTo>
                <a:cubicBezTo>
                  <a:pt x="-840" y="281638"/>
                  <a:pt x="348460" y="5878"/>
                  <a:pt x="755731" y="0"/>
                </a:cubicBezTo>
                <a:cubicBezTo>
                  <a:pt x="3999426" y="-135661"/>
                  <a:pt x="6266710" y="-69331"/>
                  <a:pt x="7726599" y="0"/>
                </a:cubicBezTo>
                <a:cubicBezTo>
                  <a:pt x="8132342" y="8326"/>
                  <a:pt x="8432614" y="381823"/>
                  <a:pt x="8482330" y="755731"/>
                </a:cubicBezTo>
                <a:cubicBezTo>
                  <a:pt x="8387748" y="1422551"/>
                  <a:pt x="8391181" y="3115698"/>
                  <a:pt x="8482330" y="3778566"/>
                </a:cubicBezTo>
                <a:cubicBezTo>
                  <a:pt x="8487898" y="4180495"/>
                  <a:pt x="8164043" y="4544258"/>
                  <a:pt x="7726599" y="4534297"/>
                </a:cubicBezTo>
                <a:cubicBezTo>
                  <a:pt x="5738394" y="4516925"/>
                  <a:pt x="2921407" y="4487770"/>
                  <a:pt x="755731" y="4534297"/>
                </a:cubicBezTo>
                <a:cubicBezTo>
                  <a:pt x="333776" y="4500630"/>
                  <a:pt x="-48983" y="4232368"/>
                  <a:pt x="0" y="3778566"/>
                </a:cubicBezTo>
                <a:cubicBezTo>
                  <a:pt x="-92351" y="2960688"/>
                  <a:pt x="-70559" y="2117450"/>
                  <a:pt x="0" y="755731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21100026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3755E1DF-27FC-AB33-CF1B-973E48EDD349}"/>
              </a:ext>
            </a:extLst>
          </p:cNvPr>
          <p:cNvSpPr/>
          <p:nvPr/>
        </p:nvSpPr>
        <p:spPr>
          <a:xfrm>
            <a:off x="85761" y="48269"/>
            <a:ext cx="482129" cy="458877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FF"/>
                </a:solidFill>
              </a:rPr>
              <a:t>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57B698-DA2D-55B8-F87B-F86A56565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98" y="1631977"/>
            <a:ext cx="1333569" cy="31243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9A0B8AB-EE35-1CCF-899D-106835E6A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483" y="1534409"/>
            <a:ext cx="1320868" cy="3048157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2F0D5587-5F84-DBA7-C9BC-863434EDBC9B}"/>
              </a:ext>
            </a:extLst>
          </p:cNvPr>
          <p:cNvSpPr/>
          <p:nvPr/>
        </p:nvSpPr>
        <p:spPr>
          <a:xfrm>
            <a:off x="2374368" y="3567956"/>
            <a:ext cx="4698064" cy="655051"/>
          </a:xfrm>
          <a:prstGeom prst="wedgeRoundRectCallout">
            <a:avLst>
              <a:gd name="adj1" fmla="val 56870"/>
              <a:gd name="adj2" fmla="val -125914"/>
              <a:gd name="adj3" fmla="val 16667"/>
            </a:avLst>
          </a:prstGeom>
          <a:solidFill>
            <a:srgbClr val="FBD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lata" panose="00000500000000000000" pitchFamily="2" charset="0"/>
              </a:rPr>
              <a:t>You shouldn’t stay up late.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22AB92C9-79E2-E232-DCEF-6301AB8C5651}"/>
              </a:ext>
            </a:extLst>
          </p:cNvPr>
          <p:cNvSpPr/>
          <p:nvPr/>
        </p:nvSpPr>
        <p:spPr>
          <a:xfrm>
            <a:off x="1953482" y="1631977"/>
            <a:ext cx="3451012" cy="565251"/>
          </a:xfrm>
          <a:prstGeom prst="wedgeRoundRectCallout">
            <a:avLst>
              <a:gd name="adj1" fmla="val -40025"/>
              <a:gd name="adj2" fmla="val 106349"/>
              <a:gd name="adj3" fmla="val 16667"/>
            </a:avLst>
          </a:prstGeom>
          <a:solidFill>
            <a:srgbClr val="F4C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lata" panose="00000500000000000000" pitchFamily="2" charset="0"/>
              </a:rPr>
              <a:t>I have a headache.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72D113C-BA96-6CC8-818A-BC2131ABA7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5585" y="628803"/>
            <a:ext cx="2267898" cy="227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7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Healthy Exercises and Activities for Pre-K by Slidesgo">
  <a:themeElements>
    <a:clrScheme name="Simple Light">
      <a:dk1>
        <a:srgbClr val="272D4D"/>
      </a:dk1>
      <a:lt1>
        <a:srgbClr val="FFAC31"/>
      </a:lt1>
      <a:dk2>
        <a:srgbClr val="F8E595"/>
      </a:dk2>
      <a:lt2>
        <a:srgbClr val="FFEDDE"/>
      </a:lt2>
      <a:accent1>
        <a:srgbClr val="006331"/>
      </a:accent1>
      <a:accent2>
        <a:srgbClr val="009046"/>
      </a:accent2>
      <a:accent3>
        <a:srgbClr val="00C9DC"/>
      </a:accent3>
      <a:accent4>
        <a:srgbClr val="EC4539"/>
      </a:accent4>
      <a:accent5>
        <a:srgbClr val="501138"/>
      </a:accent5>
      <a:accent6>
        <a:srgbClr val="FFFFFF"/>
      </a:accent6>
      <a:hlink>
        <a:srgbClr val="272D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338</Words>
  <Application>Microsoft Office PowerPoint</Application>
  <PresentationFormat>On-screen Show (16:9)</PresentationFormat>
  <Paragraphs>68</Paragraphs>
  <Slides>20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Lucida Handwriting</vt:lpstr>
      <vt:lpstr>Forte Forward</vt:lpstr>
      <vt:lpstr>Poppins</vt:lpstr>
      <vt:lpstr>Modern Love Grunge</vt:lpstr>
      <vt:lpstr>PT Sans</vt:lpstr>
      <vt:lpstr>Alata</vt:lpstr>
      <vt:lpstr>Modak</vt:lpstr>
      <vt:lpstr>Healthy Exercises and Activities for Pre-K by Slidesgo</vt:lpstr>
      <vt:lpstr>PowerPoint Presentation</vt:lpstr>
      <vt:lpstr>1.  Warm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 Speaking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GOODBYE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</dc:title>
  <dc:creator>admin</dc:creator>
  <cp:lastModifiedBy>Admin</cp:lastModifiedBy>
  <cp:revision>50</cp:revision>
  <dcterms:modified xsi:type="dcterms:W3CDTF">2025-03-03T13:26:27Z</dcterms:modified>
</cp:coreProperties>
</file>