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6" r:id="rId2"/>
    <p:sldId id="303" r:id="rId3"/>
    <p:sldId id="415" r:id="rId4"/>
    <p:sldId id="318" r:id="rId5"/>
    <p:sldId id="319" r:id="rId6"/>
    <p:sldId id="321" r:id="rId7"/>
    <p:sldId id="401" r:id="rId8"/>
    <p:sldId id="402" r:id="rId9"/>
    <p:sldId id="403" r:id="rId10"/>
    <p:sldId id="404" r:id="rId11"/>
    <p:sldId id="405" r:id="rId12"/>
    <p:sldId id="400" r:id="rId13"/>
    <p:sldId id="261" r:id="rId14"/>
    <p:sldId id="270" r:id="rId15"/>
    <p:sldId id="340" r:id="rId16"/>
    <p:sldId id="406" r:id="rId17"/>
    <p:sldId id="407" r:id="rId18"/>
    <p:sldId id="408" r:id="rId19"/>
    <p:sldId id="409" r:id="rId20"/>
    <p:sldId id="410" r:id="rId21"/>
    <p:sldId id="336" r:id="rId22"/>
    <p:sldId id="337" r:id="rId23"/>
    <p:sldId id="419" r:id="rId24"/>
    <p:sldId id="350" r:id="rId25"/>
    <p:sldId id="420" r:id="rId26"/>
    <p:sldId id="421" r:id="rId27"/>
    <p:sldId id="339" r:id="rId28"/>
    <p:sldId id="417" r:id="rId29"/>
    <p:sldId id="380" r:id="rId30"/>
    <p:sldId id="411" r:id="rId31"/>
    <p:sldId id="344" r:id="rId32"/>
    <p:sldId id="317" r:id="rId33"/>
    <p:sldId id="347" r:id="rId34"/>
    <p:sldId id="348" r:id="rId35"/>
    <p:sldId id="349" r:id="rId36"/>
    <p:sldId id="3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=""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77" autoAdjust="0"/>
    <p:restoredTop sz="95345" autoAdjust="0"/>
  </p:normalViewPr>
  <p:slideViewPr>
    <p:cSldViewPr snapToGrid="0">
      <p:cViewPr varScale="1">
        <p:scale>
          <a:sx n="74" d="100"/>
          <a:sy n="74" d="100"/>
        </p:scale>
        <p:origin x="-34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872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27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14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9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69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65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81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Google Shape;2799;g1923bb13a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0" name="Google Shape;2800;g1923bb13a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8776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76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101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306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47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/>
          <p:nvPr/>
        </p:nvSpPr>
        <p:spPr>
          <a:xfrm>
            <a:off x="205467" y="205133"/>
            <a:ext cx="11781200" cy="6447600"/>
          </a:xfrm>
          <a:prstGeom prst="roundRect">
            <a:avLst>
              <a:gd name="adj" fmla="val 749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20"/>
          <p:cNvSpPr txBox="1">
            <a:spLocks noGrp="1"/>
          </p:cNvSpPr>
          <p:nvPr>
            <p:ph type="title"/>
          </p:nvPr>
        </p:nvSpPr>
        <p:spPr>
          <a:xfrm>
            <a:off x="950967" y="556267"/>
            <a:ext cx="10290000" cy="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0"/>
          <p:cNvSpPr/>
          <p:nvPr/>
        </p:nvSpPr>
        <p:spPr>
          <a:xfrm>
            <a:off x="-534900" y="5583167"/>
            <a:ext cx="2082091" cy="1914988"/>
          </a:xfrm>
          <a:custGeom>
            <a:avLst/>
            <a:gdLst/>
            <a:ahLst/>
            <a:cxnLst/>
            <a:rect l="l" t="t" r="r" b="b"/>
            <a:pathLst>
              <a:path w="30826" h="28352" extrusionOk="0">
                <a:moveTo>
                  <a:pt x="17871" y="1"/>
                </a:moveTo>
                <a:lnTo>
                  <a:pt x="14616" y="9304"/>
                </a:lnTo>
                <a:lnTo>
                  <a:pt x="7489" y="3641"/>
                </a:lnTo>
                <a:lnTo>
                  <a:pt x="7489" y="3641"/>
                </a:lnTo>
                <a:lnTo>
                  <a:pt x="9744" y="12086"/>
                </a:lnTo>
                <a:lnTo>
                  <a:pt x="0" y="14055"/>
                </a:lnTo>
                <a:lnTo>
                  <a:pt x="10800" y="16628"/>
                </a:lnTo>
                <a:lnTo>
                  <a:pt x="8479" y="28351"/>
                </a:lnTo>
                <a:lnTo>
                  <a:pt x="14792" y="18982"/>
                </a:lnTo>
                <a:lnTo>
                  <a:pt x="21753" y="27207"/>
                </a:lnTo>
                <a:lnTo>
                  <a:pt x="19718" y="16320"/>
                </a:lnTo>
                <a:lnTo>
                  <a:pt x="30825" y="10041"/>
                </a:lnTo>
                <a:lnTo>
                  <a:pt x="18816" y="11350"/>
                </a:lnTo>
                <a:lnTo>
                  <a:pt x="1787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0760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7:</a:t>
            </a:r>
            <a:r>
              <a:rPr lang="en-US" baseline="0" dirty="0">
                <a:solidFill>
                  <a:schemeClr val="bg1"/>
                </a:solidFill>
              </a:rPr>
              <a:t> Jobs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2" r:id="rId14"/>
    <p:sldLayoutId id="2147483673" r:id="rId15"/>
    <p:sldLayoutId id="2147483675" r:id="rId16"/>
    <p:sldLayoutId id="2147483676" r:id="rId17"/>
    <p:sldLayoutId id="2147483677" r:id="rId18"/>
    <p:sldLayoutId id="2147483679" r:id="rId19"/>
    <p:sldLayoutId id="2147483682" r:id="rId20"/>
    <p:sldLayoutId id="214748368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=""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olice officer">
            <a:hlinkClick r:id="" action="ppaction://media"/>
            <a:extLst>
              <a:ext uri="{FF2B5EF4-FFF2-40B4-BE49-F238E27FC236}">
                <a16:creationId xmlns="" xmlns:a16="http://schemas.microsoft.com/office/drawing/2014/main" id="{B5953EBF-B1C7-2A51-6F77-77B615B6C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3763" y="3163888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59473" y="646792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613069" y="3474971"/>
            <a:ext cx="3291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</a:rPr>
              <a:t>cảnh </a:t>
            </a:r>
            <a:r>
              <a:rPr lang="en-US" sz="3600" dirty="0" err="1">
                <a:solidFill>
                  <a:srgbClr val="FF0000"/>
                </a:solidFill>
              </a:rPr>
              <a:t>sát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941666" y="2459308"/>
            <a:ext cx="43492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police officer</a:t>
            </a:r>
            <a:endParaRPr lang="x-none" sz="6000" b="1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0134D3-BEA2-8736-A2E8-9430A6D2F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3191"/>
            <a:ext cx="6214430" cy="661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B690963-FC47-0816-904C-AAA17AB6D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247" y="1099014"/>
            <a:ext cx="4902048" cy="465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762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ctor">
            <a:hlinkClick r:id="" action="ppaction://media"/>
            <a:extLst>
              <a:ext uri="{FF2B5EF4-FFF2-40B4-BE49-F238E27FC236}">
                <a16:creationId xmlns="" xmlns:a16="http://schemas.microsoft.com/office/drawing/2014/main" id="{A59E86D3-91F5-B95C-4847-4BF566BEF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0563" y="3417888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59473" y="646792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732340" y="3474970"/>
            <a:ext cx="3006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</a:rPr>
              <a:t>diễn </a:t>
            </a:r>
            <a:r>
              <a:rPr lang="en-US" sz="3600" dirty="0" err="1">
                <a:solidFill>
                  <a:srgbClr val="FF0000"/>
                </a:solidFill>
              </a:rPr>
              <a:t>viên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199767" y="2459307"/>
            <a:ext cx="18330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actor</a:t>
            </a:r>
            <a:endParaRPr lang="x-none" sz="6000" b="1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0134D3-BEA2-8736-A2E8-9430A6D2F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3191"/>
            <a:ext cx="6214430" cy="661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478B124-AFE0-911E-9AAE-345799D40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91" y="1149630"/>
            <a:ext cx="4862847" cy="465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756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9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3 TRACK 07">
            <a:hlinkClick r:id="" action="ppaction://media"/>
            <a:extLst>
              <a:ext uri="{FF2B5EF4-FFF2-40B4-BE49-F238E27FC236}">
                <a16:creationId xmlns="" xmlns:a16="http://schemas.microsoft.com/office/drawing/2014/main" id="{DABF75D1-2B99-FB08-6F02-B7343775D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6160" y="672606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EF261E1-79C3-0BCE-C23B-F7DB47849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1" y="1485621"/>
            <a:ext cx="12192000" cy="3062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E3ACAD4-1EE0-BA7D-B567-1353FAB8B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16" y="450361"/>
            <a:ext cx="6363588" cy="7924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C12CF0-3DFA-2F3A-21AF-C6670F1846BE}"/>
              </a:ext>
            </a:extLst>
          </p:cNvPr>
          <p:cNvSpPr txBox="1"/>
          <p:nvPr/>
        </p:nvSpPr>
        <p:spPr>
          <a:xfrm>
            <a:off x="6363588" y="651479"/>
            <a:ext cx="494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sym typeface="Wingdings" panose="05000000000000000000" pitchFamily="2" charset="2"/>
              </a:rPr>
              <a:t> C</a:t>
            </a:r>
            <a:r>
              <a:rPr lang="en-US" i="1" dirty="0">
                <a:solidFill>
                  <a:srgbClr val="FF0000"/>
                </a:solidFill>
              </a:rPr>
              <a:t>lick on the title to hear the sound.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303E5D4-2C9E-7AD7-3612-09989D4E47F8}"/>
              </a:ext>
            </a:extLst>
          </p:cNvPr>
          <p:cNvSpPr txBox="1"/>
          <p:nvPr/>
        </p:nvSpPr>
        <p:spPr>
          <a:xfrm>
            <a:off x="51541" y="4903285"/>
            <a:ext cx="1898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>
                <a:solidFill>
                  <a:srgbClr val="FF0000"/>
                </a:solidFill>
                <a:effectLst/>
              </a:rPr>
              <a:t> </a:t>
            </a:r>
            <a:r>
              <a:rPr lang="en-US" sz="3200">
                <a:solidFill>
                  <a:srgbClr val="FF0000"/>
                </a:solidFill>
              </a:rPr>
              <a:t>cầu </a:t>
            </a:r>
            <a:r>
              <a:rPr lang="en-US" sz="3200" dirty="0" err="1">
                <a:solidFill>
                  <a:srgbClr val="FF0000"/>
                </a:solidFill>
              </a:rPr>
              <a:t>thủ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122459E-E187-53D8-45AB-D1C52570B5FA}"/>
              </a:ext>
            </a:extLst>
          </p:cNvPr>
          <p:cNvSpPr txBox="1"/>
          <p:nvPr/>
        </p:nvSpPr>
        <p:spPr>
          <a:xfrm>
            <a:off x="2130345" y="4920119"/>
            <a:ext cx="1898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ca </a:t>
            </a:r>
            <a:r>
              <a:rPr lang="en-US" sz="3200" dirty="0" err="1">
                <a:solidFill>
                  <a:srgbClr val="FF0000"/>
                </a:solidFill>
              </a:rPr>
              <a:t>sĩ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A2FF162-5097-AA0A-EEB1-EBB0769C1DAE}"/>
              </a:ext>
            </a:extLst>
          </p:cNvPr>
          <p:cNvSpPr txBox="1"/>
          <p:nvPr/>
        </p:nvSpPr>
        <p:spPr>
          <a:xfrm>
            <a:off x="4075255" y="4872938"/>
            <a:ext cx="1898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y </a:t>
            </a:r>
            <a:r>
              <a:rPr lang="en-US" sz="3200" dirty="0" err="1">
                <a:solidFill>
                  <a:srgbClr val="FF0000"/>
                </a:solidFill>
              </a:rPr>
              <a:t>tá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5E6B960-5343-1313-0A3F-2FDAD530195F}"/>
              </a:ext>
            </a:extLst>
          </p:cNvPr>
          <p:cNvSpPr txBox="1"/>
          <p:nvPr/>
        </p:nvSpPr>
        <p:spPr>
          <a:xfrm>
            <a:off x="5941801" y="4903285"/>
            <a:ext cx="209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tài </a:t>
            </a:r>
            <a:r>
              <a:rPr lang="en-US" sz="3200" dirty="0" err="1">
                <a:solidFill>
                  <a:srgbClr val="FF0000"/>
                </a:solidFill>
              </a:rPr>
              <a:t>xế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4314A3B-1514-1BA6-01E5-920262A55342}"/>
              </a:ext>
            </a:extLst>
          </p:cNvPr>
          <p:cNvSpPr txBox="1"/>
          <p:nvPr/>
        </p:nvSpPr>
        <p:spPr>
          <a:xfrm>
            <a:off x="7969804" y="4903285"/>
            <a:ext cx="209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cảnh </a:t>
            </a:r>
            <a:r>
              <a:rPr lang="en-US" sz="3200" dirty="0" err="1">
                <a:solidFill>
                  <a:srgbClr val="FF0000"/>
                </a:solidFill>
              </a:rPr>
              <a:t>sát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="" xmlns:a16="http://schemas.microsoft.com/office/drawing/2014/main" id="{9A57461E-C9F9-A100-02A9-58E9342AB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539" y="5826614"/>
            <a:ext cx="37255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435A2C4-1B5E-01A6-9FAC-D51CBC62B0B5}"/>
              </a:ext>
            </a:extLst>
          </p:cNvPr>
          <p:cNvSpPr txBox="1"/>
          <p:nvPr/>
        </p:nvSpPr>
        <p:spPr>
          <a:xfrm>
            <a:off x="9997807" y="4949451"/>
            <a:ext cx="209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diễn </a:t>
            </a:r>
            <a:r>
              <a:rPr lang="en-US" sz="3200" dirty="0" err="1">
                <a:solidFill>
                  <a:srgbClr val="FF0000"/>
                </a:solidFill>
              </a:rPr>
              <a:t>viên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320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82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732880" y="691966"/>
            <a:ext cx="10726240" cy="5474069"/>
            <a:chOff x="0" y="0"/>
            <a:chExt cx="45290910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46131" cy="22969151"/>
            </a:xfrm>
            <a:custGeom>
              <a:avLst/>
              <a:gdLst/>
              <a:ahLst/>
              <a:cxnLst/>
              <a:rect l="l" t="t" r="r" b="b"/>
              <a:pathLst>
                <a:path w="45146131" h="22969151">
                  <a:moveTo>
                    <a:pt x="0" y="0"/>
                  </a:moveTo>
                  <a:lnTo>
                    <a:pt x="45146131" y="0"/>
                  </a:lnTo>
                  <a:lnTo>
                    <a:pt x="45146131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90910" cy="23113930"/>
            </a:xfrm>
            <a:custGeom>
              <a:avLst/>
              <a:gdLst/>
              <a:ahLst/>
              <a:cxnLst/>
              <a:rect l="l" t="t" r="r" b="b"/>
              <a:pathLst>
                <a:path w="45290910" h="23113930">
                  <a:moveTo>
                    <a:pt x="45146131" y="22969150"/>
                  </a:moveTo>
                  <a:lnTo>
                    <a:pt x="45290910" y="22969150"/>
                  </a:lnTo>
                  <a:lnTo>
                    <a:pt x="45290910" y="23113930"/>
                  </a:lnTo>
                  <a:lnTo>
                    <a:pt x="45146131" y="23113930"/>
                  </a:lnTo>
                  <a:lnTo>
                    <a:pt x="45146131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146131" y="144780"/>
                  </a:moveTo>
                  <a:lnTo>
                    <a:pt x="45290910" y="144780"/>
                  </a:lnTo>
                  <a:lnTo>
                    <a:pt x="45290910" y="22969150"/>
                  </a:lnTo>
                  <a:lnTo>
                    <a:pt x="45146131" y="22969150"/>
                  </a:lnTo>
                  <a:lnTo>
                    <a:pt x="45146131" y="144780"/>
                  </a:lnTo>
                  <a:close/>
                  <a:moveTo>
                    <a:pt x="144780" y="22969150"/>
                  </a:moveTo>
                  <a:lnTo>
                    <a:pt x="45146131" y="22969150"/>
                  </a:lnTo>
                  <a:lnTo>
                    <a:pt x="45146131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146131" y="0"/>
                  </a:moveTo>
                  <a:lnTo>
                    <a:pt x="45290910" y="0"/>
                  </a:lnTo>
                  <a:lnTo>
                    <a:pt x="45290910" y="144780"/>
                  </a:lnTo>
                  <a:lnTo>
                    <a:pt x="45146131" y="144780"/>
                  </a:lnTo>
                  <a:lnTo>
                    <a:pt x="451461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46131" y="0"/>
                  </a:lnTo>
                  <a:lnTo>
                    <a:pt x="451461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3713" y="894100"/>
            <a:ext cx="10324574" cy="5069802"/>
            <a:chOff x="0" y="0"/>
            <a:chExt cx="41100405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955627" cy="20037254"/>
            </a:xfrm>
            <a:custGeom>
              <a:avLst/>
              <a:gdLst/>
              <a:ahLst/>
              <a:cxnLst/>
              <a:rect l="l" t="t" r="r" b="b"/>
              <a:pathLst>
                <a:path w="40955627" h="20037254">
                  <a:moveTo>
                    <a:pt x="0" y="0"/>
                  </a:moveTo>
                  <a:lnTo>
                    <a:pt x="40955627" y="0"/>
                  </a:lnTo>
                  <a:lnTo>
                    <a:pt x="40955627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00406" cy="20182035"/>
            </a:xfrm>
            <a:custGeom>
              <a:avLst/>
              <a:gdLst/>
              <a:ahLst/>
              <a:cxnLst/>
              <a:rect l="l" t="t" r="r" b="b"/>
              <a:pathLst>
                <a:path w="41100406" h="20182035">
                  <a:moveTo>
                    <a:pt x="40955624" y="20037254"/>
                  </a:moveTo>
                  <a:lnTo>
                    <a:pt x="41100406" y="20037254"/>
                  </a:lnTo>
                  <a:lnTo>
                    <a:pt x="41100406" y="20182035"/>
                  </a:lnTo>
                  <a:lnTo>
                    <a:pt x="40955624" y="20182035"/>
                  </a:lnTo>
                  <a:lnTo>
                    <a:pt x="40955624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0955624" y="144780"/>
                  </a:moveTo>
                  <a:lnTo>
                    <a:pt x="41100406" y="144780"/>
                  </a:lnTo>
                  <a:lnTo>
                    <a:pt x="41100406" y="20037254"/>
                  </a:lnTo>
                  <a:lnTo>
                    <a:pt x="40955624" y="20037254"/>
                  </a:lnTo>
                  <a:lnTo>
                    <a:pt x="40955624" y="144780"/>
                  </a:lnTo>
                  <a:close/>
                  <a:moveTo>
                    <a:pt x="144780" y="20037254"/>
                  </a:moveTo>
                  <a:lnTo>
                    <a:pt x="40955624" y="20037254"/>
                  </a:lnTo>
                  <a:lnTo>
                    <a:pt x="40955624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0955624" y="0"/>
                  </a:moveTo>
                  <a:lnTo>
                    <a:pt x="41100406" y="0"/>
                  </a:lnTo>
                  <a:lnTo>
                    <a:pt x="41100406" y="144780"/>
                  </a:lnTo>
                  <a:lnTo>
                    <a:pt x="40955624" y="144780"/>
                  </a:lnTo>
                  <a:lnTo>
                    <a:pt x="4095562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955624" y="0"/>
                  </a:lnTo>
                  <a:lnTo>
                    <a:pt x="4095562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7647942" y="709110"/>
            <a:ext cx="4239258" cy="6689165"/>
          </a:xfrm>
          <a:custGeom>
            <a:avLst/>
            <a:gdLst/>
            <a:ahLst/>
            <a:cxnLst/>
            <a:rect l="l" t="t" r="r" b="b"/>
            <a:pathLst>
              <a:path w="6358887" h="10033747">
                <a:moveTo>
                  <a:pt x="0" y="0"/>
                </a:moveTo>
                <a:lnTo>
                  <a:pt x="6358887" y="0"/>
                </a:lnTo>
                <a:lnTo>
                  <a:pt x="6358887" y="10033747"/>
                </a:lnTo>
                <a:lnTo>
                  <a:pt x="0" y="100337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21">
            <a:extLst>
              <a:ext uri="{FF2B5EF4-FFF2-40B4-BE49-F238E27FC236}">
                <a16:creationId xmlns="" xmlns:a16="http://schemas.microsoft.com/office/drawing/2014/main" id="{3532FA67-2C33-45FC-9EAE-8B194264AD36}"/>
              </a:ext>
            </a:extLst>
          </p:cNvPr>
          <p:cNvSpPr txBox="1"/>
          <p:nvPr/>
        </p:nvSpPr>
        <p:spPr>
          <a:xfrm>
            <a:off x="665465" y="1725970"/>
            <a:ext cx="7208535" cy="3406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67" dirty="0">
                <a:solidFill>
                  <a:srgbClr val="000000"/>
                </a:solidFill>
                <a:latin typeface="Abadi" panose="020B0604020104020204" pitchFamily="34" charset="0"/>
              </a:rPr>
              <a:t>Review 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3B85639-5D8C-414E-9131-AD25DB2097A5}"/>
              </a:ext>
            </a:extLst>
          </p:cNvPr>
          <p:cNvSpPr txBox="1"/>
          <p:nvPr/>
        </p:nvSpPr>
        <p:spPr>
          <a:xfrm>
            <a:off x="1166192" y="2252869"/>
            <a:ext cx="10535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GAME: FLASHCARD PEEK</a:t>
            </a:r>
            <a:r>
              <a:rPr lang="vi-VN" sz="6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6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ooper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41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FD3607-2499-A781-984A-9D4BDF0C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394"/>
            <a:ext cx="7849772" cy="627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65144F9-F808-408A-BEAD-2C1D9CD8B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865" y="1083212"/>
            <a:ext cx="3896269" cy="5070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B8B6DF2-E8D3-1741-8EE4-C65AE14798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358"/>
          <a:stretch/>
        </p:blipFill>
        <p:spPr>
          <a:xfrm>
            <a:off x="-4444803" y="1694478"/>
            <a:ext cx="3511354" cy="34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1.4299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FD3607-2499-A781-984A-9D4BDF0C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394"/>
            <a:ext cx="7849772" cy="627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5B7AAC1-F455-7639-AF95-2E5489C72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681" y="1083212"/>
            <a:ext cx="3848637" cy="5115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A0F92A-0643-21DD-2515-084075B80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677"/>
          <a:stretch/>
        </p:blipFill>
        <p:spPr>
          <a:xfrm>
            <a:off x="-4305569" y="-1014128"/>
            <a:ext cx="3562619" cy="356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278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1.40078 0.84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39" y="4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FD3607-2499-A781-984A-9D4BDF0C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394"/>
            <a:ext cx="7849772" cy="627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751D939-4F64-E3D4-0671-44AB15FD8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629" y="1020230"/>
            <a:ext cx="3886742" cy="5382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1DB175D-B976-012C-CCB7-506E822831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118"/>
          <a:stretch/>
        </p:blipFill>
        <p:spPr>
          <a:xfrm>
            <a:off x="12649559" y="-91790"/>
            <a:ext cx="3638191" cy="352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818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-1.38047 0.6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23" y="3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FD3607-2499-A781-984A-9D4BDF0C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394"/>
            <a:ext cx="7849772" cy="627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E8A5E77-72FB-A50C-383C-8B516A36E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523" y="1252191"/>
            <a:ext cx="3962953" cy="4963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4D0D477-2101-7F51-6376-8F2CD01CF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031"/>
          <a:stretch/>
        </p:blipFill>
        <p:spPr>
          <a:xfrm>
            <a:off x="-4457977" y="1494106"/>
            <a:ext cx="3962953" cy="386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450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 0.00833 L 0.00468 0.00833 C 0.01355 0.00741 0.0224 0.00556 0.03125 0.00556 C 0.04753 0.00556 0.07969 0.00833 0.07969 0.00833 L 0.35782 -0.225 L 0.66719 0.16667 L 1.01407 -0.25 L 1.43594 0.13056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FD3607-2499-A781-984A-9D4BDF0C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394"/>
            <a:ext cx="7849772" cy="627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363453-3A37-2010-537A-C6FF981E5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813" y="1083212"/>
            <a:ext cx="3934374" cy="49536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B1C08C-3764-769E-33BA-127F533756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282"/>
          <a:stretch/>
        </p:blipFill>
        <p:spPr>
          <a:xfrm>
            <a:off x="-4405587" y="3008094"/>
            <a:ext cx="3934374" cy="384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06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2523 L 0.30625 -0.52199 L 0.63281 0.16412 L 1.39063 -0.63032 " pathEditMode="relative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316108" y="3089108"/>
            <a:ext cx="2776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7</a:t>
            </a:r>
            <a:r>
              <a:rPr lang="x-none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JOBS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67" y="3720980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88737" y="4352851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95</a:t>
            </a:r>
            <a:endParaRPr lang="x-none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583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FD3607-2499-A781-984A-9D4BDF0C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394"/>
            <a:ext cx="7849772" cy="627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EFC03F9-D3AA-00C4-4443-2385BFCA3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234" y="1083212"/>
            <a:ext cx="3991532" cy="5048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F08CDB0-FBF9-0DC9-B540-0CA4054E02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600"/>
          <a:stretch/>
        </p:blipFill>
        <p:spPr>
          <a:xfrm>
            <a:off x="12606674" y="-707487"/>
            <a:ext cx="3991532" cy="39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84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 -0.02615 L -1.3711 0.21551 L 0.03672 0.72662 " pathEditMode="relative" ptsTypes="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619888" y="2226779"/>
              <a:ext cx="5068760" cy="2231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 algn="ctr"/>
              <a:r>
                <a:rPr lang="en-US" sz="3200" i="1" dirty="0">
                  <a:solidFill>
                    <a:srgbClr val="FFFF00"/>
                  </a:solidFill>
                  <a:effectLst/>
                  <a:ea typeface="Times New Roman" panose="02020603050405020304" pitchFamily="18" charset="0"/>
                </a:rPr>
                <a:t>Tom likes sports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 I think </a:t>
              </a:r>
              <a:r>
                <a:rPr lang="en-US" sz="3200" i="1" dirty="0">
                  <a:solidFill>
                    <a:srgbClr val="FFFF00"/>
                  </a:solidFill>
                  <a:effectLst/>
                  <a:ea typeface="Times New Roman" panose="02020603050405020304" pitchFamily="18" charset="0"/>
                </a:rPr>
                <a:t>he’ll</a:t>
              </a:r>
            </a:p>
            <a:p>
              <a:pPr marL="228600" algn="ctr"/>
              <a:r>
                <a:rPr lang="en-US" sz="3200" i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be </a:t>
              </a:r>
              <a:r>
                <a:rPr lang="en-US" sz="3200" i="1" dirty="0">
                  <a:solidFill>
                    <a:srgbClr val="FFFF00"/>
                  </a:solidFill>
                  <a:ea typeface="Times New Roman" panose="02020603050405020304" pitchFamily="18" charset="0"/>
                </a:rPr>
                <a:t>a soccer player</a:t>
              </a:r>
              <a:endParaRPr lang="x-none" sz="3200" dirty="0">
                <a:solidFill>
                  <a:srgbClr val="FFFF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22ED762-9978-4D85-B52E-F717424C1C52}"/>
              </a:ext>
            </a:extLst>
          </p:cNvPr>
          <p:cNvSpPr txBox="1"/>
          <p:nvPr/>
        </p:nvSpPr>
        <p:spPr>
          <a:xfrm>
            <a:off x="5804452" y="1073426"/>
            <a:ext cx="48502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He likes sports</a:t>
            </a:r>
          </a:p>
          <a:p>
            <a:r>
              <a:rPr lang="vi-VN" sz="3200">
                <a:latin typeface="+mj-lt"/>
              </a:rPr>
              <a:t>He likes running.</a:t>
            </a:r>
          </a:p>
          <a:p>
            <a:r>
              <a:rPr lang="vi-VN" sz="3200">
                <a:latin typeface="+mj-lt"/>
              </a:rPr>
              <a:t>He likes playing with a ball.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3B02C46-0305-45D7-9019-1F84BD0EA683}"/>
              </a:ext>
            </a:extLst>
          </p:cNvPr>
          <p:cNvSpPr txBox="1"/>
          <p:nvPr/>
        </p:nvSpPr>
        <p:spPr>
          <a:xfrm>
            <a:off x="2199861" y="4055166"/>
            <a:ext cx="9501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   </a:t>
            </a:r>
            <a:r>
              <a:rPr lang="en-US" sz="4000" b="1">
                <a:solidFill>
                  <a:srgbClr val="FF0000"/>
                </a:solidFill>
                <a:latin typeface="+mj-lt"/>
              </a:rPr>
              <a:t>What </a:t>
            </a:r>
            <a:r>
              <a:rPr lang="en-US" sz="4000" b="1" smtClean="0">
                <a:solidFill>
                  <a:srgbClr val="FF0000"/>
                </a:solidFill>
                <a:latin typeface="+mj-lt"/>
              </a:rPr>
              <a:t>will he be in the future?</a:t>
            </a:r>
            <a:endParaRPr lang="en-US" sz="40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AE167B-1D95-4313-B57F-C110DA42F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35" y="669235"/>
            <a:ext cx="3922643" cy="33859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D53BA5F-3BDF-4338-B757-E086A5C5D621}"/>
              </a:ext>
            </a:extLst>
          </p:cNvPr>
          <p:cNvSpPr txBox="1"/>
          <p:nvPr/>
        </p:nvSpPr>
        <p:spPr>
          <a:xfrm>
            <a:off x="2968487" y="4763052"/>
            <a:ext cx="8136835" cy="113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BF51608-4D1D-4B24-A003-5A733E7C9F03}"/>
              </a:ext>
            </a:extLst>
          </p:cNvPr>
          <p:cNvSpPr txBox="1"/>
          <p:nvPr/>
        </p:nvSpPr>
        <p:spPr>
          <a:xfrm>
            <a:off x="2623930" y="4956313"/>
            <a:ext cx="813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/>
              <a:t>I think he’ll be a soccer player</a:t>
            </a:r>
            <a:r>
              <a:rPr lang="vi-VN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9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D3 TRACK 08">
            <a:hlinkClick r:id="" action="ppaction://media"/>
            <a:extLst>
              <a:ext uri="{FF2B5EF4-FFF2-40B4-BE49-F238E27FC236}">
                <a16:creationId xmlns="" xmlns:a16="http://schemas.microsoft.com/office/drawing/2014/main" id="{52E9CAAE-1051-E6D5-1F13-16A1D9879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2262" y="704773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7520CF0-4969-F08F-4027-E2A122258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5686"/>
            <a:ext cx="6096000" cy="809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B7915AE-2C46-FDD4-2B98-1ED7608326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17" y="1942946"/>
            <a:ext cx="5728947" cy="2972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49ABBD3-12A0-7079-8B2B-B14C270EE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4164" y="2447157"/>
            <a:ext cx="6337836" cy="16485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FBBD09-7BCF-7427-86DC-78A61FE5661A}"/>
              </a:ext>
            </a:extLst>
          </p:cNvPr>
          <p:cNvSpPr txBox="1"/>
          <p:nvPr/>
        </p:nvSpPr>
        <p:spPr>
          <a:xfrm>
            <a:off x="628650" y="1271113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1384935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0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CFC513D-C51E-4EF0-9642-D264B7E83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139" y="636639"/>
            <a:ext cx="4373218" cy="3418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4D589B7-9EF9-4F1A-A0EE-CFD30CEE9A9F}"/>
              </a:ext>
            </a:extLst>
          </p:cNvPr>
          <p:cNvSpPr txBox="1"/>
          <p:nvPr/>
        </p:nvSpPr>
        <p:spPr>
          <a:xfrm>
            <a:off x="1762539" y="4293705"/>
            <a:ext cx="8309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He likes planes. I think</a:t>
            </a:r>
            <a:r>
              <a:rPr lang="en-US" sz="4000">
                <a:solidFill>
                  <a:srgbClr val="FF0000"/>
                </a:solidFill>
              </a:rPr>
              <a:t>…………………….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ABA3E5-63CC-47A7-9FD3-372BF2572D4B}"/>
              </a:ext>
            </a:extLst>
          </p:cNvPr>
          <p:cNvSpPr txBox="1"/>
          <p:nvPr/>
        </p:nvSpPr>
        <p:spPr>
          <a:xfrm>
            <a:off x="6612834" y="4214192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he’ll be a pilot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94893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AB3C4D-16E6-4E61-AEE5-6145E41D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030" y="1033671"/>
            <a:ext cx="5421287" cy="32732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6AE9C7B-4E8B-4ADB-A546-D081C5DAAD2B}"/>
              </a:ext>
            </a:extLst>
          </p:cNvPr>
          <p:cNvSpPr txBox="1"/>
          <p:nvPr/>
        </p:nvSpPr>
        <p:spPr>
          <a:xfrm>
            <a:off x="2574490" y="4306957"/>
            <a:ext cx="6556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/>
              <a:t>He likes beautiful places.</a:t>
            </a:r>
          </a:p>
          <a:p>
            <a:r>
              <a:rPr lang="vi-VN" sz="3200"/>
              <a:t> I think ..................................... </a:t>
            </a:r>
            <a:endParaRPr lang="en-US" sz="320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373EEC4-8967-4F5D-8FE7-03EA180DBB94}"/>
              </a:ext>
            </a:extLst>
          </p:cNvPr>
          <p:cNvSpPr txBox="1"/>
          <p:nvPr/>
        </p:nvSpPr>
        <p:spPr>
          <a:xfrm>
            <a:off x="4068416" y="4735084"/>
            <a:ext cx="5194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</a:rPr>
              <a:t>he’ll be a tour guide.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4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77B0459-1191-20A4-32DE-1FCFCFB6D454}"/>
              </a:ext>
            </a:extLst>
          </p:cNvPr>
          <p:cNvSpPr/>
          <p:nvPr/>
        </p:nvSpPr>
        <p:spPr>
          <a:xfrm>
            <a:off x="4257121" y="300797"/>
            <a:ext cx="2993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Matching</a:t>
            </a:r>
            <a:endParaRPr lang="en-US" sz="54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5F00FA6-C104-818B-41F2-1C62D004F829}"/>
              </a:ext>
            </a:extLst>
          </p:cNvPr>
          <p:cNvGrpSpPr/>
          <p:nvPr/>
        </p:nvGrpSpPr>
        <p:grpSpPr>
          <a:xfrm>
            <a:off x="126607" y="1262850"/>
            <a:ext cx="5669282" cy="976757"/>
            <a:chOff x="126607" y="1262850"/>
            <a:chExt cx="5669282" cy="976757"/>
          </a:xfrm>
          <a:solidFill>
            <a:schemeClr val="accent2"/>
          </a:solidFill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ED0935CE-CE8C-BF0F-A88B-D137BCBF205B}"/>
                </a:ext>
              </a:extLst>
            </p:cNvPr>
            <p:cNvSpPr/>
            <p:nvPr/>
          </p:nvSpPr>
          <p:spPr>
            <a:xfrm>
              <a:off x="211015" y="1316277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E541E1C2-AAC0-40DF-DC4B-52DFA1A8DE22}"/>
                </a:ext>
              </a:extLst>
            </p:cNvPr>
            <p:cNvSpPr/>
            <p:nvPr/>
          </p:nvSpPr>
          <p:spPr>
            <a:xfrm>
              <a:off x="126607" y="1262850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/>
                <a:t>1.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6F4867D5-5B74-E906-420A-BBBCA9ED9C47}"/>
              </a:ext>
            </a:extLst>
          </p:cNvPr>
          <p:cNvGrpSpPr/>
          <p:nvPr/>
        </p:nvGrpSpPr>
        <p:grpSpPr>
          <a:xfrm>
            <a:off x="126607" y="2452243"/>
            <a:ext cx="5627078" cy="976757"/>
            <a:chOff x="126607" y="1262850"/>
            <a:chExt cx="5669282" cy="976757"/>
          </a:xfrm>
          <a:solidFill>
            <a:schemeClr val="accent2"/>
          </a:solidFill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56AE670F-A059-2D96-01FA-407382F3B4A4}"/>
                </a:ext>
              </a:extLst>
            </p:cNvPr>
            <p:cNvSpPr/>
            <p:nvPr/>
          </p:nvSpPr>
          <p:spPr>
            <a:xfrm>
              <a:off x="211015" y="1316277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7630D118-6DDA-8275-8ACE-62EE232C0E9D}"/>
                </a:ext>
              </a:extLst>
            </p:cNvPr>
            <p:cNvSpPr/>
            <p:nvPr/>
          </p:nvSpPr>
          <p:spPr>
            <a:xfrm>
              <a:off x="126607" y="1262850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/>
                <a:t>2.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A528F30-6498-EA59-8962-A40AB920D636}"/>
              </a:ext>
            </a:extLst>
          </p:cNvPr>
          <p:cNvGrpSpPr/>
          <p:nvPr/>
        </p:nvGrpSpPr>
        <p:grpSpPr>
          <a:xfrm>
            <a:off x="196947" y="4846443"/>
            <a:ext cx="5669282" cy="976757"/>
            <a:chOff x="126607" y="1262850"/>
            <a:chExt cx="5669282" cy="976757"/>
          </a:xfrm>
          <a:solidFill>
            <a:schemeClr val="accent2"/>
          </a:solidFill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96EA3E26-F19F-BEF1-7981-70FA1A7FA194}"/>
                </a:ext>
              </a:extLst>
            </p:cNvPr>
            <p:cNvSpPr/>
            <p:nvPr/>
          </p:nvSpPr>
          <p:spPr>
            <a:xfrm>
              <a:off x="211015" y="1316277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26BE88CE-F955-8286-D774-A717A3117D0B}"/>
                </a:ext>
              </a:extLst>
            </p:cNvPr>
            <p:cNvSpPr/>
            <p:nvPr/>
          </p:nvSpPr>
          <p:spPr>
            <a:xfrm>
              <a:off x="126607" y="1262850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/>
                <a:t>4.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AACBD53-FFEC-750A-7F7E-C25DCF38FA3A}"/>
              </a:ext>
            </a:extLst>
          </p:cNvPr>
          <p:cNvGrpSpPr/>
          <p:nvPr/>
        </p:nvGrpSpPr>
        <p:grpSpPr>
          <a:xfrm>
            <a:off x="6264809" y="1202671"/>
            <a:ext cx="5692729" cy="923330"/>
            <a:chOff x="126606" y="1316277"/>
            <a:chExt cx="5692729" cy="923330"/>
          </a:xfrm>
          <a:solidFill>
            <a:srgbClr val="0070C0"/>
          </a:solidFill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4729FD5-C98C-6E97-B4FC-9141EEC53B84}"/>
                </a:ext>
              </a:extLst>
            </p:cNvPr>
            <p:cNvSpPr/>
            <p:nvPr/>
          </p:nvSpPr>
          <p:spPr>
            <a:xfrm>
              <a:off x="211015" y="1316277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4FC78DA8-774F-1B88-47B9-3B5C2C281CD2}"/>
                </a:ext>
              </a:extLst>
            </p:cNvPr>
            <p:cNvSpPr/>
            <p:nvPr/>
          </p:nvSpPr>
          <p:spPr>
            <a:xfrm>
              <a:off x="126606" y="1316277"/>
              <a:ext cx="5692729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/>
                <a:t>A.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B6F7AED-744C-4829-FA06-3AD2F8CCEDE9}"/>
              </a:ext>
            </a:extLst>
          </p:cNvPr>
          <p:cNvGrpSpPr/>
          <p:nvPr/>
        </p:nvGrpSpPr>
        <p:grpSpPr>
          <a:xfrm>
            <a:off x="6288256" y="2425529"/>
            <a:ext cx="5669282" cy="976757"/>
            <a:chOff x="126607" y="1262850"/>
            <a:chExt cx="5669282" cy="976757"/>
          </a:xfrm>
          <a:solidFill>
            <a:srgbClr val="0070C0"/>
          </a:solidFill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09B16BFF-56E0-5F04-4337-7B89304C6EA2}"/>
                </a:ext>
              </a:extLst>
            </p:cNvPr>
            <p:cNvSpPr/>
            <p:nvPr/>
          </p:nvSpPr>
          <p:spPr>
            <a:xfrm>
              <a:off x="211015" y="1316277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36B805BA-2EA4-F777-E382-314A0A6C6D86}"/>
                </a:ext>
              </a:extLst>
            </p:cNvPr>
            <p:cNvSpPr/>
            <p:nvPr/>
          </p:nvSpPr>
          <p:spPr>
            <a:xfrm>
              <a:off x="126607" y="1262850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/>
                <a:t>B.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E4BDEC49-9246-7218-01A0-66FA63B894CF}"/>
              </a:ext>
            </a:extLst>
          </p:cNvPr>
          <p:cNvGrpSpPr/>
          <p:nvPr/>
        </p:nvGrpSpPr>
        <p:grpSpPr>
          <a:xfrm>
            <a:off x="6288256" y="3644482"/>
            <a:ext cx="5669282" cy="976757"/>
            <a:chOff x="126607" y="1262850"/>
            <a:chExt cx="5669282" cy="976757"/>
          </a:xfrm>
          <a:solidFill>
            <a:srgbClr val="0070C0"/>
          </a:solidFill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34294C3B-B57B-F6A8-798A-01F8F773F852}"/>
                </a:ext>
              </a:extLst>
            </p:cNvPr>
            <p:cNvSpPr/>
            <p:nvPr/>
          </p:nvSpPr>
          <p:spPr>
            <a:xfrm>
              <a:off x="211015" y="1316277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873019AF-A499-F055-8C13-EB8AA0B3FCB8}"/>
                </a:ext>
              </a:extLst>
            </p:cNvPr>
            <p:cNvSpPr/>
            <p:nvPr/>
          </p:nvSpPr>
          <p:spPr>
            <a:xfrm>
              <a:off x="126607" y="1262850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/>
                <a:t>C.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CB08BE2-86E1-3A67-AF5B-CF31EDB402DC}"/>
              </a:ext>
            </a:extLst>
          </p:cNvPr>
          <p:cNvGrpSpPr/>
          <p:nvPr/>
        </p:nvGrpSpPr>
        <p:grpSpPr>
          <a:xfrm>
            <a:off x="6288256" y="4846443"/>
            <a:ext cx="5669282" cy="976757"/>
            <a:chOff x="126607" y="1262850"/>
            <a:chExt cx="5669282" cy="976757"/>
          </a:xfrm>
          <a:solidFill>
            <a:srgbClr val="0070C0"/>
          </a:solidFill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FF51A347-D22D-68B3-6B1F-0C246E20BC18}"/>
                </a:ext>
              </a:extLst>
            </p:cNvPr>
            <p:cNvSpPr/>
            <p:nvPr/>
          </p:nvSpPr>
          <p:spPr>
            <a:xfrm>
              <a:off x="211015" y="1316277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9234DCF7-A76D-CF79-0124-536CD9541119}"/>
                </a:ext>
              </a:extLst>
            </p:cNvPr>
            <p:cNvSpPr/>
            <p:nvPr/>
          </p:nvSpPr>
          <p:spPr>
            <a:xfrm>
              <a:off x="126607" y="1262850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/>
                <a:t>D.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32EF238-44BD-EE7F-1F9A-B6C8329C07CA}"/>
              </a:ext>
            </a:extLst>
          </p:cNvPr>
          <p:cNvSpPr/>
          <p:nvPr/>
        </p:nvSpPr>
        <p:spPr>
          <a:xfrm>
            <a:off x="1613548" y="1377651"/>
            <a:ext cx="32155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r>
              <a:rPr lang="en-US" sz="4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 like music.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CD472F4F-87F3-4EA4-DDFE-4B31A640847C}"/>
              </a:ext>
            </a:extLst>
          </p:cNvPr>
          <p:cNvSpPr/>
          <p:nvPr/>
        </p:nvSpPr>
        <p:spPr>
          <a:xfrm>
            <a:off x="93847" y="2321369"/>
            <a:ext cx="60527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likes helping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0FC20ADD-8320-7901-53B5-0F1194630ECD}"/>
              </a:ext>
            </a:extLst>
          </p:cNvPr>
          <p:cNvSpPr/>
          <p:nvPr/>
        </p:nvSpPr>
        <p:spPr>
          <a:xfrm>
            <a:off x="126607" y="2774541"/>
            <a:ext cx="60527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sick people.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961B076-766A-C572-2C66-7345B90832C8}"/>
              </a:ext>
            </a:extLst>
          </p:cNvPr>
          <p:cNvSpPr/>
          <p:nvPr/>
        </p:nvSpPr>
        <p:spPr>
          <a:xfrm>
            <a:off x="196948" y="3757901"/>
            <a:ext cx="5598942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</a:t>
            </a:r>
            <a:r>
              <a:rPr lang="en-US" sz="4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r>
              <a:rPr lang="en-US" sz="40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 like  </a:t>
            </a:r>
            <a:r>
              <a:rPr lang="en-US" sz="4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animals</a:t>
            </a:r>
            <a:r>
              <a:rPr lang="en-US" sz="40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40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A7175009-1183-5CC5-49D2-1376C9040328}"/>
              </a:ext>
            </a:extLst>
          </p:cNvPr>
          <p:cNvSpPr/>
          <p:nvPr/>
        </p:nvSpPr>
        <p:spPr>
          <a:xfrm>
            <a:off x="1737140" y="4954165"/>
            <a:ext cx="29683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</a:t>
            </a:r>
            <a:r>
              <a:rPr lang="en-US" sz="4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likes cars. 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09E93EAB-A7B8-1C13-A0AF-A6206BD5F0AB}"/>
              </a:ext>
            </a:extLst>
          </p:cNvPr>
          <p:cNvSpPr/>
          <p:nvPr/>
        </p:nvSpPr>
        <p:spPr>
          <a:xfrm>
            <a:off x="6756129" y="1172702"/>
            <a:ext cx="5117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think </a:t>
            </a:r>
            <a:r>
              <a:rPr lang="en-US" sz="4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he’ll be a driver.</a:t>
            </a:r>
          </a:p>
          <a:p>
            <a:pPr algn="ctr"/>
            <a:r>
              <a:rPr lang="en-US" sz="4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524CEFDB-6D86-ACA3-ABD6-2F3A4EF4873D}"/>
              </a:ext>
            </a:extLst>
          </p:cNvPr>
          <p:cNvSpPr/>
          <p:nvPr/>
        </p:nvSpPr>
        <p:spPr>
          <a:xfrm>
            <a:off x="6820830" y="2583062"/>
            <a:ext cx="51866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think you’ll be a singer.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E457CA11-BF99-9943-F6FC-DB806CA76C8A}"/>
              </a:ext>
            </a:extLst>
          </p:cNvPr>
          <p:cNvSpPr/>
          <p:nvPr/>
        </p:nvSpPr>
        <p:spPr>
          <a:xfrm>
            <a:off x="6656350" y="3778142"/>
            <a:ext cx="52457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think </a:t>
            </a:r>
            <a:r>
              <a:rPr lang="en-US" sz="4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you’ll be a vet.  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C017AD56-71AE-4249-4876-F24EA790F365}"/>
              </a:ext>
            </a:extLst>
          </p:cNvPr>
          <p:cNvSpPr/>
          <p:nvPr/>
        </p:nvSpPr>
        <p:spPr>
          <a:xfrm>
            <a:off x="6855628" y="4991203"/>
            <a:ext cx="51019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think she’ll be a nurse.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20BBA45E-B954-5C8F-4526-30CCBA5F73B9}"/>
              </a:ext>
            </a:extLst>
          </p:cNvPr>
          <p:cNvSpPr/>
          <p:nvPr/>
        </p:nvSpPr>
        <p:spPr>
          <a:xfrm>
            <a:off x="1008707" y="5697112"/>
            <a:ext cx="10341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1 - 			2 - 			3 - 			4 -			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F1E0AF03-9E9E-11DF-ACC2-BB97F61598FC}"/>
              </a:ext>
            </a:extLst>
          </p:cNvPr>
          <p:cNvSpPr/>
          <p:nvPr/>
        </p:nvSpPr>
        <p:spPr>
          <a:xfrm>
            <a:off x="1901099" y="5706931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A91DC2A8-4143-4E79-43BF-A54DA684EB71}"/>
              </a:ext>
            </a:extLst>
          </p:cNvPr>
          <p:cNvSpPr/>
          <p:nvPr/>
        </p:nvSpPr>
        <p:spPr>
          <a:xfrm>
            <a:off x="4573400" y="5687293"/>
            <a:ext cx="611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BF7E415A-3BF6-CF7F-ECC7-2D63BB037087}"/>
              </a:ext>
            </a:extLst>
          </p:cNvPr>
          <p:cNvSpPr/>
          <p:nvPr/>
        </p:nvSpPr>
        <p:spPr>
          <a:xfrm>
            <a:off x="7288623" y="5667655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AB2A14FF-2D60-17C6-F0C4-5B14A1ACDDEB}"/>
              </a:ext>
            </a:extLst>
          </p:cNvPr>
          <p:cNvSpPr/>
          <p:nvPr/>
        </p:nvSpPr>
        <p:spPr>
          <a:xfrm>
            <a:off x="10001884" y="5662085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469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336322-6A21-E4BB-A80B-031B3DF8D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563"/>
            <a:ext cx="7894809" cy="714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C5339FC-1C96-0DDB-E914-32FF277A1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788" y="428563"/>
            <a:ext cx="2164234" cy="1930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8DA522A-43F3-B9CA-BFAF-CA9CFEADD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2235" y="473319"/>
            <a:ext cx="2019293" cy="1930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4427218-77A2-9B9A-43D8-A9E4FF70E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756" y="2230751"/>
            <a:ext cx="2164899" cy="1971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1758772-9B5D-3ADC-5B3D-E4AF818F3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2601" y="2288807"/>
            <a:ext cx="2079979" cy="1996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F35087D-9F45-A09C-45E6-933741DE5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3787" y="4286272"/>
            <a:ext cx="2164899" cy="18995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2498B5C-CE51-CE2B-D3DC-926D08CD9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9052" y="4251110"/>
            <a:ext cx="2049639" cy="19965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81B75E6-5335-9D06-A93C-7BFD185A3E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84" y="1568755"/>
            <a:ext cx="6873915" cy="370923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7EEE1C8-A89D-7DD3-7F58-E9C40CB878EB}"/>
              </a:ext>
            </a:extLst>
          </p:cNvPr>
          <p:cNvCxnSpPr/>
          <p:nvPr/>
        </p:nvCxnSpPr>
        <p:spPr>
          <a:xfrm>
            <a:off x="6813785" y="2230751"/>
            <a:ext cx="1227129" cy="10563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265A0C1-D74A-4FB1-92CC-0D5221CD7A8B}"/>
              </a:ext>
            </a:extLst>
          </p:cNvPr>
          <p:cNvSpPr/>
          <p:nvPr/>
        </p:nvSpPr>
        <p:spPr>
          <a:xfrm>
            <a:off x="1883988" y="3260084"/>
            <a:ext cx="36578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0"/>
                <a:solidFill>
                  <a:srgbClr val="FF0000"/>
                </a:solidFill>
              </a:rPr>
              <a:t>a soccer player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7115E9AD-4338-F7E3-B16A-058EDB48DF43}"/>
              </a:ext>
            </a:extLst>
          </p:cNvPr>
          <p:cNvCxnSpPr>
            <a:cxnSpLocks/>
          </p:cNvCxnSpPr>
          <p:nvPr/>
        </p:nvCxnSpPr>
        <p:spPr>
          <a:xfrm flipV="1">
            <a:off x="6813785" y="1393959"/>
            <a:ext cx="1272075" cy="20388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9A71934-DDB9-0CFD-9E20-5849D2D99490}"/>
              </a:ext>
            </a:extLst>
          </p:cNvPr>
          <p:cNvSpPr/>
          <p:nvPr/>
        </p:nvSpPr>
        <p:spPr>
          <a:xfrm>
            <a:off x="1883988" y="4070558"/>
            <a:ext cx="9631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0"/>
                <a:solidFill>
                  <a:srgbClr val="FF0000"/>
                </a:solidFill>
              </a:rPr>
              <a:t>like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6334756-C23B-0D47-4B7E-61D969CA2779}"/>
              </a:ext>
            </a:extLst>
          </p:cNvPr>
          <p:cNvSpPr/>
          <p:nvPr/>
        </p:nvSpPr>
        <p:spPr>
          <a:xfrm>
            <a:off x="616703" y="4520555"/>
            <a:ext cx="55112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0"/>
                <a:solidFill>
                  <a:srgbClr val="FF0000"/>
                </a:solidFill>
              </a:rPr>
              <a:t>I think you’ll be a nurse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66B58DF1-BDBC-EA8C-738D-2D773D4EE338}"/>
              </a:ext>
            </a:extLst>
          </p:cNvPr>
          <p:cNvCxnSpPr>
            <a:cxnSpLocks/>
          </p:cNvCxnSpPr>
          <p:nvPr/>
        </p:nvCxnSpPr>
        <p:spPr>
          <a:xfrm>
            <a:off x="6858731" y="4732278"/>
            <a:ext cx="3449281" cy="627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9B5145F-4FC5-48B4-8E63-12B9C82AF558}"/>
              </a:ext>
            </a:extLst>
          </p:cNvPr>
          <p:cNvSpPr txBox="1"/>
          <p:nvPr/>
        </p:nvSpPr>
        <p:spPr>
          <a:xfrm>
            <a:off x="1563758" y="1497496"/>
            <a:ext cx="97403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>
                <a:solidFill>
                  <a:srgbClr val="FF0000"/>
                </a:solidFill>
              </a:rPr>
              <a:t>Let’s watch video and answer</a:t>
            </a:r>
            <a:r>
              <a:rPr lang="en-US" sz="5400">
                <a:solidFill>
                  <a:srgbClr val="FF0000"/>
                </a:solidFill>
              </a:rPr>
              <a:t>:</a:t>
            </a:r>
            <a:endParaRPr lang="vi-VN" sz="5400">
              <a:solidFill>
                <a:srgbClr val="FF0000"/>
              </a:solidFill>
            </a:endParaRPr>
          </a:p>
          <a:p>
            <a:pPr marL="742950" indent="-742950">
              <a:buAutoNum type="arabicPeriod"/>
            </a:pPr>
            <a:r>
              <a:rPr lang="en-US" sz="3600"/>
              <a:t>What jobs are they talking about?</a:t>
            </a:r>
          </a:p>
          <a:p>
            <a:pPr marL="742950" indent="-742950">
              <a:buAutoNum type="arabicPeriod"/>
            </a:pPr>
            <a:r>
              <a:rPr lang="en-US" sz="3600"/>
              <a:t>What </a:t>
            </a:r>
            <a:r>
              <a:rPr lang="en-US" sz="3600" smtClean="0"/>
              <a:t>will he be </a:t>
            </a:r>
            <a:r>
              <a:rPr lang="en-US" sz="3600"/>
              <a:t>in the future?</a:t>
            </a:r>
            <a:endParaRPr lang="vi-VN" sz="3600"/>
          </a:p>
        </p:txBody>
      </p:sp>
    </p:spTree>
    <p:extLst>
      <p:ext uri="{BB962C8B-B14F-4D97-AF65-F5344CB8AC3E}">
        <p14:creationId xmlns:p14="http://schemas.microsoft.com/office/powerpoint/2010/main" val="12890194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011C530-1A2A-DB68-12A0-CD5F712C8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2" y="1456693"/>
            <a:ext cx="6818114" cy="4007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336322-6A21-E4BB-A80B-031B3DF8D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563"/>
            <a:ext cx="7894809" cy="714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C5339FC-1C96-0DDB-E914-32FF277A1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788" y="428563"/>
            <a:ext cx="2164234" cy="1930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8DA522A-43F3-B9CA-BFAF-CA9CFEADD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2235" y="473319"/>
            <a:ext cx="2019293" cy="1930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4427218-77A2-9B9A-43D8-A9E4FF70E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756" y="2230751"/>
            <a:ext cx="2164899" cy="1971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1758772-9B5D-3ADC-5B3D-E4AF818F3D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2601" y="2288807"/>
            <a:ext cx="2079979" cy="1996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F35087D-9F45-A09C-45E6-933741DE5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3787" y="4286272"/>
            <a:ext cx="2164899" cy="18995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2498B5C-CE51-CE2B-D3DC-926D08CD9B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9052" y="4251110"/>
            <a:ext cx="2049639" cy="199654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265A0C1-D74A-4FB1-92CC-0D5221CD7A8B}"/>
              </a:ext>
            </a:extLst>
          </p:cNvPr>
          <p:cNvSpPr/>
          <p:nvPr/>
        </p:nvSpPr>
        <p:spPr>
          <a:xfrm>
            <a:off x="1714814" y="1952724"/>
            <a:ext cx="3567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0"/>
                <a:solidFill>
                  <a:srgbClr val="FF0000"/>
                </a:solidFill>
              </a:rPr>
              <a:t>a police officer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7115E9AD-4338-F7E3-B16A-058EDB48DF43}"/>
              </a:ext>
            </a:extLst>
          </p:cNvPr>
          <p:cNvCxnSpPr>
            <a:cxnSpLocks/>
          </p:cNvCxnSpPr>
          <p:nvPr/>
        </p:nvCxnSpPr>
        <p:spPr>
          <a:xfrm flipV="1">
            <a:off x="6676571" y="1472186"/>
            <a:ext cx="3631441" cy="6218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9A71934-DDB9-0CFD-9E20-5849D2D99490}"/>
              </a:ext>
            </a:extLst>
          </p:cNvPr>
          <p:cNvSpPr/>
          <p:nvPr/>
        </p:nvSpPr>
        <p:spPr>
          <a:xfrm>
            <a:off x="4120215" y="2831821"/>
            <a:ext cx="11624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0"/>
                <a:solidFill>
                  <a:srgbClr val="FF0000"/>
                </a:solidFill>
              </a:rPr>
              <a:t>he’ll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6334756-C23B-0D47-4B7E-61D969CA2779}"/>
              </a:ext>
            </a:extLst>
          </p:cNvPr>
          <p:cNvSpPr/>
          <p:nvPr/>
        </p:nvSpPr>
        <p:spPr>
          <a:xfrm>
            <a:off x="2358159" y="3287077"/>
            <a:ext cx="19344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0"/>
                <a:solidFill>
                  <a:srgbClr val="FF0000"/>
                </a:solidFill>
              </a:rPr>
              <a:t>a driver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66B58DF1-BDBC-EA8C-738D-2D773D4EE338}"/>
              </a:ext>
            </a:extLst>
          </p:cNvPr>
          <p:cNvCxnSpPr>
            <a:cxnSpLocks/>
          </p:cNvCxnSpPr>
          <p:nvPr/>
        </p:nvCxnSpPr>
        <p:spPr>
          <a:xfrm>
            <a:off x="6700819" y="3460367"/>
            <a:ext cx="1383638" cy="18225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5D5AEBD-E125-1A41-C85A-53C0F7F0C84B}"/>
              </a:ext>
            </a:extLst>
          </p:cNvPr>
          <p:cNvSpPr/>
          <p:nvPr/>
        </p:nvSpPr>
        <p:spPr>
          <a:xfrm>
            <a:off x="1602605" y="4173305"/>
            <a:ext cx="11843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0"/>
                <a:solidFill>
                  <a:srgbClr val="FF0000"/>
                </a:solidFill>
              </a:rPr>
              <a:t>likes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F43D57B-138B-3299-3FB2-DF82B16D958F}"/>
              </a:ext>
            </a:extLst>
          </p:cNvPr>
          <p:cNvSpPr/>
          <p:nvPr/>
        </p:nvSpPr>
        <p:spPr>
          <a:xfrm>
            <a:off x="516589" y="4650558"/>
            <a:ext cx="41401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</a:rPr>
              <a:t>Sh</a:t>
            </a:r>
            <a:r>
              <a:rPr lang="en-US" sz="4400" cap="none" spc="0" dirty="0">
                <a:ln w="0"/>
                <a:solidFill>
                  <a:srgbClr val="FF0000"/>
                </a:solidFill>
              </a:rPr>
              <a:t>e’ll be an actor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938F10B-64E3-3EF6-0CBA-439A3F78E932}"/>
              </a:ext>
            </a:extLst>
          </p:cNvPr>
          <p:cNvCxnSpPr>
            <a:cxnSpLocks/>
          </p:cNvCxnSpPr>
          <p:nvPr/>
        </p:nvCxnSpPr>
        <p:spPr>
          <a:xfrm flipV="1">
            <a:off x="6727764" y="3376109"/>
            <a:ext cx="3561400" cy="136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26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  <p:bldP spid="8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68"/>
          <p:cNvSpPr/>
          <p:nvPr/>
        </p:nvSpPr>
        <p:spPr>
          <a:xfrm>
            <a:off x="-1036167" y="-930459"/>
            <a:ext cx="2214556" cy="2625685"/>
          </a:xfrm>
          <a:custGeom>
            <a:avLst/>
            <a:gdLst/>
            <a:ahLst/>
            <a:cxnLst/>
            <a:rect l="l" t="t" r="r" b="b"/>
            <a:pathLst>
              <a:path w="12439" h="14748" fill="none" extrusionOk="0">
                <a:moveTo>
                  <a:pt x="6225" y="13296"/>
                </a:moveTo>
                <a:cubicBezTo>
                  <a:pt x="3080" y="11009"/>
                  <a:pt x="1596" y="6676"/>
                  <a:pt x="2662" y="2937"/>
                </a:cubicBezTo>
                <a:cubicBezTo>
                  <a:pt x="2838" y="2310"/>
                  <a:pt x="3113" y="1672"/>
                  <a:pt x="3619" y="1266"/>
                </a:cubicBezTo>
                <a:cubicBezTo>
                  <a:pt x="4312" y="738"/>
                  <a:pt x="5313" y="771"/>
                  <a:pt x="6115" y="1134"/>
                </a:cubicBezTo>
                <a:cubicBezTo>
                  <a:pt x="6907" y="1496"/>
                  <a:pt x="7545" y="2123"/>
                  <a:pt x="8161" y="2739"/>
                </a:cubicBezTo>
                <a:cubicBezTo>
                  <a:pt x="9458" y="4048"/>
                  <a:pt x="10800" y="5510"/>
                  <a:pt x="11053" y="7336"/>
                </a:cubicBezTo>
                <a:cubicBezTo>
                  <a:pt x="11240" y="8722"/>
                  <a:pt x="10745" y="10140"/>
                  <a:pt x="9931" y="11273"/>
                </a:cubicBezTo>
                <a:cubicBezTo>
                  <a:pt x="9129" y="12417"/>
                  <a:pt x="8029" y="13318"/>
                  <a:pt x="6896" y="14143"/>
                </a:cubicBezTo>
                <a:cubicBezTo>
                  <a:pt x="6489" y="14440"/>
                  <a:pt x="6016" y="14748"/>
                  <a:pt x="5500" y="14715"/>
                </a:cubicBezTo>
                <a:cubicBezTo>
                  <a:pt x="5082" y="14682"/>
                  <a:pt x="4708" y="14440"/>
                  <a:pt x="4389" y="14176"/>
                </a:cubicBezTo>
                <a:cubicBezTo>
                  <a:pt x="1749" y="12054"/>
                  <a:pt x="463" y="8392"/>
                  <a:pt x="1189" y="5082"/>
                </a:cubicBezTo>
                <a:cubicBezTo>
                  <a:pt x="1508" y="3641"/>
                  <a:pt x="2211" y="2244"/>
                  <a:pt x="3355" y="1321"/>
                </a:cubicBezTo>
                <a:cubicBezTo>
                  <a:pt x="4499" y="386"/>
                  <a:pt x="6137" y="1"/>
                  <a:pt x="7512" y="540"/>
                </a:cubicBezTo>
                <a:cubicBezTo>
                  <a:pt x="8579" y="958"/>
                  <a:pt x="9382" y="1859"/>
                  <a:pt x="10030" y="2805"/>
                </a:cubicBezTo>
                <a:cubicBezTo>
                  <a:pt x="11460" y="4840"/>
                  <a:pt x="12439" y="7501"/>
                  <a:pt x="11504" y="9810"/>
                </a:cubicBezTo>
                <a:cubicBezTo>
                  <a:pt x="10789" y="11603"/>
                  <a:pt x="9041" y="12801"/>
                  <a:pt x="7204" y="13351"/>
                </a:cubicBezTo>
                <a:cubicBezTo>
                  <a:pt x="6434" y="13582"/>
                  <a:pt x="5598" y="13703"/>
                  <a:pt x="4840" y="13461"/>
                </a:cubicBezTo>
                <a:cubicBezTo>
                  <a:pt x="4246" y="13274"/>
                  <a:pt x="3740" y="12878"/>
                  <a:pt x="3289" y="12450"/>
                </a:cubicBezTo>
                <a:cubicBezTo>
                  <a:pt x="1068" y="10272"/>
                  <a:pt x="1" y="7171"/>
                  <a:pt x="419" y="4092"/>
                </a:cubicBezTo>
                <a:cubicBezTo>
                  <a:pt x="639" y="2541"/>
                  <a:pt x="1508" y="826"/>
                  <a:pt x="3058" y="584"/>
                </a:cubicBezTo>
                <a:cubicBezTo>
                  <a:pt x="3487" y="529"/>
                  <a:pt x="3927" y="551"/>
                  <a:pt x="4367" y="639"/>
                </a:cubicBezTo>
                <a:cubicBezTo>
                  <a:pt x="5181" y="760"/>
                  <a:pt x="5983" y="892"/>
                  <a:pt x="6797" y="1057"/>
                </a:cubicBezTo>
                <a:cubicBezTo>
                  <a:pt x="7479" y="1189"/>
                  <a:pt x="8194" y="1353"/>
                  <a:pt x="8777" y="1760"/>
                </a:cubicBezTo>
                <a:cubicBezTo>
                  <a:pt x="9305" y="2123"/>
                  <a:pt x="9689" y="2673"/>
                  <a:pt x="10019" y="3223"/>
                </a:cubicBezTo>
                <a:cubicBezTo>
                  <a:pt x="10547" y="4081"/>
                  <a:pt x="10987" y="4983"/>
                  <a:pt x="11350" y="5917"/>
                </a:cubicBezTo>
                <a:cubicBezTo>
                  <a:pt x="11845" y="7182"/>
                  <a:pt x="12186" y="8568"/>
                  <a:pt x="11889" y="9887"/>
                </a:cubicBezTo>
                <a:cubicBezTo>
                  <a:pt x="11592" y="11207"/>
                  <a:pt x="10492" y="12428"/>
                  <a:pt x="9140" y="12483"/>
                </a:cubicBezTo>
                <a:cubicBezTo>
                  <a:pt x="8546" y="12483"/>
                  <a:pt x="7963" y="12340"/>
                  <a:pt x="7435" y="12054"/>
                </a:cubicBezTo>
                <a:cubicBezTo>
                  <a:pt x="5148" y="10910"/>
                  <a:pt x="3696" y="8568"/>
                  <a:pt x="3674" y="5994"/>
                </a:cubicBezTo>
                <a:cubicBezTo>
                  <a:pt x="3685" y="5082"/>
                  <a:pt x="3927" y="4114"/>
                  <a:pt x="4620" y="3531"/>
                </a:cubicBezTo>
                <a:cubicBezTo>
                  <a:pt x="5357" y="2915"/>
                  <a:pt x="6434" y="2893"/>
                  <a:pt x="7325" y="3223"/>
                </a:cubicBezTo>
                <a:cubicBezTo>
                  <a:pt x="8216" y="3553"/>
                  <a:pt x="8964" y="4180"/>
                  <a:pt x="9678" y="4807"/>
                </a:cubicBezTo>
                <a:cubicBezTo>
                  <a:pt x="10184" y="5224"/>
                  <a:pt x="10635" y="5686"/>
                  <a:pt x="11020" y="6203"/>
                </a:cubicBezTo>
                <a:cubicBezTo>
                  <a:pt x="12241" y="7941"/>
                  <a:pt x="11889" y="10591"/>
                  <a:pt x="10250" y="11955"/>
                </a:cubicBezTo>
                <a:cubicBezTo>
                  <a:pt x="8623" y="13318"/>
                  <a:pt x="5950" y="13175"/>
                  <a:pt x="4466" y="11669"/>
                </a:cubicBezTo>
                <a:cubicBezTo>
                  <a:pt x="3685" y="10877"/>
                  <a:pt x="3245" y="9821"/>
                  <a:pt x="2970" y="8755"/>
                </a:cubicBezTo>
                <a:cubicBezTo>
                  <a:pt x="2486" y="6885"/>
                  <a:pt x="2442" y="4917"/>
                  <a:pt x="2860" y="3025"/>
                </a:cubicBezTo>
                <a:cubicBezTo>
                  <a:pt x="3047" y="2200"/>
                  <a:pt x="3322" y="1375"/>
                  <a:pt x="3872" y="749"/>
                </a:cubicBezTo>
                <a:cubicBezTo>
                  <a:pt x="4433" y="111"/>
                  <a:pt x="7391" y="562"/>
                  <a:pt x="8205" y="76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099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5" name="Google Shape;2815;p68"/>
          <p:cNvSpPr/>
          <p:nvPr/>
        </p:nvSpPr>
        <p:spPr>
          <a:xfrm>
            <a:off x="8307188" y="-2316285"/>
            <a:ext cx="5551625" cy="5949044"/>
          </a:xfrm>
          <a:custGeom>
            <a:avLst/>
            <a:gdLst/>
            <a:ahLst/>
            <a:cxnLst/>
            <a:rect l="l" t="t" r="r" b="b"/>
            <a:pathLst>
              <a:path w="53041" h="56838" extrusionOk="0">
                <a:moveTo>
                  <a:pt x="6197" y="1"/>
                </a:moveTo>
                <a:cubicBezTo>
                  <a:pt x="4428" y="1"/>
                  <a:pt x="2654" y="166"/>
                  <a:pt x="914" y="469"/>
                </a:cubicBezTo>
                <a:cubicBezTo>
                  <a:pt x="232" y="4131"/>
                  <a:pt x="1" y="7870"/>
                  <a:pt x="243" y="11587"/>
                </a:cubicBezTo>
                <a:cubicBezTo>
                  <a:pt x="6940" y="12918"/>
                  <a:pt x="14286" y="14655"/>
                  <a:pt x="18278" y="20187"/>
                </a:cubicBezTo>
                <a:cubicBezTo>
                  <a:pt x="20642" y="23442"/>
                  <a:pt x="21478" y="27610"/>
                  <a:pt x="23832" y="30865"/>
                </a:cubicBezTo>
                <a:cubicBezTo>
                  <a:pt x="25987" y="33845"/>
                  <a:pt x="29209" y="35825"/>
                  <a:pt x="32178" y="38002"/>
                </a:cubicBezTo>
                <a:cubicBezTo>
                  <a:pt x="35137" y="40190"/>
                  <a:pt x="38029" y="42874"/>
                  <a:pt x="38942" y="46437"/>
                </a:cubicBezTo>
                <a:cubicBezTo>
                  <a:pt x="39744" y="49593"/>
                  <a:pt x="39151" y="53585"/>
                  <a:pt x="41801" y="55476"/>
                </a:cubicBezTo>
                <a:cubicBezTo>
                  <a:pt x="43022" y="56356"/>
                  <a:pt x="44616" y="56466"/>
                  <a:pt x="46112" y="56554"/>
                </a:cubicBezTo>
                <a:cubicBezTo>
                  <a:pt x="47186" y="56613"/>
                  <a:pt x="48325" y="56838"/>
                  <a:pt x="49361" y="56838"/>
                </a:cubicBezTo>
                <a:cubicBezTo>
                  <a:pt x="50457" y="56838"/>
                  <a:pt x="51438" y="56586"/>
                  <a:pt x="52105" y="55619"/>
                </a:cubicBezTo>
                <a:cubicBezTo>
                  <a:pt x="53040" y="54267"/>
                  <a:pt x="52820" y="51056"/>
                  <a:pt x="52578" y="49527"/>
                </a:cubicBezTo>
                <a:cubicBezTo>
                  <a:pt x="51907" y="45315"/>
                  <a:pt x="49675" y="40762"/>
                  <a:pt x="46981" y="37463"/>
                </a:cubicBezTo>
                <a:cubicBezTo>
                  <a:pt x="43681" y="33449"/>
                  <a:pt x="39184" y="30645"/>
                  <a:pt x="35434" y="27071"/>
                </a:cubicBezTo>
                <a:cubicBezTo>
                  <a:pt x="31816" y="23640"/>
                  <a:pt x="28934" y="19516"/>
                  <a:pt x="26933" y="14952"/>
                </a:cubicBezTo>
                <a:cubicBezTo>
                  <a:pt x="26141" y="13127"/>
                  <a:pt x="25492" y="11224"/>
                  <a:pt x="24502" y="9498"/>
                </a:cubicBezTo>
                <a:cubicBezTo>
                  <a:pt x="23073" y="6979"/>
                  <a:pt x="20972" y="4890"/>
                  <a:pt x="18520" y="3339"/>
                </a:cubicBezTo>
                <a:cubicBezTo>
                  <a:pt x="17167" y="2481"/>
                  <a:pt x="15727" y="1789"/>
                  <a:pt x="14209" y="1272"/>
                </a:cubicBezTo>
                <a:cubicBezTo>
                  <a:pt x="11636" y="392"/>
                  <a:pt x="8921" y="1"/>
                  <a:pt x="61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C39D4A7A-1506-6A06-D649-2F0DA59B8154}"/>
              </a:ext>
            </a:extLst>
          </p:cNvPr>
          <p:cNvSpPr/>
          <p:nvPr/>
        </p:nvSpPr>
        <p:spPr>
          <a:xfrm>
            <a:off x="117202" y="90834"/>
            <a:ext cx="11802031" cy="6482080"/>
          </a:xfrm>
          <a:prstGeom prst="roundRect">
            <a:avLst>
              <a:gd name="adj" fmla="val 969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32D76C7-3D1B-16A0-B7FE-6F0757294CDC}"/>
              </a:ext>
            </a:extLst>
          </p:cNvPr>
          <p:cNvSpPr/>
          <p:nvPr/>
        </p:nvSpPr>
        <p:spPr>
          <a:xfrm>
            <a:off x="1296643" y="445625"/>
            <a:ext cx="3563624" cy="640172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</a:rPr>
              <a:t>ROLE – PLAY 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="" xmlns:a16="http://schemas.microsoft.com/office/drawing/2014/main" id="{27FD4C0B-599D-B4FA-3F48-D29DAC6127D4}"/>
              </a:ext>
            </a:extLst>
          </p:cNvPr>
          <p:cNvSpPr/>
          <p:nvPr/>
        </p:nvSpPr>
        <p:spPr>
          <a:xfrm>
            <a:off x="7953830" y="2003586"/>
            <a:ext cx="4446390" cy="1563263"/>
          </a:xfrm>
          <a:prstGeom prst="wedgeEllipseCallout">
            <a:avLst>
              <a:gd name="adj1" fmla="val 21156"/>
              <a:gd name="adj2" fmla="val 90720"/>
            </a:avLst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  <a:latin typeface="Dubai Medium" panose="020B0603030403030204" pitchFamily="34" charset="-78"/>
                <a:ea typeface="PMingLiU-ExtB" panose="02020500000000000000" pitchFamily="18" charset="-120"/>
                <a:cs typeface="Dubai Medium" panose="020B0603030403030204" pitchFamily="34" charset="-78"/>
              </a:rPr>
              <a:t>I think you’ll be a designer</a:t>
            </a:r>
            <a:r>
              <a:rPr lang="en-US" sz="3600">
                <a:solidFill>
                  <a:schemeClr val="tx1"/>
                </a:solidFill>
                <a:latin typeface="Dubai Medium" panose="020B0603030403030204" pitchFamily="34" charset="-78"/>
                <a:ea typeface="PMingLiU-ExtB" panose="02020500000000000000" pitchFamily="18" charset="-120"/>
                <a:cs typeface="Dubai Medium" panose="020B0603030403030204" pitchFamily="34" charset="-78"/>
              </a:rPr>
              <a:t>.</a:t>
            </a:r>
            <a:endParaRPr lang="en-US" sz="3600" dirty="0">
              <a:solidFill>
                <a:schemeClr val="tx1"/>
              </a:solidFill>
              <a:latin typeface="Dubai Medium" panose="020B0603030403030204" pitchFamily="34" charset="-78"/>
              <a:ea typeface="PMingLiU-ExtB" panose="02020500000000000000" pitchFamily="18" charset="-120"/>
              <a:cs typeface="Dubai Medium" panose="020B0603030403030204" pitchFamily="34" charset="-7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D7DF6598-0A43-CA95-6B7A-62DE79B68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367" y="4136037"/>
            <a:ext cx="1895263" cy="2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61F0440F-2040-BB7E-2729-BAB82119A4D9}"/>
              </a:ext>
            </a:extLst>
          </p:cNvPr>
          <p:cNvSpPr/>
          <p:nvPr/>
        </p:nvSpPr>
        <p:spPr>
          <a:xfrm>
            <a:off x="214395" y="2124701"/>
            <a:ext cx="4246222" cy="1563264"/>
          </a:xfrm>
          <a:prstGeom prst="wedgeEllipseCallout">
            <a:avLst>
              <a:gd name="adj1" fmla="val -34016"/>
              <a:gd name="adj2" fmla="val 83171"/>
            </a:avLst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  <a:latin typeface="Dubai Medium" panose="020B0603030403030204" pitchFamily="34" charset="-78"/>
                <a:ea typeface="PMingLiU-ExtB" panose="02020500000000000000" pitchFamily="18" charset="-120"/>
                <a:cs typeface="Dubai Medium" panose="020B0603030403030204" pitchFamily="34" charset="-78"/>
              </a:rPr>
              <a:t>I like drawing and painting</a:t>
            </a:r>
            <a:r>
              <a:rPr lang="en-US" sz="3600">
                <a:solidFill>
                  <a:schemeClr val="tx1"/>
                </a:solidFill>
                <a:latin typeface="Dubai Medium" panose="020B0603030403030204" pitchFamily="34" charset="-78"/>
                <a:ea typeface="PMingLiU-ExtB" panose="02020500000000000000" pitchFamily="18" charset="-120"/>
                <a:cs typeface="Dubai Medium" panose="020B0603030403030204" pitchFamily="34" charset="-78"/>
              </a:rPr>
              <a:t>.</a:t>
            </a:r>
            <a:endParaRPr lang="en-US" sz="3600" dirty="0">
              <a:solidFill>
                <a:schemeClr val="tx1"/>
              </a:solidFill>
              <a:latin typeface="Dubai Medium" panose="020B0603030403030204" pitchFamily="34" charset="-78"/>
              <a:ea typeface="PMingLiU-ExtB" panose="02020500000000000000" pitchFamily="18" charset="-120"/>
              <a:cs typeface="Dubai Medium" panose="020B0603030403030204" pitchFamily="34" charset="-78"/>
            </a:endParaRPr>
          </a:p>
        </p:txBody>
      </p:sp>
      <p:pic>
        <p:nvPicPr>
          <p:cNvPr id="1028" name="Picture 4" descr="Premium Vector | Cartoon girl student character drawing illustration clipart  kawaii">
            <a:extLst>
              <a:ext uri="{FF2B5EF4-FFF2-40B4-BE49-F238E27FC236}">
                <a16:creationId xmlns="" xmlns:a16="http://schemas.microsoft.com/office/drawing/2014/main" id="{BC34AFA7-47E0-15CD-C9BC-A116068B5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119" y="3687965"/>
            <a:ext cx="3079201" cy="307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5792CD7-23F9-4FC8-9604-D219FAB68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026" y="1183943"/>
            <a:ext cx="3420385" cy="1777622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="" xmlns:a16="http://schemas.microsoft.com/office/drawing/2014/main" id="{EA8F5875-ED89-4C20-9AD3-623B638DCA2B}"/>
              </a:ext>
            </a:extLst>
          </p:cNvPr>
          <p:cNvSpPr/>
          <p:nvPr/>
        </p:nvSpPr>
        <p:spPr>
          <a:xfrm>
            <a:off x="5497004" y="3429000"/>
            <a:ext cx="4468761" cy="1515275"/>
          </a:xfrm>
          <a:prstGeom prst="wedgeEllipseCallout">
            <a:avLst>
              <a:gd name="adj1" fmla="val 21156"/>
              <a:gd name="adj2" fmla="val 90720"/>
            </a:avLst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Dubai Medium" panose="020B0603030403030204" pitchFamily="34" charset="-78"/>
                <a:ea typeface="PMingLiU-ExtB" panose="02020500000000000000" pitchFamily="18" charset="-120"/>
                <a:cs typeface="Dubai Medium" panose="020B0603030403030204" pitchFamily="34" charset="-78"/>
              </a:rPr>
              <a:t>What </a:t>
            </a:r>
            <a:r>
              <a:rPr lang="en-US" sz="3600" smtClean="0">
                <a:solidFill>
                  <a:schemeClr val="tx1"/>
                </a:solidFill>
                <a:latin typeface="Dubai Medium" panose="020B0603030403030204" pitchFamily="34" charset="-78"/>
                <a:ea typeface="PMingLiU-ExtB" panose="02020500000000000000" pitchFamily="18" charset="-120"/>
                <a:cs typeface="Dubai Medium" panose="020B0603030403030204" pitchFamily="34" charset="-78"/>
              </a:rPr>
              <a:t>do you like doing?</a:t>
            </a:r>
            <a:endParaRPr lang="en-US" sz="3600" dirty="0">
              <a:solidFill>
                <a:schemeClr val="tx1"/>
              </a:solidFill>
              <a:latin typeface="Dubai Medium" panose="020B0603030403030204" pitchFamily="34" charset="-78"/>
              <a:ea typeface="PMingLiU-ExtB" panose="02020500000000000000" pitchFamily="18" charset="-120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333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soccer player, singer, nurse, driver, police officer, actor</a:t>
            </a:r>
            <a:r>
              <a:rPr lang="en-US" sz="3600" i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9493" y="1818408"/>
            <a:ext cx="667957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Tom likes sports. I think he’ll be a soccer player.</a:t>
            </a:r>
            <a:endParaRPr lang="x-none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=""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78319" y="1182814"/>
              <a:ext cx="4835362" cy="436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soccer player,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</a:rPr>
                <a:t>singer,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</a:rPr>
                <a:t>nurse,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</a:rPr>
                <a:t>driver,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</a:rPr>
                <a:t>police officer,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</a:rPr>
                <a:t>actor.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ccer player">
            <a:hlinkClick r:id="" action="ppaction://media"/>
            <a:extLst>
              <a:ext uri="{FF2B5EF4-FFF2-40B4-BE49-F238E27FC236}">
                <a16:creationId xmlns="" xmlns:a16="http://schemas.microsoft.com/office/drawing/2014/main" id="{B7B080E4-33E2-02CD-11D8-69C14E2E6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8588" y="3854450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59473" y="646792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613069" y="3474971"/>
            <a:ext cx="3530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</a:rPr>
              <a:t>cầu </a:t>
            </a:r>
            <a:r>
              <a:rPr lang="en-US" sz="3600" dirty="0" err="1">
                <a:solidFill>
                  <a:srgbClr val="FF0000"/>
                </a:solidFill>
              </a:rPr>
              <a:t>thủ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930509" y="2459308"/>
            <a:ext cx="43715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soccer player</a:t>
            </a:r>
            <a:endParaRPr lang="x-none" sz="6000" b="1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0134D3-BEA2-8736-A2E8-9430A6D2F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3191"/>
            <a:ext cx="6214430" cy="661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FFD9A6-C3F9-01C9-9AB7-B038C9E11C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895" y="1423707"/>
            <a:ext cx="4286848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nger">
            <a:hlinkClick r:id="" action="ppaction://media"/>
            <a:extLst>
              <a:ext uri="{FF2B5EF4-FFF2-40B4-BE49-F238E27FC236}">
                <a16:creationId xmlns="" xmlns:a16="http://schemas.microsoft.com/office/drawing/2014/main" id="{76C7226B-BDBC-1776-F100-325317DB1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8963" y="3789363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59473" y="646792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613070" y="3474971"/>
            <a:ext cx="3006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</a:rPr>
              <a:t>ca </a:t>
            </a:r>
            <a:r>
              <a:rPr lang="en-US" sz="3600" dirty="0" err="1">
                <a:solidFill>
                  <a:srgbClr val="FF0000"/>
                </a:solidFill>
              </a:rPr>
              <a:t>sĩ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059889" y="2459308"/>
            <a:ext cx="21128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singer</a:t>
            </a:r>
            <a:endParaRPr lang="x-none" sz="6000" b="1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0134D3-BEA2-8736-A2E8-9430A6D2F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3191"/>
            <a:ext cx="6214430" cy="661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3B57AA3-9A42-39F6-CED3-7A10B82318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188" y="1328444"/>
            <a:ext cx="4448796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354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urse">
            <a:hlinkClick r:id="" action="ppaction://media"/>
            <a:extLst>
              <a:ext uri="{FF2B5EF4-FFF2-40B4-BE49-F238E27FC236}">
                <a16:creationId xmlns="" xmlns:a16="http://schemas.microsoft.com/office/drawing/2014/main" id="{A352D7B3-5D04-27E0-AF26-C98433901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5625" y="3586163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59473" y="646792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613070" y="3474971"/>
            <a:ext cx="3006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</a:rPr>
              <a:t>y </a:t>
            </a:r>
            <a:r>
              <a:rPr lang="en-US" sz="3600" dirty="0" err="1">
                <a:solidFill>
                  <a:srgbClr val="FF0000"/>
                </a:solidFill>
              </a:rPr>
              <a:t>tá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130966" y="2459307"/>
            <a:ext cx="1970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nurse</a:t>
            </a:r>
            <a:endParaRPr lang="x-none" sz="6000" b="1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0134D3-BEA2-8736-A2E8-9430A6D2F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3191"/>
            <a:ext cx="6214430" cy="661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16D0134-855C-38C1-793F-3B0984212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501" y="1326783"/>
            <a:ext cx="4315427" cy="42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825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river">
            <a:hlinkClick r:id="" action="ppaction://media"/>
            <a:extLst>
              <a:ext uri="{FF2B5EF4-FFF2-40B4-BE49-F238E27FC236}">
                <a16:creationId xmlns="" xmlns:a16="http://schemas.microsoft.com/office/drawing/2014/main" id="{E59FE0A3-BCE8-9AB0-573C-86F9272F5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3888" y="3773488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59473" y="646792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613070" y="3474971"/>
            <a:ext cx="3006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</a:rPr>
              <a:t>tài </a:t>
            </a:r>
            <a:r>
              <a:rPr lang="en-US" sz="3600" dirty="0" err="1">
                <a:solidFill>
                  <a:srgbClr val="FF0000"/>
                </a:solidFill>
              </a:rPr>
              <a:t>xế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076143" y="2413337"/>
            <a:ext cx="2080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driver</a:t>
            </a:r>
            <a:endParaRPr lang="x-none" sz="6000" b="1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0134D3-BEA2-8736-A2E8-9430A6D2F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3191"/>
            <a:ext cx="6214430" cy="661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3490DF7-1AAA-B87F-AF25-B9B0AE3FF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17" y="1204122"/>
            <a:ext cx="4981489" cy="454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291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1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477</Words>
  <Application>Microsoft Office PowerPoint</Application>
  <PresentationFormat>Custom</PresentationFormat>
  <Paragraphs>135</Paragraphs>
  <Slides>36</Slides>
  <Notes>25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103</cp:revision>
  <dcterms:created xsi:type="dcterms:W3CDTF">2023-01-31T08:21:18Z</dcterms:created>
  <dcterms:modified xsi:type="dcterms:W3CDTF">2025-04-04T12:14:58Z</dcterms:modified>
</cp:coreProperties>
</file>