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20"/>
  </p:notesMasterIdLst>
  <p:sldIdLst>
    <p:sldId id="380" r:id="rId4"/>
    <p:sldId id="348" r:id="rId5"/>
    <p:sldId id="329" r:id="rId6"/>
    <p:sldId id="330" r:id="rId7"/>
    <p:sldId id="332" r:id="rId8"/>
    <p:sldId id="333" r:id="rId9"/>
    <p:sldId id="347" r:id="rId10"/>
    <p:sldId id="351" r:id="rId11"/>
    <p:sldId id="349" r:id="rId12"/>
    <p:sldId id="259" r:id="rId13"/>
    <p:sldId id="381" r:id="rId14"/>
    <p:sldId id="346" r:id="rId15"/>
    <p:sldId id="342" r:id="rId16"/>
    <p:sldId id="376" r:id="rId17"/>
    <p:sldId id="377" r:id="rId18"/>
    <p:sldId id="379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55" d="100"/>
          <a:sy n="55" d="100"/>
        </p:scale>
        <p:origin x="642" y="90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9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227033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CC2A6-F0B8-60A5-F982-331F202CA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6414571-4684-4CA1-8CB0-7299609B4E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24B12-0BE4-1CFF-C58D-04B4B63B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F024E-7AA2-677B-7A6B-9D047484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728BFDD-3446-4F66-B893-5D172F5C28BA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548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7965D-DF60-C6C7-76B7-237F95FA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24365D1-7AC1-4094-A4B2-696756017D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88050-61DA-F2AC-F5FF-A9DF7FBA3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51AB2-705F-9B16-5918-8E913816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4BB8946-27CE-461E-A66C-BFE9B48359DE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5864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3" y="2279654"/>
            <a:ext cx="14038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3" y="6119288"/>
            <a:ext cx="14038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AB256-8D98-6D0F-60DA-BB3F968D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3B84089-5729-4B08-8AC9-F2CEA1EF76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5364E-311A-D836-4FA7-C0AC0F73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67057-4A8B-55FF-0FD4-A6B985B5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0E4CE27-BFF4-4504-8210-DA6D983CBB3B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74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F3D8AD-102C-C23B-8F69-A21EA5F4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32AE69B-3625-4B95-86B2-D1126A649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347BB8-3AF0-403B-A15C-7E3DA22D5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4ABE8B-820D-59A8-7881-153FB4D8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48A65F4-289D-42FE-BFB5-E474F1D07997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66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7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1" y="2241551"/>
            <a:ext cx="688578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196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7B1543E-BE4B-9D51-C229-DBB39ED7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1B3BFA5-19EE-414E-A20E-03C5ECC0CB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F894BC-9384-B935-FD22-ACCDBDF2C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6AF2DD-1DCA-511D-E570-A662B361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550EE5F-A759-4BC4-956D-E95EF1069E6A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306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BF5349-3D82-01FB-CB48-7CC57296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60A4C93-AA9C-44C6-8D46-CD477920DE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123DE5-6E4B-44D7-3EAF-823F779A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63CE33-9C56-B8C6-14E7-F9E79417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C0799B2-99AE-4E32-93F5-BEF2231F4F7C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324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D170077-1AC6-6AC4-7C52-184EAD4D8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663F634-1880-4169-AA35-7B526A1DD4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43C117-8246-FFB7-5E9E-345F85923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A050F5-C395-3135-34B5-FCBC447B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1950ADF-46A2-4137-8E97-A4A1040390B2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5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70"/>
            <a:ext cx="8240048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7A8891D-1098-EEF7-7BBB-C06DEAAB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DAB0BFA-8909-4876-B21D-D82F14A0EB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BF93DD-F15E-0386-DEA1-0D912720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CD7618-B5F3-B714-4303-EF725E48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9B10387-0D40-4BB6-9191-29BEF48CF3E1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35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70"/>
            <a:ext cx="8240048" cy="64981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0D1616-1337-03ED-E853-59439A1D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F2D9A34-0AF9-42AF-9BD5-9E2B3C176B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2669360-4DBA-FA24-51CE-3A63340A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9D91A7-6AC2-F9EE-EF71-433C0B10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CD00EC2-8FB7-407A-9E2D-A1C9BE6F92F3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7773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81AC5-40B1-B248-771B-DB6B8F7D5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F6EE8D5-82CD-4EE4-A9F6-34C965CCAA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E1821-36CE-60C9-CFA1-89B89D362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12D74-12A6-DD2C-D111-F26ECA79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BB91117-D2BC-4B92-BD91-006E2C0EEE5A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732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70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20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39862-5F98-ECD1-C075-CDD53650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C0BCA25-CB5B-4EC0-A5EC-16B04E0630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C3114-6E80-3258-A51D-8CDEA6ED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CE82B-179F-B791-FA20-1DEB0D43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6AB09BE-B5F7-425E-A9EA-66941BE2C3F6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452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55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04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22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48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53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0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38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49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86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75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3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73133" y="-4459733"/>
            <a:ext cx="16942271" cy="13754876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726699" y="644901"/>
            <a:ext cx="15013169" cy="81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536770" y="482890"/>
            <a:ext cx="15013169" cy="81509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12610746" y="7482267"/>
            <a:ext cx="1626596" cy="701867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313802" y="2037333"/>
            <a:ext cx="9649035" cy="3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444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4531346" y="6006934"/>
            <a:ext cx="7213947" cy="109973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693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6"/>
          <p:cNvGrpSpPr/>
          <p:nvPr/>
        </p:nvGrpSpPr>
        <p:grpSpPr>
          <a:xfrm>
            <a:off x="-580049" y="-395733"/>
            <a:ext cx="16942271" cy="13754876"/>
            <a:chOff x="-325864" y="-222600"/>
            <a:chExt cx="9517944" cy="7737118"/>
          </a:xfrm>
        </p:grpSpPr>
        <p:sp>
          <p:nvSpPr>
            <p:cNvPr id="147" name="Google Shape;147;p6"/>
            <p:cNvSpPr/>
            <p:nvPr/>
          </p:nvSpPr>
          <p:spPr>
            <a:xfrm flipH="1">
              <a:off x="5198413" y="392757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 flipH="1">
              <a:off x="797569" y="134034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 flipH="1">
              <a:off x="8364238" y="2445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 flipH="1">
              <a:off x="-177778" y="210468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 flipH="1">
              <a:off x="4029862" y="3520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8233981" y="5486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 flipH="1">
              <a:off x="-177898" y="3845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 flipH="1">
              <a:off x="-177871" y="4760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4604554" y="5541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2000741" y="6801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 flipH="1">
              <a:off x="387612" y="6797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-177798" y="5967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-317781" y="-68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 flipH="1">
              <a:off x="5196012" y="32036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1" name="Google Shape;161;p6"/>
            <p:cNvGrpSpPr/>
            <p:nvPr/>
          </p:nvGrpSpPr>
          <p:grpSpPr>
            <a:xfrm>
              <a:off x="-185781" y="-222600"/>
              <a:ext cx="9377821" cy="2147740"/>
              <a:chOff x="-185781" y="-222600"/>
              <a:chExt cx="9377821" cy="2147740"/>
            </a:xfrm>
          </p:grpSpPr>
          <p:sp>
            <p:nvSpPr>
              <p:cNvPr id="162" name="Google Shape;162;p6"/>
              <p:cNvSpPr/>
              <p:nvPr/>
            </p:nvSpPr>
            <p:spPr>
              <a:xfrm flipH="1">
                <a:off x="-177898" y="-150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 flipH="1">
                <a:off x="-185781" y="-222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4" name="Google Shape;164;p6"/>
            <p:cNvSpPr/>
            <p:nvPr/>
          </p:nvSpPr>
          <p:spPr>
            <a:xfrm flipH="1">
              <a:off x="824541" y="1267712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8384687" y="2373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-185941" y="202793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4020138" y="3448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-186021" y="3773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-185914" y="4687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718403" y="5469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1991136" y="6729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-185841" y="5894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-325864" y="-120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>
            <a:off x="726699" y="644901"/>
            <a:ext cx="15013169" cy="816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536770" y="482890"/>
            <a:ext cx="15013169" cy="81509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1281625" y="960000"/>
            <a:ext cx="13713388" cy="1003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1"/>
          </p:nvPr>
        </p:nvSpPr>
        <p:spPr>
          <a:xfrm>
            <a:off x="12610746" y="7482267"/>
            <a:ext cx="1626596" cy="701867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949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60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5"/>
            <a:ext cx="16276638" cy="1448404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506213"/>
            <a:ext cx="16276638" cy="64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47716" y="1050407"/>
            <a:ext cx="14355796" cy="5887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556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47716" y="274020"/>
            <a:ext cx="14355796" cy="94826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64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041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30BB73B-D989-48D4-E872-2EA1483C74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19019" y="486836"/>
            <a:ext cx="14038600" cy="176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B1909F3-F7E0-B49B-2AE8-89590DB39C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119019" y="2434167"/>
            <a:ext cx="14038600" cy="58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B81FC-EBBE-AD51-4E27-981793514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219170">
              <a:defRPr/>
            </a:pPr>
            <a:fld id="{B77312B2-FCF8-4DE0-AAC5-23EA368206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A8FFC-F218-2154-B7CF-E0BA02ACE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7456D-BA93-C09E-19E8-CAE221872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810FBF26-55EC-496E-AE9A-88AAD5242599}" type="slidenum">
              <a:rPr lang="en-US" altLang="en-US" smtClean="0"/>
              <a:pPr defTabSz="1219170"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2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2AC17AA-AA13-4125-B78C-8F247C4B37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733ACDD-BB5B-4178-A9E0-BC22082B3B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6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8.wdp"/><Relationship Id="rId12" Type="http://schemas.openxmlformats.org/officeDocument/2006/relationships/slide" Target="slide13.xml"/><Relationship Id="rId17" Type="http://schemas.openxmlformats.org/officeDocument/2006/relationships/image" Target="../media/image35.png"/><Relationship Id="rId2" Type="http://schemas.openxmlformats.org/officeDocument/2006/relationships/video" Target="../media/media9.mp4"/><Relationship Id="rId16" Type="http://schemas.openxmlformats.org/officeDocument/2006/relationships/slide" Target="slide15.xml"/><Relationship Id="rId1" Type="http://schemas.microsoft.com/office/2007/relationships/media" Target="../media/media9.mp4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slide" Target="slide3.xml"/><Relationship Id="rId15" Type="http://schemas.openxmlformats.org/officeDocument/2006/relationships/slide" Target="slide14.xml"/><Relationship Id="rId10" Type="http://schemas.microsoft.com/office/2007/relationships/hdphoto" Target="../media/hdphoto19.wdp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5.jpeg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0" Type="http://schemas.microsoft.com/office/2007/relationships/hdphoto" Target="../media/hdphoto23.wdp"/><Relationship Id="rId4" Type="http://schemas.openxmlformats.org/officeDocument/2006/relationships/audio" Target="../media/audio1.wav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microsoft.com/office/2007/relationships/hdphoto" Target="../media/hdphoto22.wdp"/><Relationship Id="rId5" Type="http://schemas.openxmlformats.org/officeDocument/2006/relationships/image" Target="../media/image47.png"/><Relationship Id="rId4" Type="http://schemas.openxmlformats.org/officeDocument/2006/relationships/image" Target="../media/image45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26" Type="http://schemas.microsoft.com/office/2007/relationships/hdphoto" Target="../media/hdphoto14.wdp"/><Relationship Id="rId3" Type="http://schemas.openxmlformats.org/officeDocument/2006/relationships/slideLayout" Target="../slideLayouts/slideLayout1.xml"/><Relationship Id="rId21" Type="http://schemas.microsoft.com/office/2007/relationships/hdphoto" Target="../media/hdphoto12.wdp"/><Relationship Id="rId7" Type="http://schemas.microsoft.com/office/2007/relationships/hdphoto" Target="../media/hdphoto8.wdp"/><Relationship Id="rId12" Type="http://schemas.openxmlformats.org/officeDocument/2006/relationships/slide" Target="slide5.xml"/><Relationship Id="rId17" Type="http://schemas.openxmlformats.org/officeDocument/2006/relationships/image" Target="../media/image24.png"/><Relationship Id="rId25" Type="http://schemas.openxmlformats.org/officeDocument/2006/relationships/image" Target="../media/image29.png"/><Relationship Id="rId2" Type="http://schemas.openxmlformats.org/officeDocument/2006/relationships/video" Target="../media/media3.mp4"/><Relationship Id="rId16" Type="http://schemas.openxmlformats.org/officeDocument/2006/relationships/slide" Target="slide6.xml"/><Relationship Id="rId20" Type="http://schemas.openxmlformats.org/officeDocument/2006/relationships/image" Target="../media/image26.png"/><Relationship Id="rId29" Type="http://schemas.openxmlformats.org/officeDocument/2006/relationships/image" Target="../media/image31.png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5" Type="http://schemas.microsoft.com/office/2007/relationships/hdphoto" Target="../media/hdphoto7.wdp"/><Relationship Id="rId15" Type="http://schemas.openxmlformats.org/officeDocument/2006/relationships/image" Target="../media/image23.png"/><Relationship Id="rId23" Type="http://schemas.openxmlformats.org/officeDocument/2006/relationships/image" Target="../media/image28.png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microsoft.com/office/2007/relationships/hdphoto" Target="../media/hdphoto11.wdp"/><Relationship Id="rId31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slide" Target="slide7.xml"/><Relationship Id="rId22" Type="http://schemas.openxmlformats.org/officeDocument/2006/relationships/image" Target="../media/image27.png"/><Relationship Id="rId27" Type="http://schemas.openxmlformats.org/officeDocument/2006/relationships/slide" Target="slide8.xml"/><Relationship Id="rId30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7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17" Type="http://schemas.microsoft.com/office/2007/relationships/hdphoto" Target="../media/hdphoto15.wdp"/><Relationship Id="rId2" Type="http://schemas.openxmlformats.org/officeDocument/2006/relationships/audio" Target="../media/media4.m4a"/><Relationship Id="rId16" Type="http://schemas.openxmlformats.org/officeDocument/2006/relationships/image" Target="../media/image31.png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7.wdp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17" Type="http://schemas.microsoft.com/office/2007/relationships/hdphoto" Target="../media/hdphoto15.wdp"/><Relationship Id="rId2" Type="http://schemas.openxmlformats.org/officeDocument/2006/relationships/video" Target="../media/media5.mp4"/><Relationship Id="rId16" Type="http://schemas.openxmlformats.org/officeDocument/2006/relationships/image" Target="../media/image31.png"/><Relationship Id="rId1" Type="http://schemas.microsoft.com/office/2007/relationships/media" Target="../media/media5.mp4"/><Relationship Id="rId6" Type="http://schemas.openxmlformats.org/officeDocument/2006/relationships/image" Target="../media/image9.jpe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7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17" Type="http://schemas.microsoft.com/office/2007/relationships/hdphoto" Target="../media/hdphoto15.wdp"/><Relationship Id="rId2" Type="http://schemas.openxmlformats.org/officeDocument/2006/relationships/audio" Target="../media/media6.m4a"/><Relationship Id="rId16" Type="http://schemas.openxmlformats.org/officeDocument/2006/relationships/image" Target="../media/image31.png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microsoft.com/office/2007/relationships/hdphoto" Target="../media/hdphoto16.wdp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7.mp4"/><Relationship Id="rId7" Type="http://schemas.openxmlformats.org/officeDocument/2006/relationships/notesSlide" Target="../notesSlides/notesSlide2.xml"/><Relationship Id="rId2" Type="http://schemas.microsoft.com/office/2007/relationships/media" Target="../media/media7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5" Type="http://schemas.openxmlformats.org/officeDocument/2006/relationships/video" Target="../media/media8.mp4"/><Relationship Id="rId10" Type="http://schemas.openxmlformats.org/officeDocument/2006/relationships/image" Target="../media/image35.png"/><Relationship Id="rId4" Type="http://schemas.microsoft.com/office/2007/relationships/media" Target="../media/media8.mp4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2956721" y="5994403"/>
            <a:ext cx="6728884" cy="2419351"/>
            <a:chOff x="226" y="2984"/>
            <a:chExt cx="3179" cy="1143"/>
          </a:xfrm>
        </p:grpSpPr>
        <p:sp>
          <p:nvSpPr>
            <p:cNvPr id="16398" name="Text Box 3"/>
            <p:cNvSpPr txBox="1">
              <a:spLocks noChangeArrowheads="1"/>
            </p:cNvSpPr>
            <p:nvPr/>
          </p:nvSpPr>
          <p:spPr bwMode="auto">
            <a:xfrm>
              <a:off x="2925" y="3206"/>
              <a:ext cx="480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defRPr/>
              </a:pPr>
              <a:endParaRPr lang="en-US" sz="5333">
                <a:solidFill>
                  <a:srgbClr val="FF3300"/>
                </a:solidFill>
                <a:latin typeface=".VnArial Narrow" pitchFamily="34" charset="0"/>
              </a:endParaRPr>
            </a:p>
          </p:txBody>
        </p:sp>
        <p:sp>
          <p:nvSpPr>
            <p:cNvPr id="16399" name="Text Box 4"/>
            <p:cNvSpPr txBox="1">
              <a:spLocks noChangeArrowheads="1"/>
            </p:cNvSpPr>
            <p:nvPr/>
          </p:nvSpPr>
          <p:spPr bwMode="auto">
            <a:xfrm>
              <a:off x="226" y="3222"/>
              <a:ext cx="240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defRPr/>
              </a:pPr>
              <a:endParaRPr lang="en-US" sz="5333">
                <a:solidFill>
                  <a:srgbClr val="FF3300"/>
                </a:solidFill>
                <a:latin typeface=".VnArial" pitchFamily="34" charset="0"/>
              </a:endParaRPr>
            </a:p>
          </p:txBody>
        </p:sp>
        <p:sp>
          <p:nvSpPr>
            <p:cNvPr id="16400" name="Text Box 5"/>
            <p:cNvSpPr txBox="1">
              <a:spLocks noChangeArrowheads="1"/>
            </p:cNvSpPr>
            <p:nvPr/>
          </p:nvSpPr>
          <p:spPr bwMode="auto">
            <a:xfrm>
              <a:off x="319" y="3682"/>
              <a:ext cx="240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defRPr/>
              </a:pPr>
              <a:endParaRPr lang="en-US" sz="5333">
                <a:solidFill>
                  <a:srgbClr val="FF3300"/>
                </a:solidFill>
                <a:latin typeface=".VnArial" pitchFamily="34" charset="0"/>
              </a:endParaRPr>
            </a:p>
          </p:txBody>
        </p:sp>
        <p:sp>
          <p:nvSpPr>
            <p:cNvPr id="16401" name="Text Box 6"/>
            <p:cNvSpPr txBox="1">
              <a:spLocks noChangeArrowheads="1"/>
            </p:cNvSpPr>
            <p:nvPr/>
          </p:nvSpPr>
          <p:spPr bwMode="auto">
            <a:xfrm>
              <a:off x="2087" y="2984"/>
              <a:ext cx="265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defRPr/>
              </a:pPr>
              <a:endParaRPr lang="en-US" sz="5333">
                <a:solidFill>
                  <a:srgbClr val="FF3300"/>
                </a:solidFill>
                <a:latin typeface=".VnArial" pitchFamily="34" charset="0"/>
              </a:endParaRPr>
            </a:p>
          </p:txBody>
        </p:sp>
        <p:sp>
          <p:nvSpPr>
            <p:cNvPr id="16402" name="Text Box 7"/>
            <p:cNvSpPr txBox="1">
              <a:spLocks noChangeArrowheads="1"/>
            </p:cNvSpPr>
            <p:nvPr/>
          </p:nvSpPr>
          <p:spPr bwMode="auto">
            <a:xfrm>
              <a:off x="2958" y="3696"/>
              <a:ext cx="33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defRPr/>
              </a:pPr>
              <a:endParaRPr lang="en-US" sz="5333">
                <a:solidFill>
                  <a:srgbClr val="FF3300"/>
                </a:solidFill>
                <a:latin typeface=".VnArial Narrow" pitchFamily="34" charset="0"/>
              </a:endParaRPr>
            </a:p>
          </p:txBody>
        </p:sp>
        <p:sp>
          <p:nvSpPr>
            <p:cNvPr id="16403" name="Text Box 8"/>
            <p:cNvSpPr txBox="1">
              <a:spLocks noChangeArrowheads="1"/>
            </p:cNvSpPr>
            <p:nvPr/>
          </p:nvSpPr>
          <p:spPr bwMode="auto">
            <a:xfrm>
              <a:off x="667" y="3018"/>
              <a:ext cx="240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1219170">
                <a:spcBef>
                  <a:spcPct val="50000"/>
                </a:spcBef>
                <a:defRPr/>
              </a:pPr>
              <a:endParaRPr lang="en-US" sz="5333">
                <a:solidFill>
                  <a:srgbClr val="FF3300"/>
                </a:solidFill>
                <a:latin typeface=".VnArial" pitchFamily="34" charset="0"/>
              </a:endParaRPr>
            </a:p>
          </p:txBody>
        </p:sp>
      </p:grp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2042319" y="7949626"/>
            <a:ext cx="680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defTabSz="1219170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ED7D31"/>
                </a:solidFill>
                <a:latin typeface=".VnArial" pitchFamily="34" charset="0"/>
              </a:rPr>
              <a:t>  </a:t>
            </a:r>
            <a:endParaRPr lang="en-US" sz="320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6388" name="Rectangle 10"/>
          <p:cNvSpPr>
            <a:spLocks noChangeArrowheads="1"/>
          </p:cNvSpPr>
          <p:nvPr/>
        </p:nvSpPr>
        <p:spPr bwMode="auto">
          <a:xfrm>
            <a:off x="2042319" y="0"/>
            <a:ext cx="12192000" cy="101600"/>
          </a:xfrm>
          <a:prstGeom prst="rect">
            <a:avLst/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389" name="Line 18"/>
          <p:cNvSpPr>
            <a:spLocks noChangeShapeType="1"/>
          </p:cNvSpPr>
          <p:nvPr/>
        </p:nvSpPr>
        <p:spPr bwMode="auto">
          <a:xfrm>
            <a:off x="2042319" y="1524000"/>
            <a:ext cx="0" cy="762000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2042319" y="5003226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defTabSz="1219170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0000FF"/>
                </a:solidFill>
                <a:latin typeface=".VnArial" pitchFamily="34" charset="0"/>
              </a:rPr>
              <a:t>   </a:t>
            </a:r>
            <a:endParaRPr lang="en-US" sz="320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16391" name="Picture 20" descr="natures1%20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11921" y="7721600"/>
            <a:ext cx="11049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1" descr="natures1%20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99121" y="8178800"/>
            <a:ext cx="11049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 Box 25"/>
          <p:cNvSpPr txBox="1">
            <a:spLocks noChangeArrowheads="1"/>
          </p:cNvSpPr>
          <p:nvPr/>
        </p:nvSpPr>
        <p:spPr bwMode="auto">
          <a:xfrm>
            <a:off x="2550319" y="2641602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VNI-Bodon-Poster" pitchFamily="2" charset="0"/>
              </a:rPr>
              <a:t> </a:t>
            </a:r>
            <a:endParaRPr lang="en-US" sz="2400">
              <a:solidFill>
                <a:srgbClr val="FF0066"/>
              </a:solidFill>
              <a:latin typeface="VNI-Bodon-Poster" pitchFamily="2" charset="0"/>
            </a:endParaRPr>
          </a:p>
        </p:txBody>
      </p:sp>
      <p:pic>
        <p:nvPicPr>
          <p:cNvPr id="16394" name="Picture 26" descr="natures1%20(1)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321" y="8178800"/>
            <a:ext cx="11049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Rectangle 27" descr="baby 1"/>
          <p:cNvSpPr>
            <a:spLocks noChangeArrowheads="1"/>
          </p:cNvSpPr>
          <p:nvPr/>
        </p:nvSpPr>
        <p:spPr bwMode="auto">
          <a:xfrm>
            <a:off x="10319" y="0"/>
            <a:ext cx="16256000" cy="9144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spcBef>
                <a:spcPct val="50000"/>
              </a:spcBef>
              <a:defRPr/>
            </a:pPr>
            <a:r>
              <a:rPr lang="en-US" sz="4800" dirty="0">
                <a:solidFill>
                  <a:srgbClr val="FFFF00"/>
                </a:solidFill>
                <a:latin typeface="Calibri" panose="020F0502020204030204"/>
              </a:rPr>
              <a:t>	 </a:t>
            </a:r>
            <a:r>
              <a:rPr lang="en-US" sz="4800" dirty="0">
                <a:solidFill>
                  <a:srgbClr val="FFFF00"/>
                </a:solidFill>
                <a:latin typeface=".VnAristote" pitchFamily="34" charset="0"/>
              </a:rPr>
              <a:t>-</a:t>
            </a:r>
            <a:endParaRPr lang="en-US" sz="4800" dirty="0">
              <a:solidFill>
                <a:srgbClr val="FF0000"/>
              </a:solidFill>
              <a:latin typeface=".VnAristote" pitchFamily="34" charset="0"/>
            </a:endParaRPr>
          </a:p>
        </p:txBody>
      </p:sp>
      <p:sp>
        <p:nvSpPr>
          <p:cNvPr id="16396" name="Text Box 29"/>
          <p:cNvSpPr txBox="1">
            <a:spLocks noChangeArrowheads="1"/>
          </p:cNvSpPr>
          <p:nvPr/>
        </p:nvSpPr>
        <p:spPr bwMode="auto">
          <a:xfrm>
            <a:off x="5090319" y="2133601"/>
            <a:ext cx="66040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defRPr/>
            </a:pPr>
            <a:r>
              <a:rPr lang="en-US" sz="3733">
                <a:solidFill>
                  <a:srgbClr val="ED7D31"/>
                </a:solidFill>
                <a:latin typeface="VNI-Avo" pitchFamily="2" charset="0"/>
              </a:rPr>
              <a:t>	</a:t>
            </a:r>
            <a:endParaRPr lang="en-US" sz="3200">
              <a:solidFill>
                <a:srgbClr val="ED7D31"/>
              </a:solidFill>
              <a:latin typeface="VNI-Avo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171" y="2016370"/>
            <a:ext cx="892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9727" y="2426677"/>
            <a:ext cx="10294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vi-VN" sz="8000" b="1" dirty="0">
                <a:solidFill>
                  <a:srgbClr val="FF0000"/>
                </a:solidFill>
                <a:latin typeface="Arial" panose="020B0604020202020204" pitchFamily="34" charset="0"/>
              </a:rPr>
              <a:t>Chào mừng quý thầy cô đến dự giờ thăm lớp 3A2 !</a:t>
            </a:r>
            <a:endParaRPr lang="en-US" sz="80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7799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44E3C4-CFDB-EEB9-E65C-B79D51D33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FF035-5A85-E829-1A7F-00E75AE9E29E}"/>
              </a:ext>
            </a:extLst>
          </p:cNvPr>
          <p:cNvSpPr txBox="1"/>
          <p:nvPr/>
        </p:nvSpPr>
        <p:spPr>
          <a:xfrm>
            <a:off x="289447" y="2411760"/>
            <a:ext cx="1912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1736" y="2685539"/>
            <a:ext cx="13497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733967" y="2229376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9 tuổi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1999460" y="3478085"/>
            <a:ext cx="14349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Bố: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223586" y="2041097"/>
            <a:ext cx="2493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725500" y="3532391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5283367" y="3547097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830314" y="3560763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534923" y="1381983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8373104" y="3520182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5248014" y="3319460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810" y="4632091"/>
            <a:ext cx="162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3712527" y="3327921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5198CC24-5ACE-4429-87B6-E06972290549}"/>
              </a:ext>
            </a:extLst>
          </p:cNvPr>
          <p:cNvSpPr txBox="1"/>
          <p:nvPr/>
        </p:nvSpPr>
        <p:spPr>
          <a:xfrm>
            <a:off x="895399" y="701132"/>
            <a:ext cx="13876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 nay con 9 tuổi, tuổi bố gấp 4 lần tuổi con. Hỏi năm nay bố bao nhiêu tuổi?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3" name="Flowchart: Connector 112">
            <a:extLst>
              <a:ext uri="{FF2B5EF4-FFF2-40B4-BE49-F238E27FC236}">
                <a16:creationId xmlns:a16="http://schemas.microsoft.com/office/drawing/2014/main" id="{6349028E-5F7F-4AA8-8FA0-B9CEE2910C8A}"/>
              </a:ext>
            </a:extLst>
          </p:cNvPr>
          <p:cNvSpPr/>
          <p:nvPr/>
        </p:nvSpPr>
        <p:spPr>
          <a:xfrm>
            <a:off x="179924" y="543024"/>
            <a:ext cx="731520" cy="697627"/>
          </a:xfrm>
          <a:prstGeom prst="flowChartConnector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D5DEF711-645B-422B-B1D6-8500A7968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6" t="22464" r="3116" b="8012"/>
          <a:stretch/>
        </p:blipFill>
        <p:spPr>
          <a:xfrm>
            <a:off x="-301615" y="4624614"/>
            <a:ext cx="3991312" cy="4406908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C387F336-E162-E85D-8464-2819E2B58C49}"/>
              </a:ext>
            </a:extLst>
          </p:cNvPr>
          <p:cNvSpPr/>
          <p:nvPr/>
        </p:nvSpPr>
        <p:spPr>
          <a:xfrm>
            <a:off x="5556417" y="5577897"/>
            <a:ext cx="8680563" cy="3098273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 w="25400" cap="flat" cmpd="sng" algn="ctr">
            <a:solidFill>
              <a:srgbClr val="4F81BD">
                <a:lumMod val="40000"/>
                <a:lumOff val="6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67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giải</a:t>
            </a:r>
            <a:r>
              <a:rPr kumimoji="0" lang="nl-NL" sz="4267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kumimoji="0" lang="nl-NL" sz="4267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tuổi của bố năm nay là: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67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× 4 = 36 (tuổi)</a:t>
            </a:r>
            <a:endParaRPr kumimoji="0" lang="vi-VN" sz="4267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</a:t>
            </a:r>
            <a:r>
              <a:rPr kumimoji="0" lang="vi-VN" sz="42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kumimoji="0" lang="nl-NL" sz="4267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</a:t>
            </a:r>
            <a:r>
              <a:rPr kumimoji="0" lang="nl-NL" sz="4267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36 tuổi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1652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59" grpId="0"/>
      <p:bldP spid="115" grpId="0" build="p" animBg="1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4267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4267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049781"/>
            <a:ext cx="950872" cy="1287446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6" name="tro cho cung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51836" y="2915815"/>
            <a:ext cx="1470696" cy="54225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8282335" y="3491880"/>
            <a:ext cx="3933593" cy="2304256"/>
          </a:xfrm>
          <a:prstGeom prst="wedgeRectCallout">
            <a:avLst>
              <a:gd name="adj1" fmla="val 66911"/>
              <a:gd name="adj2" fmla="val 83194"/>
            </a:avLst>
          </a:prstGeom>
          <a:solidFill>
            <a:schemeClr val="bg2">
              <a:lumMod val="7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FF0000"/>
                </a:solidFill>
              </a:rPr>
              <a:t>Cảm ơn các bạn đã giúp mình nhặt hạt dẻ!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515E-6 5.55556E-7 L 0.48318 -0.01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9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646023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75043"/>
              <a:ext cx="6468097" cy="125999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r>
                <a:rPr lang="en-US" sz="5400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5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3" name="cung c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 flipH="1">
            <a:off x="13754942" y="2704119"/>
            <a:ext cx="1318720" cy="105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925943" y="1065707"/>
            <a:ext cx="2033997" cy="178007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</a:t>
            </a:r>
            <a:r>
              <a:rPr lang="vi-VN" sz="4000" b="1" dirty="0" smtClean="0">
                <a:solidFill>
                  <a:srgbClr val="0000FF"/>
                </a:solidFill>
              </a:rPr>
              <a:t>12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</a:t>
            </a:r>
            <a:r>
              <a:rPr lang="vi-VN" sz="4000" b="1" dirty="0" smtClean="0">
                <a:solidFill>
                  <a:srgbClr val="0000FF"/>
                </a:solidFill>
              </a:rPr>
              <a:t>2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</a:t>
            </a:r>
            <a:r>
              <a:rPr lang="vi-VN" sz="4000" b="1" dirty="0" smtClean="0">
                <a:solidFill>
                  <a:srgbClr val="0000FF"/>
                </a:solidFill>
              </a:rPr>
              <a:t>35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14683" y="1255564"/>
            <a:ext cx="10983927" cy="2308324"/>
          </a:xfrm>
          <a:prstGeom prst="rect">
            <a:avLst/>
          </a:prstGeom>
          <a:solidFill>
            <a:schemeClr val="accent2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48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vi-VN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 được 7 bông h</a:t>
            </a:r>
            <a:r>
              <a:rPr lang="en-US" sz="48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48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ungc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13898610" y="1663937"/>
            <a:ext cx="1339875" cy="7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1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5" grpId="1" animBg="1"/>
      <p:bldP spid="26" grpId="1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925943" y="1065707"/>
            <a:ext cx="2033997" cy="1780075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5113983" y="1255564"/>
            <a:ext cx="8784627" cy="1938992"/>
          </a:xfrm>
          <a:prstGeom prst="rect">
            <a:avLst/>
          </a:prstGeom>
          <a:solidFill>
            <a:schemeClr val="accent2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60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gấp một số lên một số lần ta làm thế nào?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muon g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67714" y="6516216"/>
            <a:ext cx="443877" cy="24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5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>
            <a:extLst>
              <a:ext uri="{FF2B5EF4-FFF2-40B4-BE49-F238E27FC236}">
                <a16:creationId xmlns:a16="http://schemas.microsoft.com/office/drawing/2014/main" id="{FA049785-F1DC-9EE0-13B2-35A0B2250ED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2377281" y="4419600"/>
            <a:ext cx="9144000" cy="304800"/>
            <a:chOff x="0" y="1776"/>
            <a:chExt cx="5952" cy="272"/>
          </a:xfrm>
        </p:grpSpPr>
        <p:pic>
          <p:nvPicPr>
            <p:cNvPr id="32784" name="Picture 3" descr="bees">
              <a:extLst>
                <a:ext uri="{FF2B5EF4-FFF2-40B4-BE49-F238E27FC236}">
                  <a16:creationId xmlns:a16="http://schemas.microsoft.com/office/drawing/2014/main" id="{4182E733-972C-F3D4-BAB0-8FFA0D79D7C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3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5" name="Picture 4" descr="bees">
              <a:extLst>
                <a:ext uri="{FF2B5EF4-FFF2-40B4-BE49-F238E27FC236}">
                  <a16:creationId xmlns:a16="http://schemas.microsoft.com/office/drawing/2014/main" id="{08E10AA1-840E-6118-F446-A0563B45351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776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71" name="Group 5">
            <a:extLst>
              <a:ext uri="{FF2B5EF4-FFF2-40B4-BE49-F238E27FC236}">
                <a16:creationId xmlns:a16="http://schemas.microsoft.com/office/drawing/2014/main" id="{77B27DF4-DD4C-5E22-4205-5DE9B195CE4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9488753" y="4339167"/>
            <a:ext cx="9084733" cy="406400"/>
            <a:chOff x="0" y="1776"/>
            <a:chExt cx="5952" cy="272"/>
          </a:xfrm>
        </p:grpSpPr>
        <p:pic>
          <p:nvPicPr>
            <p:cNvPr id="32782" name="Picture 6" descr="bees">
              <a:extLst>
                <a:ext uri="{FF2B5EF4-FFF2-40B4-BE49-F238E27FC236}">
                  <a16:creationId xmlns:a16="http://schemas.microsoft.com/office/drawing/2014/main" id="{FCC4A1CA-970D-8C67-3219-A9E2610DC4E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3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7" descr="bees">
              <a:extLst>
                <a:ext uri="{FF2B5EF4-FFF2-40B4-BE49-F238E27FC236}">
                  <a16:creationId xmlns:a16="http://schemas.microsoft.com/office/drawing/2014/main" id="{76550C9B-9A00-C016-231F-2817EFBCAE5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776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72" name="Group 8">
            <a:extLst>
              <a:ext uri="{FF2B5EF4-FFF2-40B4-BE49-F238E27FC236}">
                <a16:creationId xmlns:a16="http://schemas.microsoft.com/office/drawing/2014/main" id="{D163ECF2-E4C1-46CB-64B2-A520596D563B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245519" y="0"/>
            <a:ext cx="11684000" cy="203200"/>
            <a:chOff x="0" y="1776"/>
            <a:chExt cx="5952" cy="272"/>
          </a:xfrm>
        </p:grpSpPr>
        <p:pic>
          <p:nvPicPr>
            <p:cNvPr id="32780" name="Picture 9" descr="bees">
              <a:extLst>
                <a:ext uri="{FF2B5EF4-FFF2-40B4-BE49-F238E27FC236}">
                  <a16:creationId xmlns:a16="http://schemas.microsoft.com/office/drawing/2014/main" id="{52A64D68-B107-7AFD-1070-AA63552EA5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3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1" name="Picture 10" descr="bees">
              <a:extLst>
                <a:ext uri="{FF2B5EF4-FFF2-40B4-BE49-F238E27FC236}">
                  <a16:creationId xmlns:a16="http://schemas.microsoft.com/office/drawing/2014/main" id="{40844254-DC11-E836-F836-F19EB99A76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776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73" name="Group 11">
            <a:extLst>
              <a:ext uri="{FF2B5EF4-FFF2-40B4-BE49-F238E27FC236}">
                <a16:creationId xmlns:a16="http://schemas.microsoft.com/office/drawing/2014/main" id="{3B40C5BA-F8EB-4D08-D888-F98184253655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2042319" y="8737600"/>
            <a:ext cx="11785600" cy="406400"/>
            <a:chOff x="0" y="1776"/>
            <a:chExt cx="5952" cy="272"/>
          </a:xfrm>
        </p:grpSpPr>
        <p:pic>
          <p:nvPicPr>
            <p:cNvPr id="32778" name="Picture 12" descr="bees">
              <a:extLst>
                <a:ext uri="{FF2B5EF4-FFF2-40B4-BE49-F238E27FC236}">
                  <a16:creationId xmlns:a16="http://schemas.microsoft.com/office/drawing/2014/main" id="{03C3A8C9-18F3-9174-47F2-4A0E6B7DC6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93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13" descr="bees">
              <a:extLst>
                <a:ext uri="{FF2B5EF4-FFF2-40B4-BE49-F238E27FC236}">
                  <a16:creationId xmlns:a16="http://schemas.microsoft.com/office/drawing/2014/main" id="{C90685C8-2909-05BB-0BD1-B1DD3730B2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776"/>
              <a:ext cx="2976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4" name="Picture 14" descr="ImageX[49]">
            <a:extLst>
              <a:ext uri="{FF2B5EF4-FFF2-40B4-BE49-F238E27FC236}">
                <a16:creationId xmlns:a16="http://schemas.microsoft.com/office/drawing/2014/main" id="{D51CC6BA-B0DE-65A0-1EB7-A038155FB9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7817">
            <a:off x="13827919" y="84328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5" descr="Buombay">
            <a:extLst>
              <a:ext uri="{FF2B5EF4-FFF2-40B4-BE49-F238E27FC236}">
                <a16:creationId xmlns:a16="http://schemas.microsoft.com/office/drawing/2014/main" id="{309DAB9C-A852-790A-01F5-A76A53B3B4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77281" y="4419600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16">
            <a:extLst>
              <a:ext uri="{FF2B5EF4-FFF2-40B4-BE49-F238E27FC236}">
                <a16:creationId xmlns:a16="http://schemas.microsoft.com/office/drawing/2014/main" id="{137C3702-7BB4-26C0-B654-B0DF1B061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519" y="1219202"/>
            <a:ext cx="721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21917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7" name="Text Box 17">
            <a:extLst>
              <a:ext uri="{FF2B5EF4-FFF2-40B4-BE49-F238E27FC236}">
                <a16:creationId xmlns:a16="http://schemas.microsoft.com/office/drawing/2014/main" id="{AAFB8FE0-D8D0-35F1-F117-1AA1B8419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270" y="611333"/>
            <a:ext cx="11277600" cy="26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altLang="en-US" sz="40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4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 </a:t>
            </a:r>
          </a:p>
          <a:p>
            <a:pPr algn="ctr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4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</a:t>
            </a:r>
            <a:r>
              <a:rPr lang="vi-VN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Gấp một số lên một số lần (tiết 1)</a:t>
            </a:r>
            <a:endParaRPr lang="en-US" alt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733" b="1" u="sng" dirty="0">
              <a:solidFill>
                <a:srgbClr val="99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6145" y="4230586"/>
            <a:ext cx="11086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vi-VN" sz="4800" b="1" u="sng" dirty="0" smtClean="0">
                <a:solidFill>
                  <a:srgbClr val="0000FF"/>
                </a:solidFill>
                <a:latin typeface="Times New Roman" pitchFamily="18" charset="0"/>
              </a:rPr>
              <a:t>Ghi nhớ</a:t>
            </a:r>
            <a:r>
              <a:rPr lang="vi-VN" sz="4800" b="1" dirty="0" smtClean="0">
                <a:solidFill>
                  <a:srgbClr val="0000FF"/>
                </a:solidFill>
                <a:latin typeface="Times New Roman" pitchFamily="18" charset="0"/>
              </a:rPr>
              <a:t>: 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Muốn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gấp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lấy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đó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150070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7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23015" y="2143108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7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>
            <a:prstTxWarp prst="textNoShape">
              <a:avLst/>
            </a:prstTxWarp>
          </a:bodyPr>
          <a:lstStyle/>
          <a:p>
            <a:endParaRPr lang="en-US" sz="2489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759" y="5724128"/>
            <a:ext cx="4666315" cy="466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889" y="-169331"/>
            <a:ext cx="2513095" cy="1821084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6464"/>
            <a:ext cx="9271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Em hãy giải  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4209909" y="2878980"/>
            <a:ext cx="1448144" cy="814673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885328" y="3689194"/>
            <a:ext cx="5685039" cy="2387424"/>
          </a:xfrm>
          <a:prstGeom prst="wedgeEllipseCallout">
            <a:avLst>
              <a:gd name="adj1" fmla="val -48632"/>
              <a:gd name="adj2" fmla="val 870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/>
              <a:t>Cảm ơn các bạn đã giải cứu chúng tớ!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348 -0.00157 L -0.84805 0.01944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1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4" grpId="0"/>
      <p:bldP spid="24" grpId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x 3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872741" y="4092823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60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849807" y="5506338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B.99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781436" y="7098119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C.90</a:t>
            </a:r>
          </a:p>
        </p:txBody>
      </p:sp>
      <p:pic>
        <p:nvPicPr>
          <p:cNvPr id="2" name="Khoidong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53285" y="201166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08" y="133813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6311584" y="7020272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C. 62 </a:t>
            </a:r>
            <a:r>
              <a:rPr lang="en-US" sz="4267" b="1" dirty="0" err="1">
                <a:solidFill>
                  <a:srgbClr val="FF0000"/>
                </a:solidFill>
              </a:rPr>
              <a:t>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11584" y="5457760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B</a:t>
            </a:r>
            <a:r>
              <a:rPr lang="en-US" sz="4267" b="1">
                <a:solidFill>
                  <a:srgbClr val="FF0000"/>
                </a:solidFill>
              </a:rPr>
              <a:t>. 57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11584" y="3759041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</a:t>
            </a:r>
            <a:r>
              <a:rPr lang="en-US" sz="4267" b="1">
                <a:solidFill>
                  <a:srgbClr val="FF0000"/>
                </a:solidFill>
              </a:rPr>
              <a:t>. 72 trang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7879" y="985131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khoidong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14772610" y="2094406"/>
            <a:ext cx="1308993" cy="73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quả của phép tính</a:t>
            </a:r>
          </a:p>
          <a:p>
            <a:pPr lvl="0"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20000" y="461763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FF0000"/>
                </a:solidFill>
              </a:rPr>
              <a:t>A. </a:t>
            </a:r>
            <a:r>
              <a:rPr lang="en-US" sz="4267" b="1" dirty="0" smtClean="0">
                <a:solidFill>
                  <a:srgbClr val="FF0000"/>
                </a:solidFill>
              </a:rPr>
              <a:t>50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07204" y="7668983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67" b="1" dirty="0">
                <a:solidFill>
                  <a:srgbClr val="FF0000"/>
                </a:solidFill>
              </a:rPr>
              <a:t>C</a:t>
            </a:r>
            <a:r>
              <a:rPr lang="en-US" sz="4267" b="1" dirty="0" smtClean="0">
                <a:solidFill>
                  <a:srgbClr val="FF0000"/>
                </a:solidFill>
              </a:rPr>
              <a:t>. 21</a:t>
            </a:r>
            <a:endParaRPr lang="en-US" sz="4267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57997" y="6193315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67" b="1" dirty="0" smtClean="0">
                <a:solidFill>
                  <a:srgbClr val="FF0000"/>
                </a:solidFill>
              </a:rPr>
              <a:t>B</a:t>
            </a:r>
            <a:r>
              <a:rPr lang="en-US" sz="4267" b="1" dirty="0" smtClean="0">
                <a:solidFill>
                  <a:srgbClr val="FF0000"/>
                </a:solidFill>
              </a:rPr>
              <a:t>. 80</a:t>
            </a:r>
            <a:endParaRPr lang="en-US" sz="4267" b="1" dirty="0">
              <a:solidFill>
                <a:srgbClr val="FF0000"/>
              </a:solidFill>
            </a:endParaRPr>
          </a:p>
        </p:txBody>
      </p:sp>
      <p:pic>
        <p:nvPicPr>
          <p:cNvPr id="2" name="KD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37415" y="1533461"/>
            <a:ext cx="1080119" cy="108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632583" y="3957935"/>
            <a:ext cx="12491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1699361" y="4872226"/>
            <a:ext cx="14349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131840"/>
            <a:ext cx="24933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4000" b="1" u="sng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4000" b="1" u="sng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4777389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6310195" y="4920419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0934314" y="4996602"/>
            <a:ext cx="39240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6 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 4 = 24 (quả)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298559" y="4213751"/>
            <a:ext cx="5283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</a:rPr>
              <a:t>S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ố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táo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1481673" y="5719186"/>
            <a:ext cx="42675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u="sng" dirty="0">
                <a:solidFill>
                  <a:srgbClr val="0000FF"/>
                </a:solidFill>
                <a:latin typeface="Times New Roman" pitchFamily="18" charset="0"/>
              </a:rPr>
              <a:t>Đáp 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: 24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</a:rPr>
              <a:t> táo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1867370" y="3357554"/>
            <a:ext cx="233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u="sng" dirty="0" err="1">
                <a:solidFill>
                  <a:srgbClr val="008000"/>
                </a:solidFill>
                <a:latin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800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8000"/>
                </a:solidFill>
                <a:latin typeface="Times New Roman" pitchFamily="18" charset="0"/>
              </a:rPr>
              <a:t>giải</a:t>
            </a:r>
            <a:endParaRPr lang="en-US" sz="4000" b="1" u="sng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257159" y="7085901"/>
            <a:ext cx="1349211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</a:rPr>
              <a:t>lần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1585591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>
            <a:extLst>
              <a:ext uri="{FF2B5EF4-FFF2-40B4-BE49-F238E27FC236}">
                <a16:creationId xmlns:a16="http://schemas.microsoft.com/office/drawing/2014/main" id="{FF880BE5-E8A3-64D0-DED5-974DA223864C}"/>
              </a:ext>
            </a:extLst>
          </p:cNvPr>
          <p:cNvGrpSpPr>
            <a:grpSpLocks/>
          </p:cNvGrpSpPr>
          <p:nvPr/>
        </p:nvGrpSpPr>
        <p:grpSpPr bwMode="auto">
          <a:xfrm>
            <a:off x="7833524" y="4878667"/>
            <a:ext cx="1524000" cy="596010"/>
            <a:chOff x="576" y="1792"/>
            <a:chExt cx="720" cy="248"/>
          </a:xfrm>
        </p:grpSpPr>
        <p:grpSp>
          <p:nvGrpSpPr>
            <p:cNvPr id="106" name="Group 7">
              <a:extLst>
                <a:ext uri="{FF2B5EF4-FFF2-40B4-BE49-F238E27FC236}">
                  <a16:creationId xmlns:a16="http://schemas.microsoft.com/office/drawing/2014/main" id="{7AEA4FD7-0A6E-F4B5-23DB-CD5412356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>
                <a:extLst>
                  <a:ext uri="{FF2B5EF4-FFF2-40B4-BE49-F238E27FC236}">
                    <a16:creationId xmlns:a16="http://schemas.microsoft.com/office/drawing/2014/main" id="{C16334A8-0E6C-33C0-EBCA-5D7A2FB3A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Line 9">
                <a:extLst>
                  <a:ext uri="{FF2B5EF4-FFF2-40B4-BE49-F238E27FC236}">
                    <a16:creationId xmlns:a16="http://schemas.microsoft.com/office/drawing/2014/main" id="{7DA165FE-037F-C3CD-F4D4-A72865739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Line 10">
                <a:extLst>
                  <a:ext uri="{FF2B5EF4-FFF2-40B4-BE49-F238E27FC236}">
                    <a16:creationId xmlns:a16="http://schemas.microsoft.com/office/drawing/2014/main" id="{7B559691-A252-986D-B0EC-3FE439F317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7" name="AutoShape 21">
              <a:extLst>
                <a:ext uri="{FF2B5EF4-FFF2-40B4-BE49-F238E27FC236}">
                  <a16:creationId xmlns:a16="http://schemas.microsoft.com/office/drawing/2014/main" id="{25A26A47-723D-DB0D-0895-FCF50F98DFC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>
            <a:extLst>
              <a:ext uri="{FF2B5EF4-FFF2-40B4-BE49-F238E27FC236}">
                <a16:creationId xmlns:a16="http://schemas.microsoft.com/office/drawing/2014/main" id="{3AEC8F55-6D66-9A2F-D654-361553718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989" y="5715008"/>
            <a:ext cx="1625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iết 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0" y="142872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1917602" y="1732239"/>
            <a:ext cx="13355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àm thế nào?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1D6244B-6A32-89A9-036D-BC6562DAE619}"/>
              </a:ext>
            </a:extLst>
          </p:cNvPr>
          <p:cNvCxnSpPr>
            <a:cxnSpLocks/>
          </p:cNvCxnSpPr>
          <p:nvPr/>
        </p:nvCxnSpPr>
        <p:spPr>
          <a:xfrm flipV="1">
            <a:off x="3264898" y="4401198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" name="khamph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98959" y="530996"/>
            <a:ext cx="806440" cy="453674"/>
          </a:xfrm>
          <a:prstGeom prst="rect">
            <a:avLst/>
          </a:prstGeom>
        </p:spPr>
      </p:pic>
      <p:pic>
        <p:nvPicPr>
          <p:cNvPr id="3" name="ghi nho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2535" y="8811377"/>
            <a:ext cx="815434" cy="115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6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66" grpId="0"/>
      <p:bldP spid="93" grpId="0"/>
      <p:bldP spid="50" grpId="0"/>
      <p:bldP spid="50" grpId="1"/>
    </p:bldLst>
  </p:timing>
  <p:extLst mod="1"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3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24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Table 11">
            <a:extLst>
              <a:ext uri="{FF2B5EF4-FFF2-40B4-BE49-F238E27FC236}">
                <a16:creationId xmlns:a16="http://schemas.microsoft.com/office/drawing/2014/main" id="{968247E2-6322-8792-3996-560610724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73678"/>
              </p:ext>
            </p:extLst>
          </p:nvPr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>
                  <a:extLst>
                    <a:ext uri="{9D8B030D-6E8A-4147-A177-3AD203B41FA5}">
                      <a16:colId xmlns:a16="http://schemas.microsoft.com/office/drawing/2014/main" val="2323258223"/>
                    </a:ext>
                  </a:extLst>
                </a:gridCol>
                <a:gridCol w="1429553">
                  <a:extLst>
                    <a:ext uri="{9D8B030D-6E8A-4147-A177-3AD203B41FA5}">
                      <a16:colId xmlns:a16="http://schemas.microsoft.com/office/drawing/2014/main" val="1789031454"/>
                    </a:ext>
                  </a:extLst>
                </a:gridCol>
                <a:gridCol w="1014976">
                  <a:extLst>
                    <a:ext uri="{9D8B030D-6E8A-4147-A177-3AD203B41FA5}">
                      <a16:colId xmlns:a16="http://schemas.microsoft.com/office/drawing/2014/main" val="3809786967"/>
                    </a:ext>
                  </a:extLst>
                </a:gridCol>
                <a:gridCol w="1354486">
                  <a:extLst>
                    <a:ext uri="{9D8B030D-6E8A-4147-A177-3AD203B41FA5}">
                      <a16:colId xmlns:a16="http://schemas.microsoft.com/office/drawing/2014/main" val="3579474196"/>
                    </a:ext>
                  </a:extLst>
                </a:gridCol>
                <a:gridCol w="1278861">
                  <a:extLst>
                    <a:ext uri="{9D8B030D-6E8A-4147-A177-3AD203B41FA5}">
                      <a16:colId xmlns:a16="http://schemas.microsoft.com/office/drawing/2014/main" val="1082740501"/>
                    </a:ext>
                  </a:extLst>
                </a:gridCol>
                <a:gridCol w="1285884">
                  <a:extLst>
                    <a:ext uri="{9D8B030D-6E8A-4147-A177-3AD203B41FA5}">
                      <a16:colId xmlns:a16="http://schemas.microsoft.com/office/drawing/2014/main" val="2068357060"/>
                    </a:ext>
                  </a:extLst>
                </a:gridCol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8034156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3499062"/>
                  </a:ext>
                </a:extLst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328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5B00C61-6FB2-AA22-CEF7-AB326FF9415E}"/>
              </a:ext>
            </a:extLst>
          </p:cNvPr>
          <p:cNvSpPr txBox="1"/>
          <p:nvPr/>
        </p:nvSpPr>
        <p:spPr>
          <a:xfrm>
            <a:off x="2923345" y="2000232"/>
            <a:ext cx="1673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BF1E3C-9395-25C6-ED86-56D27D24DC29}"/>
              </a:ext>
            </a:extLst>
          </p:cNvPr>
          <p:cNvSpPr txBox="1"/>
          <p:nvPr/>
        </p:nvSpPr>
        <p:spPr>
          <a:xfrm>
            <a:off x="13234714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249052-B57A-7906-980C-51906917E65B}"/>
              </a:ext>
            </a:extLst>
          </p:cNvPr>
          <p:cNvSpPr txBox="1"/>
          <p:nvPr/>
        </p:nvSpPr>
        <p:spPr>
          <a:xfrm>
            <a:off x="10284069" y="3720098"/>
            <a:ext cx="11666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5CF037-57E3-72EE-8962-FAD41F97F83D}"/>
              </a:ext>
            </a:extLst>
          </p:cNvPr>
          <p:cNvSpPr txBox="1"/>
          <p:nvPr/>
        </p:nvSpPr>
        <p:spPr>
          <a:xfrm>
            <a:off x="11882735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83106A-95AE-0561-62D3-A672C48DECC6}"/>
              </a:ext>
            </a:extLst>
          </p:cNvPr>
          <p:cNvSpPr txBox="1"/>
          <p:nvPr/>
        </p:nvSpPr>
        <p:spPr>
          <a:xfrm>
            <a:off x="9434463" y="458419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A71A5-FB44-2157-870B-00EB43426B8F}"/>
              </a:ext>
            </a:extLst>
          </p:cNvPr>
          <p:cNvSpPr txBox="1"/>
          <p:nvPr/>
        </p:nvSpPr>
        <p:spPr>
          <a:xfrm>
            <a:off x="10465336" y="460559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5B2032-6C40-F2B7-29F9-EECBB8B0022F}"/>
              </a:ext>
            </a:extLst>
          </p:cNvPr>
          <p:cNvSpPr txBox="1"/>
          <p:nvPr/>
        </p:nvSpPr>
        <p:spPr>
          <a:xfrm>
            <a:off x="11938570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1134B0-0F24-6766-8EF7-4A939F834F04}"/>
              </a:ext>
            </a:extLst>
          </p:cNvPr>
          <p:cNvSpPr txBox="1"/>
          <p:nvPr/>
        </p:nvSpPr>
        <p:spPr>
          <a:xfrm>
            <a:off x="13234714" y="458419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72AC4-E77A-3768-9ED2-0859D7475E02}"/>
              </a:ext>
            </a:extLst>
          </p:cNvPr>
          <p:cNvSpPr txBox="1"/>
          <p:nvPr/>
        </p:nvSpPr>
        <p:spPr>
          <a:xfrm>
            <a:off x="9403800" y="369397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29607" y="4283968"/>
            <a:ext cx="1193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78079" y="4283968"/>
            <a:ext cx="180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1225551" y="3720098"/>
            <a:ext cx="269033" cy="654912"/>
          </a:xfrm>
          <a:prstGeom prst="leftBrace">
            <a:avLst/>
          </a:prstGeom>
          <a:solidFill>
            <a:srgbClr val="FF0000"/>
          </a:solidFill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013" y="3635896"/>
            <a:ext cx="1030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+ 8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1657599" y="5148064"/>
            <a:ext cx="1193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ft Brace 32"/>
          <p:cNvSpPr/>
          <p:nvPr/>
        </p:nvSpPr>
        <p:spPr>
          <a:xfrm>
            <a:off x="1244550" y="4728210"/>
            <a:ext cx="269033" cy="654912"/>
          </a:xfrm>
          <a:prstGeom prst="leftBrace">
            <a:avLst/>
          </a:prstGeom>
          <a:solidFill>
            <a:srgbClr val="FF0000"/>
          </a:solidFill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2012" y="4644008"/>
            <a:ext cx="1030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x 8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9" grpId="0" animBg="1"/>
      <p:bldP spid="16" grpId="0"/>
      <p:bldP spid="33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</TotalTime>
  <Words>591</Words>
  <Application>Microsoft Office PowerPoint</Application>
  <PresentationFormat>Custom</PresentationFormat>
  <Paragraphs>105</Paragraphs>
  <Slides>16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맑은 고딕</vt:lpstr>
      <vt:lpstr>宋体</vt:lpstr>
      <vt:lpstr>.VnArial</vt:lpstr>
      <vt:lpstr>.VnArial Narrow</vt:lpstr>
      <vt:lpstr>.VnAristote</vt:lpstr>
      <vt:lpstr>Arial</vt:lpstr>
      <vt:lpstr>Calibri</vt:lpstr>
      <vt:lpstr>Calibri Light</vt:lpstr>
      <vt:lpstr>Comic Sans MS</vt:lpstr>
      <vt:lpstr>等线</vt:lpstr>
      <vt:lpstr>Didact Gothic</vt:lpstr>
      <vt:lpstr>HP001 4 hàng</vt:lpstr>
      <vt:lpstr>inpin heiti</vt:lpstr>
      <vt:lpstr>Times New Roman</vt:lpstr>
      <vt:lpstr>VNI-Avo</vt:lpstr>
      <vt:lpstr>VNI-Bodon-Poster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216</cp:revision>
  <dcterms:created xsi:type="dcterms:W3CDTF">2022-07-10T01:37:20Z</dcterms:created>
  <dcterms:modified xsi:type="dcterms:W3CDTF">2024-11-12T08:07:27Z</dcterms:modified>
</cp:coreProperties>
</file>