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65" r:id="rId2"/>
    <p:sldId id="261" r:id="rId3"/>
    <p:sldId id="307" r:id="rId4"/>
    <p:sldId id="315" r:id="rId5"/>
    <p:sldId id="309" r:id="rId6"/>
    <p:sldId id="314" r:id="rId7"/>
    <p:sldId id="279" r:id="rId8"/>
    <p:sldId id="256" r:id="rId9"/>
    <p:sldId id="260" r:id="rId10"/>
    <p:sldId id="317" r:id="rId11"/>
    <p:sldId id="308" r:id="rId12"/>
    <p:sldId id="297" r:id="rId13"/>
    <p:sldId id="257" r:id="rId14"/>
    <p:sldId id="298" r:id="rId15"/>
    <p:sldId id="273" r:id="rId16"/>
    <p:sldId id="291" r:id="rId17"/>
    <p:sldId id="299" r:id="rId18"/>
    <p:sldId id="306" r:id="rId19"/>
    <p:sldId id="300" r:id="rId20"/>
    <p:sldId id="305" r:id="rId21"/>
    <p:sldId id="302" r:id="rId22"/>
    <p:sldId id="304" r:id="rId23"/>
    <p:sldId id="303" r:id="rId24"/>
    <p:sldId id="262" r:id="rId25"/>
    <p:sldId id="276" r:id="rId26"/>
    <p:sldId id="277" r:id="rId27"/>
    <p:sldId id="278" r:id="rId28"/>
    <p:sldId id="294" r:id="rId29"/>
    <p:sldId id="270" r:id="rId30"/>
    <p:sldId id="267" r:id="rId31"/>
    <p:sldId id="263" r:id="rId32"/>
    <p:sldId id="266" r:id="rId3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46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3221E-98BB-4A6E-9225-145474E307A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8BF89-9DFC-4A43-93EE-90F130E3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3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microsoft.com/office/2007/relationships/media" Target="../media/media2.mp3"/><Relationship Id="rId7" Type="http://schemas.openxmlformats.org/officeDocument/2006/relationships/image" Target="../media/image32.svg"/><Relationship Id="rId12" Type="http://schemas.openxmlformats.org/officeDocument/2006/relationships/image" Target="../media/image11.png"/><Relationship Id="rId17" Type="http://schemas.openxmlformats.org/officeDocument/2006/relationships/image" Target="../media/image45.jpeg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16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2.svg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8.sv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.svg"/><Relationship Id="rId18" Type="http://schemas.openxmlformats.org/officeDocument/2006/relationships/image" Target="../media/image25.png"/><Relationship Id="rId3" Type="http://schemas.microsoft.com/office/2007/relationships/media" Target="../media/media4.mp3"/><Relationship Id="rId21" Type="http://schemas.openxmlformats.org/officeDocument/2006/relationships/image" Target="../media/image28.svg"/><Relationship Id="rId7" Type="http://schemas.microsoft.com/office/2007/relationships/media" Target="../media/media6.mp3"/><Relationship Id="rId12" Type="http://schemas.openxmlformats.org/officeDocument/2006/relationships/image" Target="../media/image1.png"/><Relationship Id="rId17" Type="http://schemas.openxmlformats.org/officeDocument/2006/relationships/image" Target="../media/image24.svg"/><Relationship Id="rId2" Type="http://schemas.openxmlformats.org/officeDocument/2006/relationships/audio" Target="../media/media3.mp3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7.xml"/><Relationship Id="rId5" Type="http://schemas.microsoft.com/office/2007/relationships/media" Target="../media/media5.mp3"/><Relationship Id="rId15" Type="http://schemas.openxmlformats.org/officeDocument/2006/relationships/image" Target="../media/image22.svg"/><Relationship Id="rId10" Type="http://schemas.openxmlformats.org/officeDocument/2006/relationships/audio" Target="../media/media7.mp3"/><Relationship Id="rId19" Type="http://schemas.openxmlformats.org/officeDocument/2006/relationships/image" Target="../media/image26.sv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21.png"/><Relationship Id="rId22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4.svg"/><Relationship Id="rId7" Type="http://schemas.openxmlformats.org/officeDocument/2006/relationships/image" Target="../media/image14.svg"/><Relationship Id="rId12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24.svg"/><Relationship Id="rId10" Type="http://schemas.openxmlformats.org/officeDocument/2006/relationships/image" Target="../media/image20.svg"/><Relationship Id="rId4" Type="http://schemas.openxmlformats.org/officeDocument/2006/relationships/image" Target="../media/image23.png"/><Relationship Id="rId9" Type="http://schemas.openxmlformats.org/officeDocument/2006/relationships/image" Target="../media/image19.png"/><Relationship Id="rId1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1.svg"/><Relationship Id="rId3" Type="http://schemas.openxmlformats.org/officeDocument/2006/relationships/image" Target="../media/image49.svg"/><Relationship Id="rId7" Type="http://schemas.openxmlformats.org/officeDocument/2006/relationships/image" Target="../media/image6.svg"/><Relationship Id="rId12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0.svg"/><Relationship Id="rId5" Type="http://schemas.openxmlformats.org/officeDocument/2006/relationships/image" Target="../media/image2.sv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2.svg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24.svg"/><Relationship Id="rId15" Type="http://schemas.openxmlformats.org/officeDocument/2006/relationships/image" Target="../media/image10.svg"/><Relationship Id="rId10" Type="http://schemas.openxmlformats.org/officeDocument/2006/relationships/image" Target="../media/image19.png"/><Relationship Id="rId4" Type="http://schemas.openxmlformats.org/officeDocument/2006/relationships/image" Target="../media/image23.png"/><Relationship Id="rId9" Type="http://schemas.openxmlformats.org/officeDocument/2006/relationships/image" Target="../media/image52.pn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microsoft.com/office/2007/relationships/media" Target="../media/media9.mp3"/><Relationship Id="rId7" Type="http://schemas.openxmlformats.org/officeDocument/2006/relationships/image" Target="../media/image2.svg"/><Relationship Id="rId12" Type="http://schemas.openxmlformats.org/officeDocument/2006/relationships/image" Target="../media/image25.png"/><Relationship Id="rId2" Type="http://schemas.openxmlformats.org/officeDocument/2006/relationships/audio" Target="../media/media8.mp3"/><Relationship Id="rId16" Type="http://schemas.openxmlformats.org/officeDocument/2006/relationships/image" Target="../media/image44.png"/><Relationship Id="rId1" Type="http://schemas.microsoft.com/office/2007/relationships/media" Target="../media/media8.mp3"/><Relationship Id="rId6" Type="http://schemas.openxmlformats.org/officeDocument/2006/relationships/image" Target="../media/image1.png"/><Relationship Id="rId11" Type="http://schemas.openxmlformats.org/officeDocument/2006/relationships/image" Target="../media/image24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audio" Target="../media/media9.mp3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microsoft.com/office/2007/relationships/media" Target="../media/media11.mp3"/><Relationship Id="rId7" Type="http://schemas.openxmlformats.org/officeDocument/2006/relationships/image" Target="../media/image2.svg"/><Relationship Id="rId12" Type="http://schemas.openxmlformats.org/officeDocument/2006/relationships/image" Target="../media/image25.png"/><Relationship Id="rId2" Type="http://schemas.openxmlformats.org/officeDocument/2006/relationships/audio" Target="../media/media10.mp3"/><Relationship Id="rId16" Type="http://schemas.openxmlformats.org/officeDocument/2006/relationships/image" Target="../media/image44.png"/><Relationship Id="rId1" Type="http://schemas.microsoft.com/office/2007/relationships/media" Target="../media/media10.mp3"/><Relationship Id="rId6" Type="http://schemas.openxmlformats.org/officeDocument/2006/relationships/image" Target="../media/image1.png"/><Relationship Id="rId11" Type="http://schemas.openxmlformats.org/officeDocument/2006/relationships/image" Target="../media/image24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audio" Target="../media/media11.mp3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8.svg"/><Relationship Id="rId5" Type="http://schemas.openxmlformats.org/officeDocument/2006/relationships/image" Target="../media/image14.sv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18" Type="http://schemas.openxmlformats.org/officeDocument/2006/relationships/image" Target="../media/image69.png"/><Relationship Id="rId3" Type="http://schemas.openxmlformats.org/officeDocument/2006/relationships/image" Target="../media/image54.svg"/><Relationship Id="rId21" Type="http://schemas.openxmlformats.org/officeDocument/2006/relationships/image" Target="../media/image72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19" Type="http://schemas.openxmlformats.org/officeDocument/2006/relationships/image" Target="../media/image70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7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sv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svg"/><Relationship Id="rId7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sv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png"/><Relationship Id="rId18" Type="http://schemas.openxmlformats.org/officeDocument/2006/relationships/image" Target="../media/image51.svg"/><Relationship Id="rId3" Type="http://schemas.openxmlformats.org/officeDocument/2006/relationships/image" Target="../media/image49.svg"/><Relationship Id="rId7" Type="http://schemas.openxmlformats.org/officeDocument/2006/relationships/image" Target="../media/image6.svg"/><Relationship Id="rId12" Type="http://schemas.openxmlformats.org/officeDocument/2006/relationships/image" Target="../media/image85.png"/><Relationship Id="rId17" Type="http://schemas.openxmlformats.org/officeDocument/2006/relationships/image" Target="../media/image50.png"/><Relationship Id="rId2" Type="http://schemas.openxmlformats.org/officeDocument/2006/relationships/image" Target="../media/image48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2.svg"/><Relationship Id="rId15" Type="http://schemas.openxmlformats.org/officeDocument/2006/relationships/image" Target="../media/image19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84.svg"/><Relationship Id="rId14" Type="http://schemas.openxmlformats.org/officeDocument/2006/relationships/image" Target="../media/image8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9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svg"/><Relationship Id="rId5" Type="http://schemas.openxmlformats.org/officeDocument/2006/relationships/image" Target="../media/image14.sv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93.svg"/><Relationship Id="rId3" Type="http://schemas.openxmlformats.org/officeDocument/2006/relationships/image" Target="../media/image32.svg"/><Relationship Id="rId7" Type="http://schemas.openxmlformats.org/officeDocument/2006/relationships/image" Target="../media/image91.svg"/><Relationship Id="rId12" Type="http://schemas.openxmlformats.org/officeDocument/2006/relationships/image" Target="../media/image9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36.svg"/><Relationship Id="rId5" Type="http://schemas.openxmlformats.org/officeDocument/2006/relationships/image" Target="../media/image2.svg"/><Relationship Id="rId15" Type="http://schemas.openxmlformats.org/officeDocument/2006/relationships/image" Target="../media/image95.svg"/><Relationship Id="rId10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openxmlformats.org/officeDocument/2006/relationships/image" Target="../media/image10.svg"/><Relationship Id="rId1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32.sv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4" Type="http://schemas.openxmlformats.org/officeDocument/2006/relationships/image" Target="../media/image3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8.svg"/><Relationship Id="rId5" Type="http://schemas.openxmlformats.org/officeDocument/2006/relationships/image" Target="../media/image14.sv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38.sv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32.svg"/><Relationship Id="rId15" Type="http://schemas.openxmlformats.org/officeDocument/2006/relationships/image" Target="../media/image36.svg"/><Relationship Id="rId10" Type="http://schemas.openxmlformats.org/officeDocument/2006/relationships/image" Target="../media/image9.png"/><Relationship Id="rId4" Type="http://schemas.openxmlformats.org/officeDocument/2006/relationships/image" Target="../media/image31.png"/><Relationship Id="rId9" Type="http://schemas.openxmlformats.org/officeDocument/2006/relationships/image" Target="../media/image34.sv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16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0.svg"/><Relationship Id="rId5" Type="http://schemas.openxmlformats.org/officeDocument/2006/relationships/image" Target="../media/image8.svg"/><Relationship Id="rId10" Type="http://schemas.openxmlformats.org/officeDocument/2006/relationships/image" Target="../media/image39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0199" y="3238500"/>
            <a:ext cx="16317979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</a:t>
            </a:r>
            <a:r>
              <a:rPr lang="en-US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THẦY CÔ GIÁO VÀ </a:t>
            </a:r>
            <a:r>
              <a:rPr lang="vi-VN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  <a:r>
              <a:rPr lang="en-US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SINH LỚP 3A4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7244" y="5580612"/>
            <a:ext cx="2493858" cy="13747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46426" y="804923"/>
            <a:ext cx="2201475" cy="12135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63808">
            <a:off x="373189" y="7475038"/>
            <a:ext cx="4199533" cy="42961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3848" flipH="1">
            <a:off x="15987235" y="1201200"/>
            <a:ext cx="3408702" cy="19522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647901" y="8433027"/>
            <a:ext cx="4030499" cy="16361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60331" y="601841"/>
            <a:ext cx="4821818" cy="18322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994861" y="6703961"/>
            <a:ext cx="528879" cy="9529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11459">
            <a:off x="1467541" y="2074698"/>
            <a:ext cx="528879" cy="952935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1" y="484408"/>
            <a:ext cx="4419600" cy="1534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hecker/>
      </p:transition>
    </mc:Choice>
    <mc:Fallback xmlns="">
      <p:transition spd="med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5DBB7-4DB3-2EE5-B0B9-73733C940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4FDD8ED-1711-BCB8-3293-4B9523A827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1968915" y="-2197515"/>
            <a:ext cx="6319085" cy="348339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5375677-B6C3-FEF9-B961-1D34D23377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5984457" y="-2197515"/>
            <a:ext cx="6319085" cy="348339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2419115-3466-CB36-B6D8-00F726C96D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0" y="-2197515"/>
            <a:ext cx="6319085" cy="348339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6823F2E-D866-E8D7-A9C9-2EBAEE9971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1968915" y="9253005"/>
            <a:ext cx="6319085" cy="348339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9699F2A-FBC2-17FC-4523-159953BFA0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5984457" y="9253005"/>
            <a:ext cx="6319085" cy="348339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684263D-1EC9-791E-8D99-C8A809015E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0" y="9253005"/>
            <a:ext cx="6319085" cy="348339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19E6084-ACAF-131B-186F-9DCEF0D318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0809" y="8401069"/>
            <a:ext cx="5690667" cy="1586273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3E91645C-9901-DAC2-AD17-D3561D3521C5}"/>
              </a:ext>
            </a:extLst>
          </p:cNvPr>
          <p:cNvSpPr txBox="1"/>
          <p:nvPr/>
        </p:nvSpPr>
        <p:spPr>
          <a:xfrm>
            <a:off x="1183885" y="1432325"/>
            <a:ext cx="1623060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7000" b="1" dirty="0">
                <a:solidFill>
                  <a:schemeClr val="accent6">
                    <a:lumMod val="75000"/>
                  </a:schemeClr>
                </a:solidFill>
              </a:rPr>
              <a:t> LẮNG NGHE CÔ GIÁO ĐỌC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42490873-74C7-8921-D677-3EA4EC9BD3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7391" flipH="1">
            <a:off x="-112814" y="1039630"/>
            <a:ext cx="4077860" cy="1034757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EA11ECCE-FF3F-20E3-A34C-6A0DF2EB2E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0325">
            <a:off x="1686197" y="2223978"/>
            <a:ext cx="479841" cy="864579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44FF5763-AB9B-271E-AEBB-E2024C23CE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11694">
            <a:off x="14587474" y="1473483"/>
            <a:ext cx="627359" cy="1130377"/>
          </a:xfrm>
          <a:prstGeom prst="rect">
            <a:avLst/>
          </a:prstGeom>
        </p:spPr>
      </p:pic>
      <p:pic>
        <p:nvPicPr>
          <p:cNvPr id="33" name="Picture 24">
            <a:extLst>
              <a:ext uri="{FF2B5EF4-FFF2-40B4-BE49-F238E27FC236}">
                <a16:creationId xmlns:a16="http://schemas.microsoft.com/office/drawing/2014/main" id="{9DDA5CBB-09E0-84B2-8FEB-FB12E6B399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82960" y="4339034"/>
            <a:ext cx="1801850" cy="2056320"/>
          </a:xfrm>
          <a:prstGeom prst="rect">
            <a:avLst/>
          </a:prstGeom>
        </p:spPr>
      </p:pic>
      <p:pic>
        <p:nvPicPr>
          <p:cNvPr id="10" name="ca_chieu_hai_chi_em_hi_hui_chuan_bi_qua_sinh_e7d1ddee-625b-480d-8f20-f1f0e733901f">
            <a:hlinkClick r:id="" action="ppaction://media"/>
            <a:extLst>
              <a:ext uri="{FF2B5EF4-FFF2-40B4-BE49-F238E27FC236}">
                <a16:creationId xmlns:a16="http://schemas.microsoft.com/office/drawing/2014/main" id="{2F0CF4A6-80E9-FD20-4546-22BBC787E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24965" y="4544479"/>
            <a:ext cx="1801849" cy="2056319"/>
          </a:xfrm>
          <a:prstGeom prst="rect">
            <a:avLst/>
          </a:prstGeom>
        </p:spPr>
      </p:pic>
      <p:pic>
        <p:nvPicPr>
          <p:cNvPr id="1026" name="Picture 2" descr="Tranh tô màu cô giáo và học sinh">
            <a:extLst>
              <a:ext uri="{FF2B5EF4-FFF2-40B4-BE49-F238E27FC236}">
                <a16:creationId xmlns:a16="http://schemas.microsoft.com/office/drawing/2014/main" id="{D07AEE60-1CAD-DA27-B492-AFFBA50CC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508203"/>
            <a:ext cx="7010400" cy="607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 descr="Bài thơ nghe thầy đọc bài">
            <a:extLst>
              <a:ext uri="{FF2B5EF4-FFF2-40B4-BE49-F238E27FC236}">
                <a16:creationId xmlns:a16="http://schemas.microsoft.com/office/drawing/2014/main" id="{D05E97B6-6FFE-7FDC-B516-2A195EB07A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mon_qua_dac_biet_e7eec4b6-b94d-4e48-9b30-b7c2f4a590b1">
            <a:hlinkClick r:id="" action="ppaction://media"/>
            <a:extLst>
              <a:ext uri="{FF2B5EF4-FFF2-40B4-BE49-F238E27FC236}">
                <a16:creationId xmlns:a16="http://schemas.microsoft.com/office/drawing/2014/main" id="{6FB0280D-D2FA-73AE-99B4-09A2F3A732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24965" y="2744208"/>
            <a:ext cx="1512635" cy="92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57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E6143-049C-B1A9-CD30-3C672B638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33E5F67-8060-D12F-024F-762405D12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6200" y="-647700"/>
            <a:ext cx="4146938" cy="22860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378534C-2A3A-0E1F-F10F-8D70F8ABB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8197" y="8045971"/>
            <a:ext cx="2628700" cy="222453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39F6A9E-30BC-7FB1-7AF0-C7048F1F19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669">
            <a:off x="15255382" y="93545"/>
            <a:ext cx="2869093" cy="847137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09839417-285F-29F1-3E0F-46304478B5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88993">
            <a:off x="744924" y="5161481"/>
            <a:ext cx="600082" cy="10812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B07A27-8FCD-8A9D-5DCA-9C100BA8996A}"/>
              </a:ext>
            </a:extLst>
          </p:cNvPr>
          <p:cNvSpPr txBox="1"/>
          <p:nvPr/>
        </p:nvSpPr>
        <p:spPr>
          <a:xfrm>
            <a:off x="6192871" y="828200"/>
            <a:ext cx="55880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b="1" dirty="0">
                <a:solidFill>
                  <a:schemeClr val="accent6">
                    <a:lumMod val="75000"/>
                  </a:schemeClr>
                </a:solidFill>
              </a:rPr>
              <a:t>HƯỚNG DẪN ĐỌC</a:t>
            </a: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0B4C3230-3D12-F27C-87BC-FD69B5C7C452}"/>
              </a:ext>
            </a:extLst>
          </p:cNvPr>
          <p:cNvGrpSpPr/>
          <p:nvPr/>
        </p:nvGrpSpPr>
        <p:grpSpPr>
          <a:xfrm>
            <a:off x="1752600" y="2568487"/>
            <a:ext cx="15849600" cy="6565533"/>
            <a:chOff x="-3810" y="-515241"/>
            <a:chExt cx="1542889" cy="414117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6AA05C33-14D8-D07C-BD3A-8279410B7502}"/>
                </a:ext>
              </a:extLst>
            </p:cNvPr>
            <p:cNvSpPr/>
            <p:nvPr/>
          </p:nvSpPr>
          <p:spPr>
            <a:xfrm>
              <a:off x="10160" y="-515241"/>
              <a:ext cx="1528919" cy="4141172"/>
            </a:xfrm>
            <a:custGeom>
              <a:avLst/>
              <a:gdLst/>
              <a:ahLst/>
              <a:cxnLst/>
              <a:rect l="l" t="t" r="r" b="b"/>
              <a:pathLst>
                <a:path w="1431574" h="1915770">
                  <a:moveTo>
                    <a:pt x="1431574" y="1915770"/>
                  </a:moveTo>
                  <a:lnTo>
                    <a:pt x="0" y="1908150"/>
                  </a:lnTo>
                  <a:lnTo>
                    <a:pt x="0" y="677666"/>
                  </a:lnTo>
                  <a:lnTo>
                    <a:pt x="17780" y="19050"/>
                  </a:lnTo>
                  <a:lnTo>
                    <a:pt x="711668" y="0"/>
                  </a:lnTo>
                  <a:lnTo>
                    <a:pt x="1412524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079899A7-BCCB-24CC-18AB-D0C28D2B69B9}"/>
                </a:ext>
              </a:extLst>
            </p:cNvPr>
            <p:cNvSpPr/>
            <p:nvPr/>
          </p:nvSpPr>
          <p:spPr>
            <a:xfrm>
              <a:off x="-3810" y="0"/>
              <a:ext cx="1460784" cy="1942440"/>
            </a:xfrm>
            <a:custGeom>
              <a:avLst/>
              <a:gdLst/>
              <a:ahLst/>
              <a:cxnLst/>
              <a:rect l="l" t="t" r="r" b="b"/>
              <a:pathLst>
                <a:path w="1460784" h="1942440">
                  <a:moveTo>
                    <a:pt x="1426494" y="21590"/>
                  </a:moveTo>
                  <a:cubicBezTo>
                    <a:pt x="1427763" y="34290"/>
                    <a:pt x="1427763" y="44450"/>
                    <a:pt x="1429034" y="54610"/>
                  </a:cubicBezTo>
                  <a:cubicBezTo>
                    <a:pt x="1431574" y="92447"/>
                    <a:pt x="1432844" y="133143"/>
                    <a:pt x="1435384" y="172386"/>
                  </a:cubicBezTo>
                  <a:cubicBezTo>
                    <a:pt x="1435384" y="229071"/>
                    <a:pt x="1448084" y="1346777"/>
                    <a:pt x="1454434" y="1403461"/>
                  </a:cubicBezTo>
                  <a:cubicBezTo>
                    <a:pt x="1460784" y="1489215"/>
                    <a:pt x="1456974" y="1576422"/>
                    <a:pt x="1456974" y="1662176"/>
                  </a:cubicBezTo>
                  <a:cubicBezTo>
                    <a:pt x="1456974" y="1737755"/>
                    <a:pt x="1458244" y="1807521"/>
                    <a:pt x="1459513" y="1881480"/>
                  </a:cubicBezTo>
                  <a:cubicBezTo>
                    <a:pt x="1459513" y="1903070"/>
                    <a:pt x="1459513" y="1917040"/>
                    <a:pt x="1459513" y="1941170"/>
                  </a:cubicBezTo>
                  <a:cubicBezTo>
                    <a:pt x="1436654" y="1941170"/>
                    <a:pt x="1416334" y="1942440"/>
                    <a:pt x="1396837" y="1941170"/>
                  </a:cubicBezTo>
                  <a:cubicBezTo>
                    <a:pt x="1327365" y="1936090"/>
                    <a:pt x="1256825" y="1942440"/>
                    <a:pt x="1187354" y="1937360"/>
                  </a:cubicBezTo>
                  <a:cubicBezTo>
                    <a:pt x="1145671" y="1933550"/>
                    <a:pt x="1105058" y="1936090"/>
                    <a:pt x="1063375" y="1933550"/>
                  </a:cubicBezTo>
                  <a:cubicBezTo>
                    <a:pt x="1044137" y="1932280"/>
                    <a:pt x="1024898" y="1931010"/>
                    <a:pt x="1005660" y="1929740"/>
                  </a:cubicBezTo>
                  <a:cubicBezTo>
                    <a:pt x="993904" y="1929740"/>
                    <a:pt x="983216" y="1931010"/>
                    <a:pt x="971459" y="1931010"/>
                  </a:cubicBezTo>
                  <a:cubicBezTo>
                    <a:pt x="941533" y="1929740"/>
                    <a:pt x="859236" y="1931010"/>
                    <a:pt x="829310" y="1929740"/>
                  </a:cubicBezTo>
                  <a:cubicBezTo>
                    <a:pt x="807935" y="1928470"/>
                    <a:pt x="380420" y="1937360"/>
                    <a:pt x="359044" y="1936090"/>
                  </a:cubicBezTo>
                  <a:cubicBezTo>
                    <a:pt x="353700" y="1936090"/>
                    <a:pt x="347287" y="1937360"/>
                    <a:pt x="341943" y="1937360"/>
                  </a:cubicBezTo>
                  <a:cubicBezTo>
                    <a:pt x="329118" y="1937360"/>
                    <a:pt x="317361" y="1938630"/>
                    <a:pt x="304536" y="1938630"/>
                  </a:cubicBezTo>
                  <a:cubicBezTo>
                    <a:pt x="272472" y="1938630"/>
                    <a:pt x="241477" y="1937360"/>
                    <a:pt x="209414" y="1936090"/>
                  </a:cubicBezTo>
                  <a:cubicBezTo>
                    <a:pt x="190175" y="1934820"/>
                    <a:pt x="170937" y="1933550"/>
                    <a:pt x="152768" y="1932280"/>
                  </a:cubicBezTo>
                  <a:cubicBezTo>
                    <a:pt x="118567" y="1931010"/>
                    <a:pt x="84365" y="1929740"/>
                    <a:pt x="48260" y="1929740"/>
                  </a:cubicBezTo>
                  <a:cubicBezTo>
                    <a:pt x="38100" y="1929740"/>
                    <a:pt x="29210" y="1929740"/>
                    <a:pt x="19050" y="1928470"/>
                  </a:cubicBezTo>
                  <a:cubicBezTo>
                    <a:pt x="10160" y="1927200"/>
                    <a:pt x="5080" y="1920850"/>
                    <a:pt x="7620" y="1911960"/>
                  </a:cubicBezTo>
                  <a:cubicBezTo>
                    <a:pt x="16510" y="1880194"/>
                    <a:pt x="12700" y="1843857"/>
                    <a:pt x="11430" y="1806068"/>
                  </a:cubicBezTo>
                  <a:cubicBezTo>
                    <a:pt x="10160" y="1729035"/>
                    <a:pt x="6350" y="1653455"/>
                    <a:pt x="7620" y="1576422"/>
                  </a:cubicBezTo>
                  <a:cubicBezTo>
                    <a:pt x="5080" y="1480494"/>
                    <a:pt x="0" y="293023"/>
                    <a:pt x="7620" y="195642"/>
                  </a:cubicBezTo>
                  <a:cubicBezTo>
                    <a:pt x="8890" y="176747"/>
                    <a:pt x="7620" y="156398"/>
                    <a:pt x="8890" y="137504"/>
                  </a:cubicBezTo>
                  <a:cubicBezTo>
                    <a:pt x="10160" y="106981"/>
                    <a:pt x="12700" y="7355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646" y="30480"/>
                    <a:pt x="74746" y="29210"/>
                  </a:cubicBezTo>
                  <a:cubicBezTo>
                    <a:pt x="103604" y="25400"/>
                    <a:pt x="132461" y="22860"/>
                    <a:pt x="162387" y="20320"/>
                  </a:cubicBezTo>
                  <a:cubicBezTo>
                    <a:pt x="182694" y="17780"/>
                    <a:pt x="203001" y="16510"/>
                    <a:pt x="222239" y="13970"/>
                  </a:cubicBezTo>
                  <a:cubicBezTo>
                    <a:pt x="241477" y="11430"/>
                    <a:pt x="261784" y="8890"/>
                    <a:pt x="281022" y="8890"/>
                  </a:cubicBezTo>
                  <a:cubicBezTo>
                    <a:pt x="302398" y="7620"/>
                    <a:pt x="323774" y="10160"/>
                    <a:pt x="345150" y="8890"/>
                  </a:cubicBezTo>
                  <a:cubicBezTo>
                    <a:pt x="371869" y="8890"/>
                    <a:pt x="856030" y="6350"/>
                    <a:pt x="882750" y="5080"/>
                  </a:cubicBezTo>
                  <a:cubicBezTo>
                    <a:pt x="908401" y="3810"/>
                    <a:pt x="934051" y="2540"/>
                    <a:pt x="960771" y="2540"/>
                  </a:cubicBezTo>
                  <a:cubicBezTo>
                    <a:pt x="1004591" y="1270"/>
                    <a:pt x="1047343" y="0"/>
                    <a:pt x="1091163" y="0"/>
                  </a:cubicBezTo>
                  <a:cubicBezTo>
                    <a:pt x="1109333" y="0"/>
                    <a:pt x="1128571" y="2540"/>
                    <a:pt x="1146740" y="2540"/>
                  </a:cubicBezTo>
                  <a:cubicBezTo>
                    <a:pt x="1196973" y="3810"/>
                    <a:pt x="1248275" y="5080"/>
                    <a:pt x="1298508" y="7620"/>
                  </a:cubicBezTo>
                  <a:cubicBezTo>
                    <a:pt x="1325228" y="8890"/>
                    <a:pt x="1351947" y="12700"/>
                    <a:pt x="1378667" y="16510"/>
                  </a:cubicBezTo>
                  <a:cubicBezTo>
                    <a:pt x="1385080" y="16510"/>
                    <a:pt x="1391493" y="16510"/>
                    <a:pt x="1396837" y="16510"/>
                  </a:cubicBezTo>
                  <a:cubicBezTo>
                    <a:pt x="1407444" y="17780"/>
                    <a:pt x="1416333" y="20320"/>
                    <a:pt x="1426494" y="21590"/>
                  </a:cubicBezTo>
                  <a:close/>
                  <a:moveTo>
                    <a:pt x="1436654" y="1924660"/>
                  </a:moveTo>
                  <a:cubicBezTo>
                    <a:pt x="1437924" y="1908150"/>
                    <a:pt x="1439194" y="1895450"/>
                    <a:pt x="1439194" y="1882750"/>
                  </a:cubicBezTo>
                  <a:cubicBezTo>
                    <a:pt x="1437924" y="1800254"/>
                    <a:pt x="1436654" y="1723221"/>
                    <a:pt x="1436654" y="1640374"/>
                  </a:cubicBezTo>
                  <a:cubicBezTo>
                    <a:pt x="1436654" y="1602584"/>
                    <a:pt x="1439194" y="1564794"/>
                    <a:pt x="1437924" y="1527005"/>
                  </a:cubicBezTo>
                  <a:cubicBezTo>
                    <a:pt x="1437924" y="1492122"/>
                    <a:pt x="1436654" y="1455785"/>
                    <a:pt x="1435384" y="1420903"/>
                  </a:cubicBezTo>
                  <a:cubicBezTo>
                    <a:pt x="1430304" y="1367125"/>
                    <a:pt x="1418874" y="253780"/>
                    <a:pt x="1418874" y="200002"/>
                  </a:cubicBezTo>
                  <a:cubicBezTo>
                    <a:pt x="1416334" y="154945"/>
                    <a:pt x="1413794" y="108435"/>
                    <a:pt x="1411254" y="63500"/>
                  </a:cubicBezTo>
                  <a:cubicBezTo>
                    <a:pt x="1409984" y="44450"/>
                    <a:pt x="1408714" y="43180"/>
                    <a:pt x="1393630" y="41910"/>
                  </a:cubicBezTo>
                  <a:cubicBezTo>
                    <a:pt x="1390424" y="41910"/>
                    <a:pt x="1388286" y="41910"/>
                    <a:pt x="1385080" y="40640"/>
                  </a:cubicBezTo>
                  <a:cubicBezTo>
                    <a:pt x="1358360" y="36830"/>
                    <a:pt x="1330572" y="31750"/>
                    <a:pt x="1303852" y="30480"/>
                  </a:cubicBezTo>
                  <a:cubicBezTo>
                    <a:pt x="1238656" y="26670"/>
                    <a:pt x="1172391" y="25400"/>
                    <a:pt x="1107195" y="22860"/>
                  </a:cubicBezTo>
                  <a:cubicBezTo>
                    <a:pt x="1097576" y="22860"/>
                    <a:pt x="1086888" y="22860"/>
                    <a:pt x="1077269" y="22860"/>
                  </a:cubicBezTo>
                  <a:cubicBezTo>
                    <a:pt x="1061237" y="22860"/>
                    <a:pt x="1045205" y="22860"/>
                    <a:pt x="1030242" y="22860"/>
                  </a:cubicBezTo>
                  <a:cubicBezTo>
                    <a:pt x="996041" y="22860"/>
                    <a:pt x="961840" y="22860"/>
                    <a:pt x="928708" y="24130"/>
                  </a:cubicBezTo>
                  <a:cubicBezTo>
                    <a:pt x="899850" y="25400"/>
                    <a:pt x="413552" y="29210"/>
                    <a:pt x="384695" y="29210"/>
                  </a:cubicBezTo>
                  <a:cubicBezTo>
                    <a:pt x="337668" y="29210"/>
                    <a:pt x="290641" y="26670"/>
                    <a:pt x="243615" y="33020"/>
                  </a:cubicBezTo>
                  <a:cubicBezTo>
                    <a:pt x="219033" y="36830"/>
                    <a:pt x="195519" y="36830"/>
                    <a:pt x="172006" y="38100"/>
                  </a:cubicBezTo>
                  <a:cubicBezTo>
                    <a:pt x="131392" y="41910"/>
                    <a:pt x="90778" y="45720"/>
                    <a:pt x="49530" y="50800"/>
                  </a:cubicBezTo>
                  <a:cubicBezTo>
                    <a:pt x="36830" y="50800"/>
                    <a:pt x="34290" y="53340"/>
                    <a:pt x="33020" y="69191"/>
                  </a:cubicBezTo>
                  <a:cubicBezTo>
                    <a:pt x="31750" y="95353"/>
                    <a:pt x="31750" y="121516"/>
                    <a:pt x="30480" y="147678"/>
                  </a:cubicBezTo>
                  <a:cubicBezTo>
                    <a:pt x="29210" y="191281"/>
                    <a:pt x="26670" y="233431"/>
                    <a:pt x="25400" y="277035"/>
                  </a:cubicBezTo>
                  <a:cubicBezTo>
                    <a:pt x="20320" y="323546"/>
                    <a:pt x="26670" y="1460146"/>
                    <a:pt x="29210" y="1506656"/>
                  </a:cubicBezTo>
                  <a:cubicBezTo>
                    <a:pt x="29210" y="1556074"/>
                    <a:pt x="29210" y="1606945"/>
                    <a:pt x="30480" y="1656362"/>
                  </a:cubicBezTo>
                  <a:cubicBezTo>
                    <a:pt x="30480" y="1692698"/>
                    <a:pt x="33020" y="1729035"/>
                    <a:pt x="33020" y="1765371"/>
                  </a:cubicBezTo>
                  <a:cubicBezTo>
                    <a:pt x="33020" y="1804614"/>
                    <a:pt x="33020" y="1843857"/>
                    <a:pt x="31750" y="1882750"/>
                  </a:cubicBezTo>
                  <a:cubicBezTo>
                    <a:pt x="31750" y="1886560"/>
                    <a:pt x="31750" y="1889100"/>
                    <a:pt x="31750" y="1892910"/>
                  </a:cubicBezTo>
                  <a:cubicBezTo>
                    <a:pt x="31750" y="1903070"/>
                    <a:pt x="35560" y="1906880"/>
                    <a:pt x="44450" y="1906880"/>
                  </a:cubicBezTo>
                  <a:cubicBezTo>
                    <a:pt x="59783" y="1906880"/>
                    <a:pt x="74746" y="1908150"/>
                    <a:pt x="88641" y="1908150"/>
                  </a:cubicBezTo>
                  <a:cubicBezTo>
                    <a:pt x="108948" y="1908150"/>
                    <a:pt x="130323" y="1905610"/>
                    <a:pt x="150630" y="1908150"/>
                  </a:cubicBezTo>
                  <a:cubicBezTo>
                    <a:pt x="183763" y="1911960"/>
                    <a:pt x="216895" y="1914500"/>
                    <a:pt x="250028" y="1913230"/>
                  </a:cubicBezTo>
                  <a:cubicBezTo>
                    <a:pt x="271403" y="1911960"/>
                    <a:pt x="291710" y="1914500"/>
                    <a:pt x="313086" y="1914500"/>
                  </a:cubicBezTo>
                  <a:cubicBezTo>
                    <a:pt x="344081" y="1914500"/>
                    <a:pt x="375076" y="1913230"/>
                    <a:pt x="406071" y="1914500"/>
                  </a:cubicBezTo>
                  <a:cubicBezTo>
                    <a:pt x="452028" y="1915770"/>
                    <a:pt x="956496" y="1905610"/>
                    <a:pt x="1003523" y="1908150"/>
                  </a:cubicBezTo>
                  <a:cubicBezTo>
                    <a:pt x="1023830" y="1909420"/>
                    <a:pt x="1044137" y="1910690"/>
                    <a:pt x="1063375" y="1910690"/>
                  </a:cubicBezTo>
                  <a:cubicBezTo>
                    <a:pt x="1098645" y="1913230"/>
                    <a:pt x="1132846" y="1909420"/>
                    <a:pt x="1168116" y="1913230"/>
                  </a:cubicBezTo>
                  <a:cubicBezTo>
                    <a:pt x="1196973" y="1915770"/>
                    <a:pt x="1225830" y="1915770"/>
                    <a:pt x="1254688" y="1918310"/>
                  </a:cubicBezTo>
                  <a:cubicBezTo>
                    <a:pt x="1297439" y="1922120"/>
                    <a:pt x="1340191" y="1924660"/>
                    <a:pt x="1382942" y="1925930"/>
                  </a:cubicBezTo>
                  <a:cubicBezTo>
                    <a:pt x="1398974" y="1925930"/>
                    <a:pt x="1416333" y="1924660"/>
                    <a:pt x="1436654" y="192466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" name="Picture 15">
            <a:extLst>
              <a:ext uri="{FF2B5EF4-FFF2-40B4-BE49-F238E27FC236}">
                <a16:creationId xmlns:a16="http://schemas.microsoft.com/office/drawing/2014/main" id="{31B17D14-A292-C6F1-A689-85335D1E8E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574827">
            <a:off x="252000" y="565797"/>
            <a:ext cx="2345312" cy="1301647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8B9CF7D6-72C0-3846-F94C-9107C50D9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999160">
            <a:off x="15426853" y="8221965"/>
            <a:ext cx="2666573" cy="14799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0FCE583-C539-DAE2-93F6-D0C085AA2588}"/>
              </a:ext>
            </a:extLst>
          </p:cNvPr>
          <p:cNvSpPr/>
          <p:nvPr/>
        </p:nvSpPr>
        <p:spPr>
          <a:xfrm>
            <a:off x="2981493" y="2933700"/>
            <a:ext cx="13308937" cy="2574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Đọc đúng các tiếng dễ phát âm sai </a:t>
            </a:r>
            <a:endParaRPr lang="en-US" sz="54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6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en-US" sz="60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4114A9-AF25-23A2-A284-CFAAEECB8ACC}"/>
              </a:ext>
            </a:extLst>
          </p:cNvPr>
          <p:cNvSpPr/>
          <p:nvPr/>
        </p:nvSpPr>
        <p:spPr>
          <a:xfrm>
            <a:off x="2203947" y="5822871"/>
            <a:ext cx="2663433" cy="1458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600" b="1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6600" b="1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hì</a:t>
            </a:r>
            <a:r>
              <a:rPr lang="en-US" sz="6600" b="1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hụi</a:t>
            </a:r>
            <a:endParaRPr lang="en-US" sz="6600" b="1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84F342-09AB-2F71-E2AB-579350540D19}"/>
              </a:ext>
            </a:extLst>
          </p:cNvPr>
          <p:cNvSpPr/>
          <p:nvPr/>
        </p:nvSpPr>
        <p:spPr>
          <a:xfrm>
            <a:off x="5430891" y="5851253"/>
            <a:ext cx="3288923" cy="1458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6600" b="1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nắn</a:t>
            </a:r>
            <a:r>
              <a:rPr lang="en-US" sz="6600" b="1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nót</a:t>
            </a:r>
            <a:endParaRPr lang="en-US" sz="6600" b="1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7FDD7C-0DF5-63AB-016D-D94FF6A6A98F}"/>
              </a:ext>
            </a:extLst>
          </p:cNvPr>
          <p:cNvSpPr/>
          <p:nvPr/>
        </p:nvSpPr>
        <p:spPr>
          <a:xfrm>
            <a:off x="9232228" y="5824853"/>
            <a:ext cx="4654144" cy="1458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6600" b="1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băn</a:t>
            </a:r>
            <a:r>
              <a:rPr lang="en-US" sz="6600" b="1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khoăn</a:t>
            </a:r>
            <a:endParaRPr lang="en-US" sz="6600" b="1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EDE4A1E-9CD3-8672-651D-D648E92FAA97}"/>
              </a:ext>
            </a:extLst>
          </p:cNvPr>
          <p:cNvSpPr/>
          <p:nvPr/>
        </p:nvSpPr>
        <p:spPr>
          <a:xfrm>
            <a:off x="13668303" y="5836390"/>
            <a:ext cx="4151967" cy="1458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6600" b="1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rơm</a:t>
            </a:r>
            <a:r>
              <a:rPr lang="en-US" sz="6600" b="1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rớm</a:t>
            </a:r>
            <a:endParaRPr lang="en-US" sz="6600" b="1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0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21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4E52E-61E9-0E52-DFF5-22D4C4925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4E9ADE3B-6BD8-3235-F152-AC8ED32F34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6200" y="-647700"/>
            <a:ext cx="4146938" cy="22860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983531D-D4DB-02A6-DA0D-467974625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8197" y="8045971"/>
            <a:ext cx="2628700" cy="222453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162FDD2F-CB6C-3573-4F7D-7C9BA20B15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669">
            <a:off x="15255382" y="93545"/>
            <a:ext cx="2869093" cy="847137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2523EFED-52E4-AF24-5DF3-5238277CD3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88993">
            <a:off x="744924" y="5161481"/>
            <a:ext cx="600082" cy="10812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F11572-A3E0-6EB3-A361-B17A8CE29376}"/>
              </a:ext>
            </a:extLst>
          </p:cNvPr>
          <p:cNvSpPr txBox="1"/>
          <p:nvPr/>
        </p:nvSpPr>
        <p:spPr>
          <a:xfrm>
            <a:off x="3988084" y="561763"/>
            <a:ext cx="109584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600" b="1" dirty="0">
                <a:solidFill>
                  <a:schemeClr val="accent6">
                    <a:lumMod val="75000"/>
                  </a:schemeClr>
                </a:solidFill>
              </a:rPr>
              <a:t>LẮNG NGHE, ĐỌC THẦM THEO</a:t>
            </a:r>
            <a:endParaRPr lang="en-US" sz="5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DF3C84CB-FABA-0B06-CD50-00E8F72590D4}"/>
              </a:ext>
            </a:extLst>
          </p:cNvPr>
          <p:cNvGrpSpPr/>
          <p:nvPr/>
        </p:nvGrpSpPr>
        <p:grpSpPr>
          <a:xfrm>
            <a:off x="1066804" y="1888671"/>
            <a:ext cx="16301094" cy="7452095"/>
            <a:chOff x="-47761" y="-898969"/>
            <a:chExt cx="1586840" cy="45249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FFE58897-6429-4530-2249-3441BACB0D39}"/>
                </a:ext>
              </a:extLst>
            </p:cNvPr>
            <p:cNvSpPr/>
            <p:nvPr/>
          </p:nvSpPr>
          <p:spPr>
            <a:xfrm>
              <a:off x="-47761" y="-898969"/>
              <a:ext cx="1586840" cy="4524900"/>
            </a:xfrm>
            <a:custGeom>
              <a:avLst/>
              <a:gdLst/>
              <a:ahLst/>
              <a:cxnLst/>
              <a:rect l="l" t="t" r="r" b="b"/>
              <a:pathLst>
                <a:path w="1431574" h="1915770">
                  <a:moveTo>
                    <a:pt x="1431574" y="1915770"/>
                  </a:moveTo>
                  <a:lnTo>
                    <a:pt x="0" y="1908150"/>
                  </a:lnTo>
                  <a:lnTo>
                    <a:pt x="0" y="677666"/>
                  </a:lnTo>
                  <a:lnTo>
                    <a:pt x="17780" y="19050"/>
                  </a:lnTo>
                  <a:lnTo>
                    <a:pt x="711668" y="0"/>
                  </a:lnTo>
                  <a:lnTo>
                    <a:pt x="1412524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C92D5C06-8BCD-2EC4-9425-35EB07F1515E}"/>
                </a:ext>
              </a:extLst>
            </p:cNvPr>
            <p:cNvSpPr/>
            <p:nvPr/>
          </p:nvSpPr>
          <p:spPr>
            <a:xfrm>
              <a:off x="-3810" y="0"/>
              <a:ext cx="1460784" cy="1942440"/>
            </a:xfrm>
            <a:custGeom>
              <a:avLst/>
              <a:gdLst/>
              <a:ahLst/>
              <a:cxnLst/>
              <a:rect l="l" t="t" r="r" b="b"/>
              <a:pathLst>
                <a:path w="1460784" h="1942440">
                  <a:moveTo>
                    <a:pt x="1426494" y="21590"/>
                  </a:moveTo>
                  <a:cubicBezTo>
                    <a:pt x="1427763" y="34290"/>
                    <a:pt x="1427763" y="44450"/>
                    <a:pt x="1429034" y="54610"/>
                  </a:cubicBezTo>
                  <a:cubicBezTo>
                    <a:pt x="1431574" y="92447"/>
                    <a:pt x="1432844" y="133143"/>
                    <a:pt x="1435384" y="172386"/>
                  </a:cubicBezTo>
                  <a:cubicBezTo>
                    <a:pt x="1435384" y="229071"/>
                    <a:pt x="1448084" y="1346777"/>
                    <a:pt x="1454434" y="1403461"/>
                  </a:cubicBezTo>
                  <a:cubicBezTo>
                    <a:pt x="1460784" y="1489215"/>
                    <a:pt x="1456974" y="1576422"/>
                    <a:pt x="1456974" y="1662176"/>
                  </a:cubicBezTo>
                  <a:cubicBezTo>
                    <a:pt x="1456974" y="1737755"/>
                    <a:pt x="1458244" y="1807521"/>
                    <a:pt x="1459513" y="1881480"/>
                  </a:cubicBezTo>
                  <a:cubicBezTo>
                    <a:pt x="1459513" y="1903070"/>
                    <a:pt x="1459513" y="1917040"/>
                    <a:pt x="1459513" y="1941170"/>
                  </a:cubicBezTo>
                  <a:cubicBezTo>
                    <a:pt x="1436654" y="1941170"/>
                    <a:pt x="1416334" y="1942440"/>
                    <a:pt x="1396837" y="1941170"/>
                  </a:cubicBezTo>
                  <a:cubicBezTo>
                    <a:pt x="1327365" y="1936090"/>
                    <a:pt x="1256825" y="1942440"/>
                    <a:pt x="1187354" y="1937360"/>
                  </a:cubicBezTo>
                  <a:cubicBezTo>
                    <a:pt x="1145671" y="1933550"/>
                    <a:pt x="1105058" y="1936090"/>
                    <a:pt x="1063375" y="1933550"/>
                  </a:cubicBezTo>
                  <a:cubicBezTo>
                    <a:pt x="1044137" y="1932280"/>
                    <a:pt x="1024898" y="1931010"/>
                    <a:pt x="1005660" y="1929740"/>
                  </a:cubicBezTo>
                  <a:cubicBezTo>
                    <a:pt x="993904" y="1929740"/>
                    <a:pt x="983216" y="1931010"/>
                    <a:pt x="971459" y="1931010"/>
                  </a:cubicBezTo>
                  <a:cubicBezTo>
                    <a:pt x="941533" y="1929740"/>
                    <a:pt x="859236" y="1931010"/>
                    <a:pt x="829310" y="1929740"/>
                  </a:cubicBezTo>
                  <a:cubicBezTo>
                    <a:pt x="807935" y="1928470"/>
                    <a:pt x="380420" y="1937360"/>
                    <a:pt x="359044" y="1936090"/>
                  </a:cubicBezTo>
                  <a:cubicBezTo>
                    <a:pt x="353700" y="1936090"/>
                    <a:pt x="347287" y="1937360"/>
                    <a:pt x="341943" y="1937360"/>
                  </a:cubicBezTo>
                  <a:cubicBezTo>
                    <a:pt x="329118" y="1937360"/>
                    <a:pt x="317361" y="1938630"/>
                    <a:pt x="304536" y="1938630"/>
                  </a:cubicBezTo>
                  <a:cubicBezTo>
                    <a:pt x="272472" y="1938630"/>
                    <a:pt x="241477" y="1937360"/>
                    <a:pt x="209414" y="1936090"/>
                  </a:cubicBezTo>
                  <a:cubicBezTo>
                    <a:pt x="190175" y="1934820"/>
                    <a:pt x="170937" y="1933550"/>
                    <a:pt x="152768" y="1932280"/>
                  </a:cubicBezTo>
                  <a:cubicBezTo>
                    <a:pt x="118567" y="1931010"/>
                    <a:pt x="84365" y="1929740"/>
                    <a:pt x="48260" y="1929740"/>
                  </a:cubicBezTo>
                  <a:cubicBezTo>
                    <a:pt x="38100" y="1929740"/>
                    <a:pt x="29210" y="1929740"/>
                    <a:pt x="19050" y="1928470"/>
                  </a:cubicBezTo>
                  <a:cubicBezTo>
                    <a:pt x="10160" y="1927200"/>
                    <a:pt x="5080" y="1920850"/>
                    <a:pt x="7620" y="1911960"/>
                  </a:cubicBezTo>
                  <a:cubicBezTo>
                    <a:pt x="16510" y="1880194"/>
                    <a:pt x="12700" y="1843857"/>
                    <a:pt x="11430" y="1806068"/>
                  </a:cubicBezTo>
                  <a:cubicBezTo>
                    <a:pt x="10160" y="1729035"/>
                    <a:pt x="6350" y="1653455"/>
                    <a:pt x="7620" y="1576422"/>
                  </a:cubicBezTo>
                  <a:cubicBezTo>
                    <a:pt x="5080" y="1480494"/>
                    <a:pt x="0" y="293023"/>
                    <a:pt x="7620" y="195642"/>
                  </a:cubicBezTo>
                  <a:cubicBezTo>
                    <a:pt x="8890" y="176747"/>
                    <a:pt x="7620" y="156398"/>
                    <a:pt x="8890" y="137504"/>
                  </a:cubicBezTo>
                  <a:cubicBezTo>
                    <a:pt x="10160" y="106981"/>
                    <a:pt x="12700" y="7355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646" y="30480"/>
                    <a:pt x="74746" y="29210"/>
                  </a:cubicBezTo>
                  <a:cubicBezTo>
                    <a:pt x="103604" y="25400"/>
                    <a:pt x="132461" y="22860"/>
                    <a:pt x="162387" y="20320"/>
                  </a:cubicBezTo>
                  <a:cubicBezTo>
                    <a:pt x="182694" y="17780"/>
                    <a:pt x="203001" y="16510"/>
                    <a:pt x="222239" y="13970"/>
                  </a:cubicBezTo>
                  <a:cubicBezTo>
                    <a:pt x="241477" y="11430"/>
                    <a:pt x="261784" y="8890"/>
                    <a:pt x="281022" y="8890"/>
                  </a:cubicBezTo>
                  <a:cubicBezTo>
                    <a:pt x="302398" y="7620"/>
                    <a:pt x="323774" y="10160"/>
                    <a:pt x="345150" y="8890"/>
                  </a:cubicBezTo>
                  <a:cubicBezTo>
                    <a:pt x="371869" y="8890"/>
                    <a:pt x="856030" y="6350"/>
                    <a:pt x="882750" y="5080"/>
                  </a:cubicBezTo>
                  <a:cubicBezTo>
                    <a:pt x="908401" y="3810"/>
                    <a:pt x="934051" y="2540"/>
                    <a:pt x="960771" y="2540"/>
                  </a:cubicBezTo>
                  <a:cubicBezTo>
                    <a:pt x="1004591" y="1270"/>
                    <a:pt x="1047343" y="0"/>
                    <a:pt x="1091163" y="0"/>
                  </a:cubicBezTo>
                  <a:cubicBezTo>
                    <a:pt x="1109333" y="0"/>
                    <a:pt x="1128571" y="2540"/>
                    <a:pt x="1146740" y="2540"/>
                  </a:cubicBezTo>
                  <a:cubicBezTo>
                    <a:pt x="1196973" y="3810"/>
                    <a:pt x="1248275" y="5080"/>
                    <a:pt x="1298508" y="7620"/>
                  </a:cubicBezTo>
                  <a:cubicBezTo>
                    <a:pt x="1325228" y="8890"/>
                    <a:pt x="1351947" y="12700"/>
                    <a:pt x="1378667" y="16510"/>
                  </a:cubicBezTo>
                  <a:cubicBezTo>
                    <a:pt x="1385080" y="16510"/>
                    <a:pt x="1391493" y="16510"/>
                    <a:pt x="1396837" y="16510"/>
                  </a:cubicBezTo>
                  <a:cubicBezTo>
                    <a:pt x="1407444" y="17780"/>
                    <a:pt x="1416333" y="20320"/>
                    <a:pt x="1426494" y="21590"/>
                  </a:cubicBezTo>
                  <a:close/>
                  <a:moveTo>
                    <a:pt x="1436654" y="1924660"/>
                  </a:moveTo>
                  <a:cubicBezTo>
                    <a:pt x="1437924" y="1908150"/>
                    <a:pt x="1439194" y="1895450"/>
                    <a:pt x="1439194" y="1882750"/>
                  </a:cubicBezTo>
                  <a:cubicBezTo>
                    <a:pt x="1437924" y="1800254"/>
                    <a:pt x="1436654" y="1723221"/>
                    <a:pt x="1436654" y="1640374"/>
                  </a:cubicBezTo>
                  <a:cubicBezTo>
                    <a:pt x="1436654" y="1602584"/>
                    <a:pt x="1439194" y="1564794"/>
                    <a:pt x="1437924" y="1527005"/>
                  </a:cubicBezTo>
                  <a:cubicBezTo>
                    <a:pt x="1437924" y="1492122"/>
                    <a:pt x="1436654" y="1455785"/>
                    <a:pt x="1435384" y="1420903"/>
                  </a:cubicBezTo>
                  <a:cubicBezTo>
                    <a:pt x="1430304" y="1367125"/>
                    <a:pt x="1418874" y="253780"/>
                    <a:pt x="1418874" y="200002"/>
                  </a:cubicBezTo>
                  <a:cubicBezTo>
                    <a:pt x="1416334" y="154945"/>
                    <a:pt x="1413794" y="108435"/>
                    <a:pt x="1411254" y="63500"/>
                  </a:cubicBezTo>
                  <a:cubicBezTo>
                    <a:pt x="1409984" y="44450"/>
                    <a:pt x="1408714" y="43180"/>
                    <a:pt x="1393630" y="41910"/>
                  </a:cubicBezTo>
                  <a:cubicBezTo>
                    <a:pt x="1390424" y="41910"/>
                    <a:pt x="1388286" y="41910"/>
                    <a:pt x="1385080" y="40640"/>
                  </a:cubicBezTo>
                  <a:cubicBezTo>
                    <a:pt x="1358360" y="36830"/>
                    <a:pt x="1330572" y="31750"/>
                    <a:pt x="1303852" y="30480"/>
                  </a:cubicBezTo>
                  <a:cubicBezTo>
                    <a:pt x="1238656" y="26670"/>
                    <a:pt x="1172391" y="25400"/>
                    <a:pt x="1107195" y="22860"/>
                  </a:cubicBezTo>
                  <a:cubicBezTo>
                    <a:pt x="1097576" y="22860"/>
                    <a:pt x="1086888" y="22860"/>
                    <a:pt x="1077269" y="22860"/>
                  </a:cubicBezTo>
                  <a:cubicBezTo>
                    <a:pt x="1061237" y="22860"/>
                    <a:pt x="1045205" y="22860"/>
                    <a:pt x="1030242" y="22860"/>
                  </a:cubicBezTo>
                  <a:cubicBezTo>
                    <a:pt x="996041" y="22860"/>
                    <a:pt x="961840" y="22860"/>
                    <a:pt x="928708" y="24130"/>
                  </a:cubicBezTo>
                  <a:cubicBezTo>
                    <a:pt x="899850" y="25400"/>
                    <a:pt x="413552" y="29210"/>
                    <a:pt x="384695" y="29210"/>
                  </a:cubicBezTo>
                  <a:cubicBezTo>
                    <a:pt x="337668" y="29210"/>
                    <a:pt x="290641" y="26670"/>
                    <a:pt x="243615" y="33020"/>
                  </a:cubicBezTo>
                  <a:cubicBezTo>
                    <a:pt x="219033" y="36830"/>
                    <a:pt x="195519" y="36830"/>
                    <a:pt x="172006" y="38100"/>
                  </a:cubicBezTo>
                  <a:cubicBezTo>
                    <a:pt x="131392" y="41910"/>
                    <a:pt x="90778" y="45720"/>
                    <a:pt x="49530" y="50800"/>
                  </a:cubicBezTo>
                  <a:cubicBezTo>
                    <a:pt x="36830" y="50800"/>
                    <a:pt x="34290" y="53340"/>
                    <a:pt x="33020" y="69191"/>
                  </a:cubicBezTo>
                  <a:cubicBezTo>
                    <a:pt x="31750" y="95353"/>
                    <a:pt x="31750" y="121516"/>
                    <a:pt x="30480" y="147678"/>
                  </a:cubicBezTo>
                  <a:cubicBezTo>
                    <a:pt x="29210" y="191281"/>
                    <a:pt x="26670" y="233431"/>
                    <a:pt x="25400" y="277035"/>
                  </a:cubicBezTo>
                  <a:cubicBezTo>
                    <a:pt x="20320" y="323546"/>
                    <a:pt x="26670" y="1460146"/>
                    <a:pt x="29210" y="1506656"/>
                  </a:cubicBezTo>
                  <a:cubicBezTo>
                    <a:pt x="29210" y="1556074"/>
                    <a:pt x="29210" y="1606945"/>
                    <a:pt x="30480" y="1656362"/>
                  </a:cubicBezTo>
                  <a:cubicBezTo>
                    <a:pt x="30480" y="1692698"/>
                    <a:pt x="33020" y="1729035"/>
                    <a:pt x="33020" y="1765371"/>
                  </a:cubicBezTo>
                  <a:cubicBezTo>
                    <a:pt x="33020" y="1804614"/>
                    <a:pt x="33020" y="1843857"/>
                    <a:pt x="31750" y="1882750"/>
                  </a:cubicBezTo>
                  <a:cubicBezTo>
                    <a:pt x="31750" y="1886560"/>
                    <a:pt x="31750" y="1889100"/>
                    <a:pt x="31750" y="1892910"/>
                  </a:cubicBezTo>
                  <a:cubicBezTo>
                    <a:pt x="31750" y="1903070"/>
                    <a:pt x="35560" y="1906880"/>
                    <a:pt x="44450" y="1906880"/>
                  </a:cubicBezTo>
                  <a:cubicBezTo>
                    <a:pt x="59783" y="1906880"/>
                    <a:pt x="74746" y="1908150"/>
                    <a:pt x="88641" y="1908150"/>
                  </a:cubicBezTo>
                  <a:cubicBezTo>
                    <a:pt x="108948" y="1908150"/>
                    <a:pt x="130323" y="1905610"/>
                    <a:pt x="150630" y="1908150"/>
                  </a:cubicBezTo>
                  <a:cubicBezTo>
                    <a:pt x="183763" y="1911960"/>
                    <a:pt x="216895" y="1914500"/>
                    <a:pt x="250028" y="1913230"/>
                  </a:cubicBezTo>
                  <a:cubicBezTo>
                    <a:pt x="271403" y="1911960"/>
                    <a:pt x="291710" y="1914500"/>
                    <a:pt x="313086" y="1914500"/>
                  </a:cubicBezTo>
                  <a:cubicBezTo>
                    <a:pt x="344081" y="1914500"/>
                    <a:pt x="375076" y="1913230"/>
                    <a:pt x="406071" y="1914500"/>
                  </a:cubicBezTo>
                  <a:cubicBezTo>
                    <a:pt x="452028" y="1915770"/>
                    <a:pt x="956496" y="1905610"/>
                    <a:pt x="1003523" y="1908150"/>
                  </a:cubicBezTo>
                  <a:cubicBezTo>
                    <a:pt x="1023830" y="1909420"/>
                    <a:pt x="1044137" y="1910690"/>
                    <a:pt x="1063375" y="1910690"/>
                  </a:cubicBezTo>
                  <a:cubicBezTo>
                    <a:pt x="1098645" y="1913230"/>
                    <a:pt x="1132846" y="1909420"/>
                    <a:pt x="1168116" y="1913230"/>
                  </a:cubicBezTo>
                  <a:cubicBezTo>
                    <a:pt x="1196973" y="1915770"/>
                    <a:pt x="1225830" y="1915770"/>
                    <a:pt x="1254688" y="1918310"/>
                  </a:cubicBezTo>
                  <a:cubicBezTo>
                    <a:pt x="1297439" y="1922120"/>
                    <a:pt x="1340191" y="1924660"/>
                    <a:pt x="1382942" y="1925930"/>
                  </a:cubicBezTo>
                  <a:cubicBezTo>
                    <a:pt x="1398974" y="1925930"/>
                    <a:pt x="1416333" y="1924660"/>
                    <a:pt x="1436654" y="192466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" name="Picture 15">
            <a:extLst>
              <a:ext uri="{FF2B5EF4-FFF2-40B4-BE49-F238E27FC236}">
                <a16:creationId xmlns:a16="http://schemas.microsoft.com/office/drawing/2014/main" id="{B0716F87-435F-BAB0-BCE9-32E53DDFF5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574827">
            <a:off x="252000" y="565797"/>
            <a:ext cx="2345312" cy="1301647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D61BF3DA-127A-936B-C53A-C65B05FE14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999160">
            <a:off x="15426853" y="8221965"/>
            <a:ext cx="2666573" cy="14799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33E4EF5-0B2C-875B-57F4-8E202F6E5490}"/>
              </a:ext>
            </a:extLst>
          </p:cNvPr>
          <p:cNvSpPr/>
          <p:nvPr/>
        </p:nvSpPr>
        <p:spPr>
          <a:xfrm>
            <a:off x="2705616" y="1622252"/>
            <a:ext cx="13308937" cy="1328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6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Đọc </a:t>
            </a:r>
            <a:r>
              <a:rPr lang="en-US" sz="6000" b="1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6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6000" b="1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6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thiệp</a:t>
            </a:r>
            <a:endParaRPr lang="en-US" sz="6000" b="1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EF0861-A244-DAD3-A301-01DBE91DCD0E}"/>
              </a:ext>
            </a:extLst>
          </p:cNvPr>
          <p:cNvSpPr/>
          <p:nvPr/>
        </p:nvSpPr>
        <p:spPr>
          <a:xfrm>
            <a:off x="1766854" y="2906065"/>
            <a:ext cx="2663433" cy="1458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600" b="1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6600" b="1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6600" b="1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733B78-828B-4313-F4B6-838392D01BA7}"/>
              </a:ext>
            </a:extLst>
          </p:cNvPr>
          <p:cNvSpPr/>
          <p:nvPr/>
        </p:nvSpPr>
        <p:spPr>
          <a:xfrm>
            <a:off x="1404130" y="4304819"/>
            <a:ext cx="5911070" cy="1458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6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66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hiền</a:t>
            </a:r>
            <a:endParaRPr lang="en-US" sz="6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01BA420-69CA-CAB5-2D47-83D2795DCB40}"/>
              </a:ext>
            </a:extLst>
          </p:cNvPr>
          <p:cNvSpPr/>
          <p:nvPr/>
        </p:nvSpPr>
        <p:spPr>
          <a:xfrm>
            <a:off x="1424656" y="5695014"/>
            <a:ext cx="4976144" cy="1458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* </a:t>
            </a:r>
            <a:r>
              <a:rPr lang="en-US" sz="66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3C7190-0E85-86CF-D938-1AC81CCDB3D7}"/>
              </a:ext>
            </a:extLst>
          </p:cNvPr>
          <p:cNvSpPr/>
          <p:nvPr/>
        </p:nvSpPr>
        <p:spPr>
          <a:xfrm>
            <a:off x="1680386" y="7042995"/>
            <a:ext cx="6168214" cy="1458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66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Ngủ</a:t>
            </a: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endParaRPr lang="en-US" sz="6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13387B-B26A-70BF-164B-5EAD1A23D46A}"/>
              </a:ext>
            </a:extLst>
          </p:cNvPr>
          <p:cNvSpPr/>
          <p:nvPr/>
        </p:nvSpPr>
        <p:spPr>
          <a:xfrm>
            <a:off x="9035463" y="4355866"/>
            <a:ext cx="5911070" cy="1458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6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66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Ghét</a:t>
            </a: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dối</a:t>
            </a:r>
            <a:endParaRPr lang="en-US" sz="6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BF3C21-856F-AED7-3928-E7EB57BA4332}"/>
              </a:ext>
            </a:extLst>
          </p:cNvPr>
          <p:cNvSpPr/>
          <p:nvPr/>
        </p:nvSpPr>
        <p:spPr>
          <a:xfrm>
            <a:off x="9147710" y="5717493"/>
            <a:ext cx="8946845" cy="1458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6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66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Nấu</a:t>
            </a: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ngon</a:t>
            </a:r>
            <a:endParaRPr lang="en-US" sz="6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671718-6986-2CDF-6732-F4A8D39FE491}"/>
              </a:ext>
            </a:extLst>
          </p:cNvPr>
          <p:cNvSpPr/>
          <p:nvPr/>
        </p:nvSpPr>
        <p:spPr>
          <a:xfrm>
            <a:off x="9208568" y="6989291"/>
            <a:ext cx="5911070" cy="1458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6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66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6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endParaRPr lang="en-US" sz="66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59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21" grpId="0"/>
      <p:bldP spid="24" grpId="0"/>
      <p:bldP spid="25" grpId="0"/>
      <p:bldP spid="26" grpId="0"/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16200" y="-647700"/>
            <a:ext cx="4146938" cy="2286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-18197" y="8045971"/>
            <a:ext cx="2628700" cy="22245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33669">
            <a:off x="15255382" y="93545"/>
            <a:ext cx="2869093" cy="8471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388993">
            <a:off x="744924" y="5161481"/>
            <a:ext cx="600082" cy="10812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54772" y="414036"/>
            <a:ext cx="55880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b="1" dirty="0">
                <a:solidFill>
                  <a:schemeClr val="accent6">
                    <a:lumMod val="75000"/>
                  </a:schemeClr>
                </a:solidFill>
              </a:rPr>
              <a:t>HƯỚNG DẪN ĐỌC</a:t>
            </a:r>
          </a:p>
        </p:txBody>
      </p:sp>
      <p:grpSp>
        <p:nvGrpSpPr>
          <p:cNvPr id="17" name="Group 3"/>
          <p:cNvGrpSpPr/>
          <p:nvPr/>
        </p:nvGrpSpPr>
        <p:grpSpPr>
          <a:xfrm>
            <a:off x="1974603" y="2220301"/>
            <a:ext cx="15273154" cy="7957696"/>
            <a:chOff x="-3810" y="0"/>
            <a:chExt cx="1460784" cy="19424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" name="Freeform 4"/>
            <p:cNvSpPr/>
            <p:nvPr/>
          </p:nvSpPr>
          <p:spPr>
            <a:xfrm>
              <a:off x="25400" y="17089"/>
              <a:ext cx="1431574" cy="1915770"/>
            </a:xfrm>
            <a:custGeom>
              <a:avLst/>
              <a:gdLst/>
              <a:ahLst/>
              <a:cxnLst/>
              <a:rect l="l" t="t" r="r" b="b"/>
              <a:pathLst>
                <a:path w="1431574" h="1915770">
                  <a:moveTo>
                    <a:pt x="1431574" y="1915770"/>
                  </a:moveTo>
                  <a:lnTo>
                    <a:pt x="0" y="1908150"/>
                  </a:lnTo>
                  <a:lnTo>
                    <a:pt x="0" y="677666"/>
                  </a:lnTo>
                  <a:lnTo>
                    <a:pt x="17780" y="19050"/>
                  </a:lnTo>
                  <a:lnTo>
                    <a:pt x="711668" y="0"/>
                  </a:lnTo>
                  <a:lnTo>
                    <a:pt x="1412524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/>
            <p:cNvSpPr/>
            <p:nvPr/>
          </p:nvSpPr>
          <p:spPr>
            <a:xfrm>
              <a:off x="-3810" y="0"/>
              <a:ext cx="1460784" cy="1942440"/>
            </a:xfrm>
            <a:custGeom>
              <a:avLst/>
              <a:gdLst/>
              <a:ahLst/>
              <a:cxnLst/>
              <a:rect l="l" t="t" r="r" b="b"/>
              <a:pathLst>
                <a:path w="1460784" h="1942440">
                  <a:moveTo>
                    <a:pt x="1426494" y="21590"/>
                  </a:moveTo>
                  <a:cubicBezTo>
                    <a:pt x="1427763" y="34290"/>
                    <a:pt x="1427763" y="44450"/>
                    <a:pt x="1429034" y="54610"/>
                  </a:cubicBezTo>
                  <a:cubicBezTo>
                    <a:pt x="1431574" y="92447"/>
                    <a:pt x="1432844" y="133143"/>
                    <a:pt x="1435384" y="172386"/>
                  </a:cubicBezTo>
                  <a:cubicBezTo>
                    <a:pt x="1435384" y="229071"/>
                    <a:pt x="1448084" y="1346777"/>
                    <a:pt x="1454434" y="1403461"/>
                  </a:cubicBezTo>
                  <a:cubicBezTo>
                    <a:pt x="1460784" y="1489215"/>
                    <a:pt x="1456974" y="1576422"/>
                    <a:pt x="1456974" y="1662176"/>
                  </a:cubicBezTo>
                  <a:cubicBezTo>
                    <a:pt x="1456974" y="1737755"/>
                    <a:pt x="1458244" y="1807521"/>
                    <a:pt x="1459513" y="1881480"/>
                  </a:cubicBezTo>
                  <a:cubicBezTo>
                    <a:pt x="1459513" y="1903070"/>
                    <a:pt x="1459513" y="1917040"/>
                    <a:pt x="1459513" y="1941170"/>
                  </a:cubicBezTo>
                  <a:cubicBezTo>
                    <a:pt x="1436654" y="1941170"/>
                    <a:pt x="1416334" y="1942440"/>
                    <a:pt x="1396837" y="1941170"/>
                  </a:cubicBezTo>
                  <a:cubicBezTo>
                    <a:pt x="1327365" y="1936090"/>
                    <a:pt x="1256825" y="1942440"/>
                    <a:pt x="1187354" y="1937360"/>
                  </a:cubicBezTo>
                  <a:cubicBezTo>
                    <a:pt x="1145671" y="1933550"/>
                    <a:pt x="1105058" y="1936090"/>
                    <a:pt x="1063375" y="1933550"/>
                  </a:cubicBezTo>
                  <a:cubicBezTo>
                    <a:pt x="1044137" y="1932280"/>
                    <a:pt x="1024898" y="1931010"/>
                    <a:pt x="1005660" y="1929740"/>
                  </a:cubicBezTo>
                  <a:cubicBezTo>
                    <a:pt x="993904" y="1929740"/>
                    <a:pt x="983216" y="1931010"/>
                    <a:pt x="971459" y="1931010"/>
                  </a:cubicBezTo>
                  <a:cubicBezTo>
                    <a:pt x="941533" y="1929740"/>
                    <a:pt x="859236" y="1931010"/>
                    <a:pt x="829310" y="1929740"/>
                  </a:cubicBezTo>
                  <a:cubicBezTo>
                    <a:pt x="807935" y="1928470"/>
                    <a:pt x="380420" y="1937360"/>
                    <a:pt x="359044" y="1936090"/>
                  </a:cubicBezTo>
                  <a:cubicBezTo>
                    <a:pt x="353700" y="1936090"/>
                    <a:pt x="347287" y="1937360"/>
                    <a:pt x="341943" y="1937360"/>
                  </a:cubicBezTo>
                  <a:cubicBezTo>
                    <a:pt x="329118" y="1937360"/>
                    <a:pt x="317361" y="1938630"/>
                    <a:pt x="304536" y="1938630"/>
                  </a:cubicBezTo>
                  <a:cubicBezTo>
                    <a:pt x="272472" y="1938630"/>
                    <a:pt x="241477" y="1937360"/>
                    <a:pt x="209414" y="1936090"/>
                  </a:cubicBezTo>
                  <a:cubicBezTo>
                    <a:pt x="190175" y="1934820"/>
                    <a:pt x="170937" y="1933550"/>
                    <a:pt x="152768" y="1932280"/>
                  </a:cubicBezTo>
                  <a:cubicBezTo>
                    <a:pt x="118567" y="1931010"/>
                    <a:pt x="84365" y="1929740"/>
                    <a:pt x="48260" y="1929740"/>
                  </a:cubicBezTo>
                  <a:cubicBezTo>
                    <a:pt x="38100" y="1929740"/>
                    <a:pt x="29210" y="1929740"/>
                    <a:pt x="19050" y="1928470"/>
                  </a:cubicBezTo>
                  <a:cubicBezTo>
                    <a:pt x="10160" y="1927200"/>
                    <a:pt x="5080" y="1920850"/>
                    <a:pt x="7620" y="1911960"/>
                  </a:cubicBezTo>
                  <a:cubicBezTo>
                    <a:pt x="16510" y="1880194"/>
                    <a:pt x="12700" y="1843857"/>
                    <a:pt x="11430" y="1806068"/>
                  </a:cubicBezTo>
                  <a:cubicBezTo>
                    <a:pt x="10160" y="1729035"/>
                    <a:pt x="6350" y="1653455"/>
                    <a:pt x="7620" y="1576422"/>
                  </a:cubicBezTo>
                  <a:cubicBezTo>
                    <a:pt x="5080" y="1480494"/>
                    <a:pt x="0" y="293023"/>
                    <a:pt x="7620" y="195642"/>
                  </a:cubicBezTo>
                  <a:cubicBezTo>
                    <a:pt x="8890" y="176747"/>
                    <a:pt x="7620" y="156398"/>
                    <a:pt x="8890" y="137504"/>
                  </a:cubicBezTo>
                  <a:cubicBezTo>
                    <a:pt x="10160" y="106981"/>
                    <a:pt x="12700" y="7355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646" y="30480"/>
                    <a:pt x="74746" y="29210"/>
                  </a:cubicBezTo>
                  <a:cubicBezTo>
                    <a:pt x="103604" y="25400"/>
                    <a:pt x="132461" y="22860"/>
                    <a:pt x="162387" y="20320"/>
                  </a:cubicBezTo>
                  <a:cubicBezTo>
                    <a:pt x="182694" y="17780"/>
                    <a:pt x="203001" y="16510"/>
                    <a:pt x="222239" y="13970"/>
                  </a:cubicBezTo>
                  <a:cubicBezTo>
                    <a:pt x="241477" y="11430"/>
                    <a:pt x="261784" y="8890"/>
                    <a:pt x="281022" y="8890"/>
                  </a:cubicBezTo>
                  <a:cubicBezTo>
                    <a:pt x="302398" y="7620"/>
                    <a:pt x="323774" y="10160"/>
                    <a:pt x="345150" y="8890"/>
                  </a:cubicBezTo>
                  <a:cubicBezTo>
                    <a:pt x="371869" y="8890"/>
                    <a:pt x="856030" y="6350"/>
                    <a:pt x="882750" y="5080"/>
                  </a:cubicBezTo>
                  <a:cubicBezTo>
                    <a:pt x="908401" y="3810"/>
                    <a:pt x="934051" y="2540"/>
                    <a:pt x="960771" y="2540"/>
                  </a:cubicBezTo>
                  <a:cubicBezTo>
                    <a:pt x="1004591" y="1270"/>
                    <a:pt x="1047343" y="0"/>
                    <a:pt x="1091163" y="0"/>
                  </a:cubicBezTo>
                  <a:cubicBezTo>
                    <a:pt x="1109333" y="0"/>
                    <a:pt x="1128571" y="2540"/>
                    <a:pt x="1146740" y="2540"/>
                  </a:cubicBezTo>
                  <a:cubicBezTo>
                    <a:pt x="1196973" y="3810"/>
                    <a:pt x="1248275" y="5080"/>
                    <a:pt x="1298508" y="7620"/>
                  </a:cubicBezTo>
                  <a:cubicBezTo>
                    <a:pt x="1325228" y="8890"/>
                    <a:pt x="1351947" y="12700"/>
                    <a:pt x="1378667" y="16510"/>
                  </a:cubicBezTo>
                  <a:cubicBezTo>
                    <a:pt x="1385080" y="16510"/>
                    <a:pt x="1391493" y="16510"/>
                    <a:pt x="1396837" y="16510"/>
                  </a:cubicBezTo>
                  <a:cubicBezTo>
                    <a:pt x="1407444" y="17780"/>
                    <a:pt x="1416333" y="20320"/>
                    <a:pt x="1426494" y="21590"/>
                  </a:cubicBezTo>
                  <a:close/>
                  <a:moveTo>
                    <a:pt x="1436654" y="1924660"/>
                  </a:moveTo>
                  <a:cubicBezTo>
                    <a:pt x="1437924" y="1908150"/>
                    <a:pt x="1439194" y="1895450"/>
                    <a:pt x="1439194" y="1882750"/>
                  </a:cubicBezTo>
                  <a:cubicBezTo>
                    <a:pt x="1437924" y="1800254"/>
                    <a:pt x="1436654" y="1723221"/>
                    <a:pt x="1436654" y="1640374"/>
                  </a:cubicBezTo>
                  <a:cubicBezTo>
                    <a:pt x="1436654" y="1602584"/>
                    <a:pt x="1439194" y="1564794"/>
                    <a:pt x="1437924" y="1527005"/>
                  </a:cubicBezTo>
                  <a:cubicBezTo>
                    <a:pt x="1437924" y="1492122"/>
                    <a:pt x="1436654" y="1455785"/>
                    <a:pt x="1435384" y="1420903"/>
                  </a:cubicBezTo>
                  <a:cubicBezTo>
                    <a:pt x="1430304" y="1367125"/>
                    <a:pt x="1418874" y="253780"/>
                    <a:pt x="1418874" y="200002"/>
                  </a:cubicBezTo>
                  <a:cubicBezTo>
                    <a:pt x="1416334" y="154945"/>
                    <a:pt x="1413794" y="108435"/>
                    <a:pt x="1411254" y="63500"/>
                  </a:cubicBezTo>
                  <a:cubicBezTo>
                    <a:pt x="1409984" y="44450"/>
                    <a:pt x="1408714" y="43180"/>
                    <a:pt x="1393630" y="41910"/>
                  </a:cubicBezTo>
                  <a:cubicBezTo>
                    <a:pt x="1390424" y="41910"/>
                    <a:pt x="1388286" y="41910"/>
                    <a:pt x="1385080" y="40640"/>
                  </a:cubicBezTo>
                  <a:cubicBezTo>
                    <a:pt x="1358360" y="36830"/>
                    <a:pt x="1330572" y="31750"/>
                    <a:pt x="1303852" y="30480"/>
                  </a:cubicBezTo>
                  <a:cubicBezTo>
                    <a:pt x="1238656" y="26670"/>
                    <a:pt x="1172391" y="25400"/>
                    <a:pt x="1107195" y="22860"/>
                  </a:cubicBezTo>
                  <a:cubicBezTo>
                    <a:pt x="1097576" y="22860"/>
                    <a:pt x="1086888" y="22860"/>
                    <a:pt x="1077269" y="22860"/>
                  </a:cubicBezTo>
                  <a:cubicBezTo>
                    <a:pt x="1061237" y="22860"/>
                    <a:pt x="1045205" y="22860"/>
                    <a:pt x="1030242" y="22860"/>
                  </a:cubicBezTo>
                  <a:cubicBezTo>
                    <a:pt x="996041" y="22860"/>
                    <a:pt x="961840" y="22860"/>
                    <a:pt x="928708" y="24130"/>
                  </a:cubicBezTo>
                  <a:cubicBezTo>
                    <a:pt x="899850" y="25400"/>
                    <a:pt x="413552" y="29210"/>
                    <a:pt x="384695" y="29210"/>
                  </a:cubicBezTo>
                  <a:cubicBezTo>
                    <a:pt x="337668" y="29210"/>
                    <a:pt x="290641" y="26670"/>
                    <a:pt x="243615" y="33020"/>
                  </a:cubicBezTo>
                  <a:cubicBezTo>
                    <a:pt x="219033" y="36830"/>
                    <a:pt x="195519" y="36830"/>
                    <a:pt x="172006" y="38100"/>
                  </a:cubicBezTo>
                  <a:cubicBezTo>
                    <a:pt x="131392" y="41910"/>
                    <a:pt x="90778" y="45720"/>
                    <a:pt x="49530" y="50800"/>
                  </a:cubicBezTo>
                  <a:cubicBezTo>
                    <a:pt x="36830" y="50800"/>
                    <a:pt x="34290" y="53340"/>
                    <a:pt x="33020" y="69191"/>
                  </a:cubicBezTo>
                  <a:cubicBezTo>
                    <a:pt x="31750" y="95353"/>
                    <a:pt x="31750" y="121516"/>
                    <a:pt x="30480" y="147678"/>
                  </a:cubicBezTo>
                  <a:cubicBezTo>
                    <a:pt x="29210" y="191281"/>
                    <a:pt x="26670" y="233431"/>
                    <a:pt x="25400" y="277035"/>
                  </a:cubicBezTo>
                  <a:cubicBezTo>
                    <a:pt x="20320" y="323546"/>
                    <a:pt x="26670" y="1460146"/>
                    <a:pt x="29210" y="1506656"/>
                  </a:cubicBezTo>
                  <a:cubicBezTo>
                    <a:pt x="29210" y="1556074"/>
                    <a:pt x="29210" y="1606945"/>
                    <a:pt x="30480" y="1656362"/>
                  </a:cubicBezTo>
                  <a:cubicBezTo>
                    <a:pt x="30480" y="1692698"/>
                    <a:pt x="33020" y="1729035"/>
                    <a:pt x="33020" y="1765371"/>
                  </a:cubicBezTo>
                  <a:cubicBezTo>
                    <a:pt x="33020" y="1804614"/>
                    <a:pt x="33020" y="1843857"/>
                    <a:pt x="31750" y="1882750"/>
                  </a:cubicBezTo>
                  <a:cubicBezTo>
                    <a:pt x="31750" y="1886560"/>
                    <a:pt x="31750" y="1889100"/>
                    <a:pt x="31750" y="1892910"/>
                  </a:cubicBezTo>
                  <a:cubicBezTo>
                    <a:pt x="31750" y="1903070"/>
                    <a:pt x="35560" y="1906880"/>
                    <a:pt x="44450" y="1906880"/>
                  </a:cubicBezTo>
                  <a:cubicBezTo>
                    <a:pt x="59783" y="1906880"/>
                    <a:pt x="74746" y="1908150"/>
                    <a:pt x="88641" y="1908150"/>
                  </a:cubicBezTo>
                  <a:cubicBezTo>
                    <a:pt x="108948" y="1908150"/>
                    <a:pt x="130323" y="1905610"/>
                    <a:pt x="150630" y="1908150"/>
                  </a:cubicBezTo>
                  <a:cubicBezTo>
                    <a:pt x="183763" y="1911960"/>
                    <a:pt x="216895" y="1914500"/>
                    <a:pt x="250028" y="1913230"/>
                  </a:cubicBezTo>
                  <a:cubicBezTo>
                    <a:pt x="271403" y="1911960"/>
                    <a:pt x="291710" y="1914500"/>
                    <a:pt x="313086" y="1914500"/>
                  </a:cubicBezTo>
                  <a:cubicBezTo>
                    <a:pt x="344081" y="1914500"/>
                    <a:pt x="375076" y="1913230"/>
                    <a:pt x="406071" y="1914500"/>
                  </a:cubicBezTo>
                  <a:cubicBezTo>
                    <a:pt x="452028" y="1915770"/>
                    <a:pt x="956496" y="1905610"/>
                    <a:pt x="1003523" y="1908150"/>
                  </a:cubicBezTo>
                  <a:cubicBezTo>
                    <a:pt x="1023830" y="1909420"/>
                    <a:pt x="1044137" y="1910690"/>
                    <a:pt x="1063375" y="1910690"/>
                  </a:cubicBezTo>
                  <a:cubicBezTo>
                    <a:pt x="1098645" y="1913230"/>
                    <a:pt x="1132846" y="1909420"/>
                    <a:pt x="1168116" y="1913230"/>
                  </a:cubicBezTo>
                  <a:cubicBezTo>
                    <a:pt x="1196973" y="1915770"/>
                    <a:pt x="1225830" y="1915770"/>
                    <a:pt x="1254688" y="1918310"/>
                  </a:cubicBezTo>
                  <a:cubicBezTo>
                    <a:pt x="1297439" y="1922120"/>
                    <a:pt x="1340191" y="1924660"/>
                    <a:pt x="1382942" y="1925930"/>
                  </a:cubicBezTo>
                  <a:cubicBezTo>
                    <a:pt x="1398974" y="1925930"/>
                    <a:pt x="1416333" y="1924660"/>
                    <a:pt x="1436654" y="192466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852724" y="1165066"/>
            <a:ext cx="142356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Đọc diễn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đoạn hội thoại của hai chị em.</a:t>
            </a:r>
          </a:p>
        </p:txBody>
      </p:sp>
      <p:pic>
        <p:nvPicPr>
          <p:cNvPr id="22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574827">
            <a:off x="252000" y="565797"/>
            <a:ext cx="2345312" cy="1301647"/>
          </a:xfrm>
          <a:prstGeom prst="rect">
            <a:avLst/>
          </a:prstGeom>
        </p:spPr>
      </p:pic>
      <p:pic>
        <p:nvPicPr>
          <p:cNvPr id="23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7584243">
            <a:off x="17088655" y="8404571"/>
            <a:ext cx="2666573" cy="16365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4577F9-A4B5-9A66-325F-19E8F7E40610}"/>
              </a:ext>
            </a:extLst>
          </p:cNvPr>
          <p:cNvSpPr/>
          <p:nvPr/>
        </p:nvSpPr>
        <p:spPr>
          <a:xfrm>
            <a:off x="2926243" y="4833858"/>
            <a:ext cx="13308937" cy="12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A,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trai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nữa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ạ!</a:t>
            </a:r>
            <a:endParaRPr lang="vi-VN" sz="54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25C684-7E0F-D3C5-8D45-889AD90F1589}"/>
              </a:ext>
            </a:extLst>
          </p:cNvPr>
          <p:cNvSpPr/>
          <p:nvPr/>
        </p:nvSpPr>
        <p:spPr>
          <a:xfrm>
            <a:off x="2910628" y="6029284"/>
            <a:ext cx="13308937" cy="12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chị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54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70FD33-1580-3EDF-1B22-676CA465839C}"/>
              </a:ext>
            </a:extLst>
          </p:cNvPr>
          <p:cNvSpPr/>
          <p:nvPr/>
        </p:nvSpPr>
        <p:spPr>
          <a:xfrm>
            <a:off x="2899742" y="7169742"/>
            <a:ext cx="13308937" cy="12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Chúc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mừng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vi-VN" sz="54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E57449-388E-F628-848E-519A00E41F89}"/>
              </a:ext>
            </a:extLst>
          </p:cNvPr>
          <p:cNvSpPr/>
          <p:nvPr/>
        </p:nvSpPr>
        <p:spPr>
          <a:xfrm>
            <a:off x="3043844" y="8362869"/>
            <a:ext cx="13308937" cy="12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Ngạc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54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876C5B-5C62-527B-28B0-B9CDBB87BB0B}"/>
              </a:ext>
            </a:extLst>
          </p:cNvPr>
          <p:cNvSpPr/>
          <p:nvPr/>
        </p:nvSpPr>
        <p:spPr>
          <a:xfrm>
            <a:off x="2852725" y="3465567"/>
            <a:ext cx="13308937" cy="12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Chị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xóa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Nấu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ngon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chị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vi-VN" sz="54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hi_xoa_dong_nau_an_khong_ngon_di_chi_69e1d87d-35c0-4d4c-b4e1-0b1661e6a6d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776070" y="3896515"/>
            <a:ext cx="1153421" cy="819933"/>
          </a:xfrm>
          <a:prstGeom prst="rect">
            <a:avLst/>
          </a:prstGeom>
        </p:spPr>
      </p:pic>
      <p:pic>
        <p:nvPicPr>
          <p:cNvPr id="12" name="ngac_nhien_chua_e532a74d-27b0-4985-a297-1c1ea18f8ad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881196" y="8742927"/>
            <a:ext cx="1058822" cy="910326"/>
          </a:xfrm>
          <a:prstGeom prst="rect">
            <a:avLst/>
          </a:prstGeom>
        </p:spPr>
      </p:pic>
      <p:pic>
        <p:nvPicPr>
          <p:cNvPr id="13" name="a_bo_rat_dep_trai_nua_a_530f705a-4c78-4c75-be19-b5fc1f5e3a7a">
            <a:hlinkClick r:id="" action="ppaction://media"/>
            <a:extLst>
              <a:ext uri="{FF2B5EF4-FFF2-40B4-BE49-F238E27FC236}">
                <a16:creationId xmlns:a16="http://schemas.microsoft.com/office/drawing/2014/main" id="{77A03003-79C6-0136-0F17-BB8DD95FD1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435794" y="5109481"/>
            <a:ext cx="982623" cy="764965"/>
          </a:xfrm>
          <a:prstGeom prst="rect">
            <a:avLst/>
          </a:prstGeom>
        </p:spPr>
      </p:pic>
      <p:pic>
        <p:nvPicPr>
          <p:cNvPr id="14" name="chuc_mung_sinh_nhat_bo_2a5167e1-5b47-477e-b625-989239cd907e">
            <a:hlinkClick r:id="" action="ppaction://media"/>
            <a:extLst>
              <a:ext uri="{FF2B5EF4-FFF2-40B4-BE49-F238E27FC236}">
                <a16:creationId xmlns:a16="http://schemas.microsoft.com/office/drawing/2014/main" id="{B05989FC-1F77-55F7-9D97-4B34FDB0A74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18417" y="7334434"/>
            <a:ext cx="1100911" cy="939408"/>
          </a:xfrm>
          <a:prstGeom prst="rect">
            <a:avLst/>
          </a:prstGeom>
        </p:spPr>
      </p:pic>
      <p:pic>
        <p:nvPicPr>
          <p:cNvPr id="21" name="hai_chi_em_sao_the_fa75c816-9ba5-4c2c-bd1a-287544d8db1e">
            <a:hlinkClick r:id="" action="ppaction://media"/>
            <a:extLst>
              <a:ext uri="{FF2B5EF4-FFF2-40B4-BE49-F238E27FC236}">
                <a16:creationId xmlns:a16="http://schemas.microsoft.com/office/drawing/2014/main" id="{B3E1C823-9E30-F2D0-6FDA-FE94DD5A66D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702154" y="6252037"/>
            <a:ext cx="956797" cy="926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7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9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7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6" grpId="0"/>
      <p:bldP spid="20" grpId="0"/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D6E09-B5A8-43E2-077E-42332048B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extLst>
              <a:ext uri="{FF2B5EF4-FFF2-40B4-BE49-F238E27FC236}">
                <a16:creationId xmlns:a16="http://schemas.microsoft.com/office/drawing/2014/main" id="{33B88C7F-376A-C0C9-F1A8-6AE967AB30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3669">
            <a:off x="14734905" y="409854"/>
            <a:ext cx="3461836" cy="878441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47FDA145-90A8-8AE2-7867-22556D4DA8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765148" y="-952500"/>
            <a:ext cx="5794205" cy="3194056"/>
          </a:xfrm>
          <a:prstGeom prst="rect">
            <a:avLst/>
          </a:prstGeom>
        </p:spPr>
      </p:pic>
      <p:pic>
        <p:nvPicPr>
          <p:cNvPr id="40" name="Picture 17">
            <a:extLst>
              <a:ext uri="{FF2B5EF4-FFF2-40B4-BE49-F238E27FC236}">
                <a16:creationId xmlns:a16="http://schemas.microsoft.com/office/drawing/2014/main" id="{937256C5-8C37-7F35-1E8B-D136FB162B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70795" flipH="1">
            <a:off x="3741044" y="1083784"/>
            <a:ext cx="600082" cy="1081228"/>
          </a:xfrm>
          <a:prstGeom prst="rect">
            <a:avLst/>
          </a:prstGeom>
          <a:noFill/>
        </p:spPr>
      </p:pic>
      <p:pic>
        <p:nvPicPr>
          <p:cNvPr id="41" name="Picture 17">
            <a:extLst>
              <a:ext uri="{FF2B5EF4-FFF2-40B4-BE49-F238E27FC236}">
                <a16:creationId xmlns:a16="http://schemas.microsoft.com/office/drawing/2014/main" id="{2D87DFEF-8C58-652E-E275-98C02EFCBF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70795" flipH="1">
            <a:off x="14136563" y="1205404"/>
            <a:ext cx="600082" cy="1081228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399BF3-7490-4848-B272-B403985DCE93}"/>
              </a:ext>
            </a:extLst>
          </p:cNvPr>
          <p:cNvSpPr txBox="1"/>
          <p:nvPr/>
        </p:nvSpPr>
        <p:spPr>
          <a:xfrm>
            <a:off x="2784993" y="992757"/>
            <a:ext cx="85720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VIỆC NHÓM BÀN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D24BC2-B2F4-92E1-D8EE-5293C53B7338}"/>
              </a:ext>
            </a:extLst>
          </p:cNvPr>
          <p:cNvSpPr/>
          <p:nvPr/>
        </p:nvSpPr>
        <p:spPr>
          <a:xfrm>
            <a:off x="305645" y="2592675"/>
            <a:ext cx="18260430" cy="1184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5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fr-FR" sz="5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fr-FR" sz="5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fr-FR" sz="5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fr-FR" sz="5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fr-FR" sz="5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endParaRPr lang="fr-FR" sz="5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2B50DA2C-6FCF-22C0-9AC7-14EFCD2553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63800" y="7748130"/>
            <a:ext cx="2129227" cy="3103812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AFA0ADAB-5209-C712-70FB-1D8BA07135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753500">
            <a:off x="-2019316" y="9313873"/>
            <a:ext cx="2508306" cy="14365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9D24BC2-B2F4-92E1-D8EE-5293C53B7338}"/>
              </a:ext>
            </a:extLst>
          </p:cNvPr>
          <p:cNvSpPr/>
          <p:nvPr/>
        </p:nvSpPr>
        <p:spPr>
          <a:xfrm>
            <a:off x="266830" y="3871227"/>
            <a:ext cx="176401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5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fr-FR" sz="5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fr-FR" sz="5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fr-FR" sz="5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Ngắm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nghía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tấm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thiệp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fr-FR" sz="5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fr-FR" sz="5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Quà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bí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mật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tặng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xong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D24BC2-B2F4-92E1-D8EE-5293C53B7338}"/>
              </a:ext>
            </a:extLst>
          </p:cNvPr>
          <p:cNvSpPr/>
          <p:nvPr/>
        </p:nvSpPr>
        <p:spPr>
          <a:xfrm>
            <a:off x="611007" y="8441394"/>
            <a:ext cx="1826043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5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fr-FR" sz="5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4: </a:t>
            </a:r>
            <a:r>
              <a:rPr lang="fr-FR" sz="5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fr-FR" sz="5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fr-FR" sz="5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endParaRPr lang="fr-FR" sz="5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D24BC2-B2F4-92E1-D8EE-5293C53B7338}"/>
              </a:ext>
            </a:extLst>
          </p:cNvPr>
          <p:cNvSpPr/>
          <p:nvPr/>
        </p:nvSpPr>
        <p:spPr>
          <a:xfrm>
            <a:off x="287150" y="6137745"/>
            <a:ext cx="176198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5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fr-FR" sz="5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fr-FR" sz="5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fr-FR" sz="5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ngồi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fr-FR" sz="5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fr-FR" sz="5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nấu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ngon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5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nữa</a:t>
            </a:r>
            <a:r>
              <a:rPr lang="fr-FR" sz="5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19" y="-475018"/>
            <a:ext cx="7174981" cy="366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8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5" grpId="0"/>
      <p:bldP spid="16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6200" y="-647700"/>
            <a:ext cx="4146938" cy="2286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3669">
            <a:off x="14734905" y="409854"/>
            <a:ext cx="3461836" cy="878441"/>
          </a:xfrm>
          <a:prstGeom prst="rect">
            <a:avLst/>
          </a:prstGeom>
        </p:spPr>
      </p:pic>
      <p:pic>
        <p:nvPicPr>
          <p:cNvPr id="3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765148" y="-952500"/>
            <a:ext cx="5794205" cy="3194056"/>
          </a:xfrm>
          <a:prstGeom prst="rect">
            <a:avLst/>
          </a:prstGeom>
        </p:spPr>
      </p:pic>
      <p:pic>
        <p:nvPicPr>
          <p:cNvPr id="40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70795" flipH="1">
            <a:off x="3741044" y="1083784"/>
            <a:ext cx="600082" cy="1081228"/>
          </a:xfrm>
          <a:prstGeom prst="rect">
            <a:avLst/>
          </a:prstGeom>
          <a:noFill/>
        </p:spPr>
      </p:pic>
      <p:pic>
        <p:nvPicPr>
          <p:cNvPr id="41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70795" flipH="1">
            <a:off x="14136563" y="1205404"/>
            <a:ext cx="600082" cy="1081228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8"/>
          <a:srcRect t="31482"/>
          <a:stretch/>
        </p:blipFill>
        <p:spPr>
          <a:xfrm>
            <a:off x="6842375" y="3211218"/>
            <a:ext cx="4603250" cy="6172199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032910" y="5143500"/>
            <a:ext cx="3140415" cy="4114800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753500">
            <a:off x="442903" y="6875342"/>
            <a:ext cx="2508306" cy="1436576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26247" y="8420100"/>
            <a:ext cx="2535046" cy="9633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331E22-BBC5-0F1B-0F26-6A4CC2D06EBA}"/>
              </a:ext>
            </a:extLst>
          </p:cNvPr>
          <p:cNvSpPr txBox="1"/>
          <p:nvPr/>
        </p:nvSpPr>
        <p:spPr>
          <a:xfrm>
            <a:off x="3810000" y="1414823"/>
            <a:ext cx="998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</a:rPr>
              <a:t>        ĐỌC ĐOẠN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9175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82645" flipH="1">
            <a:off x="1976379" y="1476823"/>
            <a:ext cx="1532922" cy="6514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33216" y="7723059"/>
            <a:ext cx="6087544" cy="33557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54842" y="-988956"/>
            <a:ext cx="6087544" cy="33557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99288">
            <a:off x="-440559" y="399578"/>
            <a:ext cx="2766827" cy="15846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11694">
            <a:off x="1399688" y="4245203"/>
            <a:ext cx="988313" cy="1780743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17792" y="5753100"/>
            <a:ext cx="3140415" cy="4114800"/>
          </a:xfrm>
          <a:prstGeom prst="rect">
            <a:avLst/>
          </a:prstGeom>
        </p:spPr>
      </p:pic>
      <p:pic>
        <p:nvPicPr>
          <p:cNvPr id="16" name="Picture 2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29382"/>
          <a:stretch/>
        </p:blipFill>
        <p:spPr>
          <a:xfrm>
            <a:off x="13653342" y="245600"/>
            <a:ext cx="1703479" cy="133879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81255" y="5905500"/>
            <a:ext cx="8915745" cy="10810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vi-VN" sz="4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ọc nhẩm toàn bài một lượt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19" y="1485900"/>
            <a:ext cx="7174981" cy="366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2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32D29-F530-596D-9FC4-0166A51C0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F7F5DD87-C8D1-F9D6-BCA6-0CD4522EA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6200" y="-647700"/>
            <a:ext cx="4146938" cy="22860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5802F419-F50E-B6A3-88A0-59F18CAD1A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3669">
            <a:off x="14734905" y="409854"/>
            <a:ext cx="3461836" cy="878441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9517DB75-B73A-D5E5-8949-A351968AC7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765148" y="-952500"/>
            <a:ext cx="5794205" cy="3194056"/>
          </a:xfrm>
          <a:prstGeom prst="rect">
            <a:avLst/>
          </a:prstGeom>
        </p:spPr>
      </p:pic>
      <p:pic>
        <p:nvPicPr>
          <p:cNvPr id="40" name="Picture 17">
            <a:extLst>
              <a:ext uri="{FF2B5EF4-FFF2-40B4-BE49-F238E27FC236}">
                <a16:creationId xmlns:a16="http://schemas.microsoft.com/office/drawing/2014/main" id="{E4B6B3FA-9165-1DF5-A8D4-71B4B2554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70795" flipH="1">
            <a:off x="3741044" y="1083784"/>
            <a:ext cx="600082" cy="1081228"/>
          </a:xfrm>
          <a:prstGeom prst="rect">
            <a:avLst/>
          </a:prstGeom>
          <a:noFill/>
        </p:spPr>
      </p:pic>
      <p:pic>
        <p:nvPicPr>
          <p:cNvPr id="41" name="Picture 17">
            <a:extLst>
              <a:ext uri="{FF2B5EF4-FFF2-40B4-BE49-F238E27FC236}">
                <a16:creationId xmlns:a16="http://schemas.microsoft.com/office/drawing/2014/main" id="{9171A928-4D43-206D-7B36-0D7E23B79A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70795" flipH="1">
            <a:off x="14136563" y="1205404"/>
            <a:ext cx="600082" cy="1081228"/>
          </a:xfrm>
          <a:prstGeom prst="rect">
            <a:avLst/>
          </a:prstGeom>
          <a:noFill/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278305A-05D4-B510-B5DE-6A88614478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1482"/>
          <a:stretch/>
        </p:blipFill>
        <p:spPr>
          <a:xfrm>
            <a:off x="5540796" y="4762500"/>
            <a:ext cx="2958101" cy="4438351"/>
          </a:xfrm>
          <a:prstGeom prst="rect">
            <a:avLst/>
          </a:prstGeom>
        </p:spPr>
      </p:pic>
      <p:pic>
        <p:nvPicPr>
          <p:cNvPr id="13" name="Picture 2" descr="https://lh5.googleusercontent.com/EMZvjyB9wI1H-jHErYGrBkMuirodWLzEP4c_9vIq0jZ97SL7q-K4tUMbZEF_Eir0ku054GcvghDvgJ1nLPNEZH2l5CFK-bl7KkmD3PfAjdxrU7Bl27cwvR7_EejfDY5ym6j8OEPRGO5UQ0bHaWdYxa6h1GQwJgRenUxPQweEaEuCf31rvmk0MUmrFYfB6pYCtMG28w">
            <a:extLst>
              <a:ext uri="{FF2B5EF4-FFF2-40B4-BE49-F238E27FC236}">
                <a16:creationId xmlns:a16="http://schemas.microsoft.com/office/drawing/2014/main" id="{CEAE13B0-F438-32A5-C164-8A9BAD81A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762499"/>
            <a:ext cx="2810299" cy="44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F3171E41-24B7-AB02-C185-B3D61AB833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46262" y="5714243"/>
            <a:ext cx="3140415" cy="411480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2133CDCD-37AB-9403-8874-3132EBEA07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753500">
            <a:off x="442903" y="6875342"/>
            <a:ext cx="2508306" cy="143657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04EE8C58-4B5C-E6B4-09CD-A2E81D6EB46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6247" y="8420100"/>
            <a:ext cx="2535046" cy="9633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D913D6-4323-CD80-09E7-CC09C60E1FD1}"/>
              </a:ext>
            </a:extLst>
          </p:cNvPr>
          <p:cNvSpPr txBox="1"/>
          <p:nvPr/>
        </p:nvSpPr>
        <p:spPr>
          <a:xfrm>
            <a:off x="3810000" y="1414823"/>
            <a:ext cx="1135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</a:rPr>
              <a:t>        ĐỌC TOÀN BÀI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9491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7CCDF-1047-B34B-8659-E623C79CB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91905023-4561-117B-2D7F-F898903624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16200" y="-647700"/>
            <a:ext cx="4146938" cy="22860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0CB4BB8-DD36-9560-627C-9E11EC72C8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8197" y="8045971"/>
            <a:ext cx="2628700" cy="222453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82D79663-38E9-4861-8CE7-41D0E55B4E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3669">
            <a:off x="15255382" y="93545"/>
            <a:ext cx="2869093" cy="847137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7F7163E5-D86A-DF89-B94D-C9E98C9C0A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88993">
            <a:off x="744924" y="5161481"/>
            <a:ext cx="600082" cy="10812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B9D3C0-FDC0-5213-A8CB-F4391D4C6726}"/>
              </a:ext>
            </a:extLst>
          </p:cNvPr>
          <p:cNvSpPr txBox="1"/>
          <p:nvPr/>
        </p:nvSpPr>
        <p:spPr>
          <a:xfrm>
            <a:off x="3988086" y="952500"/>
            <a:ext cx="34903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b="1" dirty="0">
                <a:solidFill>
                  <a:schemeClr val="accent6">
                    <a:lumMod val="75000"/>
                  </a:schemeClr>
                </a:solidFill>
              </a:rPr>
              <a:t>VÂN DỤNG</a:t>
            </a:r>
          </a:p>
        </p:txBody>
      </p:sp>
      <p:pic>
        <p:nvPicPr>
          <p:cNvPr id="22" name="Picture 15">
            <a:extLst>
              <a:ext uri="{FF2B5EF4-FFF2-40B4-BE49-F238E27FC236}">
                <a16:creationId xmlns:a16="http://schemas.microsoft.com/office/drawing/2014/main" id="{18A08011-8439-B94E-69E2-360836C556A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574827">
            <a:off x="252000" y="565797"/>
            <a:ext cx="2345312" cy="1301647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D4369C56-6463-376D-9F52-D548C074EAF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999160">
            <a:off x="15426853" y="8221965"/>
            <a:ext cx="2666573" cy="1479947"/>
          </a:xfrm>
          <a:prstGeom prst="rect">
            <a:avLst/>
          </a:prstGeom>
        </p:spPr>
      </p:pic>
      <p:grpSp>
        <p:nvGrpSpPr>
          <p:cNvPr id="8" name="Group 3">
            <a:extLst>
              <a:ext uri="{FF2B5EF4-FFF2-40B4-BE49-F238E27FC236}">
                <a16:creationId xmlns:a16="http://schemas.microsoft.com/office/drawing/2014/main" id="{EF5719D9-5BA8-FA03-B726-9C3849263DA9}"/>
              </a:ext>
            </a:extLst>
          </p:cNvPr>
          <p:cNvGrpSpPr/>
          <p:nvPr/>
        </p:nvGrpSpPr>
        <p:grpSpPr>
          <a:xfrm>
            <a:off x="85084" y="2027774"/>
            <a:ext cx="18054773" cy="7417281"/>
            <a:chOff x="-3810" y="0"/>
            <a:chExt cx="1460784" cy="221928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E4AC9DF0-C0D3-69E7-A238-4659E561BFCF}"/>
                </a:ext>
              </a:extLst>
            </p:cNvPr>
            <p:cNvSpPr/>
            <p:nvPr/>
          </p:nvSpPr>
          <p:spPr>
            <a:xfrm>
              <a:off x="10795" y="0"/>
              <a:ext cx="1431574" cy="2219286"/>
            </a:xfrm>
            <a:custGeom>
              <a:avLst/>
              <a:gdLst/>
              <a:ahLst/>
              <a:cxnLst/>
              <a:rect l="l" t="t" r="r" b="b"/>
              <a:pathLst>
                <a:path w="1431574" h="1915770">
                  <a:moveTo>
                    <a:pt x="1431574" y="1915770"/>
                  </a:moveTo>
                  <a:lnTo>
                    <a:pt x="0" y="1908150"/>
                  </a:lnTo>
                  <a:lnTo>
                    <a:pt x="0" y="677666"/>
                  </a:lnTo>
                  <a:lnTo>
                    <a:pt x="17780" y="19050"/>
                  </a:lnTo>
                  <a:lnTo>
                    <a:pt x="711668" y="0"/>
                  </a:lnTo>
                  <a:lnTo>
                    <a:pt x="1412524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43D8BC6-9F86-6D22-FA6F-30826026E3BA}"/>
                </a:ext>
              </a:extLst>
            </p:cNvPr>
            <p:cNvSpPr/>
            <p:nvPr/>
          </p:nvSpPr>
          <p:spPr>
            <a:xfrm>
              <a:off x="-3810" y="0"/>
              <a:ext cx="1460784" cy="1942440"/>
            </a:xfrm>
            <a:custGeom>
              <a:avLst/>
              <a:gdLst/>
              <a:ahLst/>
              <a:cxnLst/>
              <a:rect l="l" t="t" r="r" b="b"/>
              <a:pathLst>
                <a:path w="1460784" h="1942440">
                  <a:moveTo>
                    <a:pt x="1426494" y="21590"/>
                  </a:moveTo>
                  <a:cubicBezTo>
                    <a:pt x="1427763" y="34290"/>
                    <a:pt x="1427763" y="44450"/>
                    <a:pt x="1429034" y="54610"/>
                  </a:cubicBezTo>
                  <a:cubicBezTo>
                    <a:pt x="1431574" y="92447"/>
                    <a:pt x="1432844" y="133143"/>
                    <a:pt x="1435384" y="172386"/>
                  </a:cubicBezTo>
                  <a:cubicBezTo>
                    <a:pt x="1435384" y="229071"/>
                    <a:pt x="1448084" y="1346777"/>
                    <a:pt x="1454434" y="1403461"/>
                  </a:cubicBezTo>
                  <a:cubicBezTo>
                    <a:pt x="1460784" y="1489215"/>
                    <a:pt x="1456974" y="1576422"/>
                    <a:pt x="1456974" y="1662176"/>
                  </a:cubicBezTo>
                  <a:cubicBezTo>
                    <a:pt x="1456974" y="1737755"/>
                    <a:pt x="1458244" y="1807521"/>
                    <a:pt x="1459513" y="1881480"/>
                  </a:cubicBezTo>
                  <a:cubicBezTo>
                    <a:pt x="1459513" y="1903070"/>
                    <a:pt x="1459513" y="1917040"/>
                    <a:pt x="1459513" y="1941170"/>
                  </a:cubicBezTo>
                  <a:cubicBezTo>
                    <a:pt x="1436654" y="1941170"/>
                    <a:pt x="1416334" y="1942440"/>
                    <a:pt x="1396837" y="1941170"/>
                  </a:cubicBezTo>
                  <a:cubicBezTo>
                    <a:pt x="1327365" y="1936090"/>
                    <a:pt x="1256825" y="1942440"/>
                    <a:pt x="1187354" y="1937360"/>
                  </a:cubicBezTo>
                  <a:cubicBezTo>
                    <a:pt x="1145671" y="1933550"/>
                    <a:pt x="1105058" y="1936090"/>
                    <a:pt x="1063375" y="1933550"/>
                  </a:cubicBezTo>
                  <a:cubicBezTo>
                    <a:pt x="1044137" y="1932280"/>
                    <a:pt x="1024898" y="1931010"/>
                    <a:pt x="1005660" y="1929740"/>
                  </a:cubicBezTo>
                  <a:cubicBezTo>
                    <a:pt x="993904" y="1929740"/>
                    <a:pt x="983216" y="1931010"/>
                    <a:pt x="971459" y="1931010"/>
                  </a:cubicBezTo>
                  <a:cubicBezTo>
                    <a:pt x="941533" y="1929740"/>
                    <a:pt x="859236" y="1931010"/>
                    <a:pt x="829310" y="1929740"/>
                  </a:cubicBezTo>
                  <a:cubicBezTo>
                    <a:pt x="807935" y="1928470"/>
                    <a:pt x="380420" y="1937360"/>
                    <a:pt x="359044" y="1936090"/>
                  </a:cubicBezTo>
                  <a:cubicBezTo>
                    <a:pt x="353700" y="1936090"/>
                    <a:pt x="347287" y="1937360"/>
                    <a:pt x="341943" y="1937360"/>
                  </a:cubicBezTo>
                  <a:cubicBezTo>
                    <a:pt x="329118" y="1937360"/>
                    <a:pt x="317361" y="1938630"/>
                    <a:pt x="304536" y="1938630"/>
                  </a:cubicBezTo>
                  <a:cubicBezTo>
                    <a:pt x="272472" y="1938630"/>
                    <a:pt x="241477" y="1937360"/>
                    <a:pt x="209414" y="1936090"/>
                  </a:cubicBezTo>
                  <a:cubicBezTo>
                    <a:pt x="190175" y="1934820"/>
                    <a:pt x="170937" y="1933550"/>
                    <a:pt x="152768" y="1932280"/>
                  </a:cubicBezTo>
                  <a:cubicBezTo>
                    <a:pt x="118567" y="1931010"/>
                    <a:pt x="84365" y="1929740"/>
                    <a:pt x="48260" y="1929740"/>
                  </a:cubicBezTo>
                  <a:cubicBezTo>
                    <a:pt x="38100" y="1929740"/>
                    <a:pt x="29210" y="1929740"/>
                    <a:pt x="19050" y="1928470"/>
                  </a:cubicBezTo>
                  <a:cubicBezTo>
                    <a:pt x="10160" y="1927200"/>
                    <a:pt x="5080" y="1920850"/>
                    <a:pt x="7620" y="1911960"/>
                  </a:cubicBezTo>
                  <a:cubicBezTo>
                    <a:pt x="16510" y="1880194"/>
                    <a:pt x="12700" y="1843857"/>
                    <a:pt x="11430" y="1806068"/>
                  </a:cubicBezTo>
                  <a:cubicBezTo>
                    <a:pt x="10160" y="1729035"/>
                    <a:pt x="6350" y="1653455"/>
                    <a:pt x="7620" y="1576422"/>
                  </a:cubicBezTo>
                  <a:cubicBezTo>
                    <a:pt x="5080" y="1480494"/>
                    <a:pt x="0" y="293023"/>
                    <a:pt x="7620" y="195642"/>
                  </a:cubicBezTo>
                  <a:cubicBezTo>
                    <a:pt x="8890" y="176747"/>
                    <a:pt x="7620" y="156398"/>
                    <a:pt x="8890" y="137504"/>
                  </a:cubicBezTo>
                  <a:cubicBezTo>
                    <a:pt x="10160" y="106981"/>
                    <a:pt x="12700" y="7355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646" y="30480"/>
                    <a:pt x="74746" y="29210"/>
                  </a:cubicBezTo>
                  <a:cubicBezTo>
                    <a:pt x="103604" y="25400"/>
                    <a:pt x="132461" y="22860"/>
                    <a:pt x="162387" y="20320"/>
                  </a:cubicBezTo>
                  <a:cubicBezTo>
                    <a:pt x="182694" y="17780"/>
                    <a:pt x="203001" y="16510"/>
                    <a:pt x="222239" y="13970"/>
                  </a:cubicBezTo>
                  <a:cubicBezTo>
                    <a:pt x="241477" y="11430"/>
                    <a:pt x="261784" y="8890"/>
                    <a:pt x="281022" y="8890"/>
                  </a:cubicBezTo>
                  <a:cubicBezTo>
                    <a:pt x="302398" y="7620"/>
                    <a:pt x="323774" y="10160"/>
                    <a:pt x="345150" y="8890"/>
                  </a:cubicBezTo>
                  <a:cubicBezTo>
                    <a:pt x="371869" y="8890"/>
                    <a:pt x="856030" y="6350"/>
                    <a:pt x="882750" y="5080"/>
                  </a:cubicBezTo>
                  <a:cubicBezTo>
                    <a:pt x="908401" y="3810"/>
                    <a:pt x="934051" y="2540"/>
                    <a:pt x="960771" y="2540"/>
                  </a:cubicBezTo>
                  <a:cubicBezTo>
                    <a:pt x="1004591" y="1270"/>
                    <a:pt x="1047343" y="0"/>
                    <a:pt x="1091163" y="0"/>
                  </a:cubicBezTo>
                  <a:cubicBezTo>
                    <a:pt x="1109333" y="0"/>
                    <a:pt x="1128571" y="2540"/>
                    <a:pt x="1146740" y="2540"/>
                  </a:cubicBezTo>
                  <a:cubicBezTo>
                    <a:pt x="1196973" y="3810"/>
                    <a:pt x="1248275" y="5080"/>
                    <a:pt x="1298508" y="7620"/>
                  </a:cubicBezTo>
                  <a:cubicBezTo>
                    <a:pt x="1325228" y="8890"/>
                    <a:pt x="1351947" y="12700"/>
                    <a:pt x="1378667" y="16510"/>
                  </a:cubicBezTo>
                  <a:cubicBezTo>
                    <a:pt x="1385080" y="16510"/>
                    <a:pt x="1391493" y="16510"/>
                    <a:pt x="1396837" y="16510"/>
                  </a:cubicBezTo>
                  <a:cubicBezTo>
                    <a:pt x="1407444" y="17780"/>
                    <a:pt x="1416333" y="20320"/>
                    <a:pt x="1426494" y="21590"/>
                  </a:cubicBezTo>
                  <a:close/>
                  <a:moveTo>
                    <a:pt x="1436654" y="1924660"/>
                  </a:moveTo>
                  <a:cubicBezTo>
                    <a:pt x="1437924" y="1908150"/>
                    <a:pt x="1439194" y="1895450"/>
                    <a:pt x="1439194" y="1882750"/>
                  </a:cubicBezTo>
                  <a:cubicBezTo>
                    <a:pt x="1437924" y="1800254"/>
                    <a:pt x="1436654" y="1723221"/>
                    <a:pt x="1436654" y="1640374"/>
                  </a:cubicBezTo>
                  <a:cubicBezTo>
                    <a:pt x="1436654" y="1602584"/>
                    <a:pt x="1439194" y="1564794"/>
                    <a:pt x="1437924" y="1527005"/>
                  </a:cubicBezTo>
                  <a:cubicBezTo>
                    <a:pt x="1437924" y="1492122"/>
                    <a:pt x="1436654" y="1455785"/>
                    <a:pt x="1435384" y="1420903"/>
                  </a:cubicBezTo>
                  <a:cubicBezTo>
                    <a:pt x="1430304" y="1367125"/>
                    <a:pt x="1418874" y="253780"/>
                    <a:pt x="1418874" y="200002"/>
                  </a:cubicBezTo>
                  <a:cubicBezTo>
                    <a:pt x="1416334" y="154945"/>
                    <a:pt x="1413794" y="108435"/>
                    <a:pt x="1411254" y="63500"/>
                  </a:cubicBezTo>
                  <a:cubicBezTo>
                    <a:pt x="1409984" y="44450"/>
                    <a:pt x="1408714" y="43180"/>
                    <a:pt x="1393630" y="41910"/>
                  </a:cubicBezTo>
                  <a:cubicBezTo>
                    <a:pt x="1390424" y="41910"/>
                    <a:pt x="1388286" y="41910"/>
                    <a:pt x="1385080" y="40640"/>
                  </a:cubicBezTo>
                  <a:cubicBezTo>
                    <a:pt x="1358360" y="36830"/>
                    <a:pt x="1330572" y="31750"/>
                    <a:pt x="1303852" y="30480"/>
                  </a:cubicBezTo>
                  <a:cubicBezTo>
                    <a:pt x="1238656" y="26670"/>
                    <a:pt x="1172391" y="25400"/>
                    <a:pt x="1107195" y="22860"/>
                  </a:cubicBezTo>
                  <a:cubicBezTo>
                    <a:pt x="1097576" y="22860"/>
                    <a:pt x="1086888" y="22860"/>
                    <a:pt x="1077269" y="22860"/>
                  </a:cubicBezTo>
                  <a:cubicBezTo>
                    <a:pt x="1061237" y="22860"/>
                    <a:pt x="1045205" y="22860"/>
                    <a:pt x="1030242" y="22860"/>
                  </a:cubicBezTo>
                  <a:cubicBezTo>
                    <a:pt x="996041" y="22860"/>
                    <a:pt x="961840" y="22860"/>
                    <a:pt x="928708" y="24130"/>
                  </a:cubicBezTo>
                  <a:cubicBezTo>
                    <a:pt x="899850" y="25400"/>
                    <a:pt x="413552" y="29210"/>
                    <a:pt x="384695" y="29210"/>
                  </a:cubicBezTo>
                  <a:cubicBezTo>
                    <a:pt x="337668" y="29210"/>
                    <a:pt x="290641" y="26670"/>
                    <a:pt x="243615" y="33020"/>
                  </a:cubicBezTo>
                  <a:cubicBezTo>
                    <a:pt x="219033" y="36830"/>
                    <a:pt x="195519" y="36830"/>
                    <a:pt x="172006" y="38100"/>
                  </a:cubicBezTo>
                  <a:cubicBezTo>
                    <a:pt x="131392" y="41910"/>
                    <a:pt x="90778" y="45720"/>
                    <a:pt x="49530" y="50800"/>
                  </a:cubicBezTo>
                  <a:cubicBezTo>
                    <a:pt x="36830" y="50800"/>
                    <a:pt x="34290" y="53340"/>
                    <a:pt x="33020" y="69191"/>
                  </a:cubicBezTo>
                  <a:cubicBezTo>
                    <a:pt x="31750" y="95353"/>
                    <a:pt x="31750" y="121516"/>
                    <a:pt x="30480" y="147678"/>
                  </a:cubicBezTo>
                  <a:cubicBezTo>
                    <a:pt x="29210" y="191281"/>
                    <a:pt x="26670" y="233431"/>
                    <a:pt x="25400" y="277035"/>
                  </a:cubicBezTo>
                  <a:cubicBezTo>
                    <a:pt x="20320" y="323546"/>
                    <a:pt x="26670" y="1460146"/>
                    <a:pt x="29210" y="1506656"/>
                  </a:cubicBezTo>
                  <a:cubicBezTo>
                    <a:pt x="29210" y="1556074"/>
                    <a:pt x="29210" y="1606945"/>
                    <a:pt x="30480" y="1656362"/>
                  </a:cubicBezTo>
                  <a:cubicBezTo>
                    <a:pt x="30480" y="1692698"/>
                    <a:pt x="33020" y="1729035"/>
                    <a:pt x="33020" y="1765371"/>
                  </a:cubicBezTo>
                  <a:cubicBezTo>
                    <a:pt x="33020" y="1804614"/>
                    <a:pt x="33020" y="1843857"/>
                    <a:pt x="31750" y="1882750"/>
                  </a:cubicBezTo>
                  <a:cubicBezTo>
                    <a:pt x="31750" y="1886560"/>
                    <a:pt x="31750" y="1889100"/>
                    <a:pt x="31750" y="1892910"/>
                  </a:cubicBezTo>
                  <a:cubicBezTo>
                    <a:pt x="31750" y="1903070"/>
                    <a:pt x="35560" y="1906880"/>
                    <a:pt x="44450" y="1906880"/>
                  </a:cubicBezTo>
                  <a:cubicBezTo>
                    <a:pt x="59783" y="1906880"/>
                    <a:pt x="74746" y="1908150"/>
                    <a:pt x="88641" y="1908150"/>
                  </a:cubicBezTo>
                  <a:cubicBezTo>
                    <a:pt x="108948" y="1908150"/>
                    <a:pt x="130323" y="1905610"/>
                    <a:pt x="150630" y="1908150"/>
                  </a:cubicBezTo>
                  <a:cubicBezTo>
                    <a:pt x="183763" y="1911960"/>
                    <a:pt x="216895" y="1914500"/>
                    <a:pt x="250028" y="1913230"/>
                  </a:cubicBezTo>
                  <a:cubicBezTo>
                    <a:pt x="271403" y="1911960"/>
                    <a:pt x="291710" y="1914500"/>
                    <a:pt x="313086" y="1914500"/>
                  </a:cubicBezTo>
                  <a:cubicBezTo>
                    <a:pt x="344081" y="1914500"/>
                    <a:pt x="375076" y="1913230"/>
                    <a:pt x="406071" y="1914500"/>
                  </a:cubicBezTo>
                  <a:cubicBezTo>
                    <a:pt x="452028" y="1915770"/>
                    <a:pt x="956496" y="1905610"/>
                    <a:pt x="1003523" y="1908150"/>
                  </a:cubicBezTo>
                  <a:cubicBezTo>
                    <a:pt x="1023830" y="1909420"/>
                    <a:pt x="1044137" y="1910690"/>
                    <a:pt x="1063375" y="1910690"/>
                  </a:cubicBezTo>
                  <a:cubicBezTo>
                    <a:pt x="1098645" y="1913230"/>
                    <a:pt x="1132846" y="1909420"/>
                    <a:pt x="1168116" y="1913230"/>
                  </a:cubicBezTo>
                  <a:cubicBezTo>
                    <a:pt x="1196973" y="1915770"/>
                    <a:pt x="1225830" y="1915770"/>
                    <a:pt x="1254688" y="1918310"/>
                  </a:cubicBezTo>
                  <a:cubicBezTo>
                    <a:pt x="1297439" y="1922120"/>
                    <a:pt x="1340191" y="1924660"/>
                    <a:pt x="1382942" y="1925930"/>
                  </a:cubicBezTo>
                  <a:cubicBezTo>
                    <a:pt x="1398974" y="1925930"/>
                    <a:pt x="1416333" y="1924660"/>
                    <a:pt x="1436654" y="192466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89F492B-973A-87E2-F568-C819246BC5B0}"/>
              </a:ext>
            </a:extLst>
          </p:cNvPr>
          <p:cNvSpPr txBox="1"/>
          <p:nvPr/>
        </p:nvSpPr>
        <p:spPr>
          <a:xfrm>
            <a:off x="2764228" y="2147136"/>
            <a:ext cx="15066572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spcBef>
                <a:spcPts val="0"/>
              </a:spcBef>
              <a:spcAft>
                <a:spcPts val="600"/>
              </a:spcAft>
            </a:pP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“A,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ạ!”, </a:t>
            </a:r>
          </a:p>
          <a:p>
            <a:pPr marL="0" marR="0" indent="457200" algn="just">
              <a:spcBef>
                <a:spcPts val="0"/>
              </a:spcBef>
              <a:spcAft>
                <a:spcPts val="600"/>
              </a:spcAft>
            </a:pP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indent="457200" algn="just">
              <a:spcBef>
                <a:spcPts val="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2F2624-15BF-9EA9-8361-7D5A95139DFA}"/>
              </a:ext>
            </a:extLst>
          </p:cNvPr>
          <p:cNvSpPr txBox="1"/>
          <p:nvPr/>
        </p:nvSpPr>
        <p:spPr>
          <a:xfrm>
            <a:off x="2971800" y="4871389"/>
            <a:ext cx="131064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A.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6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endParaRPr lang="en-US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spcBef>
                <a:spcPts val="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583F0A-DD89-D40B-B4C1-1777DA82F41E}"/>
              </a:ext>
            </a:extLst>
          </p:cNvPr>
          <p:cNvSpPr txBox="1"/>
          <p:nvPr/>
        </p:nvSpPr>
        <p:spPr>
          <a:xfrm>
            <a:off x="3326609" y="7532579"/>
            <a:ext cx="11353800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spcBef>
                <a:spcPts val="0"/>
              </a:spcBef>
              <a:spcAft>
                <a:spcPts val="6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600"/>
              </a:spcAft>
            </a:pPr>
            <a:r>
              <a:rPr lang="en-US" sz="6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6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694F90-E9E9-B196-71A8-26C036AD6D78}"/>
              </a:ext>
            </a:extLst>
          </p:cNvPr>
          <p:cNvSpPr/>
          <p:nvPr/>
        </p:nvSpPr>
        <p:spPr>
          <a:xfrm>
            <a:off x="2971800" y="6265132"/>
            <a:ext cx="156808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B.  </a:t>
            </a:r>
            <a:r>
              <a:rPr lang="en-US" sz="6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6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6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6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6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6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6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</a:t>
            </a:r>
            <a:r>
              <a:rPr lang="en-US" sz="6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endParaRPr lang="en-US" sz="6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6ED8A1F-697B-92A8-9765-6DD7E2326C21}"/>
              </a:ext>
            </a:extLst>
          </p:cNvPr>
          <p:cNvSpPr/>
          <p:nvPr/>
        </p:nvSpPr>
        <p:spPr>
          <a:xfrm>
            <a:off x="3296621" y="6263772"/>
            <a:ext cx="1024814" cy="10726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hi_doc_cau_a_bo_rat_dep_trai_nua_a_em_doc_7c56d5c4-d526-407c-9958-e30f1ef58040">
            <a:hlinkClick r:id="" action="ppaction://media"/>
            <a:extLst>
              <a:ext uri="{FF2B5EF4-FFF2-40B4-BE49-F238E27FC236}">
                <a16:creationId xmlns:a16="http://schemas.microsoft.com/office/drawing/2014/main" id="{C91CBA91-8631-9977-2792-49EABC593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455338" y="2027774"/>
            <a:ext cx="1375461" cy="1047480"/>
          </a:xfrm>
          <a:prstGeom prst="rect">
            <a:avLst/>
          </a:prstGeom>
        </p:spPr>
      </p:pic>
      <p:pic>
        <p:nvPicPr>
          <p:cNvPr id="7" name="b_giong_doc_bieu_lo_cam_xuc_than_phuc_b3188ffb-d7b6-4ee1-b33e-93fc5113d13e">
            <a:hlinkClick r:id="" action="ppaction://media"/>
            <a:extLst>
              <a:ext uri="{FF2B5EF4-FFF2-40B4-BE49-F238E27FC236}">
                <a16:creationId xmlns:a16="http://schemas.microsoft.com/office/drawing/2014/main" id="{87FB19FB-89C8-F360-C34B-90306394CC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351359" y="6164051"/>
            <a:ext cx="718330" cy="96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6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4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/>
      <p:bldP spid="13" grpId="0"/>
      <p:bldP spid="14" grpId="0"/>
      <p:bldP spid="24" grpId="0"/>
      <p:bldP spid="2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18BAA-FE89-AD33-F5B2-5ADC082A0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A22962E-3633-E562-EFC7-E09B117857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16200" y="-647700"/>
            <a:ext cx="4146938" cy="22860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73964C-B0A6-0DA9-15D2-E0D7B7FFE5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8197" y="8045971"/>
            <a:ext cx="2628700" cy="222453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49691363-9847-9A6B-D005-DA11B9C663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3669">
            <a:off x="15255382" y="93545"/>
            <a:ext cx="2869093" cy="847137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392FF1BF-1742-B865-608D-E9E54B71EA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88993">
            <a:off x="744924" y="5161481"/>
            <a:ext cx="600082" cy="10812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C0B640-06AA-C4CF-F29A-5A463E56F355}"/>
              </a:ext>
            </a:extLst>
          </p:cNvPr>
          <p:cNvSpPr txBox="1"/>
          <p:nvPr/>
        </p:nvSpPr>
        <p:spPr>
          <a:xfrm>
            <a:off x="3988086" y="952500"/>
            <a:ext cx="34903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b="1" dirty="0">
                <a:solidFill>
                  <a:schemeClr val="accent6">
                    <a:lumMod val="75000"/>
                  </a:schemeClr>
                </a:solidFill>
              </a:rPr>
              <a:t>VẬN DỤNG</a:t>
            </a:r>
          </a:p>
        </p:txBody>
      </p:sp>
      <p:pic>
        <p:nvPicPr>
          <p:cNvPr id="22" name="Picture 15">
            <a:extLst>
              <a:ext uri="{FF2B5EF4-FFF2-40B4-BE49-F238E27FC236}">
                <a16:creationId xmlns:a16="http://schemas.microsoft.com/office/drawing/2014/main" id="{96BD0EEC-479C-86D6-E924-75CD78F7D9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574827">
            <a:off x="252000" y="565797"/>
            <a:ext cx="2345312" cy="1301647"/>
          </a:xfrm>
          <a:prstGeom prst="rect">
            <a:avLst/>
          </a:prstGeom>
        </p:spPr>
      </p:pic>
      <p:grpSp>
        <p:nvGrpSpPr>
          <p:cNvPr id="8" name="Group 3">
            <a:extLst>
              <a:ext uri="{FF2B5EF4-FFF2-40B4-BE49-F238E27FC236}">
                <a16:creationId xmlns:a16="http://schemas.microsoft.com/office/drawing/2014/main" id="{9A08336B-1BC5-E10A-E876-95B4E264FCC8}"/>
              </a:ext>
            </a:extLst>
          </p:cNvPr>
          <p:cNvGrpSpPr/>
          <p:nvPr/>
        </p:nvGrpSpPr>
        <p:grpSpPr>
          <a:xfrm>
            <a:off x="1663036" y="2187240"/>
            <a:ext cx="15177164" cy="6807680"/>
            <a:chOff x="-3810" y="0"/>
            <a:chExt cx="1460784" cy="221928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9D8BF468-400F-81A6-2DB7-0DAABFEAF6CF}"/>
                </a:ext>
              </a:extLst>
            </p:cNvPr>
            <p:cNvSpPr/>
            <p:nvPr/>
          </p:nvSpPr>
          <p:spPr>
            <a:xfrm>
              <a:off x="10795" y="0"/>
              <a:ext cx="1431574" cy="2219286"/>
            </a:xfrm>
            <a:custGeom>
              <a:avLst/>
              <a:gdLst/>
              <a:ahLst/>
              <a:cxnLst/>
              <a:rect l="l" t="t" r="r" b="b"/>
              <a:pathLst>
                <a:path w="1431574" h="1915770">
                  <a:moveTo>
                    <a:pt x="1431574" y="1915770"/>
                  </a:moveTo>
                  <a:lnTo>
                    <a:pt x="0" y="1908150"/>
                  </a:lnTo>
                  <a:lnTo>
                    <a:pt x="0" y="677666"/>
                  </a:lnTo>
                  <a:lnTo>
                    <a:pt x="17780" y="19050"/>
                  </a:lnTo>
                  <a:lnTo>
                    <a:pt x="711668" y="0"/>
                  </a:lnTo>
                  <a:lnTo>
                    <a:pt x="1412524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4FE6907-9260-7F88-95AE-B9A43879931E}"/>
                </a:ext>
              </a:extLst>
            </p:cNvPr>
            <p:cNvSpPr/>
            <p:nvPr/>
          </p:nvSpPr>
          <p:spPr>
            <a:xfrm>
              <a:off x="-3810" y="0"/>
              <a:ext cx="1460784" cy="1942440"/>
            </a:xfrm>
            <a:custGeom>
              <a:avLst/>
              <a:gdLst/>
              <a:ahLst/>
              <a:cxnLst/>
              <a:rect l="l" t="t" r="r" b="b"/>
              <a:pathLst>
                <a:path w="1460784" h="1942440">
                  <a:moveTo>
                    <a:pt x="1426494" y="21590"/>
                  </a:moveTo>
                  <a:cubicBezTo>
                    <a:pt x="1427763" y="34290"/>
                    <a:pt x="1427763" y="44450"/>
                    <a:pt x="1429034" y="54610"/>
                  </a:cubicBezTo>
                  <a:cubicBezTo>
                    <a:pt x="1431574" y="92447"/>
                    <a:pt x="1432844" y="133143"/>
                    <a:pt x="1435384" y="172386"/>
                  </a:cubicBezTo>
                  <a:cubicBezTo>
                    <a:pt x="1435384" y="229071"/>
                    <a:pt x="1448084" y="1346777"/>
                    <a:pt x="1454434" y="1403461"/>
                  </a:cubicBezTo>
                  <a:cubicBezTo>
                    <a:pt x="1460784" y="1489215"/>
                    <a:pt x="1456974" y="1576422"/>
                    <a:pt x="1456974" y="1662176"/>
                  </a:cubicBezTo>
                  <a:cubicBezTo>
                    <a:pt x="1456974" y="1737755"/>
                    <a:pt x="1458244" y="1807521"/>
                    <a:pt x="1459513" y="1881480"/>
                  </a:cubicBezTo>
                  <a:cubicBezTo>
                    <a:pt x="1459513" y="1903070"/>
                    <a:pt x="1459513" y="1917040"/>
                    <a:pt x="1459513" y="1941170"/>
                  </a:cubicBezTo>
                  <a:cubicBezTo>
                    <a:pt x="1436654" y="1941170"/>
                    <a:pt x="1416334" y="1942440"/>
                    <a:pt x="1396837" y="1941170"/>
                  </a:cubicBezTo>
                  <a:cubicBezTo>
                    <a:pt x="1327365" y="1936090"/>
                    <a:pt x="1256825" y="1942440"/>
                    <a:pt x="1187354" y="1937360"/>
                  </a:cubicBezTo>
                  <a:cubicBezTo>
                    <a:pt x="1145671" y="1933550"/>
                    <a:pt x="1105058" y="1936090"/>
                    <a:pt x="1063375" y="1933550"/>
                  </a:cubicBezTo>
                  <a:cubicBezTo>
                    <a:pt x="1044137" y="1932280"/>
                    <a:pt x="1024898" y="1931010"/>
                    <a:pt x="1005660" y="1929740"/>
                  </a:cubicBezTo>
                  <a:cubicBezTo>
                    <a:pt x="993904" y="1929740"/>
                    <a:pt x="983216" y="1931010"/>
                    <a:pt x="971459" y="1931010"/>
                  </a:cubicBezTo>
                  <a:cubicBezTo>
                    <a:pt x="941533" y="1929740"/>
                    <a:pt x="859236" y="1931010"/>
                    <a:pt x="829310" y="1929740"/>
                  </a:cubicBezTo>
                  <a:cubicBezTo>
                    <a:pt x="807935" y="1928470"/>
                    <a:pt x="380420" y="1937360"/>
                    <a:pt x="359044" y="1936090"/>
                  </a:cubicBezTo>
                  <a:cubicBezTo>
                    <a:pt x="353700" y="1936090"/>
                    <a:pt x="347287" y="1937360"/>
                    <a:pt x="341943" y="1937360"/>
                  </a:cubicBezTo>
                  <a:cubicBezTo>
                    <a:pt x="329118" y="1937360"/>
                    <a:pt x="317361" y="1938630"/>
                    <a:pt x="304536" y="1938630"/>
                  </a:cubicBezTo>
                  <a:cubicBezTo>
                    <a:pt x="272472" y="1938630"/>
                    <a:pt x="241477" y="1937360"/>
                    <a:pt x="209414" y="1936090"/>
                  </a:cubicBezTo>
                  <a:cubicBezTo>
                    <a:pt x="190175" y="1934820"/>
                    <a:pt x="170937" y="1933550"/>
                    <a:pt x="152768" y="1932280"/>
                  </a:cubicBezTo>
                  <a:cubicBezTo>
                    <a:pt x="118567" y="1931010"/>
                    <a:pt x="84365" y="1929740"/>
                    <a:pt x="48260" y="1929740"/>
                  </a:cubicBezTo>
                  <a:cubicBezTo>
                    <a:pt x="38100" y="1929740"/>
                    <a:pt x="29210" y="1929740"/>
                    <a:pt x="19050" y="1928470"/>
                  </a:cubicBezTo>
                  <a:cubicBezTo>
                    <a:pt x="10160" y="1927200"/>
                    <a:pt x="5080" y="1920850"/>
                    <a:pt x="7620" y="1911960"/>
                  </a:cubicBezTo>
                  <a:cubicBezTo>
                    <a:pt x="16510" y="1880194"/>
                    <a:pt x="12700" y="1843857"/>
                    <a:pt x="11430" y="1806068"/>
                  </a:cubicBezTo>
                  <a:cubicBezTo>
                    <a:pt x="10160" y="1729035"/>
                    <a:pt x="6350" y="1653455"/>
                    <a:pt x="7620" y="1576422"/>
                  </a:cubicBezTo>
                  <a:cubicBezTo>
                    <a:pt x="5080" y="1480494"/>
                    <a:pt x="0" y="293023"/>
                    <a:pt x="7620" y="195642"/>
                  </a:cubicBezTo>
                  <a:cubicBezTo>
                    <a:pt x="8890" y="176747"/>
                    <a:pt x="7620" y="156398"/>
                    <a:pt x="8890" y="137504"/>
                  </a:cubicBezTo>
                  <a:cubicBezTo>
                    <a:pt x="10160" y="106981"/>
                    <a:pt x="12700" y="7355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646" y="30480"/>
                    <a:pt x="74746" y="29210"/>
                  </a:cubicBezTo>
                  <a:cubicBezTo>
                    <a:pt x="103604" y="25400"/>
                    <a:pt x="132461" y="22860"/>
                    <a:pt x="162387" y="20320"/>
                  </a:cubicBezTo>
                  <a:cubicBezTo>
                    <a:pt x="182694" y="17780"/>
                    <a:pt x="203001" y="16510"/>
                    <a:pt x="222239" y="13970"/>
                  </a:cubicBezTo>
                  <a:cubicBezTo>
                    <a:pt x="241477" y="11430"/>
                    <a:pt x="261784" y="8890"/>
                    <a:pt x="281022" y="8890"/>
                  </a:cubicBezTo>
                  <a:cubicBezTo>
                    <a:pt x="302398" y="7620"/>
                    <a:pt x="323774" y="10160"/>
                    <a:pt x="345150" y="8890"/>
                  </a:cubicBezTo>
                  <a:cubicBezTo>
                    <a:pt x="371869" y="8890"/>
                    <a:pt x="856030" y="6350"/>
                    <a:pt x="882750" y="5080"/>
                  </a:cubicBezTo>
                  <a:cubicBezTo>
                    <a:pt x="908401" y="3810"/>
                    <a:pt x="934051" y="2540"/>
                    <a:pt x="960771" y="2540"/>
                  </a:cubicBezTo>
                  <a:cubicBezTo>
                    <a:pt x="1004591" y="1270"/>
                    <a:pt x="1047343" y="0"/>
                    <a:pt x="1091163" y="0"/>
                  </a:cubicBezTo>
                  <a:cubicBezTo>
                    <a:pt x="1109333" y="0"/>
                    <a:pt x="1128571" y="2540"/>
                    <a:pt x="1146740" y="2540"/>
                  </a:cubicBezTo>
                  <a:cubicBezTo>
                    <a:pt x="1196973" y="3810"/>
                    <a:pt x="1248275" y="5080"/>
                    <a:pt x="1298508" y="7620"/>
                  </a:cubicBezTo>
                  <a:cubicBezTo>
                    <a:pt x="1325228" y="8890"/>
                    <a:pt x="1351947" y="12700"/>
                    <a:pt x="1378667" y="16510"/>
                  </a:cubicBezTo>
                  <a:cubicBezTo>
                    <a:pt x="1385080" y="16510"/>
                    <a:pt x="1391493" y="16510"/>
                    <a:pt x="1396837" y="16510"/>
                  </a:cubicBezTo>
                  <a:cubicBezTo>
                    <a:pt x="1407444" y="17780"/>
                    <a:pt x="1416333" y="20320"/>
                    <a:pt x="1426494" y="21590"/>
                  </a:cubicBezTo>
                  <a:close/>
                  <a:moveTo>
                    <a:pt x="1436654" y="1924660"/>
                  </a:moveTo>
                  <a:cubicBezTo>
                    <a:pt x="1437924" y="1908150"/>
                    <a:pt x="1439194" y="1895450"/>
                    <a:pt x="1439194" y="1882750"/>
                  </a:cubicBezTo>
                  <a:cubicBezTo>
                    <a:pt x="1437924" y="1800254"/>
                    <a:pt x="1436654" y="1723221"/>
                    <a:pt x="1436654" y="1640374"/>
                  </a:cubicBezTo>
                  <a:cubicBezTo>
                    <a:pt x="1436654" y="1602584"/>
                    <a:pt x="1439194" y="1564794"/>
                    <a:pt x="1437924" y="1527005"/>
                  </a:cubicBezTo>
                  <a:cubicBezTo>
                    <a:pt x="1437924" y="1492122"/>
                    <a:pt x="1436654" y="1455785"/>
                    <a:pt x="1435384" y="1420903"/>
                  </a:cubicBezTo>
                  <a:cubicBezTo>
                    <a:pt x="1430304" y="1367125"/>
                    <a:pt x="1418874" y="253780"/>
                    <a:pt x="1418874" y="200002"/>
                  </a:cubicBezTo>
                  <a:cubicBezTo>
                    <a:pt x="1416334" y="154945"/>
                    <a:pt x="1413794" y="108435"/>
                    <a:pt x="1411254" y="63500"/>
                  </a:cubicBezTo>
                  <a:cubicBezTo>
                    <a:pt x="1409984" y="44450"/>
                    <a:pt x="1408714" y="43180"/>
                    <a:pt x="1393630" y="41910"/>
                  </a:cubicBezTo>
                  <a:cubicBezTo>
                    <a:pt x="1390424" y="41910"/>
                    <a:pt x="1388286" y="41910"/>
                    <a:pt x="1385080" y="40640"/>
                  </a:cubicBezTo>
                  <a:cubicBezTo>
                    <a:pt x="1358360" y="36830"/>
                    <a:pt x="1330572" y="31750"/>
                    <a:pt x="1303852" y="30480"/>
                  </a:cubicBezTo>
                  <a:cubicBezTo>
                    <a:pt x="1238656" y="26670"/>
                    <a:pt x="1172391" y="25400"/>
                    <a:pt x="1107195" y="22860"/>
                  </a:cubicBezTo>
                  <a:cubicBezTo>
                    <a:pt x="1097576" y="22860"/>
                    <a:pt x="1086888" y="22860"/>
                    <a:pt x="1077269" y="22860"/>
                  </a:cubicBezTo>
                  <a:cubicBezTo>
                    <a:pt x="1061237" y="22860"/>
                    <a:pt x="1045205" y="22860"/>
                    <a:pt x="1030242" y="22860"/>
                  </a:cubicBezTo>
                  <a:cubicBezTo>
                    <a:pt x="996041" y="22860"/>
                    <a:pt x="961840" y="22860"/>
                    <a:pt x="928708" y="24130"/>
                  </a:cubicBezTo>
                  <a:cubicBezTo>
                    <a:pt x="899850" y="25400"/>
                    <a:pt x="413552" y="29210"/>
                    <a:pt x="384695" y="29210"/>
                  </a:cubicBezTo>
                  <a:cubicBezTo>
                    <a:pt x="337668" y="29210"/>
                    <a:pt x="290641" y="26670"/>
                    <a:pt x="243615" y="33020"/>
                  </a:cubicBezTo>
                  <a:cubicBezTo>
                    <a:pt x="219033" y="36830"/>
                    <a:pt x="195519" y="36830"/>
                    <a:pt x="172006" y="38100"/>
                  </a:cubicBezTo>
                  <a:cubicBezTo>
                    <a:pt x="131392" y="41910"/>
                    <a:pt x="90778" y="45720"/>
                    <a:pt x="49530" y="50800"/>
                  </a:cubicBezTo>
                  <a:cubicBezTo>
                    <a:pt x="36830" y="50800"/>
                    <a:pt x="34290" y="53340"/>
                    <a:pt x="33020" y="69191"/>
                  </a:cubicBezTo>
                  <a:cubicBezTo>
                    <a:pt x="31750" y="95353"/>
                    <a:pt x="31750" y="121516"/>
                    <a:pt x="30480" y="147678"/>
                  </a:cubicBezTo>
                  <a:cubicBezTo>
                    <a:pt x="29210" y="191281"/>
                    <a:pt x="26670" y="233431"/>
                    <a:pt x="25400" y="277035"/>
                  </a:cubicBezTo>
                  <a:cubicBezTo>
                    <a:pt x="20320" y="323546"/>
                    <a:pt x="26670" y="1460146"/>
                    <a:pt x="29210" y="1506656"/>
                  </a:cubicBezTo>
                  <a:cubicBezTo>
                    <a:pt x="29210" y="1556074"/>
                    <a:pt x="29210" y="1606945"/>
                    <a:pt x="30480" y="1656362"/>
                  </a:cubicBezTo>
                  <a:cubicBezTo>
                    <a:pt x="30480" y="1692698"/>
                    <a:pt x="33020" y="1729035"/>
                    <a:pt x="33020" y="1765371"/>
                  </a:cubicBezTo>
                  <a:cubicBezTo>
                    <a:pt x="33020" y="1804614"/>
                    <a:pt x="33020" y="1843857"/>
                    <a:pt x="31750" y="1882750"/>
                  </a:cubicBezTo>
                  <a:cubicBezTo>
                    <a:pt x="31750" y="1886560"/>
                    <a:pt x="31750" y="1889100"/>
                    <a:pt x="31750" y="1892910"/>
                  </a:cubicBezTo>
                  <a:cubicBezTo>
                    <a:pt x="31750" y="1903070"/>
                    <a:pt x="35560" y="1906880"/>
                    <a:pt x="44450" y="1906880"/>
                  </a:cubicBezTo>
                  <a:cubicBezTo>
                    <a:pt x="59783" y="1906880"/>
                    <a:pt x="74746" y="1908150"/>
                    <a:pt x="88641" y="1908150"/>
                  </a:cubicBezTo>
                  <a:cubicBezTo>
                    <a:pt x="108948" y="1908150"/>
                    <a:pt x="130323" y="1905610"/>
                    <a:pt x="150630" y="1908150"/>
                  </a:cubicBezTo>
                  <a:cubicBezTo>
                    <a:pt x="183763" y="1911960"/>
                    <a:pt x="216895" y="1914500"/>
                    <a:pt x="250028" y="1913230"/>
                  </a:cubicBezTo>
                  <a:cubicBezTo>
                    <a:pt x="271403" y="1911960"/>
                    <a:pt x="291710" y="1914500"/>
                    <a:pt x="313086" y="1914500"/>
                  </a:cubicBezTo>
                  <a:cubicBezTo>
                    <a:pt x="344081" y="1914500"/>
                    <a:pt x="375076" y="1913230"/>
                    <a:pt x="406071" y="1914500"/>
                  </a:cubicBezTo>
                  <a:cubicBezTo>
                    <a:pt x="452028" y="1915770"/>
                    <a:pt x="956496" y="1905610"/>
                    <a:pt x="1003523" y="1908150"/>
                  </a:cubicBezTo>
                  <a:cubicBezTo>
                    <a:pt x="1023830" y="1909420"/>
                    <a:pt x="1044137" y="1910690"/>
                    <a:pt x="1063375" y="1910690"/>
                  </a:cubicBezTo>
                  <a:cubicBezTo>
                    <a:pt x="1098645" y="1913230"/>
                    <a:pt x="1132846" y="1909420"/>
                    <a:pt x="1168116" y="1913230"/>
                  </a:cubicBezTo>
                  <a:cubicBezTo>
                    <a:pt x="1196973" y="1915770"/>
                    <a:pt x="1225830" y="1915770"/>
                    <a:pt x="1254688" y="1918310"/>
                  </a:cubicBezTo>
                  <a:cubicBezTo>
                    <a:pt x="1297439" y="1922120"/>
                    <a:pt x="1340191" y="1924660"/>
                    <a:pt x="1382942" y="1925930"/>
                  </a:cubicBezTo>
                  <a:cubicBezTo>
                    <a:pt x="1398974" y="1925930"/>
                    <a:pt x="1416333" y="1924660"/>
                    <a:pt x="1436654" y="192466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5A8FBD2-9841-3D7A-4190-2161EC38214B}"/>
              </a:ext>
            </a:extLst>
          </p:cNvPr>
          <p:cNvSpPr txBox="1"/>
          <p:nvPr/>
        </p:nvSpPr>
        <p:spPr>
          <a:xfrm>
            <a:off x="2438400" y="2147136"/>
            <a:ext cx="14401800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spcBef>
                <a:spcPts val="0"/>
              </a:spcBef>
              <a:spcAft>
                <a:spcPts val="600"/>
              </a:spcAft>
            </a:pP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indent="457200" algn="just">
              <a:spcBef>
                <a:spcPts val="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F59CF9-5DA0-F41A-9142-DA2B462B0DA4}"/>
              </a:ext>
            </a:extLst>
          </p:cNvPr>
          <p:cNvSpPr txBox="1"/>
          <p:nvPr/>
        </p:nvSpPr>
        <p:spPr>
          <a:xfrm>
            <a:off x="3581400" y="5671129"/>
            <a:ext cx="13716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spcBef>
                <a:spcPts val="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468886-1B9A-2693-F57E-A8BE7ADE36DC}"/>
              </a:ext>
            </a:extLst>
          </p:cNvPr>
          <p:cNvSpPr txBox="1"/>
          <p:nvPr/>
        </p:nvSpPr>
        <p:spPr>
          <a:xfrm>
            <a:off x="3581400" y="4011542"/>
            <a:ext cx="10198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đẹ</a:t>
            </a:r>
            <a:r>
              <a:rPr lang="en-US" sz="60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lang="en-US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989AAF-E065-074C-9FB8-92504F0ABDEF}"/>
              </a:ext>
            </a:extLst>
          </p:cNvPr>
          <p:cNvSpPr txBox="1"/>
          <p:nvPr/>
        </p:nvSpPr>
        <p:spPr>
          <a:xfrm>
            <a:off x="3581400" y="7037995"/>
            <a:ext cx="13043564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600"/>
              </a:spcAft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600"/>
              </a:spcAft>
            </a:pPr>
            <a:r>
              <a:rPr lang="en-US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 </a:t>
            </a:r>
            <a:r>
              <a:rPr lang="en-US" sz="60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6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6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en-US" sz="6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r>
              <a:rPr lang="en-US" sz="6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6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6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endParaRPr lang="en-US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spcBef>
                <a:spcPts val="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ED21A37-2AD4-A4B2-6CB1-2CAA5E39954A}"/>
              </a:ext>
            </a:extLst>
          </p:cNvPr>
          <p:cNvSpPr/>
          <p:nvPr/>
        </p:nvSpPr>
        <p:spPr>
          <a:xfrm>
            <a:off x="3418664" y="7363460"/>
            <a:ext cx="1024814" cy="10726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_mot_tam_thiep_chuc_mung_sinh_nhat_37f9161d-037b-47e2-af94-b4fd2d3a26f9">
            <a:hlinkClick r:id="" action="ppaction://media"/>
            <a:extLst>
              <a:ext uri="{FF2B5EF4-FFF2-40B4-BE49-F238E27FC236}">
                <a16:creationId xmlns:a16="http://schemas.microsoft.com/office/drawing/2014/main" id="{8BE66A22-669A-534D-7AB5-00874E341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40200" y="7037995"/>
            <a:ext cx="1299657" cy="1398082"/>
          </a:xfrm>
          <a:prstGeom prst="rect">
            <a:avLst/>
          </a:prstGeom>
        </p:spPr>
      </p:pic>
      <p:pic>
        <p:nvPicPr>
          <p:cNvPr id="3" name="theo_em_mon_qua_dac_biet_bo_duoc_nhan_la_a_b54ba88b-089b-4af4-81f2-6e0d60f0a9d4">
            <a:hlinkClick r:id="" action="ppaction://media"/>
            <a:extLst>
              <a:ext uri="{FF2B5EF4-FFF2-40B4-BE49-F238E27FC236}">
                <a16:creationId xmlns:a16="http://schemas.microsoft.com/office/drawing/2014/main" id="{59A14A1B-EA52-05E3-EFD7-2422EB9EE6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372577" y="3624385"/>
            <a:ext cx="1767280" cy="119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3" grpId="0"/>
      <p:bldP spid="14" grpId="0"/>
      <p:bldP spid="21" grpId="0"/>
      <p:bldP spid="24" grpId="0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49658" y="31172"/>
            <a:ext cx="5001460" cy="27570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97161">
            <a:off x="17009465" y="8510248"/>
            <a:ext cx="600082" cy="108122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0128" y="234453"/>
            <a:ext cx="3642546" cy="138416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17397">
            <a:off x="15172360" y="7066737"/>
            <a:ext cx="3348053" cy="849568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70795" flipH="1">
            <a:off x="5328796" y="1162078"/>
            <a:ext cx="600082" cy="1081228"/>
          </a:xfrm>
          <a:prstGeom prst="rect">
            <a:avLst/>
          </a:prstGeom>
          <a:noFill/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70795" flipH="1">
            <a:off x="13634596" y="752019"/>
            <a:ext cx="600082" cy="108122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516980" y="1820303"/>
            <a:ext cx="1533448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>
                <a:cs typeface="Arial" panose="020B0604020202020204" pitchFamily="34" charset="0"/>
              </a:rPr>
              <a:t>Em </a:t>
            </a:r>
            <a:r>
              <a:rPr lang="en-US" sz="7200" dirty="0" err="1">
                <a:cs typeface="Arial" panose="020B0604020202020204" pitchFamily="34" charset="0"/>
              </a:rPr>
              <a:t>hãy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đọc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thuộc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lòng</a:t>
            </a:r>
            <a:r>
              <a:rPr lang="en-US" sz="7200" dirty="0">
                <a:cs typeface="Arial" panose="020B0604020202020204" pitchFamily="34" charset="0"/>
              </a:rPr>
              <a:t> 3 </a:t>
            </a:r>
            <a:r>
              <a:rPr lang="en-US" sz="7200" dirty="0" err="1">
                <a:cs typeface="Arial" panose="020B0604020202020204" pitchFamily="34" charset="0"/>
              </a:rPr>
              <a:t>khổ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thơ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đầu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của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bài</a:t>
            </a:r>
            <a:r>
              <a:rPr lang="en-US" sz="7200" dirty="0">
                <a:cs typeface="Arial" panose="020B0604020202020204" pitchFamily="34" charset="0"/>
              </a:rPr>
              <a:t> “</a:t>
            </a:r>
            <a:r>
              <a:rPr lang="en-US" sz="7200" dirty="0" err="1">
                <a:cs typeface="Arial" panose="020B0604020202020204" pitchFamily="34" charset="0"/>
              </a:rPr>
              <a:t>Ngưỡng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cửa</a:t>
            </a:r>
            <a:r>
              <a:rPr lang="en-US" sz="7200" dirty="0">
                <a:cs typeface="Arial" panose="020B0604020202020204" pitchFamily="34" charset="0"/>
              </a:rPr>
              <a:t>” </a:t>
            </a:r>
            <a:r>
              <a:rPr lang="en-US" sz="7200" dirty="0" err="1">
                <a:cs typeface="Arial" panose="020B0604020202020204" pitchFamily="34" charset="0"/>
              </a:rPr>
              <a:t>và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trả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lời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câu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hỏi</a:t>
            </a:r>
            <a:r>
              <a:rPr lang="en-US" sz="7200" dirty="0">
                <a:cs typeface="Arial" panose="020B0604020202020204" pitchFamily="34" charset="0"/>
              </a:rPr>
              <a:t>: “</a:t>
            </a:r>
            <a:r>
              <a:rPr lang="en-US" sz="7200" dirty="0" err="1">
                <a:cs typeface="Arial" panose="020B0604020202020204" pitchFamily="34" charset="0"/>
              </a:rPr>
              <a:t>Nơi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ấy</a:t>
            </a:r>
            <a:r>
              <a:rPr lang="en-US" sz="7200" dirty="0">
                <a:cs typeface="Arial" panose="020B0604020202020204" pitchFamily="34" charset="0"/>
              </a:rPr>
              <a:t>” </a:t>
            </a:r>
            <a:r>
              <a:rPr lang="en-US" sz="7200" dirty="0" err="1">
                <a:cs typeface="Arial" panose="020B0604020202020204" pitchFamily="34" charset="0"/>
              </a:rPr>
              <a:t>trong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bài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thơ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chỉ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cái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gì</a:t>
            </a:r>
            <a:r>
              <a:rPr lang="en-US" sz="7200" dirty="0">
                <a:cs typeface="Arial" panose="020B0604020202020204" pitchFamily="34" charset="0"/>
              </a:rPr>
              <a:t>? 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48921" y="6933728"/>
            <a:ext cx="8456983" cy="3076226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689143" y="5434121"/>
            <a:ext cx="3140415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u"/>
      </p:transition>
    </mc:Choice>
    <mc:Fallback xmlns="">
      <p:transition spd="med">
        <p:wipe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823043" y="2529445"/>
            <a:ext cx="14712132" cy="6442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</a:t>
            </a: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THẦY CÔ GIÁO ĐÃ ĐẾN THĂM LỚP 3A4.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CHÚC QUÝ THẦY CÔ NHIỀU SỨC KHỎE! </a:t>
            </a:r>
            <a:endParaRPr lang="vi-VN" sz="7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20654" y="7775154"/>
            <a:ext cx="2726386" cy="28892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8973" y="6826521"/>
            <a:ext cx="1781094" cy="36966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100000">
            <a:off x="1816086" y="423065"/>
            <a:ext cx="1029970" cy="16278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49188">
            <a:off x="-551999" y="-712971"/>
            <a:ext cx="2705747" cy="17464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8777" y="372792"/>
            <a:ext cx="1227477" cy="10645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95441" y="9025051"/>
            <a:ext cx="2523298" cy="22755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266453">
            <a:off x="16458638" y="6702051"/>
            <a:ext cx="3107788" cy="31771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329695">
            <a:off x="15085207" y="8102830"/>
            <a:ext cx="2271432" cy="2044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8372061">
            <a:off x="16121524" y="-839291"/>
            <a:ext cx="2275552" cy="373598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355446" y="160247"/>
            <a:ext cx="2111380" cy="19040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222024" y="3749333"/>
            <a:ext cx="2243016" cy="201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0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963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780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692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991586" y="9325265"/>
            <a:ext cx="4496785" cy="24788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5186962" y="-524985"/>
            <a:ext cx="6319085" cy="26725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4983">
            <a:off x="334363" y="262948"/>
            <a:ext cx="608658" cy="10966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15885" y="495300"/>
            <a:ext cx="15141829" cy="1424975"/>
            <a:chOff x="1638241" y="919296"/>
            <a:chExt cx="15141829" cy="1424975"/>
          </a:xfrm>
        </p:grpSpPr>
        <p:sp>
          <p:nvSpPr>
            <p:cNvPr id="19" name="Freeform 4"/>
            <p:cNvSpPr/>
            <p:nvPr/>
          </p:nvSpPr>
          <p:spPr>
            <a:xfrm>
              <a:off x="1638241" y="919296"/>
              <a:ext cx="15141829" cy="1424975"/>
            </a:xfrm>
            <a:custGeom>
              <a:avLst/>
              <a:gdLst/>
              <a:ahLst/>
              <a:cxnLst/>
              <a:rect l="l" t="t" r="r" b="b"/>
              <a:pathLst>
                <a:path w="3198146" h="1036498">
                  <a:moveTo>
                    <a:pt x="3198146" y="1036498"/>
                  </a:moveTo>
                  <a:lnTo>
                    <a:pt x="0" y="1028878"/>
                  </a:lnTo>
                  <a:lnTo>
                    <a:pt x="0" y="372711"/>
                  </a:lnTo>
                  <a:lnTo>
                    <a:pt x="17780" y="19050"/>
                  </a:lnTo>
                  <a:lnTo>
                    <a:pt x="1592683" y="0"/>
                  </a:lnTo>
                  <a:lnTo>
                    <a:pt x="3179096" y="508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6"/>
            <p:cNvSpPr txBox="1"/>
            <p:nvPr/>
          </p:nvSpPr>
          <p:spPr>
            <a:xfrm>
              <a:off x="1736004" y="1042252"/>
              <a:ext cx="1479939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Câu 1</a:t>
              </a:r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800">
                  <a:latin typeface="Arial" panose="020B0604020202020204" pitchFamily="34" charset="0"/>
                  <a:cs typeface="Arial" panose="020B0604020202020204" pitchFamily="34" charset="0"/>
                </a:rPr>
                <a:t>Hai chị em đã viết gì trong tấm thiệp tặng bố?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ounded Rectangular Callout 22"/>
          <p:cNvSpPr/>
          <p:nvPr/>
        </p:nvSpPr>
        <p:spPr>
          <a:xfrm>
            <a:off x="780089" y="3651926"/>
            <a:ext cx="15697200" cy="6063574"/>
          </a:xfrm>
          <a:prstGeom prst="wedgeRoundRectCallout">
            <a:avLst>
              <a:gd name="adj1" fmla="val 57143"/>
              <a:gd name="adj2" fmla="val -219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vi-VN" sz="38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0870" y="2164604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FF0000"/>
                </a:solidFill>
              </a:rPr>
              <a:t>THẢO LUẬN CẶP ĐÔI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89848" y="3891881"/>
            <a:ext cx="15162041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500">
                <a:solidFill>
                  <a:prstClr val="black"/>
                </a:solidFill>
              </a:rPr>
              <a:t>Trong tấm thiệp, hai chị em đã viết những điều về bố: </a:t>
            </a:r>
            <a:endParaRPr lang="en-US" sz="4500">
              <a:solidFill>
                <a:prstClr val="black"/>
              </a:solidFill>
            </a:endParaRPr>
          </a:p>
        </p:txBody>
      </p:sp>
      <p:pic>
        <p:nvPicPr>
          <p:cNvPr id="15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43550">
            <a:off x="17135909" y="1191220"/>
            <a:ext cx="693087" cy="1248805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18917" y="6821000"/>
            <a:ext cx="2531275" cy="33166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86800" y="5096584"/>
            <a:ext cx="9144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 lvl="0" indent="-685800" algn="just">
              <a:lnSpc>
                <a:spcPct val="150000"/>
              </a:lnSpc>
              <a:buFontTx/>
              <a:buChar char="-"/>
            </a:pP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Ghét nói dối; </a:t>
            </a:r>
            <a:endParaRPr lang="en-US" sz="4500">
              <a:solidFill>
                <a:prstClr val="black"/>
              </a:solidFill>
            </a:endParaRPr>
          </a:p>
          <a:p>
            <a:pPr marL="685800" lvl="0" indent="-685800" algn="just">
              <a:lnSpc>
                <a:spcPct val="150000"/>
              </a:lnSpc>
              <a:buFontTx/>
              <a:buChar char="-"/>
            </a:pPr>
            <a:r>
              <a:rPr lang="vi-VN" sz="4500">
                <a:solidFill>
                  <a:prstClr val="black"/>
                </a:solidFill>
              </a:rPr>
              <a:t>Nấu ăn không ngon; </a:t>
            </a:r>
            <a:endParaRPr lang="en-US" sz="4500">
              <a:solidFill>
                <a:prstClr val="black"/>
              </a:solidFill>
            </a:endParaRPr>
          </a:p>
          <a:p>
            <a:pPr marL="685800" lvl="0" indent="-685800" algn="just">
              <a:lnSpc>
                <a:spcPct val="150000"/>
              </a:lnSpc>
              <a:buFontTx/>
              <a:buChar char="-"/>
            </a:pPr>
            <a:r>
              <a:rPr lang="vi-VN" sz="4500">
                <a:solidFill>
                  <a:prstClr val="black"/>
                </a:solidFill>
              </a:rPr>
              <a:t>Yêu mẹ; </a:t>
            </a:r>
            <a:endParaRPr lang="en-US" sz="4500">
              <a:solidFill>
                <a:prstClr val="black"/>
              </a:solidFill>
            </a:endParaRPr>
          </a:p>
          <a:p>
            <a:pPr marL="685800" lvl="0" indent="-685800" algn="just">
              <a:lnSpc>
                <a:spcPct val="150000"/>
              </a:lnSpc>
              <a:buFontTx/>
              <a:buChar char="-"/>
            </a:pPr>
            <a:r>
              <a:rPr lang="vi-VN" sz="4500">
                <a:solidFill>
                  <a:prstClr val="black"/>
                </a:solidFill>
              </a:rPr>
              <a:t>Rất đẹp trai.</a:t>
            </a:r>
            <a:endParaRPr lang="vi-VN" sz="45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0800" y="5075907"/>
            <a:ext cx="9144000" cy="32085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 lvl="0" indent="-685800" algn="just">
              <a:lnSpc>
                <a:spcPct val="150000"/>
              </a:lnSpc>
              <a:buFontTx/>
              <a:buChar char="-"/>
            </a:pPr>
            <a:r>
              <a:rPr lang="vi-VN" sz="4500">
                <a:solidFill>
                  <a:prstClr val="black"/>
                </a:solidFill>
              </a:rPr>
              <a:t>Tính rất hiền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                </a:t>
            </a:r>
          </a:p>
          <a:p>
            <a:pPr marL="685800" lvl="0" indent="-685800" algn="just">
              <a:lnSpc>
                <a:spcPct val="150000"/>
              </a:lnSpc>
              <a:buFontTx/>
              <a:buChar char="-"/>
            </a:pPr>
            <a:r>
              <a:rPr lang="vi-VN" sz="4500">
                <a:solidFill>
                  <a:prstClr val="black"/>
                </a:solidFill>
              </a:rPr>
              <a:t>Nói rất to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685800" lvl="0" indent="-685800" algn="just">
              <a:lnSpc>
                <a:spcPct val="150000"/>
              </a:lnSpc>
              <a:buFontTx/>
              <a:buChar char="-"/>
            </a:pPr>
            <a:r>
              <a:rPr lang="vi-VN" sz="4500">
                <a:solidFill>
                  <a:prstClr val="black"/>
                </a:solidFill>
              </a:rPr>
              <a:t>Ngủ rất nhanh; </a:t>
            </a:r>
            <a:endParaRPr lang="en-US" sz="4500">
              <a:solidFill>
                <a:prstClr val="black"/>
              </a:solidFill>
            </a:endParaRP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1631" y="8344572"/>
            <a:ext cx="1713969" cy="1142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991586" y="9325265"/>
            <a:ext cx="4496785" cy="24788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5469487" y="-512982"/>
            <a:ext cx="6319085" cy="26725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43550">
            <a:off x="16568996" y="2244896"/>
            <a:ext cx="854205" cy="153910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4983">
            <a:off x="681070" y="484851"/>
            <a:ext cx="794961" cy="143236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18759" y="727525"/>
            <a:ext cx="13868400" cy="2434775"/>
            <a:chOff x="2057400" y="381046"/>
            <a:chExt cx="13868400" cy="2434775"/>
          </a:xfrm>
        </p:grpSpPr>
        <p:grpSp>
          <p:nvGrpSpPr>
            <p:cNvPr id="18" name="Group 3"/>
            <p:cNvGrpSpPr/>
            <p:nvPr/>
          </p:nvGrpSpPr>
          <p:grpSpPr>
            <a:xfrm>
              <a:off x="2057400" y="381046"/>
              <a:ext cx="13868400" cy="2434775"/>
              <a:chOff x="0" y="0"/>
              <a:chExt cx="3221006" cy="1064438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9" name="Freeform 4"/>
              <p:cNvSpPr/>
              <p:nvPr/>
            </p:nvSpPr>
            <p:spPr>
              <a:xfrm>
                <a:off x="10160" y="16510"/>
                <a:ext cx="3198146" cy="1036498"/>
              </a:xfrm>
              <a:custGeom>
                <a:avLst/>
                <a:gdLst/>
                <a:ahLst/>
                <a:cxnLst/>
                <a:rect l="l" t="t" r="r" b="b"/>
                <a:pathLst>
                  <a:path w="3198146" h="1036498">
                    <a:moveTo>
                      <a:pt x="3198146" y="1036498"/>
                    </a:moveTo>
                    <a:lnTo>
                      <a:pt x="0" y="1028878"/>
                    </a:lnTo>
                    <a:lnTo>
                      <a:pt x="0" y="372711"/>
                    </a:lnTo>
                    <a:lnTo>
                      <a:pt x="17780" y="19050"/>
                    </a:lnTo>
                    <a:lnTo>
                      <a:pt x="1592683" y="0"/>
                    </a:lnTo>
                    <a:lnTo>
                      <a:pt x="3179096" y="508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5"/>
              <p:cNvSpPr/>
              <p:nvPr/>
            </p:nvSpPr>
            <p:spPr>
              <a:xfrm>
                <a:off x="-3810" y="0"/>
                <a:ext cx="3227356" cy="1063167"/>
              </a:xfrm>
              <a:custGeom>
                <a:avLst/>
                <a:gdLst/>
                <a:ahLst/>
                <a:cxnLst/>
                <a:rect l="l" t="t" r="r" b="b"/>
                <a:pathLst>
                  <a:path w="3227356" h="1063167">
                    <a:moveTo>
                      <a:pt x="3193066" y="21590"/>
                    </a:moveTo>
                    <a:cubicBezTo>
                      <a:pt x="3194336" y="34290"/>
                      <a:pt x="3194336" y="44450"/>
                      <a:pt x="3195606" y="54610"/>
                    </a:cubicBezTo>
                    <a:cubicBezTo>
                      <a:pt x="3198146" y="78842"/>
                      <a:pt x="3199416" y="99834"/>
                      <a:pt x="3201956" y="120076"/>
                    </a:cubicBezTo>
                    <a:cubicBezTo>
                      <a:pt x="3201956" y="149314"/>
                      <a:pt x="3214656" y="725841"/>
                      <a:pt x="3221006" y="755080"/>
                    </a:cubicBezTo>
                    <a:cubicBezTo>
                      <a:pt x="3227356" y="799312"/>
                      <a:pt x="3223546" y="844295"/>
                      <a:pt x="3223546" y="888528"/>
                    </a:cubicBezTo>
                    <a:cubicBezTo>
                      <a:pt x="3223546" y="927513"/>
                      <a:pt x="3224816" y="963499"/>
                      <a:pt x="3226086" y="1002208"/>
                    </a:cubicBezTo>
                    <a:cubicBezTo>
                      <a:pt x="3226086" y="1023797"/>
                      <a:pt x="3226086" y="1037768"/>
                      <a:pt x="3226086" y="1061897"/>
                    </a:cubicBezTo>
                    <a:cubicBezTo>
                      <a:pt x="3203226" y="1061897"/>
                      <a:pt x="3182906" y="1063167"/>
                      <a:pt x="3157679" y="1061897"/>
                    </a:cubicBezTo>
                    <a:cubicBezTo>
                      <a:pt x="2997143" y="1056817"/>
                      <a:pt x="2834137" y="1063167"/>
                      <a:pt x="2673601" y="1058088"/>
                    </a:cubicBezTo>
                    <a:cubicBezTo>
                      <a:pt x="2577279" y="1054278"/>
                      <a:pt x="2483427" y="1056817"/>
                      <a:pt x="2387105" y="1054278"/>
                    </a:cubicBezTo>
                    <a:cubicBezTo>
                      <a:pt x="2342649" y="1053008"/>
                      <a:pt x="2298193" y="1051738"/>
                      <a:pt x="2253737" y="1050467"/>
                    </a:cubicBezTo>
                    <a:cubicBezTo>
                      <a:pt x="2226569" y="1050467"/>
                      <a:pt x="2201871" y="1051738"/>
                      <a:pt x="2174704" y="1051738"/>
                    </a:cubicBezTo>
                    <a:cubicBezTo>
                      <a:pt x="2105550" y="1050467"/>
                      <a:pt x="1915376" y="1051738"/>
                      <a:pt x="1846222" y="1050467"/>
                    </a:cubicBezTo>
                    <a:cubicBezTo>
                      <a:pt x="1796826" y="1049197"/>
                      <a:pt x="808912" y="1058088"/>
                      <a:pt x="759516" y="1056817"/>
                    </a:cubicBezTo>
                    <a:cubicBezTo>
                      <a:pt x="747167" y="1056817"/>
                      <a:pt x="732348" y="1058088"/>
                      <a:pt x="719999" y="1058088"/>
                    </a:cubicBezTo>
                    <a:cubicBezTo>
                      <a:pt x="690362" y="1058088"/>
                      <a:pt x="663194" y="1059358"/>
                      <a:pt x="633557" y="1059358"/>
                    </a:cubicBezTo>
                    <a:cubicBezTo>
                      <a:pt x="559463" y="1059358"/>
                      <a:pt x="487840" y="1058088"/>
                      <a:pt x="413746" y="1056817"/>
                    </a:cubicBezTo>
                    <a:cubicBezTo>
                      <a:pt x="369290" y="1055547"/>
                      <a:pt x="324834" y="1054278"/>
                      <a:pt x="282847" y="1053008"/>
                    </a:cubicBezTo>
                    <a:cubicBezTo>
                      <a:pt x="203814" y="1051738"/>
                      <a:pt x="124781" y="1050467"/>
                      <a:pt x="48260" y="1050467"/>
                    </a:cubicBezTo>
                    <a:cubicBezTo>
                      <a:pt x="38100" y="1050467"/>
                      <a:pt x="29210" y="1050467"/>
                      <a:pt x="19050" y="1049197"/>
                    </a:cubicBezTo>
                    <a:cubicBezTo>
                      <a:pt x="10160" y="1047928"/>
                      <a:pt x="5080" y="1041578"/>
                      <a:pt x="7620" y="1032688"/>
                    </a:cubicBezTo>
                    <a:cubicBezTo>
                      <a:pt x="16510" y="1000984"/>
                      <a:pt x="12700" y="982242"/>
                      <a:pt x="11430" y="962749"/>
                    </a:cubicBezTo>
                    <a:cubicBezTo>
                      <a:pt x="10160" y="923014"/>
                      <a:pt x="6350" y="884030"/>
                      <a:pt x="7620" y="844295"/>
                    </a:cubicBezTo>
                    <a:cubicBezTo>
                      <a:pt x="5080" y="794814"/>
                      <a:pt x="0" y="182302"/>
                      <a:pt x="7620" y="132071"/>
                    </a:cubicBezTo>
                    <a:cubicBezTo>
                      <a:pt x="8890" y="122325"/>
                      <a:pt x="7620" y="111829"/>
                      <a:pt x="8890" y="102083"/>
                    </a:cubicBezTo>
                    <a:cubicBezTo>
                      <a:pt x="10160" y="86339"/>
                      <a:pt x="12700" y="6909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3036" y="30480"/>
                      <a:pt x="102553" y="29210"/>
                    </a:cubicBezTo>
                    <a:cubicBezTo>
                      <a:pt x="169237" y="25400"/>
                      <a:pt x="235921" y="22860"/>
                      <a:pt x="305075" y="20320"/>
                    </a:cubicBezTo>
                    <a:cubicBezTo>
                      <a:pt x="352001" y="17780"/>
                      <a:pt x="398927" y="16510"/>
                      <a:pt x="443383" y="13970"/>
                    </a:cubicBezTo>
                    <a:cubicBezTo>
                      <a:pt x="487840" y="11430"/>
                      <a:pt x="534766" y="8890"/>
                      <a:pt x="579222" y="8890"/>
                    </a:cubicBezTo>
                    <a:cubicBezTo>
                      <a:pt x="628617" y="7620"/>
                      <a:pt x="678013" y="10160"/>
                      <a:pt x="727409" y="8890"/>
                    </a:cubicBezTo>
                    <a:cubicBezTo>
                      <a:pt x="789153" y="8890"/>
                      <a:pt x="1907967" y="6350"/>
                      <a:pt x="1969711" y="5080"/>
                    </a:cubicBezTo>
                    <a:cubicBezTo>
                      <a:pt x="2028986" y="3810"/>
                      <a:pt x="2088261" y="2540"/>
                      <a:pt x="2150006" y="2540"/>
                    </a:cubicBezTo>
                    <a:cubicBezTo>
                      <a:pt x="2251267" y="1270"/>
                      <a:pt x="2350059" y="0"/>
                      <a:pt x="2451320" y="0"/>
                    </a:cubicBezTo>
                    <a:cubicBezTo>
                      <a:pt x="2493306" y="0"/>
                      <a:pt x="2537762" y="2540"/>
                      <a:pt x="2579749" y="2540"/>
                    </a:cubicBezTo>
                    <a:cubicBezTo>
                      <a:pt x="2695829" y="3810"/>
                      <a:pt x="2814378" y="5080"/>
                      <a:pt x="2930458" y="7620"/>
                    </a:cubicBezTo>
                    <a:cubicBezTo>
                      <a:pt x="2992203" y="8890"/>
                      <a:pt x="3053948" y="12700"/>
                      <a:pt x="3115692" y="16510"/>
                    </a:cubicBezTo>
                    <a:cubicBezTo>
                      <a:pt x="3130511" y="16510"/>
                      <a:pt x="3145330" y="16510"/>
                      <a:pt x="3157679" y="16510"/>
                    </a:cubicBezTo>
                    <a:cubicBezTo>
                      <a:pt x="3174016" y="17780"/>
                      <a:pt x="3182906" y="20320"/>
                      <a:pt x="3193066" y="21590"/>
                    </a:cubicBezTo>
                    <a:close/>
                    <a:moveTo>
                      <a:pt x="3203226" y="1045388"/>
                    </a:moveTo>
                    <a:cubicBezTo>
                      <a:pt x="3204496" y="1028878"/>
                      <a:pt x="3205766" y="1016178"/>
                      <a:pt x="3205766" y="1003478"/>
                    </a:cubicBezTo>
                    <a:cubicBezTo>
                      <a:pt x="3204496" y="959750"/>
                      <a:pt x="3203226" y="920016"/>
                      <a:pt x="3203226" y="877282"/>
                    </a:cubicBezTo>
                    <a:cubicBezTo>
                      <a:pt x="3203226" y="857790"/>
                      <a:pt x="3205766" y="838297"/>
                      <a:pt x="3204496" y="818805"/>
                    </a:cubicBezTo>
                    <a:cubicBezTo>
                      <a:pt x="3204496" y="800812"/>
                      <a:pt x="3203226" y="782069"/>
                      <a:pt x="3201956" y="764076"/>
                    </a:cubicBezTo>
                    <a:cubicBezTo>
                      <a:pt x="3196876" y="736337"/>
                      <a:pt x="3185446" y="162059"/>
                      <a:pt x="3185446" y="134320"/>
                    </a:cubicBezTo>
                    <a:cubicBezTo>
                      <a:pt x="3182906" y="111079"/>
                      <a:pt x="3180366" y="87088"/>
                      <a:pt x="3177826" y="63500"/>
                    </a:cubicBezTo>
                    <a:cubicBezTo>
                      <a:pt x="3176556" y="44450"/>
                      <a:pt x="3175286" y="43180"/>
                      <a:pt x="3150269" y="41910"/>
                    </a:cubicBezTo>
                    <a:cubicBezTo>
                      <a:pt x="3142860" y="41910"/>
                      <a:pt x="3137920" y="41910"/>
                      <a:pt x="3130511" y="40640"/>
                    </a:cubicBezTo>
                    <a:cubicBezTo>
                      <a:pt x="3068767" y="36830"/>
                      <a:pt x="3004552" y="31750"/>
                      <a:pt x="2942807" y="30480"/>
                    </a:cubicBezTo>
                    <a:cubicBezTo>
                      <a:pt x="2792150" y="26670"/>
                      <a:pt x="2639024" y="25400"/>
                      <a:pt x="2488367" y="22860"/>
                    </a:cubicBezTo>
                    <a:cubicBezTo>
                      <a:pt x="2466139" y="22860"/>
                      <a:pt x="2441441" y="22860"/>
                      <a:pt x="2419213" y="22860"/>
                    </a:cubicBezTo>
                    <a:cubicBezTo>
                      <a:pt x="2382166" y="22860"/>
                      <a:pt x="2345119" y="22860"/>
                      <a:pt x="2310542" y="22860"/>
                    </a:cubicBezTo>
                    <a:cubicBezTo>
                      <a:pt x="2231509" y="22860"/>
                      <a:pt x="2152476" y="22860"/>
                      <a:pt x="2075912" y="24130"/>
                    </a:cubicBezTo>
                    <a:cubicBezTo>
                      <a:pt x="2009228" y="25400"/>
                      <a:pt x="885475" y="29210"/>
                      <a:pt x="818791" y="29210"/>
                    </a:cubicBezTo>
                    <a:cubicBezTo>
                      <a:pt x="710120" y="29210"/>
                      <a:pt x="601450" y="26670"/>
                      <a:pt x="492779" y="33020"/>
                    </a:cubicBezTo>
                    <a:cubicBezTo>
                      <a:pt x="435974" y="36830"/>
                      <a:pt x="381639" y="36830"/>
                      <a:pt x="327303" y="38100"/>
                    </a:cubicBezTo>
                    <a:cubicBezTo>
                      <a:pt x="233452" y="41910"/>
                      <a:pt x="139600" y="45720"/>
                      <a:pt x="49530" y="50800"/>
                    </a:cubicBezTo>
                    <a:cubicBezTo>
                      <a:pt x="36830" y="50800"/>
                      <a:pt x="34290" y="53340"/>
                      <a:pt x="33020" y="66846"/>
                    </a:cubicBezTo>
                    <a:cubicBezTo>
                      <a:pt x="31750" y="80341"/>
                      <a:pt x="31750" y="93836"/>
                      <a:pt x="30480" y="107331"/>
                    </a:cubicBezTo>
                    <a:cubicBezTo>
                      <a:pt x="29210" y="129822"/>
                      <a:pt x="26670" y="151563"/>
                      <a:pt x="25400" y="174055"/>
                    </a:cubicBezTo>
                    <a:cubicBezTo>
                      <a:pt x="20320" y="198045"/>
                      <a:pt x="26670" y="784318"/>
                      <a:pt x="29210" y="808309"/>
                    </a:cubicBezTo>
                    <a:cubicBezTo>
                      <a:pt x="29210" y="833799"/>
                      <a:pt x="29210" y="860039"/>
                      <a:pt x="30480" y="885529"/>
                    </a:cubicBezTo>
                    <a:cubicBezTo>
                      <a:pt x="30480" y="904272"/>
                      <a:pt x="33020" y="923014"/>
                      <a:pt x="33020" y="941757"/>
                    </a:cubicBezTo>
                    <a:cubicBezTo>
                      <a:pt x="33020" y="961999"/>
                      <a:pt x="33020" y="982242"/>
                      <a:pt x="31750" y="1003478"/>
                    </a:cubicBezTo>
                    <a:cubicBezTo>
                      <a:pt x="31750" y="1007288"/>
                      <a:pt x="31750" y="1009828"/>
                      <a:pt x="31750" y="1013638"/>
                    </a:cubicBezTo>
                    <a:cubicBezTo>
                      <a:pt x="31750" y="1023798"/>
                      <a:pt x="35560" y="1027608"/>
                      <a:pt x="44450" y="1027608"/>
                    </a:cubicBezTo>
                    <a:cubicBezTo>
                      <a:pt x="67976" y="1027608"/>
                      <a:pt x="102553" y="1028878"/>
                      <a:pt x="134660" y="1028878"/>
                    </a:cubicBezTo>
                    <a:cubicBezTo>
                      <a:pt x="181586" y="1028878"/>
                      <a:pt x="230982" y="1026338"/>
                      <a:pt x="277908" y="1028878"/>
                    </a:cubicBezTo>
                    <a:cubicBezTo>
                      <a:pt x="354471" y="1032688"/>
                      <a:pt x="431034" y="1035228"/>
                      <a:pt x="507598" y="1033958"/>
                    </a:cubicBezTo>
                    <a:cubicBezTo>
                      <a:pt x="556994" y="1032688"/>
                      <a:pt x="603920" y="1035228"/>
                      <a:pt x="653315" y="1035228"/>
                    </a:cubicBezTo>
                    <a:cubicBezTo>
                      <a:pt x="724939" y="1035228"/>
                      <a:pt x="796563" y="1033958"/>
                      <a:pt x="868187" y="1035228"/>
                    </a:cubicBezTo>
                    <a:cubicBezTo>
                      <a:pt x="974387" y="1036498"/>
                      <a:pt x="2140127" y="1026338"/>
                      <a:pt x="2248797" y="1028878"/>
                    </a:cubicBezTo>
                    <a:cubicBezTo>
                      <a:pt x="2295723" y="1030148"/>
                      <a:pt x="2342649" y="1031418"/>
                      <a:pt x="2387105" y="1031418"/>
                    </a:cubicBezTo>
                    <a:cubicBezTo>
                      <a:pt x="2468608" y="1033958"/>
                      <a:pt x="2547642" y="1030148"/>
                      <a:pt x="2629145" y="1033958"/>
                    </a:cubicBezTo>
                    <a:cubicBezTo>
                      <a:pt x="2695829" y="1036498"/>
                      <a:pt x="2762513" y="1036498"/>
                      <a:pt x="2829197" y="1039038"/>
                    </a:cubicBezTo>
                    <a:cubicBezTo>
                      <a:pt x="2927989" y="1042848"/>
                      <a:pt x="3026780" y="1045388"/>
                      <a:pt x="3125572" y="1046658"/>
                    </a:cubicBezTo>
                    <a:cubicBezTo>
                      <a:pt x="3162618" y="1046658"/>
                      <a:pt x="3182906" y="1045388"/>
                      <a:pt x="3203226" y="1045388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TextBox 6"/>
            <p:cNvSpPr txBox="1"/>
            <p:nvPr/>
          </p:nvSpPr>
          <p:spPr>
            <a:xfrm>
              <a:off x="2590800" y="466606"/>
              <a:ext cx="12673905" cy="20790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vi-VN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vi-VN" sz="4800">
                  <a:cs typeface="Arial" panose="020B0604020202020204" pitchFamily="34" charset="0"/>
                </a:rPr>
                <a:t>Từ ngữ nào dưới đây thể hiện cảm xúc của bố khi nhận quà của hai chị em?</a:t>
              </a:r>
              <a:endParaRPr lang="vi-VN" sz="4800" dirty="0">
                <a:cs typeface="Arial" panose="020B0604020202020204" pitchFamily="34" charset="0"/>
              </a:endParaRPr>
            </a:p>
          </p:txBody>
        </p:sp>
      </p:grpSp>
      <p:sp>
        <p:nvSpPr>
          <p:cNvPr id="15" name="Rounded Rectangular Callout 14"/>
          <p:cNvSpPr/>
          <p:nvPr/>
        </p:nvSpPr>
        <p:spPr>
          <a:xfrm>
            <a:off x="1256804" y="4305300"/>
            <a:ext cx="4305795" cy="1595300"/>
          </a:xfrm>
          <a:prstGeom prst="wedgeRoundRectCallout">
            <a:avLst>
              <a:gd name="adj1" fmla="val 57441"/>
              <a:gd name="adj2" fmla="val 4991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>
                <a:solidFill>
                  <a:schemeClr val="tx1"/>
                </a:solidFill>
              </a:rPr>
              <a:t>a. băn khoăn</a:t>
            </a:r>
            <a:endParaRPr lang="vi-VN" sz="4500" dirty="0">
              <a:solidFill>
                <a:schemeClr val="tx1"/>
              </a:solidFill>
            </a:endParaRPr>
          </a:p>
        </p:txBody>
      </p:sp>
      <p:pic>
        <p:nvPicPr>
          <p:cNvPr id="28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52025" y="4736860"/>
            <a:ext cx="4782775" cy="5550140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12583885" y="4305300"/>
            <a:ext cx="4305795" cy="1595300"/>
          </a:xfrm>
          <a:prstGeom prst="wedgeRoundRectCallout">
            <a:avLst>
              <a:gd name="adj1" fmla="val -57505"/>
              <a:gd name="adj2" fmla="val 4900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>
                <a:solidFill>
                  <a:schemeClr val="tx1"/>
                </a:solidFill>
              </a:rPr>
              <a:t>b. đăm chiêu</a:t>
            </a:r>
            <a:endParaRPr lang="vi-VN" sz="4500" dirty="0">
              <a:solidFill>
                <a:schemeClr val="tx1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1256804" y="7119800"/>
            <a:ext cx="4305795" cy="1595300"/>
          </a:xfrm>
          <a:prstGeom prst="wedgeRoundRectCallout">
            <a:avLst>
              <a:gd name="adj1" fmla="val 57441"/>
              <a:gd name="adj2" fmla="val 4991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>
                <a:solidFill>
                  <a:schemeClr val="tx1"/>
                </a:solidFill>
              </a:rPr>
              <a:t>c. hồi hộp</a:t>
            </a:r>
            <a:endParaRPr lang="vi-VN" sz="4500" dirty="0">
              <a:solidFill>
                <a:schemeClr val="tx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12583885" y="7119800"/>
            <a:ext cx="4305795" cy="1595300"/>
          </a:xfrm>
          <a:prstGeom prst="wedgeRoundRectCallout">
            <a:avLst>
              <a:gd name="adj1" fmla="val -57505"/>
              <a:gd name="adj2" fmla="val 4900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>
                <a:solidFill>
                  <a:schemeClr val="tx1"/>
                </a:solidFill>
              </a:rPr>
              <a:t>d. ngạc nhiên</a:t>
            </a:r>
            <a:endParaRPr lang="vi-VN" sz="45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84965" y="7353300"/>
            <a:ext cx="3903633" cy="1002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4500" b="1">
                <a:solidFill>
                  <a:srgbClr val="FF0000"/>
                </a:solidFill>
              </a:rPr>
              <a:t>d. ngạc nhiên</a:t>
            </a:r>
            <a:endParaRPr lang="vi-VN" sz="4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3" grpId="0" animBg="1"/>
      <p:bldP spid="24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991586" y="9325265"/>
            <a:ext cx="4496785" cy="24788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5186962" y="-524985"/>
            <a:ext cx="6319085" cy="26725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43550">
            <a:off x="16517634" y="2241989"/>
            <a:ext cx="854205" cy="153910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4983">
            <a:off x="1293629" y="496067"/>
            <a:ext cx="863512" cy="1555876"/>
          </a:xfrm>
          <a:prstGeom prst="rect">
            <a:avLst/>
          </a:prstGeom>
        </p:spPr>
      </p:pic>
      <p:grpSp>
        <p:nvGrpSpPr>
          <p:cNvPr id="18" name="Group 3"/>
          <p:cNvGrpSpPr/>
          <p:nvPr/>
        </p:nvGrpSpPr>
        <p:grpSpPr>
          <a:xfrm>
            <a:off x="2590800" y="571500"/>
            <a:ext cx="13144500" cy="2446634"/>
            <a:chOff x="0" y="0"/>
            <a:chExt cx="3221006" cy="106443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9" name="Freeform 4"/>
            <p:cNvSpPr/>
            <p:nvPr/>
          </p:nvSpPr>
          <p:spPr>
            <a:xfrm>
              <a:off x="10160" y="16510"/>
              <a:ext cx="3198146" cy="1036498"/>
            </a:xfrm>
            <a:custGeom>
              <a:avLst/>
              <a:gdLst/>
              <a:ahLst/>
              <a:cxnLst/>
              <a:rect l="l" t="t" r="r" b="b"/>
              <a:pathLst>
                <a:path w="3198146" h="1036498">
                  <a:moveTo>
                    <a:pt x="3198146" y="1036498"/>
                  </a:moveTo>
                  <a:lnTo>
                    <a:pt x="0" y="1028878"/>
                  </a:lnTo>
                  <a:lnTo>
                    <a:pt x="0" y="372711"/>
                  </a:lnTo>
                  <a:lnTo>
                    <a:pt x="17780" y="19050"/>
                  </a:lnTo>
                  <a:lnTo>
                    <a:pt x="1592683" y="0"/>
                  </a:lnTo>
                  <a:lnTo>
                    <a:pt x="3179096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5"/>
            <p:cNvSpPr/>
            <p:nvPr/>
          </p:nvSpPr>
          <p:spPr>
            <a:xfrm>
              <a:off x="-3810" y="0"/>
              <a:ext cx="3227356" cy="1063167"/>
            </a:xfrm>
            <a:custGeom>
              <a:avLst/>
              <a:gdLst/>
              <a:ahLst/>
              <a:cxnLst/>
              <a:rect l="l" t="t" r="r" b="b"/>
              <a:pathLst>
                <a:path w="3227356" h="1063167">
                  <a:moveTo>
                    <a:pt x="3193066" y="21590"/>
                  </a:moveTo>
                  <a:cubicBezTo>
                    <a:pt x="3194336" y="34290"/>
                    <a:pt x="3194336" y="44450"/>
                    <a:pt x="3195606" y="54610"/>
                  </a:cubicBezTo>
                  <a:cubicBezTo>
                    <a:pt x="3198146" y="78842"/>
                    <a:pt x="3199416" y="99834"/>
                    <a:pt x="3201956" y="120076"/>
                  </a:cubicBezTo>
                  <a:cubicBezTo>
                    <a:pt x="3201956" y="149314"/>
                    <a:pt x="3214656" y="725841"/>
                    <a:pt x="3221006" y="755080"/>
                  </a:cubicBezTo>
                  <a:cubicBezTo>
                    <a:pt x="3227356" y="799312"/>
                    <a:pt x="3223546" y="844295"/>
                    <a:pt x="3223546" y="888528"/>
                  </a:cubicBezTo>
                  <a:cubicBezTo>
                    <a:pt x="3223546" y="927513"/>
                    <a:pt x="3224816" y="963499"/>
                    <a:pt x="3226086" y="1002208"/>
                  </a:cubicBezTo>
                  <a:cubicBezTo>
                    <a:pt x="3226086" y="1023797"/>
                    <a:pt x="3226086" y="1037768"/>
                    <a:pt x="3226086" y="1061897"/>
                  </a:cubicBezTo>
                  <a:cubicBezTo>
                    <a:pt x="3203226" y="1061897"/>
                    <a:pt x="3182906" y="1063167"/>
                    <a:pt x="3157679" y="1061897"/>
                  </a:cubicBezTo>
                  <a:cubicBezTo>
                    <a:pt x="2997143" y="1056817"/>
                    <a:pt x="2834137" y="1063167"/>
                    <a:pt x="2673601" y="1058088"/>
                  </a:cubicBezTo>
                  <a:cubicBezTo>
                    <a:pt x="2577279" y="1054278"/>
                    <a:pt x="2483427" y="1056817"/>
                    <a:pt x="2387105" y="1054278"/>
                  </a:cubicBezTo>
                  <a:cubicBezTo>
                    <a:pt x="2342649" y="1053008"/>
                    <a:pt x="2298193" y="1051738"/>
                    <a:pt x="2253737" y="1050467"/>
                  </a:cubicBezTo>
                  <a:cubicBezTo>
                    <a:pt x="2226569" y="1050467"/>
                    <a:pt x="2201871" y="1051738"/>
                    <a:pt x="2174704" y="1051738"/>
                  </a:cubicBezTo>
                  <a:cubicBezTo>
                    <a:pt x="2105550" y="1050467"/>
                    <a:pt x="1915376" y="1051738"/>
                    <a:pt x="1846222" y="1050467"/>
                  </a:cubicBezTo>
                  <a:cubicBezTo>
                    <a:pt x="1796826" y="1049197"/>
                    <a:pt x="808912" y="1058088"/>
                    <a:pt x="759516" y="1056817"/>
                  </a:cubicBezTo>
                  <a:cubicBezTo>
                    <a:pt x="747167" y="1056817"/>
                    <a:pt x="732348" y="1058088"/>
                    <a:pt x="719999" y="1058088"/>
                  </a:cubicBezTo>
                  <a:cubicBezTo>
                    <a:pt x="690362" y="1058088"/>
                    <a:pt x="663194" y="1059358"/>
                    <a:pt x="633557" y="1059358"/>
                  </a:cubicBezTo>
                  <a:cubicBezTo>
                    <a:pt x="559463" y="1059358"/>
                    <a:pt x="487840" y="1058088"/>
                    <a:pt x="413746" y="1056817"/>
                  </a:cubicBezTo>
                  <a:cubicBezTo>
                    <a:pt x="369290" y="1055547"/>
                    <a:pt x="324834" y="1054278"/>
                    <a:pt x="282847" y="1053008"/>
                  </a:cubicBezTo>
                  <a:cubicBezTo>
                    <a:pt x="203814" y="1051738"/>
                    <a:pt x="124781" y="1050467"/>
                    <a:pt x="48260" y="1050467"/>
                  </a:cubicBezTo>
                  <a:cubicBezTo>
                    <a:pt x="38100" y="1050467"/>
                    <a:pt x="29210" y="1050467"/>
                    <a:pt x="19050" y="1049197"/>
                  </a:cubicBezTo>
                  <a:cubicBezTo>
                    <a:pt x="10160" y="1047928"/>
                    <a:pt x="5080" y="1041578"/>
                    <a:pt x="7620" y="1032688"/>
                  </a:cubicBezTo>
                  <a:cubicBezTo>
                    <a:pt x="16510" y="1000984"/>
                    <a:pt x="12700" y="982242"/>
                    <a:pt x="11430" y="962749"/>
                  </a:cubicBezTo>
                  <a:cubicBezTo>
                    <a:pt x="10160" y="923014"/>
                    <a:pt x="6350" y="884030"/>
                    <a:pt x="7620" y="844295"/>
                  </a:cubicBezTo>
                  <a:cubicBezTo>
                    <a:pt x="5080" y="794814"/>
                    <a:pt x="0" y="182302"/>
                    <a:pt x="7620" y="132071"/>
                  </a:cubicBezTo>
                  <a:cubicBezTo>
                    <a:pt x="8890" y="122325"/>
                    <a:pt x="7620" y="111829"/>
                    <a:pt x="8890" y="102083"/>
                  </a:cubicBezTo>
                  <a:cubicBezTo>
                    <a:pt x="10160" y="86339"/>
                    <a:pt x="12700" y="6909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036" y="30480"/>
                    <a:pt x="102553" y="29210"/>
                  </a:cubicBezTo>
                  <a:cubicBezTo>
                    <a:pt x="169237" y="25400"/>
                    <a:pt x="235921" y="22860"/>
                    <a:pt x="305075" y="20320"/>
                  </a:cubicBezTo>
                  <a:cubicBezTo>
                    <a:pt x="352001" y="17780"/>
                    <a:pt x="398927" y="16510"/>
                    <a:pt x="443383" y="13970"/>
                  </a:cubicBezTo>
                  <a:cubicBezTo>
                    <a:pt x="487840" y="11430"/>
                    <a:pt x="534766" y="8890"/>
                    <a:pt x="579222" y="8890"/>
                  </a:cubicBezTo>
                  <a:cubicBezTo>
                    <a:pt x="628617" y="7620"/>
                    <a:pt x="678013" y="10160"/>
                    <a:pt x="727409" y="8890"/>
                  </a:cubicBezTo>
                  <a:cubicBezTo>
                    <a:pt x="789153" y="8890"/>
                    <a:pt x="1907967" y="6350"/>
                    <a:pt x="1969711" y="5080"/>
                  </a:cubicBezTo>
                  <a:cubicBezTo>
                    <a:pt x="2028986" y="3810"/>
                    <a:pt x="2088261" y="2540"/>
                    <a:pt x="2150006" y="2540"/>
                  </a:cubicBezTo>
                  <a:cubicBezTo>
                    <a:pt x="2251267" y="1270"/>
                    <a:pt x="2350059" y="0"/>
                    <a:pt x="2451320" y="0"/>
                  </a:cubicBezTo>
                  <a:cubicBezTo>
                    <a:pt x="2493306" y="0"/>
                    <a:pt x="2537762" y="2540"/>
                    <a:pt x="2579749" y="2540"/>
                  </a:cubicBezTo>
                  <a:cubicBezTo>
                    <a:pt x="2695829" y="3810"/>
                    <a:pt x="2814378" y="5080"/>
                    <a:pt x="2930458" y="7620"/>
                  </a:cubicBezTo>
                  <a:cubicBezTo>
                    <a:pt x="2992203" y="8890"/>
                    <a:pt x="3053948" y="12700"/>
                    <a:pt x="3115692" y="16510"/>
                  </a:cubicBezTo>
                  <a:cubicBezTo>
                    <a:pt x="3130511" y="16510"/>
                    <a:pt x="3145330" y="16510"/>
                    <a:pt x="3157679" y="16510"/>
                  </a:cubicBezTo>
                  <a:cubicBezTo>
                    <a:pt x="3174016" y="17780"/>
                    <a:pt x="3182906" y="20320"/>
                    <a:pt x="3193066" y="21590"/>
                  </a:cubicBezTo>
                  <a:close/>
                  <a:moveTo>
                    <a:pt x="3203226" y="1045388"/>
                  </a:moveTo>
                  <a:cubicBezTo>
                    <a:pt x="3204496" y="1028878"/>
                    <a:pt x="3205766" y="1016178"/>
                    <a:pt x="3205766" y="1003478"/>
                  </a:cubicBezTo>
                  <a:cubicBezTo>
                    <a:pt x="3204496" y="959750"/>
                    <a:pt x="3203226" y="920016"/>
                    <a:pt x="3203226" y="877282"/>
                  </a:cubicBezTo>
                  <a:cubicBezTo>
                    <a:pt x="3203226" y="857790"/>
                    <a:pt x="3205766" y="838297"/>
                    <a:pt x="3204496" y="818805"/>
                  </a:cubicBezTo>
                  <a:cubicBezTo>
                    <a:pt x="3204496" y="800812"/>
                    <a:pt x="3203226" y="782069"/>
                    <a:pt x="3201956" y="764076"/>
                  </a:cubicBezTo>
                  <a:cubicBezTo>
                    <a:pt x="3196876" y="736337"/>
                    <a:pt x="3185446" y="162059"/>
                    <a:pt x="3185446" y="134320"/>
                  </a:cubicBezTo>
                  <a:cubicBezTo>
                    <a:pt x="3182906" y="111079"/>
                    <a:pt x="3180366" y="87088"/>
                    <a:pt x="3177826" y="63500"/>
                  </a:cubicBezTo>
                  <a:cubicBezTo>
                    <a:pt x="3176556" y="44450"/>
                    <a:pt x="3175286" y="43180"/>
                    <a:pt x="3150269" y="41910"/>
                  </a:cubicBezTo>
                  <a:cubicBezTo>
                    <a:pt x="3142860" y="41910"/>
                    <a:pt x="3137920" y="41910"/>
                    <a:pt x="3130511" y="40640"/>
                  </a:cubicBezTo>
                  <a:cubicBezTo>
                    <a:pt x="3068767" y="36830"/>
                    <a:pt x="3004552" y="31750"/>
                    <a:pt x="2942807" y="30480"/>
                  </a:cubicBezTo>
                  <a:cubicBezTo>
                    <a:pt x="2792150" y="26670"/>
                    <a:pt x="2639024" y="25400"/>
                    <a:pt x="2488367" y="22860"/>
                  </a:cubicBezTo>
                  <a:cubicBezTo>
                    <a:pt x="2466139" y="22860"/>
                    <a:pt x="2441441" y="22860"/>
                    <a:pt x="2419213" y="22860"/>
                  </a:cubicBezTo>
                  <a:cubicBezTo>
                    <a:pt x="2382166" y="22860"/>
                    <a:pt x="2345119" y="22860"/>
                    <a:pt x="2310542" y="22860"/>
                  </a:cubicBezTo>
                  <a:cubicBezTo>
                    <a:pt x="2231509" y="22860"/>
                    <a:pt x="2152476" y="22860"/>
                    <a:pt x="2075912" y="24130"/>
                  </a:cubicBezTo>
                  <a:cubicBezTo>
                    <a:pt x="2009228" y="25400"/>
                    <a:pt x="885475" y="29210"/>
                    <a:pt x="818791" y="29210"/>
                  </a:cubicBezTo>
                  <a:cubicBezTo>
                    <a:pt x="710120" y="29210"/>
                    <a:pt x="601450" y="26670"/>
                    <a:pt x="492779" y="33020"/>
                  </a:cubicBezTo>
                  <a:cubicBezTo>
                    <a:pt x="435974" y="36830"/>
                    <a:pt x="381639" y="36830"/>
                    <a:pt x="327303" y="38100"/>
                  </a:cubicBezTo>
                  <a:cubicBezTo>
                    <a:pt x="233452" y="41910"/>
                    <a:pt x="139600" y="45720"/>
                    <a:pt x="49530" y="50800"/>
                  </a:cubicBezTo>
                  <a:cubicBezTo>
                    <a:pt x="36830" y="50800"/>
                    <a:pt x="34290" y="53340"/>
                    <a:pt x="33020" y="66846"/>
                  </a:cubicBezTo>
                  <a:cubicBezTo>
                    <a:pt x="31750" y="80341"/>
                    <a:pt x="31750" y="93836"/>
                    <a:pt x="30480" y="107331"/>
                  </a:cubicBezTo>
                  <a:cubicBezTo>
                    <a:pt x="29210" y="129822"/>
                    <a:pt x="26670" y="151563"/>
                    <a:pt x="25400" y="174055"/>
                  </a:cubicBezTo>
                  <a:cubicBezTo>
                    <a:pt x="20320" y="198045"/>
                    <a:pt x="26670" y="784318"/>
                    <a:pt x="29210" y="808309"/>
                  </a:cubicBezTo>
                  <a:cubicBezTo>
                    <a:pt x="29210" y="833799"/>
                    <a:pt x="29210" y="860039"/>
                    <a:pt x="30480" y="885529"/>
                  </a:cubicBezTo>
                  <a:cubicBezTo>
                    <a:pt x="30480" y="904272"/>
                    <a:pt x="33020" y="923014"/>
                    <a:pt x="33020" y="941757"/>
                  </a:cubicBezTo>
                  <a:cubicBezTo>
                    <a:pt x="33020" y="961999"/>
                    <a:pt x="33020" y="982242"/>
                    <a:pt x="31750" y="1003478"/>
                  </a:cubicBezTo>
                  <a:cubicBezTo>
                    <a:pt x="31750" y="1007288"/>
                    <a:pt x="31750" y="1009828"/>
                    <a:pt x="31750" y="1013638"/>
                  </a:cubicBezTo>
                  <a:cubicBezTo>
                    <a:pt x="31750" y="1023798"/>
                    <a:pt x="35560" y="1027608"/>
                    <a:pt x="44450" y="1027608"/>
                  </a:cubicBezTo>
                  <a:cubicBezTo>
                    <a:pt x="67976" y="1027608"/>
                    <a:pt x="102553" y="1028878"/>
                    <a:pt x="134660" y="1028878"/>
                  </a:cubicBezTo>
                  <a:cubicBezTo>
                    <a:pt x="181586" y="1028878"/>
                    <a:pt x="230982" y="1026338"/>
                    <a:pt x="277908" y="1028878"/>
                  </a:cubicBezTo>
                  <a:cubicBezTo>
                    <a:pt x="354471" y="1032688"/>
                    <a:pt x="431034" y="1035228"/>
                    <a:pt x="507598" y="1033958"/>
                  </a:cubicBezTo>
                  <a:cubicBezTo>
                    <a:pt x="556994" y="1032688"/>
                    <a:pt x="603920" y="1035228"/>
                    <a:pt x="653315" y="1035228"/>
                  </a:cubicBezTo>
                  <a:cubicBezTo>
                    <a:pt x="724939" y="1035228"/>
                    <a:pt x="796563" y="1033958"/>
                    <a:pt x="868187" y="1035228"/>
                  </a:cubicBezTo>
                  <a:cubicBezTo>
                    <a:pt x="974387" y="1036498"/>
                    <a:pt x="2140127" y="1026338"/>
                    <a:pt x="2248797" y="1028878"/>
                  </a:cubicBezTo>
                  <a:cubicBezTo>
                    <a:pt x="2295723" y="1030148"/>
                    <a:pt x="2342649" y="1031418"/>
                    <a:pt x="2387105" y="1031418"/>
                  </a:cubicBezTo>
                  <a:cubicBezTo>
                    <a:pt x="2468608" y="1033958"/>
                    <a:pt x="2547642" y="1030148"/>
                    <a:pt x="2629145" y="1033958"/>
                  </a:cubicBezTo>
                  <a:cubicBezTo>
                    <a:pt x="2695829" y="1036498"/>
                    <a:pt x="2762513" y="1036498"/>
                    <a:pt x="2829197" y="1039038"/>
                  </a:cubicBezTo>
                  <a:cubicBezTo>
                    <a:pt x="2927989" y="1042848"/>
                    <a:pt x="3026780" y="1045388"/>
                    <a:pt x="3125572" y="1046658"/>
                  </a:cubicBezTo>
                  <a:cubicBezTo>
                    <a:pt x="3162618" y="1046658"/>
                    <a:pt x="3182906" y="1045388"/>
                    <a:pt x="3203226" y="104538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6"/>
          <p:cNvSpPr txBox="1"/>
          <p:nvPr/>
        </p:nvSpPr>
        <p:spPr>
          <a:xfrm>
            <a:off x="3128771" y="647700"/>
            <a:ext cx="11806429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800">
                <a:cs typeface="Arial" panose="020B0604020202020204" pitchFamily="34" charset="0"/>
              </a:rPr>
              <a:t>Vì sao bố rất vui khi nhận quà mà người chị lại rơm rớm nước mắt?</a:t>
            </a:r>
            <a:endParaRPr lang="vi-VN" sz="4800" dirty="0"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9"/>
          <a:stretch/>
        </p:blipFill>
        <p:spPr>
          <a:xfrm rot="18295075">
            <a:off x="747278" y="3681408"/>
            <a:ext cx="1781576" cy="163658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17494" y="2628900"/>
            <a:ext cx="14013106" cy="7453789"/>
            <a:chOff x="2217494" y="2628900"/>
            <a:chExt cx="14013106" cy="745378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3" t="19200" r="15043" b="29600"/>
            <a:stretch/>
          </p:blipFill>
          <p:spPr>
            <a:xfrm>
              <a:off x="2217494" y="2628900"/>
              <a:ext cx="14013106" cy="7453789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3468399" y="5603209"/>
              <a:ext cx="11016770" cy="3080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500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Hai chị em muốn xoá dòng “Bố nấu ăn không ngon” trong tấm thiệp nhưng lại quên không xoá,...</a:t>
              </a:r>
              <a:endParaRPr lang="en-US" sz="4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20266" y="7143310"/>
            <a:ext cx="2167318" cy="280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2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d"/>
      </p:transition>
    </mc:Choice>
    <mc:Fallback xmlns=""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838200" y="8536605"/>
            <a:ext cx="4496785" cy="24788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5186962" y="-524985"/>
            <a:ext cx="6319085" cy="26725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43550">
            <a:off x="16718537" y="2103015"/>
            <a:ext cx="854205" cy="153910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4983">
            <a:off x="1293629" y="521387"/>
            <a:ext cx="863512" cy="155587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97214" y="837575"/>
            <a:ext cx="11424539" cy="2519011"/>
            <a:chOff x="5845638" y="948088"/>
            <a:chExt cx="11424539" cy="2519011"/>
          </a:xfrm>
        </p:grpSpPr>
        <p:sp>
          <p:nvSpPr>
            <p:cNvPr id="19" name="Freeform 4"/>
            <p:cNvSpPr/>
            <p:nvPr/>
          </p:nvSpPr>
          <p:spPr>
            <a:xfrm>
              <a:off x="5845638" y="948088"/>
              <a:ext cx="11424539" cy="2519011"/>
            </a:xfrm>
            <a:custGeom>
              <a:avLst/>
              <a:gdLst/>
              <a:ahLst/>
              <a:cxnLst/>
              <a:rect l="l" t="t" r="r" b="b"/>
              <a:pathLst>
                <a:path w="3198146" h="1036498">
                  <a:moveTo>
                    <a:pt x="3198146" y="1036498"/>
                  </a:moveTo>
                  <a:lnTo>
                    <a:pt x="0" y="1028878"/>
                  </a:lnTo>
                  <a:lnTo>
                    <a:pt x="0" y="372711"/>
                  </a:lnTo>
                  <a:lnTo>
                    <a:pt x="17780" y="19050"/>
                  </a:lnTo>
                  <a:lnTo>
                    <a:pt x="1592683" y="0"/>
                  </a:lnTo>
                  <a:lnTo>
                    <a:pt x="3179096" y="508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6"/>
            <p:cNvSpPr txBox="1"/>
            <p:nvPr/>
          </p:nvSpPr>
          <p:spPr>
            <a:xfrm>
              <a:off x="6477000" y="1104900"/>
              <a:ext cx="10206229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vi-VN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800">
                  <a:latin typeface="Arial" panose="020B0604020202020204" pitchFamily="34" charset="0"/>
                  <a:cs typeface="Arial" panose="020B0604020202020204" pitchFamily="34" charset="0"/>
                </a:rPr>
                <a:t>Bố đã làm gì để hai chị em cảm thấy rất vui?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5272100" y="4152900"/>
            <a:ext cx="2661579" cy="53435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97214" y="4006308"/>
            <a:ext cx="1121310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45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Bố đã cảm ơn hai chị em vì món quà. Với bố, đây là món quà đặc biệt nhất.</a:t>
            </a:r>
            <a:r>
              <a:rPr lang="en-US" sz="45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vi-VN" sz="45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Bố nói với hai chị em là bố rất yêu hai chị em,...</a:t>
            </a:r>
            <a:r>
              <a:rPr lang="en-US" sz="45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iện Tại Cái Hộp Quà Tặng - Miễn Phí vector hình ảnh trên Pixab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39" y="7505700"/>
            <a:ext cx="234029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20876" flipH="1">
            <a:off x="13689129" y="9059990"/>
            <a:ext cx="2053813" cy="87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838200" y="8536605"/>
            <a:ext cx="4496785" cy="24788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5186962" y="-524985"/>
            <a:ext cx="6319085" cy="26725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43550">
            <a:off x="13649480" y="577519"/>
            <a:ext cx="854205" cy="153910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58589">
            <a:off x="1293629" y="521387"/>
            <a:ext cx="863512" cy="155587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69131" y="-190500"/>
            <a:ext cx="13056562" cy="7453789"/>
            <a:chOff x="1222062" y="-140902"/>
            <a:chExt cx="13056562" cy="745378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3" t="19200" r="15043" b="29600"/>
            <a:stretch/>
          </p:blipFill>
          <p:spPr>
            <a:xfrm>
              <a:off x="1222062" y="-140902"/>
              <a:ext cx="13056562" cy="7453789"/>
            </a:xfrm>
            <a:prstGeom prst="rect">
              <a:avLst/>
            </a:prstGeom>
          </p:spPr>
        </p:pic>
        <p:sp>
          <p:nvSpPr>
            <p:cNvPr id="21" name="TextBox 6"/>
            <p:cNvSpPr txBox="1"/>
            <p:nvPr/>
          </p:nvSpPr>
          <p:spPr>
            <a:xfrm>
              <a:off x="2472195" y="3060564"/>
              <a:ext cx="10206229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en-US" sz="4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48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thích nhất chi tiết nào trong câu chuyện trên? Vì sao?</a:t>
              </a:r>
              <a:endPara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8065991" flipH="1">
            <a:off x="1416126" y="7534153"/>
            <a:ext cx="1492491" cy="6343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l="31156" r="28102" b="22486"/>
          <a:stretch/>
        </p:blipFill>
        <p:spPr>
          <a:xfrm>
            <a:off x="13468690" y="4305300"/>
            <a:ext cx="4819310" cy="593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82645" flipH="1">
            <a:off x="2156272" y="1658062"/>
            <a:ext cx="2128248" cy="9045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33216" y="7723059"/>
            <a:ext cx="6087544" cy="33557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54842" y="-988956"/>
            <a:ext cx="6087544" cy="33557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99288">
            <a:off x="-719638" y="415389"/>
            <a:ext cx="3276941" cy="1876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06562">
            <a:off x="13204095" y="6419955"/>
            <a:ext cx="4100188" cy="11429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11694">
            <a:off x="3630299" y="6183076"/>
            <a:ext cx="988313" cy="1780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t="66148" r="-273" b="5116"/>
          <a:stretch/>
        </p:blipFill>
        <p:spPr>
          <a:xfrm>
            <a:off x="3911639" y="2798091"/>
            <a:ext cx="3170414" cy="27331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58253" y="3619500"/>
            <a:ext cx="716734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000" b="1" dirty="0">
                <a:solidFill>
                  <a:schemeClr val="accent6">
                    <a:lumMod val="75000"/>
                  </a:schemeClr>
                </a:solidFill>
              </a:rPr>
              <a:t>LUYỆN ĐỌC LẠI</a:t>
            </a:r>
            <a:endParaRPr lang="en-US" sz="7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23470" y="5982795"/>
            <a:ext cx="6725730" cy="4463856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717792" y="5753100"/>
            <a:ext cx="3140415" cy="4114800"/>
          </a:xfrm>
          <a:prstGeom prst="rect">
            <a:avLst/>
          </a:prstGeom>
        </p:spPr>
      </p:pic>
      <p:pic>
        <p:nvPicPr>
          <p:cNvPr id="16" name="Picture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29382"/>
          <a:stretch/>
        </p:blipFill>
        <p:spPr>
          <a:xfrm>
            <a:off x="8305800" y="764315"/>
            <a:ext cx="1990497" cy="156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38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E6143-049C-B1A9-CD30-3C672B638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33E5F67-8060-D12F-024F-762405D12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6200" y="-647700"/>
            <a:ext cx="4146938" cy="22860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378534C-2A3A-0E1F-F10F-8D70F8ABB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8197" y="8045971"/>
            <a:ext cx="2628700" cy="222453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39F6A9E-30BC-7FB1-7AF0-C7048F1F19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669">
            <a:off x="15255382" y="93545"/>
            <a:ext cx="2869093" cy="847137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09839417-285F-29F1-3E0F-46304478B5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88993">
            <a:off x="744924" y="5161481"/>
            <a:ext cx="600082" cy="10812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B07A27-8FCD-8A9D-5DCA-9C100BA8996A}"/>
              </a:ext>
            </a:extLst>
          </p:cNvPr>
          <p:cNvSpPr txBox="1"/>
          <p:nvPr/>
        </p:nvSpPr>
        <p:spPr>
          <a:xfrm>
            <a:off x="7075352" y="728888"/>
            <a:ext cx="37577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b="1" dirty="0">
                <a:solidFill>
                  <a:schemeClr val="accent6">
                    <a:lumMod val="75000"/>
                  </a:schemeClr>
                </a:solidFill>
              </a:rPr>
              <a:t>KHỞI ĐỘNG</a:t>
            </a: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0B4C3230-3D12-F27C-87BC-FD69B5C7C452}"/>
              </a:ext>
            </a:extLst>
          </p:cNvPr>
          <p:cNvGrpSpPr/>
          <p:nvPr/>
        </p:nvGrpSpPr>
        <p:grpSpPr>
          <a:xfrm>
            <a:off x="1752600" y="2568487"/>
            <a:ext cx="15849600" cy="6565533"/>
            <a:chOff x="-3810" y="-515241"/>
            <a:chExt cx="1542889" cy="414117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6AA05C33-14D8-D07C-BD3A-8279410B7502}"/>
                </a:ext>
              </a:extLst>
            </p:cNvPr>
            <p:cNvSpPr/>
            <p:nvPr/>
          </p:nvSpPr>
          <p:spPr>
            <a:xfrm>
              <a:off x="10160" y="-515241"/>
              <a:ext cx="1528919" cy="4141172"/>
            </a:xfrm>
            <a:custGeom>
              <a:avLst/>
              <a:gdLst/>
              <a:ahLst/>
              <a:cxnLst/>
              <a:rect l="l" t="t" r="r" b="b"/>
              <a:pathLst>
                <a:path w="1431574" h="1915770">
                  <a:moveTo>
                    <a:pt x="1431574" y="1915770"/>
                  </a:moveTo>
                  <a:lnTo>
                    <a:pt x="0" y="1908150"/>
                  </a:lnTo>
                  <a:lnTo>
                    <a:pt x="0" y="677666"/>
                  </a:lnTo>
                  <a:lnTo>
                    <a:pt x="17780" y="19050"/>
                  </a:lnTo>
                  <a:lnTo>
                    <a:pt x="711668" y="0"/>
                  </a:lnTo>
                  <a:lnTo>
                    <a:pt x="1412524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079899A7-BCCB-24CC-18AB-D0C28D2B69B9}"/>
                </a:ext>
              </a:extLst>
            </p:cNvPr>
            <p:cNvSpPr/>
            <p:nvPr/>
          </p:nvSpPr>
          <p:spPr>
            <a:xfrm>
              <a:off x="-3810" y="0"/>
              <a:ext cx="1460784" cy="1942440"/>
            </a:xfrm>
            <a:custGeom>
              <a:avLst/>
              <a:gdLst/>
              <a:ahLst/>
              <a:cxnLst/>
              <a:rect l="l" t="t" r="r" b="b"/>
              <a:pathLst>
                <a:path w="1460784" h="1942440">
                  <a:moveTo>
                    <a:pt x="1426494" y="21590"/>
                  </a:moveTo>
                  <a:cubicBezTo>
                    <a:pt x="1427763" y="34290"/>
                    <a:pt x="1427763" y="44450"/>
                    <a:pt x="1429034" y="54610"/>
                  </a:cubicBezTo>
                  <a:cubicBezTo>
                    <a:pt x="1431574" y="92447"/>
                    <a:pt x="1432844" y="133143"/>
                    <a:pt x="1435384" y="172386"/>
                  </a:cubicBezTo>
                  <a:cubicBezTo>
                    <a:pt x="1435384" y="229071"/>
                    <a:pt x="1448084" y="1346777"/>
                    <a:pt x="1454434" y="1403461"/>
                  </a:cubicBezTo>
                  <a:cubicBezTo>
                    <a:pt x="1460784" y="1489215"/>
                    <a:pt x="1456974" y="1576422"/>
                    <a:pt x="1456974" y="1662176"/>
                  </a:cubicBezTo>
                  <a:cubicBezTo>
                    <a:pt x="1456974" y="1737755"/>
                    <a:pt x="1458244" y="1807521"/>
                    <a:pt x="1459513" y="1881480"/>
                  </a:cubicBezTo>
                  <a:cubicBezTo>
                    <a:pt x="1459513" y="1903070"/>
                    <a:pt x="1459513" y="1917040"/>
                    <a:pt x="1459513" y="1941170"/>
                  </a:cubicBezTo>
                  <a:cubicBezTo>
                    <a:pt x="1436654" y="1941170"/>
                    <a:pt x="1416334" y="1942440"/>
                    <a:pt x="1396837" y="1941170"/>
                  </a:cubicBezTo>
                  <a:cubicBezTo>
                    <a:pt x="1327365" y="1936090"/>
                    <a:pt x="1256825" y="1942440"/>
                    <a:pt x="1187354" y="1937360"/>
                  </a:cubicBezTo>
                  <a:cubicBezTo>
                    <a:pt x="1145671" y="1933550"/>
                    <a:pt x="1105058" y="1936090"/>
                    <a:pt x="1063375" y="1933550"/>
                  </a:cubicBezTo>
                  <a:cubicBezTo>
                    <a:pt x="1044137" y="1932280"/>
                    <a:pt x="1024898" y="1931010"/>
                    <a:pt x="1005660" y="1929740"/>
                  </a:cubicBezTo>
                  <a:cubicBezTo>
                    <a:pt x="993904" y="1929740"/>
                    <a:pt x="983216" y="1931010"/>
                    <a:pt x="971459" y="1931010"/>
                  </a:cubicBezTo>
                  <a:cubicBezTo>
                    <a:pt x="941533" y="1929740"/>
                    <a:pt x="859236" y="1931010"/>
                    <a:pt x="829310" y="1929740"/>
                  </a:cubicBezTo>
                  <a:cubicBezTo>
                    <a:pt x="807935" y="1928470"/>
                    <a:pt x="380420" y="1937360"/>
                    <a:pt x="359044" y="1936090"/>
                  </a:cubicBezTo>
                  <a:cubicBezTo>
                    <a:pt x="353700" y="1936090"/>
                    <a:pt x="347287" y="1937360"/>
                    <a:pt x="341943" y="1937360"/>
                  </a:cubicBezTo>
                  <a:cubicBezTo>
                    <a:pt x="329118" y="1937360"/>
                    <a:pt x="317361" y="1938630"/>
                    <a:pt x="304536" y="1938630"/>
                  </a:cubicBezTo>
                  <a:cubicBezTo>
                    <a:pt x="272472" y="1938630"/>
                    <a:pt x="241477" y="1937360"/>
                    <a:pt x="209414" y="1936090"/>
                  </a:cubicBezTo>
                  <a:cubicBezTo>
                    <a:pt x="190175" y="1934820"/>
                    <a:pt x="170937" y="1933550"/>
                    <a:pt x="152768" y="1932280"/>
                  </a:cubicBezTo>
                  <a:cubicBezTo>
                    <a:pt x="118567" y="1931010"/>
                    <a:pt x="84365" y="1929740"/>
                    <a:pt x="48260" y="1929740"/>
                  </a:cubicBezTo>
                  <a:cubicBezTo>
                    <a:pt x="38100" y="1929740"/>
                    <a:pt x="29210" y="1929740"/>
                    <a:pt x="19050" y="1928470"/>
                  </a:cubicBezTo>
                  <a:cubicBezTo>
                    <a:pt x="10160" y="1927200"/>
                    <a:pt x="5080" y="1920850"/>
                    <a:pt x="7620" y="1911960"/>
                  </a:cubicBezTo>
                  <a:cubicBezTo>
                    <a:pt x="16510" y="1880194"/>
                    <a:pt x="12700" y="1843857"/>
                    <a:pt x="11430" y="1806068"/>
                  </a:cubicBezTo>
                  <a:cubicBezTo>
                    <a:pt x="10160" y="1729035"/>
                    <a:pt x="6350" y="1653455"/>
                    <a:pt x="7620" y="1576422"/>
                  </a:cubicBezTo>
                  <a:cubicBezTo>
                    <a:pt x="5080" y="1480494"/>
                    <a:pt x="0" y="293023"/>
                    <a:pt x="7620" y="195642"/>
                  </a:cubicBezTo>
                  <a:cubicBezTo>
                    <a:pt x="8890" y="176747"/>
                    <a:pt x="7620" y="156398"/>
                    <a:pt x="8890" y="137504"/>
                  </a:cubicBezTo>
                  <a:cubicBezTo>
                    <a:pt x="10160" y="106981"/>
                    <a:pt x="12700" y="7355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646" y="30480"/>
                    <a:pt x="74746" y="29210"/>
                  </a:cubicBezTo>
                  <a:cubicBezTo>
                    <a:pt x="103604" y="25400"/>
                    <a:pt x="132461" y="22860"/>
                    <a:pt x="162387" y="20320"/>
                  </a:cubicBezTo>
                  <a:cubicBezTo>
                    <a:pt x="182694" y="17780"/>
                    <a:pt x="203001" y="16510"/>
                    <a:pt x="222239" y="13970"/>
                  </a:cubicBezTo>
                  <a:cubicBezTo>
                    <a:pt x="241477" y="11430"/>
                    <a:pt x="261784" y="8890"/>
                    <a:pt x="281022" y="8890"/>
                  </a:cubicBezTo>
                  <a:cubicBezTo>
                    <a:pt x="302398" y="7620"/>
                    <a:pt x="323774" y="10160"/>
                    <a:pt x="345150" y="8890"/>
                  </a:cubicBezTo>
                  <a:cubicBezTo>
                    <a:pt x="371869" y="8890"/>
                    <a:pt x="856030" y="6350"/>
                    <a:pt x="882750" y="5080"/>
                  </a:cubicBezTo>
                  <a:cubicBezTo>
                    <a:pt x="908401" y="3810"/>
                    <a:pt x="934051" y="2540"/>
                    <a:pt x="960771" y="2540"/>
                  </a:cubicBezTo>
                  <a:cubicBezTo>
                    <a:pt x="1004591" y="1270"/>
                    <a:pt x="1047343" y="0"/>
                    <a:pt x="1091163" y="0"/>
                  </a:cubicBezTo>
                  <a:cubicBezTo>
                    <a:pt x="1109333" y="0"/>
                    <a:pt x="1128571" y="2540"/>
                    <a:pt x="1146740" y="2540"/>
                  </a:cubicBezTo>
                  <a:cubicBezTo>
                    <a:pt x="1196973" y="3810"/>
                    <a:pt x="1248275" y="5080"/>
                    <a:pt x="1298508" y="7620"/>
                  </a:cubicBezTo>
                  <a:cubicBezTo>
                    <a:pt x="1325228" y="8890"/>
                    <a:pt x="1351947" y="12700"/>
                    <a:pt x="1378667" y="16510"/>
                  </a:cubicBezTo>
                  <a:cubicBezTo>
                    <a:pt x="1385080" y="16510"/>
                    <a:pt x="1391493" y="16510"/>
                    <a:pt x="1396837" y="16510"/>
                  </a:cubicBezTo>
                  <a:cubicBezTo>
                    <a:pt x="1407444" y="17780"/>
                    <a:pt x="1416333" y="20320"/>
                    <a:pt x="1426494" y="21590"/>
                  </a:cubicBezTo>
                  <a:close/>
                  <a:moveTo>
                    <a:pt x="1436654" y="1924660"/>
                  </a:moveTo>
                  <a:cubicBezTo>
                    <a:pt x="1437924" y="1908150"/>
                    <a:pt x="1439194" y="1895450"/>
                    <a:pt x="1439194" y="1882750"/>
                  </a:cubicBezTo>
                  <a:cubicBezTo>
                    <a:pt x="1437924" y="1800254"/>
                    <a:pt x="1436654" y="1723221"/>
                    <a:pt x="1436654" y="1640374"/>
                  </a:cubicBezTo>
                  <a:cubicBezTo>
                    <a:pt x="1436654" y="1602584"/>
                    <a:pt x="1439194" y="1564794"/>
                    <a:pt x="1437924" y="1527005"/>
                  </a:cubicBezTo>
                  <a:cubicBezTo>
                    <a:pt x="1437924" y="1492122"/>
                    <a:pt x="1436654" y="1455785"/>
                    <a:pt x="1435384" y="1420903"/>
                  </a:cubicBezTo>
                  <a:cubicBezTo>
                    <a:pt x="1430304" y="1367125"/>
                    <a:pt x="1418874" y="253780"/>
                    <a:pt x="1418874" y="200002"/>
                  </a:cubicBezTo>
                  <a:cubicBezTo>
                    <a:pt x="1416334" y="154945"/>
                    <a:pt x="1413794" y="108435"/>
                    <a:pt x="1411254" y="63500"/>
                  </a:cubicBezTo>
                  <a:cubicBezTo>
                    <a:pt x="1409984" y="44450"/>
                    <a:pt x="1408714" y="43180"/>
                    <a:pt x="1393630" y="41910"/>
                  </a:cubicBezTo>
                  <a:cubicBezTo>
                    <a:pt x="1390424" y="41910"/>
                    <a:pt x="1388286" y="41910"/>
                    <a:pt x="1385080" y="40640"/>
                  </a:cubicBezTo>
                  <a:cubicBezTo>
                    <a:pt x="1358360" y="36830"/>
                    <a:pt x="1330572" y="31750"/>
                    <a:pt x="1303852" y="30480"/>
                  </a:cubicBezTo>
                  <a:cubicBezTo>
                    <a:pt x="1238656" y="26670"/>
                    <a:pt x="1172391" y="25400"/>
                    <a:pt x="1107195" y="22860"/>
                  </a:cubicBezTo>
                  <a:cubicBezTo>
                    <a:pt x="1097576" y="22860"/>
                    <a:pt x="1086888" y="22860"/>
                    <a:pt x="1077269" y="22860"/>
                  </a:cubicBezTo>
                  <a:cubicBezTo>
                    <a:pt x="1061237" y="22860"/>
                    <a:pt x="1045205" y="22860"/>
                    <a:pt x="1030242" y="22860"/>
                  </a:cubicBezTo>
                  <a:cubicBezTo>
                    <a:pt x="996041" y="22860"/>
                    <a:pt x="961840" y="22860"/>
                    <a:pt x="928708" y="24130"/>
                  </a:cubicBezTo>
                  <a:cubicBezTo>
                    <a:pt x="899850" y="25400"/>
                    <a:pt x="413552" y="29210"/>
                    <a:pt x="384695" y="29210"/>
                  </a:cubicBezTo>
                  <a:cubicBezTo>
                    <a:pt x="337668" y="29210"/>
                    <a:pt x="290641" y="26670"/>
                    <a:pt x="243615" y="33020"/>
                  </a:cubicBezTo>
                  <a:cubicBezTo>
                    <a:pt x="219033" y="36830"/>
                    <a:pt x="195519" y="36830"/>
                    <a:pt x="172006" y="38100"/>
                  </a:cubicBezTo>
                  <a:cubicBezTo>
                    <a:pt x="131392" y="41910"/>
                    <a:pt x="90778" y="45720"/>
                    <a:pt x="49530" y="50800"/>
                  </a:cubicBezTo>
                  <a:cubicBezTo>
                    <a:pt x="36830" y="50800"/>
                    <a:pt x="34290" y="53340"/>
                    <a:pt x="33020" y="69191"/>
                  </a:cubicBezTo>
                  <a:cubicBezTo>
                    <a:pt x="31750" y="95353"/>
                    <a:pt x="31750" y="121516"/>
                    <a:pt x="30480" y="147678"/>
                  </a:cubicBezTo>
                  <a:cubicBezTo>
                    <a:pt x="29210" y="191281"/>
                    <a:pt x="26670" y="233431"/>
                    <a:pt x="25400" y="277035"/>
                  </a:cubicBezTo>
                  <a:cubicBezTo>
                    <a:pt x="20320" y="323546"/>
                    <a:pt x="26670" y="1460146"/>
                    <a:pt x="29210" y="1506656"/>
                  </a:cubicBezTo>
                  <a:cubicBezTo>
                    <a:pt x="29210" y="1556074"/>
                    <a:pt x="29210" y="1606945"/>
                    <a:pt x="30480" y="1656362"/>
                  </a:cubicBezTo>
                  <a:cubicBezTo>
                    <a:pt x="30480" y="1692698"/>
                    <a:pt x="33020" y="1729035"/>
                    <a:pt x="33020" y="1765371"/>
                  </a:cubicBezTo>
                  <a:cubicBezTo>
                    <a:pt x="33020" y="1804614"/>
                    <a:pt x="33020" y="1843857"/>
                    <a:pt x="31750" y="1882750"/>
                  </a:cubicBezTo>
                  <a:cubicBezTo>
                    <a:pt x="31750" y="1886560"/>
                    <a:pt x="31750" y="1889100"/>
                    <a:pt x="31750" y="1892910"/>
                  </a:cubicBezTo>
                  <a:cubicBezTo>
                    <a:pt x="31750" y="1903070"/>
                    <a:pt x="35560" y="1906880"/>
                    <a:pt x="44450" y="1906880"/>
                  </a:cubicBezTo>
                  <a:cubicBezTo>
                    <a:pt x="59783" y="1906880"/>
                    <a:pt x="74746" y="1908150"/>
                    <a:pt x="88641" y="1908150"/>
                  </a:cubicBezTo>
                  <a:cubicBezTo>
                    <a:pt x="108948" y="1908150"/>
                    <a:pt x="130323" y="1905610"/>
                    <a:pt x="150630" y="1908150"/>
                  </a:cubicBezTo>
                  <a:cubicBezTo>
                    <a:pt x="183763" y="1911960"/>
                    <a:pt x="216895" y="1914500"/>
                    <a:pt x="250028" y="1913230"/>
                  </a:cubicBezTo>
                  <a:cubicBezTo>
                    <a:pt x="271403" y="1911960"/>
                    <a:pt x="291710" y="1914500"/>
                    <a:pt x="313086" y="1914500"/>
                  </a:cubicBezTo>
                  <a:cubicBezTo>
                    <a:pt x="344081" y="1914500"/>
                    <a:pt x="375076" y="1913230"/>
                    <a:pt x="406071" y="1914500"/>
                  </a:cubicBezTo>
                  <a:cubicBezTo>
                    <a:pt x="452028" y="1915770"/>
                    <a:pt x="956496" y="1905610"/>
                    <a:pt x="1003523" y="1908150"/>
                  </a:cubicBezTo>
                  <a:cubicBezTo>
                    <a:pt x="1023830" y="1909420"/>
                    <a:pt x="1044137" y="1910690"/>
                    <a:pt x="1063375" y="1910690"/>
                  </a:cubicBezTo>
                  <a:cubicBezTo>
                    <a:pt x="1098645" y="1913230"/>
                    <a:pt x="1132846" y="1909420"/>
                    <a:pt x="1168116" y="1913230"/>
                  </a:cubicBezTo>
                  <a:cubicBezTo>
                    <a:pt x="1196973" y="1915770"/>
                    <a:pt x="1225830" y="1915770"/>
                    <a:pt x="1254688" y="1918310"/>
                  </a:cubicBezTo>
                  <a:cubicBezTo>
                    <a:pt x="1297439" y="1922120"/>
                    <a:pt x="1340191" y="1924660"/>
                    <a:pt x="1382942" y="1925930"/>
                  </a:cubicBezTo>
                  <a:cubicBezTo>
                    <a:pt x="1398974" y="1925930"/>
                    <a:pt x="1416333" y="1924660"/>
                    <a:pt x="1436654" y="192466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" name="Picture 15">
            <a:extLst>
              <a:ext uri="{FF2B5EF4-FFF2-40B4-BE49-F238E27FC236}">
                <a16:creationId xmlns:a16="http://schemas.microsoft.com/office/drawing/2014/main" id="{31B17D14-A292-C6F1-A689-85335D1E8E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574827">
            <a:off x="252000" y="565797"/>
            <a:ext cx="2345312" cy="1301647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8B9CF7D6-72C0-3846-F94C-9107C50D9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999160">
            <a:off x="15426853" y="8221965"/>
            <a:ext cx="2666573" cy="147994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0FCE583-C539-DAE2-93F6-D0C085AA2588}"/>
              </a:ext>
            </a:extLst>
          </p:cNvPr>
          <p:cNvSpPr/>
          <p:nvPr/>
        </p:nvSpPr>
        <p:spPr>
          <a:xfrm>
            <a:off x="3094685" y="4589211"/>
            <a:ext cx="1330893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vi-VN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Nơ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ngưỡng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endParaRPr lang="en-US" sz="60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25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65519" y="1823026"/>
            <a:ext cx="5001460" cy="27570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06481" y="2076107"/>
            <a:ext cx="5001460" cy="27570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97161">
            <a:off x="17009465" y="8510248"/>
            <a:ext cx="600082" cy="108122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70795" flipH="1">
            <a:off x="728659" y="5649107"/>
            <a:ext cx="600082" cy="1081228"/>
          </a:xfrm>
          <a:prstGeom prst="rect">
            <a:avLst/>
          </a:prstGeom>
          <a:noFill/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944246" y="434096"/>
            <a:ext cx="3642546" cy="138416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17397">
            <a:off x="948397" y="9131874"/>
            <a:ext cx="3348053" cy="84956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747279" y="965965"/>
            <a:ext cx="8892521" cy="5168135"/>
            <a:chOff x="4716252" y="647700"/>
            <a:chExt cx="8892521" cy="5168135"/>
          </a:xfrm>
        </p:grpSpPr>
        <p:sp>
          <p:nvSpPr>
            <p:cNvPr id="3" name="Oval Callout 2"/>
            <p:cNvSpPr/>
            <p:nvPr/>
          </p:nvSpPr>
          <p:spPr>
            <a:xfrm>
              <a:off x="4734395" y="647700"/>
              <a:ext cx="8823155" cy="5168135"/>
            </a:xfrm>
            <a:prstGeom prst="wedgeEllipseCallou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16252" y="1866900"/>
              <a:ext cx="8892521" cy="217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>
                  <a:latin typeface="Arial" panose="020B0604020202020204" pitchFamily="34" charset="0"/>
                  <a:cs typeface="Arial" panose="020B0604020202020204" pitchFamily="34" charset="0"/>
                </a:rPr>
                <a:t>Luyện đọc lại diễn cảm </a:t>
              </a:r>
            </a:p>
            <a:p>
              <a:pPr algn="ctr">
                <a:lnSpc>
                  <a:spcPct val="150000"/>
                </a:lnSpc>
              </a:pPr>
              <a:r>
                <a:rPr lang="en-US" sz="4800">
                  <a:latin typeface="Arial" panose="020B0604020202020204" pitchFamily="34" charset="0"/>
                  <a:cs typeface="Arial" panose="020B0604020202020204" pitchFamily="34" charset="0"/>
                </a:rPr>
                <a:t>toàn bài </a:t>
              </a:r>
              <a:r>
                <a:rPr lang="en-US" sz="4800" b="1" i="1">
                  <a:latin typeface="Arial" panose="020B0604020202020204" pitchFamily="34" charset="0"/>
                  <a:cs typeface="Arial" panose="020B0604020202020204" pitchFamily="34" charset="0"/>
                </a:rPr>
                <a:t>Món quà đặc biệt.</a:t>
              </a:r>
              <a:endParaRPr lang="en-US" sz="48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4983">
            <a:off x="4059279" y="799645"/>
            <a:ext cx="484920" cy="873729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24200" y="7265180"/>
            <a:ext cx="11364767" cy="393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33600" y="439619"/>
            <a:ext cx="9221573" cy="50833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59987" y="8823537"/>
            <a:ext cx="5309617" cy="29269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0914" y="3390900"/>
            <a:ext cx="5438886" cy="66563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97833" y="8464744"/>
            <a:ext cx="6493967" cy="24677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10344" y="439619"/>
            <a:ext cx="497097" cy="8956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8570" y="-422041"/>
            <a:ext cx="3507598" cy="19335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32690" y="297826"/>
            <a:ext cx="4003110" cy="8706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64370" y="773549"/>
            <a:ext cx="952536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7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27601" y="2705100"/>
            <a:ext cx="961259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lại </a:t>
            </a:r>
            <a:r>
              <a:rPr lang="en-US" sz="4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en-US" sz="45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45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Món quà đặc biệt</a:t>
            </a:r>
            <a:r>
              <a:rPr lang="en-US" sz="45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sz="4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người </a:t>
            </a:r>
            <a:r>
              <a:rPr lang="en-US" sz="4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nghe, hiểu ý </a:t>
            </a:r>
            <a:r>
              <a:rPr lang="en-US" sz="4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đọc.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</a:t>
            </a:r>
            <a:r>
              <a:rPr lang="en-US" sz="4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5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en-US" sz="45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Viết: Ôn chữ viết hoa G,H</a:t>
            </a:r>
            <a:endParaRPr lang="en-US" sz="4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011400" y="7808320"/>
            <a:ext cx="3028476" cy="2364380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846361" y="8620367"/>
            <a:ext cx="497097" cy="895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05000" y="2956930"/>
            <a:ext cx="15006320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</a:t>
            </a:r>
            <a:r>
              <a:rPr lang="vi-VN" sz="7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endParaRPr lang="en-US" sz="75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7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</a:t>
            </a:r>
            <a:r>
              <a:rPr lang="vi-VN" sz="7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BÀI GIẢNG!</a:t>
            </a:r>
            <a:endParaRPr lang="en-US" sz="7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00" y="5654316"/>
            <a:ext cx="2493858" cy="13747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92050" y="1458822"/>
            <a:ext cx="2201475" cy="12135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92050" y="6845761"/>
            <a:ext cx="8286255" cy="45677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143127" y="-1512581"/>
            <a:ext cx="8286255" cy="45677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63808">
            <a:off x="-429595" y="7404179"/>
            <a:ext cx="4199533" cy="42961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3848" flipH="1">
            <a:off x="15987235" y="1201200"/>
            <a:ext cx="3408702" cy="19522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29725" y="8095881"/>
            <a:ext cx="5869646" cy="16361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90522" y="677393"/>
            <a:ext cx="4821818" cy="18322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994861" y="6703961"/>
            <a:ext cx="528879" cy="9529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11459">
            <a:off x="1467541" y="2074698"/>
            <a:ext cx="528879" cy="95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7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 dir="ou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49658" y="31172"/>
            <a:ext cx="5001460" cy="27570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97161">
            <a:off x="17009465" y="8510248"/>
            <a:ext cx="600082" cy="108122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0128" y="234453"/>
            <a:ext cx="3642546" cy="138416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17397">
            <a:off x="15172360" y="7066737"/>
            <a:ext cx="3348053" cy="849568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70795" flipH="1">
            <a:off x="5328796" y="1162078"/>
            <a:ext cx="600082" cy="1081228"/>
          </a:xfrm>
          <a:prstGeom prst="rect">
            <a:avLst/>
          </a:prstGeom>
          <a:noFill/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70795" flipH="1">
            <a:off x="13634596" y="752019"/>
            <a:ext cx="600082" cy="108122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410169" y="259691"/>
            <a:ext cx="1533448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>
                <a:cs typeface="Arial" panose="020B0604020202020204" pitchFamily="34" charset="0"/>
              </a:rPr>
              <a:t>Em </a:t>
            </a:r>
            <a:r>
              <a:rPr lang="en-US" sz="7200" dirty="0" err="1">
                <a:cs typeface="Arial" panose="020B0604020202020204" pitchFamily="34" charset="0"/>
              </a:rPr>
              <a:t>hãy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đọc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thuộc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lòng</a:t>
            </a:r>
            <a:r>
              <a:rPr lang="en-US" sz="7200" dirty="0">
                <a:cs typeface="Arial" panose="020B0604020202020204" pitchFamily="34" charset="0"/>
              </a:rPr>
              <a:t> 3 </a:t>
            </a:r>
            <a:r>
              <a:rPr lang="en-US" sz="7200" dirty="0" err="1">
                <a:cs typeface="Arial" panose="020B0604020202020204" pitchFamily="34" charset="0"/>
              </a:rPr>
              <a:t>khổ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thơ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đầu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bài</a:t>
            </a:r>
            <a:r>
              <a:rPr lang="en-US" sz="7200" dirty="0">
                <a:cs typeface="Arial" panose="020B0604020202020204" pitchFamily="34" charset="0"/>
              </a:rPr>
              <a:t> “</a:t>
            </a:r>
            <a:r>
              <a:rPr lang="en-US" sz="7200" dirty="0" err="1">
                <a:cs typeface="Arial" panose="020B0604020202020204" pitchFamily="34" charset="0"/>
              </a:rPr>
              <a:t>Ngưỡng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cửa</a:t>
            </a:r>
            <a:r>
              <a:rPr lang="en-US" sz="7200" dirty="0">
                <a:cs typeface="Arial" panose="020B0604020202020204" pitchFamily="34" charset="0"/>
              </a:rPr>
              <a:t>” </a:t>
            </a:r>
            <a:r>
              <a:rPr lang="en-US" sz="7200" dirty="0" err="1">
                <a:cs typeface="Arial" panose="020B0604020202020204" pitchFamily="34" charset="0"/>
              </a:rPr>
              <a:t>và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trả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lời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câu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hỏi</a:t>
            </a:r>
            <a:r>
              <a:rPr lang="en-US" sz="7200" dirty="0">
                <a:cs typeface="Arial" panose="020B0604020202020204" pitchFamily="34" charset="0"/>
              </a:rPr>
              <a:t>: Theo </a:t>
            </a:r>
            <a:r>
              <a:rPr lang="en-US" sz="7200" dirty="0" err="1">
                <a:cs typeface="Arial" panose="020B0604020202020204" pitchFamily="34" charset="0"/>
              </a:rPr>
              <a:t>em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hình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ảnh</a:t>
            </a:r>
            <a:r>
              <a:rPr lang="en-US" sz="7200" dirty="0">
                <a:cs typeface="Arial" panose="020B0604020202020204" pitchFamily="34" charset="0"/>
              </a:rPr>
              <a:t> “con </a:t>
            </a:r>
            <a:r>
              <a:rPr lang="en-US" sz="7200" dirty="0" err="1">
                <a:cs typeface="Arial" panose="020B0604020202020204" pitchFamily="34" charset="0"/>
              </a:rPr>
              <a:t>đường</a:t>
            </a:r>
            <a:r>
              <a:rPr lang="en-US" sz="7200" dirty="0">
                <a:cs typeface="Arial" panose="020B0604020202020204" pitchFamily="34" charset="0"/>
              </a:rPr>
              <a:t> xa </a:t>
            </a:r>
            <a:r>
              <a:rPr lang="en-US" sz="7200" dirty="0" err="1">
                <a:cs typeface="Arial" panose="020B0604020202020204" pitchFamily="34" charset="0"/>
              </a:rPr>
              <a:t>tắp</a:t>
            </a:r>
            <a:r>
              <a:rPr lang="en-US" sz="7200" dirty="0">
                <a:cs typeface="Arial" panose="020B0604020202020204" pitchFamily="34" charset="0"/>
              </a:rPr>
              <a:t>” </a:t>
            </a:r>
            <a:r>
              <a:rPr lang="en-US" sz="7200" dirty="0" err="1">
                <a:cs typeface="Arial" panose="020B0604020202020204" pitchFamily="34" charset="0"/>
              </a:rPr>
              <a:t>muốn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nói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đến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điều</a:t>
            </a:r>
            <a:r>
              <a:rPr lang="en-US" sz="7200" dirty="0">
                <a:cs typeface="Arial" panose="020B0604020202020204" pitchFamily="34" charset="0"/>
              </a:rPr>
              <a:t> </a:t>
            </a:r>
            <a:r>
              <a:rPr lang="en-US" sz="7200" dirty="0" err="1">
                <a:cs typeface="Arial" panose="020B0604020202020204" pitchFamily="34" charset="0"/>
              </a:rPr>
              <a:t>gì</a:t>
            </a:r>
            <a:r>
              <a:rPr lang="en-US" sz="7200" dirty="0">
                <a:cs typeface="Arial" panose="020B0604020202020204" pitchFamily="34" charset="0"/>
              </a:rPr>
              <a:t>?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48921" y="6933728"/>
            <a:ext cx="8456983" cy="3076226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689143" y="5434121"/>
            <a:ext cx="314041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u"/>
      </p:transition>
    </mc:Choice>
    <mc:Fallback xmlns="">
      <p:transition spd="med">
        <p:wipe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E6143-049C-B1A9-CD30-3C672B638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33E5F67-8060-D12F-024F-762405D12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6200" y="-647700"/>
            <a:ext cx="4146938" cy="22860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378534C-2A3A-0E1F-F10F-8D70F8ABB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8197" y="8045971"/>
            <a:ext cx="2628700" cy="222453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39F6A9E-30BC-7FB1-7AF0-C7048F1F19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669">
            <a:off x="15255382" y="93545"/>
            <a:ext cx="2869093" cy="847137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09839417-285F-29F1-3E0F-46304478B5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88993">
            <a:off x="744924" y="5161481"/>
            <a:ext cx="600082" cy="1081228"/>
          </a:xfrm>
          <a:prstGeom prst="rect">
            <a:avLst/>
          </a:prstGeom>
        </p:spPr>
      </p:pic>
      <p:grpSp>
        <p:nvGrpSpPr>
          <p:cNvPr id="17" name="Group 3">
            <a:extLst>
              <a:ext uri="{FF2B5EF4-FFF2-40B4-BE49-F238E27FC236}">
                <a16:creationId xmlns:a16="http://schemas.microsoft.com/office/drawing/2014/main" id="{0B4C3230-3D12-F27C-87BC-FD69B5C7C452}"/>
              </a:ext>
            </a:extLst>
          </p:cNvPr>
          <p:cNvGrpSpPr/>
          <p:nvPr/>
        </p:nvGrpSpPr>
        <p:grpSpPr>
          <a:xfrm>
            <a:off x="1752600" y="2568487"/>
            <a:ext cx="15849600" cy="6565533"/>
            <a:chOff x="-3810" y="-515241"/>
            <a:chExt cx="1542889" cy="414117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6AA05C33-14D8-D07C-BD3A-8279410B7502}"/>
                </a:ext>
              </a:extLst>
            </p:cNvPr>
            <p:cNvSpPr/>
            <p:nvPr/>
          </p:nvSpPr>
          <p:spPr>
            <a:xfrm>
              <a:off x="10160" y="-515241"/>
              <a:ext cx="1528919" cy="4141172"/>
            </a:xfrm>
            <a:custGeom>
              <a:avLst/>
              <a:gdLst/>
              <a:ahLst/>
              <a:cxnLst/>
              <a:rect l="l" t="t" r="r" b="b"/>
              <a:pathLst>
                <a:path w="1431574" h="1915770">
                  <a:moveTo>
                    <a:pt x="1431574" y="1915770"/>
                  </a:moveTo>
                  <a:lnTo>
                    <a:pt x="0" y="1908150"/>
                  </a:lnTo>
                  <a:lnTo>
                    <a:pt x="0" y="677666"/>
                  </a:lnTo>
                  <a:lnTo>
                    <a:pt x="17780" y="19050"/>
                  </a:lnTo>
                  <a:lnTo>
                    <a:pt x="711668" y="0"/>
                  </a:lnTo>
                  <a:lnTo>
                    <a:pt x="1412524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079899A7-BCCB-24CC-18AB-D0C28D2B69B9}"/>
                </a:ext>
              </a:extLst>
            </p:cNvPr>
            <p:cNvSpPr/>
            <p:nvPr/>
          </p:nvSpPr>
          <p:spPr>
            <a:xfrm>
              <a:off x="-3810" y="0"/>
              <a:ext cx="1460784" cy="1942440"/>
            </a:xfrm>
            <a:custGeom>
              <a:avLst/>
              <a:gdLst/>
              <a:ahLst/>
              <a:cxnLst/>
              <a:rect l="l" t="t" r="r" b="b"/>
              <a:pathLst>
                <a:path w="1460784" h="1942440">
                  <a:moveTo>
                    <a:pt x="1426494" y="21590"/>
                  </a:moveTo>
                  <a:cubicBezTo>
                    <a:pt x="1427763" y="34290"/>
                    <a:pt x="1427763" y="44450"/>
                    <a:pt x="1429034" y="54610"/>
                  </a:cubicBezTo>
                  <a:cubicBezTo>
                    <a:pt x="1431574" y="92447"/>
                    <a:pt x="1432844" y="133143"/>
                    <a:pt x="1435384" y="172386"/>
                  </a:cubicBezTo>
                  <a:cubicBezTo>
                    <a:pt x="1435384" y="229071"/>
                    <a:pt x="1448084" y="1346777"/>
                    <a:pt x="1454434" y="1403461"/>
                  </a:cubicBezTo>
                  <a:cubicBezTo>
                    <a:pt x="1460784" y="1489215"/>
                    <a:pt x="1456974" y="1576422"/>
                    <a:pt x="1456974" y="1662176"/>
                  </a:cubicBezTo>
                  <a:cubicBezTo>
                    <a:pt x="1456974" y="1737755"/>
                    <a:pt x="1458244" y="1807521"/>
                    <a:pt x="1459513" y="1881480"/>
                  </a:cubicBezTo>
                  <a:cubicBezTo>
                    <a:pt x="1459513" y="1903070"/>
                    <a:pt x="1459513" y="1917040"/>
                    <a:pt x="1459513" y="1941170"/>
                  </a:cubicBezTo>
                  <a:cubicBezTo>
                    <a:pt x="1436654" y="1941170"/>
                    <a:pt x="1416334" y="1942440"/>
                    <a:pt x="1396837" y="1941170"/>
                  </a:cubicBezTo>
                  <a:cubicBezTo>
                    <a:pt x="1327365" y="1936090"/>
                    <a:pt x="1256825" y="1942440"/>
                    <a:pt x="1187354" y="1937360"/>
                  </a:cubicBezTo>
                  <a:cubicBezTo>
                    <a:pt x="1145671" y="1933550"/>
                    <a:pt x="1105058" y="1936090"/>
                    <a:pt x="1063375" y="1933550"/>
                  </a:cubicBezTo>
                  <a:cubicBezTo>
                    <a:pt x="1044137" y="1932280"/>
                    <a:pt x="1024898" y="1931010"/>
                    <a:pt x="1005660" y="1929740"/>
                  </a:cubicBezTo>
                  <a:cubicBezTo>
                    <a:pt x="993904" y="1929740"/>
                    <a:pt x="983216" y="1931010"/>
                    <a:pt x="971459" y="1931010"/>
                  </a:cubicBezTo>
                  <a:cubicBezTo>
                    <a:pt x="941533" y="1929740"/>
                    <a:pt x="859236" y="1931010"/>
                    <a:pt x="829310" y="1929740"/>
                  </a:cubicBezTo>
                  <a:cubicBezTo>
                    <a:pt x="807935" y="1928470"/>
                    <a:pt x="380420" y="1937360"/>
                    <a:pt x="359044" y="1936090"/>
                  </a:cubicBezTo>
                  <a:cubicBezTo>
                    <a:pt x="353700" y="1936090"/>
                    <a:pt x="347287" y="1937360"/>
                    <a:pt x="341943" y="1937360"/>
                  </a:cubicBezTo>
                  <a:cubicBezTo>
                    <a:pt x="329118" y="1937360"/>
                    <a:pt x="317361" y="1938630"/>
                    <a:pt x="304536" y="1938630"/>
                  </a:cubicBezTo>
                  <a:cubicBezTo>
                    <a:pt x="272472" y="1938630"/>
                    <a:pt x="241477" y="1937360"/>
                    <a:pt x="209414" y="1936090"/>
                  </a:cubicBezTo>
                  <a:cubicBezTo>
                    <a:pt x="190175" y="1934820"/>
                    <a:pt x="170937" y="1933550"/>
                    <a:pt x="152768" y="1932280"/>
                  </a:cubicBezTo>
                  <a:cubicBezTo>
                    <a:pt x="118567" y="1931010"/>
                    <a:pt x="84365" y="1929740"/>
                    <a:pt x="48260" y="1929740"/>
                  </a:cubicBezTo>
                  <a:cubicBezTo>
                    <a:pt x="38100" y="1929740"/>
                    <a:pt x="29210" y="1929740"/>
                    <a:pt x="19050" y="1928470"/>
                  </a:cubicBezTo>
                  <a:cubicBezTo>
                    <a:pt x="10160" y="1927200"/>
                    <a:pt x="5080" y="1920850"/>
                    <a:pt x="7620" y="1911960"/>
                  </a:cubicBezTo>
                  <a:cubicBezTo>
                    <a:pt x="16510" y="1880194"/>
                    <a:pt x="12700" y="1843857"/>
                    <a:pt x="11430" y="1806068"/>
                  </a:cubicBezTo>
                  <a:cubicBezTo>
                    <a:pt x="10160" y="1729035"/>
                    <a:pt x="6350" y="1653455"/>
                    <a:pt x="7620" y="1576422"/>
                  </a:cubicBezTo>
                  <a:cubicBezTo>
                    <a:pt x="5080" y="1480494"/>
                    <a:pt x="0" y="293023"/>
                    <a:pt x="7620" y="195642"/>
                  </a:cubicBezTo>
                  <a:cubicBezTo>
                    <a:pt x="8890" y="176747"/>
                    <a:pt x="7620" y="156398"/>
                    <a:pt x="8890" y="137504"/>
                  </a:cubicBezTo>
                  <a:cubicBezTo>
                    <a:pt x="10160" y="106981"/>
                    <a:pt x="12700" y="7355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646" y="30480"/>
                    <a:pt x="74746" y="29210"/>
                  </a:cubicBezTo>
                  <a:cubicBezTo>
                    <a:pt x="103604" y="25400"/>
                    <a:pt x="132461" y="22860"/>
                    <a:pt x="162387" y="20320"/>
                  </a:cubicBezTo>
                  <a:cubicBezTo>
                    <a:pt x="182694" y="17780"/>
                    <a:pt x="203001" y="16510"/>
                    <a:pt x="222239" y="13970"/>
                  </a:cubicBezTo>
                  <a:cubicBezTo>
                    <a:pt x="241477" y="11430"/>
                    <a:pt x="261784" y="8890"/>
                    <a:pt x="281022" y="8890"/>
                  </a:cubicBezTo>
                  <a:cubicBezTo>
                    <a:pt x="302398" y="7620"/>
                    <a:pt x="323774" y="10160"/>
                    <a:pt x="345150" y="8890"/>
                  </a:cubicBezTo>
                  <a:cubicBezTo>
                    <a:pt x="371869" y="8890"/>
                    <a:pt x="856030" y="6350"/>
                    <a:pt x="882750" y="5080"/>
                  </a:cubicBezTo>
                  <a:cubicBezTo>
                    <a:pt x="908401" y="3810"/>
                    <a:pt x="934051" y="2540"/>
                    <a:pt x="960771" y="2540"/>
                  </a:cubicBezTo>
                  <a:cubicBezTo>
                    <a:pt x="1004591" y="1270"/>
                    <a:pt x="1047343" y="0"/>
                    <a:pt x="1091163" y="0"/>
                  </a:cubicBezTo>
                  <a:cubicBezTo>
                    <a:pt x="1109333" y="0"/>
                    <a:pt x="1128571" y="2540"/>
                    <a:pt x="1146740" y="2540"/>
                  </a:cubicBezTo>
                  <a:cubicBezTo>
                    <a:pt x="1196973" y="3810"/>
                    <a:pt x="1248275" y="5080"/>
                    <a:pt x="1298508" y="7620"/>
                  </a:cubicBezTo>
                  <a:cubicBezTo>
                    <a:pt x="1325228" y="8890"/>
                    <a:pt x="1351947" y="12700"/>
                    <a:pt x="1378667" y="16510"/>
                  </a:cubicBezTo>
                  <a:cubicBezTo>
                    <a:pt x="1385080" y="16510"/>
                    <a:pt x="1391493" y="16510"/>
                    <a:pt x="1396837" y="16510"/>
                  </a:cubicBezTo>
                  <a:cubicBezTo>
                    <a:pt x="1407444" y="17780"/>
                    <a:pt x="1416333" y="20320"/>
                    <a:pt x="1426494" y="21590"/>
                  </a:cubicBezTo>
                  <a:close/>
                  <a:moveTo>
                    <a:pt x="1436654" y="1924660"/>
                  </a:moveTo>
                  <a:cubicBezTo>
                    <a:pt x="1437924" y="1908150"/>
                    <a:pt x="1439194" y="1895450"/>
                    <a:pt x="1439194" y="1882750"/>
                  </a:cubicBezTo>
                  <a:cubicBezTo>
                    <a:pt x="1437924" y="1800254"/>
                    <a:pt x="1436654" y="1723221"/>
                    <a:pt x="1436654" y="1640374"/>
                  </a:cubicBezTo>
                  <a:cubicBezTo>
                    <a:pt x="1436654" y="1602584"/>
                    <a:pt x="1439194" y="1564794"/>
                    <a:pt x="1437924" y="1527005"/>
                  </a:cubicBezTo>
                  <a:cubicBezTo>
                    <a:pt x="1437924" y="1492122"/>
                    <a:pt x="1436654" y="1455785"/>
                    <a:pt x="1435384" y="1420903"/>
                  </a:cubicBezTo>
                  <a:cubicBezTo>
                    <a:pt x="1430304" y="1367125"/>
                    <a:pt x="1418874" y="253780"/>
                    <a:pt x="1418874" y="200002"/>
                  </a:cubicBezTo>
                  <a:cubicBezTo>
                    <a:pt x="1416334" y="154945"/>
                    <a:pt x="1413794" y="108435"/>
                    <a:pt x="1411254" y="63500"/>
                  </a:cubicBezTo>
                  <a:cubicBezTo>
                    <a:pt x="1409984" y="44450"/>
                    <a:pt x="1408714" y="43180"/>
                    <a:pt x="1393630" y="41910"/>
                  </a:cubicBezTo>
                  <a:cubicBezTo>
                    <a:pt x="1390424" y="41910"/>
                    <a:pt x="1388286" y="41910"/>
                    <a:pt x="1385080" y="40640"/>
                  </a:cubicBezTo>
                  <a:cubicBezTo>
                    <a:pt x="1358360" y="36830"/>
                    <a:pt x="1330572" y="31750"/>
                    <a:pt x="1303852" y="30480"/>
                  </a:cubicBezTo>
                  <a:cubicBezTo>
                    <a:pt x="1238656" y="26670"/>
                    <a:pt x="1172391" y="25400"/>
                    <a:pt x="1107195" y="22860"/>
                  </a:cubicBezTo>
                  <a:cubicBezTo>
                    <a:pt x="1097576" y="22860"/>
                    <a:pt x="1086888" y="22860"/>
                    <a:pt x="1077269" y="22860"/>
                  </a:cubicBezTo>
                  <a:cubicBezTo>
                    <a:pt x="1061237" y="22860"/>
                    <a:pt x="1045205" y="22860"/>
                    <a:pt x="1030242" y="22860"/>
                  </a:cubicBezTo>
                  <a:cubicBezTo>
                    <a:pt x="996041" y="22860"/>
                    <a:pt x="961840" y="22860"/>
                    <a:pt x="928708" y="24130"/>
                  </a:cubicBezTo>
                  <a:cubicBezTo>
                    <a:pt x="899850" y="25400"/>
                    <a:pt x="413552" y="29210"/>
                    <a:pt x="384695" y="29210"/>
                  </a:cubicBezTo>
                  <a:cubicBezTo>
                    <a:pt x="337668" y="29210"/>
                    <a:pt x="290641" y="26670"/>
                    <a:pt x="243615" y="33020"/>
                  </a:cubicBezTo>
                  <a:cubicBezTo>
                    <a:pt x="219033" y="36830"/>
                    <a:pt x="195519" y="36830"/>
                    <a:pt x="172006" y="38100"/>
                  </a:cubicBezTo>
                  <a:cubicBezTo>
                    <a:pt x="131392" y="41910"/>
                    <a:pt x="90778" y="45720"/>
                    <a:pt x="49530" y="50800"/>
                  </a:cubicBezTo>
                  <a:cubicBezTo>
                    <a:pt x="36830" y="50800"/>
                    <a:pt x="34290" y="53340"/>
                    <a:pt x="33020" y="69191"/>
                  </a:cubicBezTo>
                  <a:cubicBezTo>
                    <a:pt x="31750" y="95353"/>
                    <a:pt x="31750" y="121516"/>
                    <a:pt x="30480" y="147678"/>
                  </a:cubicBezTo>
                  <a:cubicBezTo>
                    <a:pt x="29210" y="191281"/>
                    <a:pt x="26670" y="233431"/>
                    <a:pt x="25400" y="277035"/>
                  </a:cubicBezTo>
                  <a:cubicBezTo>
                    <a:pt x="20320" y="323546"/>
                    <a:pt x="26670" y="1460146"/>
                    <a:pt x="29210" y="1506656"/>
                  </a:cubicBezTo>
                  <a:cubicBezTo>
                    <a:pt x="29210" y="1556074"/>
                    <a:pt x="29210" y="1606945"/>
                    <a:pt x="30480" y="1656362"/>
                  </a:cubicBezTo>
                  <a:cubicBezTo>
                    <a:pt x="30480" y="1692698"/>
                    <a:pt x="33020" y="1729035"/>
                    <a:pt x="33020" y="1765371"/>
                  </a:cubicBezTo>
                  <a:cubicBezTo>
                    <a:pt x="33020" y="1804614"/>
                    <a:pt x="33020" y="1843857"/>
                    <a:pt x="31750" y="1882750"/>
                  </a:cubicBezTo>
                  <a:cubicBezTo>
                    <a:pt x="31750" y="1886560"/>
                    <a:pt x="31750" y="1889100"/>
                    <a:pt x="31750" y="1892910"/>
                  </a:cubicBezTo>
                  <a:cubicBezTo>
                    <a:pt x="31750" y="1903070"/>
                    <a:pt x="35560" y="1906880"/>
                    <a:pt x="44450" y="1906880"/>
                  </a:cubicBezTo>
                  <a:cubicBezTo>
                    <a:pt x="59783" y="1906880"/>
                    <a:pt x="74746" y="1908150"/>
                    <a:pt x="88641" y="1908150"/>
                  </a:cubicBezTo>
                  <a:cubicBezTo>
                    <a:pt x="108948" y="1908150"/>
                    <a:pt x="130323" y="1905610"/>
                    <a:pt x="150630" y="1908150"/>
                  </a:cubicBezTo>
                  <a:cubicBezTo>
                    <a:pt x="183763" y="1911960"/>
                    <a:pt x="216895" y="1914500"/>
                    <a:pt x="250028" y="1913230"/>
                  </a:cubicBezTo>
                  <a:cubicBezTo>
                    <a:pt x="271403" y="1911960"/>
                    <a:pt x="291710" y="1914500"/>
                    <a:pt x="313086" y="1914500"/>
                  </a:cubicBezTo>
                  <a:cubicBezTo>
                    <a:pt x="344081" y="1914500"/>
                    <a:pt x="375076" y="1913230"/>
                    <a:pt x="406071" y="1914500"/>
                  </a:cubicBezTo>
                  <a:cubicBezTo>
                    <a:pt x="452028" y="1915770"/>
                    <a:pt x="956496" y="1905610"/>
                    <a:pt x="1003523" y="1908150"/>
                  </a:cubicBezTo>
                  <a:cubicBezTo>
                    <a:pt x="1023830" y="1909420"/>
                    <a:pt x="1044137" y="1910690"/>
                    <a:pt x="1063375" y="1910690"/>
                  </a:cubicBezTo>
                  <a:cubicBezTo>
                    <a:pt x="1098645" y="1913230"/>
                    <a:pt x="1132846" y="1909420"/>
                    <a:pt x="1168116" y="1913230"/>
                  </a:cubicBezTo>
                  <a:cubicBezTo>
                    <a:pt x="1196973" y="1915770"/>
                    <a:pt x="1225830" y="1915770"/>
                    <a:pt x="1254688" y="1918310"/>
                  </a:cubicBezTo>
                  <a:cubicBezTo>
                    <a:pt x="1297439" y="1922120"/>
                    <a:pt x="1340191" y="1924660"/>
                    <a:pt x="1382942" y="1925930"/>
                  </a:cubicBezTo>
                  <a:cubicBezTo>
                    <a:pt x="1398974" y="1925930"/>
                    <a:pt x="1416333" y="1924660"/>
                    <a:pt x="1436654" y="192466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" name="Picture 15">
            <a:extLst>
              <a:ext uri="{FF2B5EF4-FFF2-40B4-BE49-F238E27FC236}">
                <a16:creationId xmlns:a16="http://schemas.microsoft.com/office/drawing/2014/main" id="{31B17D14-A292-C6F1-A689-85335D1E8E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574827">
            <a:off x="252000" y="565797"/>
            <a:ext cx="2345312" cy="1301647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8B9CF7D6-72C0-3846-F94C-9107C50D9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999160">
            <a:off x="15426853" y="8221965"/>
            <a:ext cx="2666573" cy="147994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0FCE583-C539-DAE2-93F6-D0C085AA2588}"/>
              </a:ext>
            </a:extLst>
          </p:cNvPr>
          <p:cNvSpPr/>
          <p:nvPr/>
        </p:nvSpPr>
        <p:spPr>
          <a:xfrm>
            <a:off x="3082954" y="3385365"/>
            <a:ext cx="13308937" cy="4104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60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6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6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“con </a:t>
            </a:r>
            <a:r>
              <a:rPr lang="en-US" sz="60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6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en-US" sz="6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tắp</a:t>
            </a:r>
            <a:r>
              <a:rPr lang="en-US" sz="6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60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6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6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6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6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6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6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mẻ</a:t>
            </a:r>
            <a:r>
              <a:rPr lang="en-US" sz="6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chờ</a:t>
            </a:r>
            <a:r>
              <a:rPr lang="en-US" sz="6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đón</a:t>
            </a:r>
            <a:r>
              <a:rPr lang="en-US" sz="6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6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60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phía</a:t>
            </a:r>
            <a:r>
              <a:rPr lang="en-US" sz="6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6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534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E6143-049C-B1A9-CD30-3C672B638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33E5F67-8060-D12F-024F-762405D12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6200" y="-647700"/>
            <a:ext cx="4146938" cy="22860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378534C-2A3A-0E1F-F10F-8D70F8ABB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8197" y="8045971"/>
            <a:ext cx="2628700" cy="222453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39F6A9E-30BC-7FB1-7AF0-C7048F1F19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669">
            <a:off x="15255382" y="93545"/>
            <a:ext cx="2869093" cy="847137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09839417-285F-29F1-3E0F-46304478B5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88993">
            <a:off x="744924" y="5161481"/>
            <a:ext cx="600082" cy="10812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B07A27-8FCD-8A9D-5DCA-9C100BA8996A}"/>
              </a:ext>
            </a:extLst>
          </p:cNvPr>
          <p:cNvSpPr txBox="1"/>
          <p:nvPr/>
        </p:nvSpPr>
        <p:spPr>
          <a:xfrm>
            <a:off x="7075352" y="728888"/>
            <a:ext cx="37577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b="1" dirty="0">
                <a:solidFill>
                  <a:schemeClr val="accent6">
                    <a:lumMod val="75000"/>
                  </a:schemeClr>
                </a:solidFill>
              </a:rPr>
              <a:t>KHỞI ĐỘNG</a:t>
            </a: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0B4C3230-3D12-F27C-87BC-FD69B5C7C452}"/>
              </a:ext>
            </a:extLst>
          </p:cNvPr>
          <p:cNvGrpSpPr/>
          <p:nvPr/>
        </p:nvGrpSpPr>
        <p:grpSpPr>
          <a:xfrm>
            <a:off x="1711161" y="2125097"/>
            <a:ext cx="15849600" cy="7943408"/>
            <a:chOff x="-3810" y="-515241"/>
            <a:chExt cx="1542889" cy="414117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6AA05C33-14D8-D07C-BD3A-8279410B7502}"/>
                </a:ext>
              </a:extLst>
            </p:cNvPr>
            <p:cNvSpPr/>
            <p:nvPr/>
          </p:nvSpPr>
          <p:spPr>
            <a:xfrm>
              <a:off x="10160" y="-515241"/>
              <a:ext cx="1528919" cy="4141172"/>
            </a:xfrm>
            <a:custGeom>
              <a:avLst/>
              <a:gdLst/>
              <a:ahLst/>
              <a:cxnLst/>
              <a:rect l="l" t="t" r="r" b="b"/>
              <a:pathLst>
                <a:path w="1431574" h="1915770">
                  <a:moveTo>
                    <a:pt x="1431574" y="1915770"/>
                  </a:moveTo>
                  <a:lnTo>
                    <a:pt x="0" y="1908150"/>
                  </a:lnTo>
                  <a:lnTo>
                    <a:pt x="0" y="677666"/>
                  </a:lnTo>
                  <a:lnTo>
                    <a:pt x="17780" y="19050"/>
                  </a:lnTo>
                  <a:lnTo>
                    <a:pt x="711668" y="0"/>
                  </a:lnTo>
                  <a:lnTo>
                    <a:pt x="1412524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079899A7-BCCB-24CC-18AB-D0C28D2B69B9}"/>
                </a:ext>
              </a:extLst>
            </p:cNvPr>
            <p:cNvSpPr/>
            <p:nvPr/>
          </p:nvSpPr>
          <p:spPr>
            <a:xfrm>
              <a:off x="-3810" y="0"/>
              <a:ext cx="1460784" cy="1942440"/>
            </a:xfrm>
            <a:custGeom>
              <a:avLst/>
              <a:gdLst/>
              <a:ahLst/>
              <a:cxnLst/>
              <a:rect l="l" t="t" r="r" b="b"/>
              <a:pathLst>
                <a:path w="1460784" h="1942440">
                  <a:moveTo>
                    <a:pt x="1426494" y="21590"/>
                  </a:moveTo>
                  <a:cubicBezTo>
                    <a:pt x="1427763" y="34290"/>
                    <a:pt x="1427763" y="44450"/>
                    <a:pt x="1429034" y="54610"/>
                  </a:cubicBezTo>
                  <a:cubicBezTo>
                    <a:pt x="1431574" y="92447"/>
                    <a:pt x="1432844" y="133143"/>
                    <a:pt x="1435384" y="172386"/>
                  </a:cubicBezTo>
                  <a:cubicBezTo>
                    <a:pt x="1435384" y="229071"/>
                    <a:pt x="1448084" y="1346777"/>
                    <a:pt x="1454434" y="1403461"/>
                  </a:cubicBezTo>
                  <a:cubicBezTo>
                    <a:pt x="1460784" y="1489215"/>
                    <a:pt x="1456974" y="1576422"/>
                    <a:pt x="1456974" y="1662176"/>
                  </a:cubicBezTo>
                  <a:cubicBezTo>
                    <a:pt x="1456974" y="1737755"/>
                    <a:pt x="1458244" y="1807521"/>
                    <a:pt x="1459513" y="1881480"/>
                  </a:cubicBezTo>
                  <a:cubicBezTo>
                    <a:pt x="1459513" y="1903070"/>
                    <a:pt x="1459513" y="1917040"/>
                    <a:pt x="1459513" y="1941170"/>
                  </a:cubicBezTo>
                  <a:cubicBezTo>
                    <a:pt x="1436654" y="1941170"/>
                    <a:pt x="1416334" y="1942440"/>
                    <a:pt x="1396837" y="1941170"/>
                  </a:cubicBezTo>
                  <a:cubicBezTo>
                    <a:pt x="1327365" y="1936090"/>
                    <a:pt x="1256825" y="1942440"/>
                    <a:pt x="1187354" y="1937360"/>
                  </a:cubicBezTo>
                  <a:cubicBezTo>
                    <a:pt x="1145671" y="1933550"/>
                    <a:pt x="1105058" y="1936090"/>
                    <a:pt x="1063375" y="1933550"/>
                  </a:cubicBezTo>
                  <a:cubicBezTo>
                    <a:pt x="1044137" y="1932280"/>
                    <a:pt x="1024898" y="1931010"/>
                    <a:pt x="1005660" y="1929740"/>
                  </a:cubicBezTo>
                  <a:cubicBezTo>
                    <a:pt x="993904" y="1929740"/>
                    <a:pt x="983216" y="1931010"/>
                    <a:pt x="971459" y="1931010"/>
                  </a:cubicBezTo>
                  <a:cubicBezTo>
                    <a:pt x="941533" y="1929740"/>
                    <a:pt x="859236" y="1931010"/>
                    <a:pt x="829310" y="1929740"/>
                  </a:cubicBezTo>
                  <a:cubicBezTo>
                    <a:pt x="807935" y="1928470"/>
                    <a:pt x="380420" y="1937360"/>
                    <a:pt x="359044" y="1936090"/>
                  </a:cubicBezTo>
                  <a:cubicBezTo>
                    <a:pt x="353700" y="1936090"/>
                    <a:pt x="347287" y="1937360"/>
                    <a:pt x="341943" y="1937360"/>
                  </a:cubicBezTo>
                  <a:cubicBezTo>
                    <a:pt x="329118" y="1937360"/>
                    <a:pt x="317361" y="1938630"/>
                    <a:pt x="304536" y="1938630"/>
                  </a:cubicBezTo>
                  <a:cubicBezTo>
                    <a:pt x="272472" y="1938630"/>
                    <a:pt x="241477" y="1937360"/>
                    <a:pt x="209414" y="1936090"/>
                  </a:cubicBezTo>
                  <a:cubicBezTo>
                    <a:pt x="190175" y="1934820"/>
                    <a:pt x="170937" y="1933550"/>
                    <a:pt x="152768" y="1932280"/>
                  </a:cubicBezTo>
                  <a:cubicBezTo>
                    <a:pt x="118567" y="1931010"/>
                    <a:pt x="84365" y="1929740"/>
                    <a:pt x="48260" y="1929740"/>
                  </a:cubicBezTo>
                  <a:cubicBezTo>
                    <a:pt x="38100" y="1929740"/>
                    <a:pt x="29210" y="1929740"/>
                    <a:pt x="19050" y="1928470"/>
                  </a:cubicBezTo>
                  <a:cubicBezTo>
                    <a:pt x="10160" y="1927200"/>
                    <a:pt x="5080" y="1920850"/>
                    <a:pt x="7620" y="1911960"/>
                  </a:cubicBezTo>
                  <a:cubicBezTo>
                    <a:pt x="16510" y="1880194"/>
                    <a:pt x="12700" y="1843857"/>
                    <a:pt x="11430" y="1806068"/>
                  </a:cubicBezTo>
                  <a:cubicBezTo>
                    <a:pt x="10160" y="1729035"/>
                    <a:pt x="6350" y="1653455"/>
                    <a:pt x="7620" y="1576422"/>
                  </a:cubicBezTo>
                  <a:cubicBezTo>
                    <a:pt x="5080" y="1480494"/>
                    <a:pt x="0" y="293023"/>
                    <a:pt x="7620" y="195642"/>
                  </a:cubicBezTo>
                  <a:cubicBezTo>
                    <a:pt x="8890" y="176747"/>
                    <a:pt x="7620" y="156398"/>
                    <a:pt x="8890" y="137504"/>
                  </a:cubicBezTo>
                  <a:cubicBezTo>
                    <a:pt x="10160" y="106981"/>
                    <a:pt x="12700" y="7355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646" y="30480"/>
                    <a:pt x="74746" y="29210"/>
                  </a:cubicBezTo>
                  <a:cubicBezTo>
                    <a:pt x="103604" y="25400"/>
                    <a:pt x="132461" y="22860"/>
                    <a:pt x="162387" y="20320"/>
                  </a:cubicBezTo>
                  <a:cubicBezTo>
                    <a:pt x="182694" y="17780"/>
                    <a:pt x="203001" y="16510"/>
                    <a:pt x="222239" y="13970"/>
                  </a:cubicBezTo>
                  <a:cubicBezTo>
                    <a:pt x="241477" y="11430"/>
                    <a:pt x="261784" y="8890"/>
                    <a:pt x="281022" y="8890"/>
                  </a:cubicBezTo>
                  <a:cubicBezTo>
                    <a:pt x="302398" y="7620"/>
                    <a:pt x="323774" y="10160"/>
                    <a:pt x="345150" y="8890"/>
                  </a:cubicBezTo>
                  <a:cubicBezTo>
                    <a:pt x="371869" y="8890"/>
                    <a:pt x="856030" y="6350"/>
                    <a:pt x="882750" y="5080"/>
                  </a:cubicBezTo>
                  <a:cubicBezTo>
                    <a:pt x="908401" y="3810"/>
                    <a:pt x="934051" y="2540"/>
                    <a:pt x="960771" y="2540"/>
                  </a:cubicBezTo>
                  <a:cubicBezTo>
                    <a:pt x="1004591" y="1270"/>
                    <a:pt x="1047343" y="0"/>
                    <a:pt x="1091163" y="0"/>
                  </a:cubicBezTo>
                  <a:cubicBezTo>
                    <a:pt x="1109333" y="0"/>
                    <a:pt x="1128571" y="2540"/>
                    <a:pt x="1146740" y="2540"/>
                  </a:cubicBezTo>
                  <a:cubicBezTo>
                    <a:pt x="1196973" y="3810"/>
                    <a:pt x="1248275" y="5080"/>
                    <a:pt x="1298508" y="7620"/>
                  </a:cubicBezTo>
                  <a:cubicBezTo>
                    <a:pt x="1325228" y="8890"/>
                    <a:pt x="1351947" y="12700"/>
                    <a:pt x="1378667" y="16510"/>
                  </a:cubicBezTo>
                  <a:cubicBezTo>
                    <a:pt x="1385080" y="16510"/>
                    <a:pt x="1391493" y="16510"/>
                    <a:pt x="1396837" y="16510"/>
                  </a:cubicBezTo>
                  <a:cubicBezTo>
                    <a:pt x="1407444" y="17780"/>
                    <a:pt x="1416333" y="20320"/>
                    <a:pt x="1426494" y="21590"/>
                  </a:cubicBezTo>
                  <a:close/>
                  <a:moveTo>
                    <a:pt x="1436654" y="1924660"/>
                  </a:moveTo>
                  <a:cubicBezTo>
                    <a:pt x="1437924" y="1908150"/>
                    <a:pt x="1439194" y="1895450"/>
                    <a:pt x="1439194" y="1882750"/>
                  </a:cubicBezTo>
                  <a:cubicBezTo>
                    <a:pt x="1437924" y="1800254"/>
                    <a:pt x="1436654" y="1723221"/>
                    <a:pt x="1436654" y="1640374"/>
                  </a:cubicBezTo>
                  <a:cubicBezTo>
                    <a:pt x="1436654" y="1602584"/>
                    <a:pt x="1439194" y="1564794"/>
                    <a:pt x="1437924" y="1527005"/>
                  </a:cubicBezTo>
                  <a:cubicBezTo>
                    <a:pt x="1437924" y="1492122"/>
                    <a:pt x="1436654" y="1455785"/>
                    <a:pt x="1435384" y="1420903"/>
                  </a:cubicBezTo>
                  <a:cubicBezTo>
                    <a:pt x="1430304" y="1367125"/>
                    <a:pt x="1418874" y="253780"/>
                    <a:pt x="1418874" y="200002"/>
                  </a:cubicBezTo>
                  <a:cubicBezTo>
                    <a:pt x="1416334" y="154945"/>
                    <a:pt x="1413794" y="108435"/>
                    <a:pt x="1411254" y="63500"/>
                  </a:cubicBezTo>
                  <a:cubicBezTo>
                    <a:pt x="1409984" y="44450"/>
                    <a:pt x="1408714" y="43180"/>
                    <a:pt x="1393630" y="41910"/>
                  </a:cubicBezTo>
                  <a:cubicBezTo>
                    <a:pt x="1390424" y="41910"/>
                    <a:pt x="1388286" y="41910"/>
                    <a:pt x="1385080" y="40640"/>
                  </a:cubicBezTo>
                  <a:cubicBezTo>
                    <a:pt x="1358360" y="36830"/>
                    <a:pt x="1330572" y="31750"/>
                    <a:pt x="1303852" y="30480"/>
                  </a:cubicBezTo>
                  <a:cubicBezTo>
                    <a:pt x="1238656" y="26670"/>
                    <a:pt x="1172391" y="25400"/>
                    <a:pt x="1107195" y="22860"/>
                  </a:cubicBezTo>
                  <a:cubicBezTo>
                    <a:pt x="1097576" y="22860"/>
                    <a:pt x="1086888" y="22860"/>
                    <a:pt x="1077269" y="22860"/>
                  </a:cubicBezTo>
                  <a:cubicBezTo>
                    <a:pt x="1061237" y="22860"/>
                    <a:pt x="1045205" y="22860"/>
                    <a:pt x="1030242" y="22860"/>
                  </a:cubicBezTo>
                  <a:cubicBezTo>
                    <a:pt x="996041" y="22860"/>
                    <a:pt x="961840" y="22860"/>
                    <a:pt x="928708" y="24130"/>
                  </a:cubicBezTo>
                  <a:cubicBezTo>
                    <a:pt x="899850" y="25400"/>
                    <a:pt x="413552" y="29210"/>
                    <a:pt x="384695" y="29210"/>
                  </a:cubicBezTo>
                  <a:cubicBezTo>
                    <a:pt x="337668" y="29210"/>
                    <a:pt x="290641" y="26670"/>
                    <a:pt x="243615" y="33020"/>
                  </a:cubicBezTo>
                  <a:cubicBezTo>
                    <a:pt x="219033" y="36830"/>
                    <a:pt x="195519" y="36830"/>
                    <a:pt x="172006" y="38100"/>
                  </a:cubicBezTo>
                  <a:cubicBezTo>
                    <a:pt x="131392" y="41910"/>
                    <a:pt x="90778" y="45720"/>
                    <a:pt x="49530" y="50800"/>
                  </a:cubicBezTo>
                  <a:cubicBezTo>
                    <a:pt x="36830" y="50800"/>
                    <a:pt x="34290" y="53340"/>
                    <a:pt x="33020" y="69191"/>
                  </a:cubicBezTo>
                  <a:cubicBezTo>
                    <a:pt x="31750" y="95353"/>
                    <a:pt x="31750" y="121516"/>
                    <a:pt x="30480" y="147678"/>
                  </a:cubicBezTo>
                  <a:cubicBezTo>
                    <a:pt x="29210" y="191281"/>
                    <a:pt x="26670" y="233431"/>
                    <a:pt x="25400" y="277035"/>
                  </a:cubicBezTo>
                  <a:cubicBezTo>
                    <a:pt x="20320" y="323546"/>
                    <a:pt x="26670" y="1460146"/>
                    <a:pt x="29210" y="1506656"/>
                  </a:cubicBezTo>
                  <a:cubicBezTo>
                    <a:pt x="29210" y="1556074"/>
                    <a:pt x="29210" y="1606945"/>
                    <a:pt x="30480" y="1656362"/>
                  </a:cubicBezTo>
                  <a:cubicBezTo>
                    <a:pt x="30480" y="1692698"/>
                    <a:pt x="33020" y="1729035"/>
                    <a:pt x="33020" y="1765371"/>
                  </a:cubicBezTo>
                  <a:cubicBezTo>
                    <a:pt x="33020" y="1804614"/>
                    <a:pt x="33020" y="1843857"/>
                    <a:pt x="31750" y="1882750"/>
                  </a:cubicBezTo>
                  <a:cubicBezTo>
                    <a:pt x="31750" y="1886560"/>
                    <a:pt x="31750" y="1889100"/>
                    <a:pt x="31750" y="1892910"/>
                  </a:cubicBezTo>
                  <a:cubicBezTo>
                    <a:pt x="31750" y="1903070"/>
                    <a:pt x="35560" y="1906880"/>
                    <a:pt x="44450" y="1906880"/>
                  </a:cubicBezTo>
                  <a:cubicBezTo>
                    <a:pt x="59783" y="1906880"/>
                    <a:pt x="74746" y="1908150"/>
                    <a:pt x="88641" y="1908150"/>
                  </a:cubicBezTo>
                  <a:cubicBezTo>
                    <a:pt x="108948" y="1908150"/>
                    <a:pt x="130323" y="1905610"/>
                    <a:pt x="150630" y="1908150"/>
                  </a:cubicBezTo>
                  <a:cubicBezTo>
                    <a:pt x="183763" y="1911960"/>
                    <a:pt x="216895" y="1914500"/>
                    <a:pt x="250028" y="1913230"/>
                  </a:cubicBezTo>
                  <a:cubicBezTo>
                    <a:pt x="271403" y="1911960"/>
                    <a:pt x="291710" y="1914500"/>
                    <a:pt x="313086" y="1914500"/>
                  </a:cubicBezTo>
                  <a:cubicBezTo>
                    <a:pt x="344081" y="1914500"/>
                    <a:pt x="375076" y="1913230"/>
                    <a:pt x="406071" y="1914500"/>
                  </a:cubicBezTo>
                  <a:cubicBezTo>
                    <a:pt x="452028" y="1915770"/>
                    <a:pt x="956496" y="1905610"/>
                    <a:pt x="1003523" y="1908150"/>
                  </a:cubicBezTo>
                  <a:cubicBezTo>
                    <a:pt x="1023830" y="1909420"/>
                    <a:pt x="1044137" y="1910690"/>
                    <a:pt x="1063375" y="1910690"/>
                  </a:cubicBezTo>
                  <a:cubicBezTo>
                    <a:pt x="1098645" y="1913230"/>
                    <a:pt x="1132846" y="1909420"/>
                    <a:pt x="1168116" y="1913230"/>
                  </a:cubicBezTo>
                  <a:cubicBezTo>
                    <a:pt x="1196973" y="1915770"/>
                    <a:pt x="1225830" y="1915770"/>
                    <a:pt x="1254688" y="1918310"/>
                  </a:cubicBezTo>
                  <a:cubicBezTo>
                    <a:pt x="1297439" y="1922120"/>
                    <a:pt x="1340191" y="1924660"/>
                    <a:pt x="1382942" y="1925930"/>
                  </a:cubicBezTo>
                  <a:cubicBezTo>
                    <a:pt x="1398974" y="1925930"/>
                    <a:pt x="1416333" y="1924660"/>
                    <a:pt x="1436654" y="192466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" name="Picture 15">
            <a:extLst>
              <a:ext uri="{FF2B5EF4-FFF2-40B4-BE49-F238E27FC236}">
                <a16:creationId xmlns:a16="http://schemas.microsoft.com/office/drawing/2014/main" id="{31B17D14-A292-C6F1-A689-85335D1E8E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574827">
            <a:off x="252000" y="565797"/>
            <a:ext cx="2345312" cy="1301647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8B9CF7D6-72C0-3846-F94C-9107C50D9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999160">
            <a:off x="15426853" y="8221965"/>
            <a:ext cx="2666573" cy="14799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0FCE583-C539-DAE2-93F6-D0C085AA2588}"/>
              </a:ext>
            </a:extLst>
          </p:cNvPr>
          <p:cNvSpPr/>
          <p:nvPr/>
        </p:nvSpPr>
        <p:spPr>
          <a:xfrm>
            <a:off x="2849500" y="2112789"/>
            <a:ext cx="1330893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5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endParaRPr lang="en-US" sz="60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FCE583-C539-DAE2-93F6-D0C085AA2588}"/>
              </a:ext>
            </a:extLst>
          </p:cNvPr>
          <p:cNvSpPr/>
          <p:nvPr/>
        </p:nvSpPr>
        <p:spPr>
          <a:xfrm>
            <a:off x="2916079" y="4520756"/>
            <a:ext cx="1366407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cha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(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quét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rửa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bát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nhặt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rau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);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mời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cha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cha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nhổ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tóc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vv</a:t>
            </a:r>
            <a:r>
              <a:rPr lang="en-US" sz="54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en-US" sz="6000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12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1771" y="100465"/>
            <a:ext cx="2789723" cy="15378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0548" y="240094"/>
            <a:ext cx="5001460" cy="27570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97161">
            <a:off x="266550" y="9012279"/>
            <a:ext cx="600082" cy="108122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70795" flipH="1">
            <a:off x="17444596" y="9010582"/>
            <a:ext cx="600082" cy="1081228"/>
          </a:xfrm>
          <a:prstGeom prst="rect">
            <a:avLst/>
          </a:prstGeom>
          <a:noFill/>
        </p:spPr>
      </p:pic>
      <p:pic>
        <p:nvPicPr>
          <p:cNvPr id="25" name="Picture 2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9307" y="792833"/>
            <a:ext cx="1469142" cy="11734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14" y="2171701"/>
            <a:ext cx="14187714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5610" y="3812801"/>
            <a:ext cx="2789723" cy="1537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2118" y="4806242"/>
            <a:ext cx="2546652" cy="14038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25196" y="-931050"/>
            <a:ext cx="8286255" cy="45677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114427" y="6974401"/>
            <a:ext cx="8286255" cy="45677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3848" flipH="1">
            <a:off x="15855468" y="1917185"/>
            <a:ext cx="2980648" cy="17070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99288">
            <a:off x="-628017" y="7054524"/>
            <a:ext cx="2980648" cy="17070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91682" y="7427399"/>
            <a:ext cx="4022217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36064" y="8029150"/>
            <a:ext cx="7315200" cy="27797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05800" y="156402"/>
            <a:ext cx="4333669" cy="12080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51741" y="5003695"/>
            <a:ext cx="600082" cy="10812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662396" y="6024684"/>
            <a:ext cx="497097" cy="89567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7036511" y="2324100"/>
            <a:ext cx="4089390" cy="86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</a:pPr>
            <a:r>
              <a:rPr lang="vi-VN" sz="8500" b="1">
                <a:solidFill>
                  <a:schemeClr val="accent6">
                    <a:lumMod val="75000"/>
                  </a:schemeClr>
                </a:solidFill>
              </a:rPr>
              <a:t>BÀI </a:t>
            </a:r>
            <a:r>
              <a:rPr lang="en-US" sz="8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8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81842" y="3619500"/>
            <a:ext cx="14224958" cy="2049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9500" b="1"/>
              <a:t>MÓN QUÀ ĐẶC BIỆT</a:t>
            </a:r>
            <a:endParaRPr lang="en-US" sz="9500" b="1" dirty="0"/>
          </a:p>
        </p:txBody>
      </p:sp>
      <p:pic>
        <p:nvPicPr>
          <p:cNvPr id="17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439589">
            <a:off x="702539" y="122240"/>
            <a:ext cx="1940913" cy="2686384"/>
          </a:xfrm>
          <a:prstGeom prst="rect">
            <a:avLst/>
          </a:prstGeom>
        </p:spPr>
      </p:pic>
      <p:sp>
        <p:nvSpPr>
          <p:cNvPr id="18" name="TextBox 6"/>
          <p:cNvSpPr txBox="1"/>
          <p:nvPr/>
        </p:nvSpPr>
        <p:spPr>
          <a:xfrm>
            <a:off x="4722526" y="6859893"/>
            <a:ext cx="8717360" cy="874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  <a:spcBef>
                <a:spcPct val="0"/>
              </a:spcBef>
            </a:pPr>
            <a:r>
              <a:rPr lang="en-US" sz="7000" b="1" spc="240" dirty="0">
                <a:solidFill>
                  <a:schemeClr val="accent5"/>
                </a:solidFill>
              </a:rPr>
              <a:t>(</a:t>
            </a:r>
            <a:r>
              <a:rPr lang="vi-VN" sz="7000" b="1" spc="240" dirty="0">
                <a:solidFill>
                  <a:schemeClr val="accent5"/>
                </a:solidFill>
              </a:rPr>
              <a:t>Tiết 1</a:t>
            </a:r>
            <a:r>
              <a:rPr lang="en-US" sz="7000" b="1" spc="240" dirty="0">
                <a:solidFill>
                  <a:schemeClr val="accent5"/>
                </a:solidFill>
              </a:rPr>
              <a:t>)</a:t>
            </a:r>
            <a:endParaRPr lang="en-US" sz="7000" b="1" u="none" spc="24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1968915" y="-2197515"/>
            <a:ext cx="6319085" cy="34833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5984457" y="-2197515"/>
            <a:ext cx="6319085" cy="34833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-2197515"/>
            <a:ext cx="6319085" cy="34833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1968915" y="9253005"/>
            <a:ext cx="6319085" cy="34833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5984457" y="9253005"/>
            <a:ext cx="6319085" cy="34833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9253005"/>
            <a:ext cx="6319085" cy="34833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0809" y="8401069"/>
            <a:ext cx="5690667" cy="158627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699" y="1018282"/>
            <a:ext cx="1623060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vi-VN" sz="7000" b="1" dirty="0">
                <a:solidFill>
                  <a:schemeClr val="accent6">
                    <a:lumMod val="75000"/>
                  </a:schemeClr>
                </a:solidFill>
              </a:rPr>
              <a:t>NỘI DUNG BÀI HỌC</a:t>
            </a:r>
            <a:endParaRPr lang="en-US" sz="7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391" flipH="1">
            <a:off x="-112814" y="1039630"/>
            <a:ext cx="4077860" cy="103475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0325">
            <a:off x="1686197" y="2223978"/>
            <a:ext cx="479841" cy="86457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11694">
            <a:off x="14587474" y="1473483"/>
            <a:ext cx="627359" cy="113037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407861" y="4613657"/>
            <a:ext cx="56156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ĐỌC VĂN BẢN</a:t>
            </a:r>
            <a:endParaRPr lang="vi-VN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042133" y="4577552"/>
            <a:ext cx="6245867" cy="5751238"/>
          </a:xfrm>
          <a:prstGeom prst="rect">
            <a:avLst/>
          </a:prstGeom>
        </p:spPr>
      </p:pic>
      <p:pic>
        <p:nvPicPr>
          <p:cNvPr id="33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82960" y="4339034"/>
            <a:ext cx="1801850" cy="2056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31049" y="4480900"/>
            <a:ext cx="2061028" cy="1686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794</Words>
  <Application>Microsoft Office PowerPoint</Application>
  <PresentationFormat>Custom</PresentationFormat>
  <Paragraphs>95</Paragraphs>
  <Slides>32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Times New Roman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Ha_PC</dc:creator>
  <cp:lastModifiedBy>FPT-DELL</cp:lastModifiedBy>
  <cp:revision>86</cp:revision>
  <dcterms:created xsi:type="dcterms:W3CDTF">2006-08-16T00:00:00Z</dcterms:created>
  <dcterms:modified xsi:type="dcterms:W3CDTF">2024-11-30T12:39:51Z</dcterms:modified>
  <dc:identifier>DAEswOIwa4E</dc:identifier>
</cp:coreProperties>
</file>