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7" r:id="rId2"/>
    <p:sldId id="261" r:id="rId3"/>
    <p:sldId id="268" r:id="rId4"/>
    <p:sldId id="256" r:id="rId5"/>
    <p:sldId id="259" r:id="rId6"/>
    <p:sldId id="260" r:id="rId7"/>
    <p:sldId id="272" r:id="rId8"/>
    <p:sldId id="273" r:id="rId9"/>
    <p:sldId id="271" r:id="rId10"/>
    <p:sldId id="274" r:id="rId11"/>
    <p:sldId id="270" r:id="rId12"/>
    <p:sldId id="284" r:id="rId13"/>
    <p:sldId id="285" r:id="rId14"/>
    <p:sldId id="276" r:id="rId15"/>
    <p:sldId id="264" r:id="rId16"/>
    <p:sldId id="279" r:id="rId17"/>
    <p:sldId id="275" r:id="rId18"/>
    <p:sldId id="277" r:id="rId19"/>
    <p:sldId id="286" r:id="rId20"/>
    <p:sldId id="278" r:id="rId21"/>
    <p:sldId id="282" r:id="rId22"/>
    <p:sldId id="280" r:id="rId23"/>
    <p:sldId id="283" r:id="rId24"/>
    <p:sldId id="258" r:id="rId25"/>
  </p:sldIdLst>
  <p:sldSz cx="18288000" cy="10287000"/>
  <p:notesSz cx="6858000" cy="9144000"/>
  <p:embeddedFontLs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28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0419B-935A-4316-87A5-2C0A625DCB0B}"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BE4FD-1B49-4B70-B0A2-0A06DBA3A8E1}" type="slidenum">
              <a:rPr lang="en-US" smtClean="0"/>
              <a:t>‹#›</a:t>
            </a:fld>
            <a:endParaRPr lang="en-US"/>
          </a:p>
        </p:txBody>
      </p:sp>
    </p:spTree>
    <p:extLst>
      <p:ext uri="{BB962C8B-B14F-4D97-AF65-F5344CB8AC3E}">
        <p14:creationId xmlns:p14="http://schemas.microsoft.com/office/powerpoint/2010/main" val="540151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8BE4FD-1B49-4B70-B0A2-0A06DBA3A8E1}" type="slidenum">
              <a:rPr lang="en-US" smtClean="0"/>
              <a:t>1</a:t>
            </a:fld>
            <a:endParaRPr lang="en-US"/>
          </a:p>
        </p:txBody>
      </p:sp>
    </p:spTree>
    <p:extLst>
      <p:ext uri="{BB962C8B-B14F-4D97-AF65-F5344CB8AC3E}">
        <p14:creationId xmlns:p14="http://schemas.microsoft.com/office/powerpoint/2010/main" val="393979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2.png"/><Relationship Id="rId3" Type="http://schemas.openxmlformats.org/officeDocument/2006/relationships/image" Target="../media/image1.png"/><Relationship Id="rId12" Type="http://schemas.openxmlformats.org/officeDocument/2006/relationships/image" Target="../media/image18.svg"/><Relationship Id="rId2" Type="http://schemas.openxmlformats.org/officeDocument/2006/relationships/notesSlide" Target="../notesSlides/notesSlide1.xml"/><Relationship Id="rId16" Type="http://schemas.openxmlformats.org/officeDocument/2006/relationships/image" Target="../media/image22.svg"/><Relationship Id="rId1" Type="http://schemas.openxmlformats.org/officeDocument/2006/relationships/slideLayout" Target="../slideLayouts/slideLayout7.xml"/><Relationship Id="rId15" Type="http://schemas.openxmlformats.org/officeDocument/2006/relationships/image" Target="../media/image3.png"/><Relationship Id="rId14" Type="http://schemas.openxmlformats.org/officeDocument/2006/relationships/image" Target="../media/image20.svg"/></Relationships>
</file>

<file path=ppt/slides/_rels/slide10.xml.rels><?xml version="1.0" encoding="UTF-8" standalone="yes"?>
<Relationships xmlns="http://schemas.openxmlformats.org/package/2006/relationships"><Relationship Id="rId8" Type="http://schemas.openxmlformats.org/officeDocument/2006/relationships/image" Target="../media/image44.svg"/><Relationship Id="rId2" Type="http://schemas.openxmlformats.org/officeDocument/2006/relationships/image" Target="../media/image17.png"/><Relationship Id="rId1" Type="http://schemas.openxmlformats.org/officeDocument/2006/relationships/slideLayout" Target="../slideLayouts/slideLayout7.xml"/><Relationship Id="rId10" Type="http://schemas.openxmlformats.org/officeDocument/2006/relationships/image" Target="../media/image19.png"/><Relationship Id="rId9" Type="http://schemas.openxmlformats.org/officeDocument/2006/relationships/image" Target="../media/image18.png"/><Relationship Id="rId4" Type="http://schemas.openxmlformats.org/officeDocument/2006/relationships/image" Target="../media/image50.svg"/></Relationships>
</file>

<file path=ppt/slides/_rels/slide11.xml.rels><?xml version="1.0" encoding="UTF-8" standalone="yes"?>
<Relationships xmlns="http://schemas.openxmlformats.org/package/2006/relationships"><Relationship Id="rId8" Type="http://schemas.openxmlformats.org/officeDocument/2006/relationships/image" Target="../media/image38.svg"/><Relationship Id="rId2" Type="http://schemas.openxmlformats.org/officeDocument/2006/relationships/image" Target="../media/image15.png"/><Relationship Id="rId1" Type="http://schemas.openxmlformats.org/officeDocument/2006/relationships/slideLayout" Target="../slideLayouts/slideLayout7.xml"/><Relationship Id="rId10" Type="http://schemas.openxmlformats.org/officeDocument/2006/relationships/image" Target="../media/image44.sv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44.svg"/><Relationship Id="rId2" Type="http://schemas.openxmlformats.org/officeDocument/2006/relationships/image" Target="../media/image17.png"/><Relationship Id="rId1" Type="http://schemas.openxmlformats.org/officeDocument/2006/relationships/slideLayout" Target="../slideLayouts/slideLayout7.xml"/><Relationship Id="rId10" Type="http://schemas.openxmlformats.org/officeDocument/2006/relationships/image" Target="../media/image20.png"/><Relationship Id="rId9" Type="http://schemas.openxmlformats.org/officeDocument/2006/relationships/image" Target="../media/image18.png"/><Relationship Id="rId4" Type="http://schemas.openxmlformats.org/officeDocument/2006/relationships/image" Target="../media/image50.svg"/></Relationships>
</file>

<file path=ppt/slides/_rels/slide13.xml.rels><?xml version="1.0" encoding="UTF-8" standalone="yes"?>
<Relationships xmlns="http://schemas.openxmlformats.org/package/2006/relationships"><Relationship Id="rId8" Type="http://schemas.openxmlformats.org/officeDocument/2006/relationships/image" Target="../media/image38.svg"/><Relationship Id="rId2" Type="http://schemas.openxmlformats.org/officeDocument/2006/relationships/image" Target="../media/image15.png"/><Relationship Id="rId1" Type="http://schemas.openxmlformats.org/officeDocument/2006/relationships/slideLayout" Target="../slideLayouts/slideLayout7.xml"/><Relationship Id="rId10" Type="http://schemas.openxmlformats.org/officeDocument/2006/relationships/image" Target="../media/image44.sv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38.sv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6.sv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50.svg"/></Relationships>
</file>

<file path=ppt/slides/_rels/slide16.xml.rels><?xml version="1.0" encoding="UTF-8" standalone="yes"?>
<Relationships xmlns="http://schemas.openxmlformats.org/package/2006/relationships"><Relationship Id="rId8" Type="http://schemas.openxmlformats.org/officeDocument/2006/relationships/image" Target="../media/image38.svg"/><Relationship Id="rId2" Type="http://schemas.openxmlformats.org/officeDocument/2006/relationships/image" Target="../media/image15.png"/><Relationship Id="rId1" Type="http://schemas.openxmlformats.org/officeDocument/2006/relationships/slideLayout" Target="../slideLayouts/slideLayout7.xml"/><Relationship Id="rId11" Type="http://schemas.openxmlformats.org/officeDocument/2006/relationships/image" Target="../media/image21.png"/><Relationship Id="rId10" Type="http://schemas.openxmlformats.org/officeDocument/2006/relationships/image" Target="../media/image44.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44.svg"/><Relationship Id="rId2" Type="http://schemas.openxmlformats.org/officeDocument/2006/relationships/image" Target="../media/image17.png"/><Relationship Id="rId1" Type="http://schemas.openxmlformats.org/officeDocument/2006/relationships/slideLayout" Target="../slideLayouts/slideLayout7.xml"/><Relationship Id="rId10" Type="http://schemas.openxmlformats.org/officeDocument/2006/relationships/image" Target="../media/image22.png"/><Relationship Id="rId9" Type="http://schemas.openxmlformats.org/officeDocument/2006/relationships/image" Target="../media/image18.pn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8" Type="http://schemas.openxmlformats.org/officeDocument/2006/relationships/image" Target="../media/image44.svg"/><Relationship Id="rId2" Type="http://schemas.openxmlformats.org/officeDocument/2006/relationships/image" Target="../media/image17.png"/><Relationship Id="rId1" Type="http://schemas.openxmlformats.org/officeDocument/2006/relationships/slideLayout" Target="../slideLayouts/slideLayout7.xml"/><Relationship Id="rId9" Type="http://schemas.openxmlformats.org/officeDocument/2006/relationships/image" Target="../media/image18.png"/><Relationship Id="rId4" Type="http://schemas.openxmlformats.org/officeDocument/2006/relationships/image" Target="../media/image50.svg"/></Relationships>
</file>

<file path=ppt/slides/_rels/slide19.xml.rels><?xml version="1.0" encoding="UTF-8" standalone="yes"?>
<Relationships xmlns="http://schemas.openxmlformats.org/package/2006/relationships"><Relationship Id="rId8" Type="http://schemas.openxmlformats.org/officeDocument/2006/relationships/image" Target="../media/image38.sv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6.sv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png"/><Relationship Id="rId19" Type="http://schemas.openxmlformats.org/officeDocument/2006/relationships/image" Target="../media/image180.svg"/><Relationship Id="rId4" Type="http://schemas.openxmlformats.org/officeDocument/2006/relationships/image" Target="../media/image40.svg"/></Relationships>
</file>

<file path=ppt/slides/_rels/slide20.xml.rels><?xml version="1.0" encoding="UTF-8" standalone="yes"?>
<Relationships xmlns="http://schemas.openxmlformats.org/package/2006/relationships"><Relationship Id="rId8" Type="http://schemas.openxmlformats.org/officeDocument/2006/relationships/image" Target="../media/image44.svg"/><Relationship Id="rId12"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7.xml"/><Relationship Id="rId11" Type="http://schemas.openxmlformats.org/officeDocument/2006/relationships/image" Target="../media/image10.svg"/></Relationships>
</file>

<file path=ppt/slides/_rels/slide21.xml.rels><?xml version="1.0" encoding="UTF-8" standalone="yes"?>
<Relationships xmlns="http://schemas.openxmlformats.org/package/2006/relationships"><Relationship Id="rId8" Type="http://schemas.openxmlformats.org/officeDocument/2006/relationships/image" Target="../media/image44.svg"/><Relationship Id="rId2" Type="http://schemas.openxmlformats.org/officeDocument/2006/relationships/image" Target="../media/image17.png"/><Relationship Id="rId1" Type="http://schemas.openxmlformats.org/officeDocument/2006/relationships/slideLayout" Target="../slideLayouts/slideLayout7.xml"/><Relationship Id="rId9" Type="http://schemas.openxmlformats.org/officeDocument/2006/relationships/image" Target="../media/image18.png"/><Relationship Id="rId4" Type="http://schemas.openxmlformats.org/officeDocument/2006/relationships/image" Target="../media/image50.svg"/></Relationships>
</file>

<file path=ppt/slides/_rels/slide22.xml.rels><?xml version="1.0" encoding="UTF-8" standalone="yes"?>
<Relationships xmlns="http://schemas.openxmlformats.org/package/2006/relationships"><Relationship Id="rId8" Type="http://schemas.openxmlformats.org/officeDocument/2006/relationships/image" Target="../media/image38.sv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6.svg"/></Relationships>
</file>

<file path=ppt/slides/_rels/slide23.xml.rels><?xml version="1.0" encoding="UTF-8" standalone="yes"?>
<Relationships xmlns="http://schemas.openxmlformats.org/package/2006/relationships"><Relationship Id="rId8" Type="http://schemas.openxmlformats.org/officeDocument/2006/relationships/image" Target="../media/image44.svg"/><Relationship Id="rId2" Type="http://schemas.openxmlformats.org/officeDocument/2006/relationships/image" Target="../media/image17.png"/><Relationship Id="rId1" Type="http://schemas.openxmlformats.org/officeDocument/2006/relationships/slideLayout" Target="../slideLayouts/slideLayout7.xml"/><Relationship Id="rId9" Type="http://schemas.openxmlformats.org/officeDocument/2006/relationships/image" Target="../media/image18.png"/><Relationship Id="rId4" Type="http://schemas.openxmlformats.org/officeDocument/2006/relationships/image" Target="../media/image50.svg"/></Relationships>
</file>

<file path=ppt/slides/_rels/slide24.xml.rels><?xml version="1.0" encoding="UTF-8" standalone="yes"?>
<Relationships xmlns="http://schemas.openxmlformats.org/package/2006/relationships"><Relationship Id="rId13" Type="http://schemas.openxmlformats.org/officeDocument/2006/relationships/image" Target="../media/image26.png"/><Relationship Id="rId12" Type="http://schemas.openxmlformats.org/officeDocument/2006/relationships/image" Target="../media/image25.svg"/><Relationship Id="rId2" Type="http://schemas.openxmlformats.org/officeDocument/2006/relationships/image" Target="../media/image25.png"/><Relationship Id="rId16" Type="http://schemas.openxmlformats.org/officeDocument/2006/relationships/image" Target="../media/image29.svg"/><Relationship Id="rId1" Type="http://schemas.openxmlformats.org/officeDocument/2006/relationships/slideLayout" Target="../slideLayouts/slideLayout7.xml"/><Relationship Id="rId15" Type="http://schemas.openxmlformats.org/officeDocument/2006/relationships/image" Target="../media/image27.png"/><Relationship Id="rId14" Type="http://schemas.openxmlformats.org/officeDocument/2006/relationships/image" Target="../media/image27.sv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6.svg"/><Relationship Id="rId4" Type="http://schemas.openxmlformats.org/officeDocument/2006/relationships/image" Target="../media/image5.svg"/><Relationship Id="rId9" Type="http://schemas.openxmlformats.org/officeDocument/2006/relationships/image" Target="../media/image9.png"/><Relationship Id="rId14" Type="http://schemas.openxmlformats.org/officeDocument/2006/relationships/image" Target="../media/image67.sv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12.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14.png"/><Relationship Id="rId4" Type="http://schemas.openxmlformats.org/officeDocument/2006/relationships/image" Target="../media/image32.svg"/></Relationships>
</file>

<file path=ppt/slides/_rels/slide6.xml.rels><?xml version="1.0" encoding="UTF-8" standalone="yes"?>
<Relationships xmlns="http://schemas.openxmlformats.org/package/2006/relationships"><Relationship Id="rId8" Type="http://schemas.openxmlformats.org/officeDocument/2006/relationships/image" Target="../media/image38.sv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6.sv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38.svg"/><Relationship Id="rId2" Type="http://schemas.openxmlformats.org/officeDocument/2006/relationships/image" Target="../media/image15.png"/><Relationship Id="rId1" Type="http://schemas.openxmlformats.org/officeDocument/2006/relationships/slideLayout" Target="../slideLayouts/slideLayout7.xml"/><Relationship Id="rId10" Type="http://schemas.openxmlformats.org/officeDocument/2006/relationships/image" Target="../media/image44.sv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44.svg"/><Relationship Id="rId2" Type="http://schemas.openxmlformats.org/officeDocument/2006/relationships/image" Target="../media/image17.png"/><Relationship Id="rId1" Type="http://schemas.openxmlformats.org/officeDocument/2006/relationships/slideLayout" Target="../slideLayouts/slideLayout7.xml"/><Relationship Id="rId9" Type="http://schemas.openxmlformats.org/officeDocument/2006/relationships/image" Target="../media/image18.png"/><Relationship Id="rId4" Type="http://schemas.openxmlformats.org/officeDocument/2006/relationships/image" Target="../media/image50.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482422" y="1274865"/>
            <a:ext cx="15323155" cy="7813469"/>
            <a:chOff x="0" y="0"/>
            <a:chExt cx="4426901" cy="2257332"/>
          </a:xfrm>
        </p:grpSpPr>
        <p:sp>
          <p:nvSpPr>
            <p:cNvPr id="4" name="Freeform 4"/>
            <p:cNvSpPr/>
            <p:nvPr/>
          </p:nvSpPr>
          <p:spPr>
            <a:xfrm>
              <a:off x="92710" y="106680"/>
              <a:ext cx="4322761" cy="2137953"/>
            </a:xfrm>
            <a:custGeom>
              <a:avLst/>
              <a:gdLst/>
              <a:ahLst/>
              <a:cxnLst/>
              <a:rect l="l" t="t" r="r" b="b"/>
              <a:pathLst>
                <a:path w="4322761" h="2137953">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3"/>
                    <a:pt x="121679" y="2137953"/>
                  </a:cubicBezTo>
                  <a:lnTo>
                    <a:pt x="4176711" y="2137953"/>
                  </a:lnTo>
                  <a:cubicBezTo>
                    <a:pt x="4256721" y="2137953"/>
                    <a:pt x="4322761" y="2071912"/>
                    <a:pt x="4322761" y="1991903"/>
                  </a:cubicBezTo>
                  <a:lnTo>
                    <a:pt x="4322761" y="95250"/>
                  </a:lnTo>
                  <a:cubicBezTo>
                    <a:pt x="4322761" y="58420"/>
                    <a:pt x="4308791" y="25400"/>
                    <a:pt x="4287201" y="0"/>
                  </a:cubicBezTo>
                  <a:cubicBezTo>
                    <a:pt x="4293551" y="16510"/>
                    <a:pt x="4296091" y="34290"/>
                    <a:pt x="4296091" y="52070"/>
                  </a:cubicBezTo>
                  <a:lnTo>
                    <a:pt x="4296091" y="1948722"/>
                  </a:lnTo>
                  <a:lnTo>
                    <a:pt x="4296091" y="1948722"/>
                  </a:lnTo>
                  <a:close/>
                </a:path>
              </a:pathLst>
            </a:custGeom>
            <a:solidFill>
              <a:srgbClr val="704430"/>
            </a:solidFill>
          </p:spPr>
        </p:sp>
        <p:sp>
          <p:nvSpPr>
            <p:cNvPr id="5" name="Freeform 5"/>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rgbClr val="FFF3ED"/>
            </a:solidFill>
          </p:spPr>
        </p:sp>
        <p:sp>
          <p:nvSpPr>
            <p:cNvPr id="6" name="Freeform 6"/>
            <p:cNvSpPr/>
            <p:nvPr/>
          </p:nvSpPr>
          <p:spPr>
            <a:xfrm>
              <a:off x="0" y="0"/>
              <a:ext cx="4426901" cy="2257333"/>
            </a:xfrm>
            <a:custGeom>
              <a:avLst/>
              <a:gdLst/>
              <a:ahLst/>
              <a:cxnLst/>
              <a:rect l="l" t="t" r="r" b="b"/>
              <a:pathLst>
                <a:path w="4426901" h="2257333">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3"/>
                    <a:pt x="218396" y="2257333"/>
                  </a:cubicBezTo>
                  <a:lnTo>
                    <a:pt x="4268151" y="2257333"/>
                  </a:lnTo>
                  <a:cubicBezTo>
                    <a:pt x="4355781" y="2257333"/>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ubicBezTo>
                    <a:pt x="4415471" y="2098582"/>
                    <a:pt x="4415471" y="2098582"/>
                    <a:pt x="4415471" y="2098582"/>
                  </a:cubicBezTo>
                  <a:close/>
                </a:path>
              </a:pathLst>
            </a:custGeom>
            <a:solidFill>
              <a:srgbClr val="704430"/>
            </a:solidFill>
          </p:spPr>
        </p:sp>
      </p:gr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14553165" y="3409145"/>
            <a:ext cx="2149699" cy="3671846"/>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3105788" y="5820878"/>
            <a:ext cx="2624940" cy="3437422"/>
          </a:xfrm>
          <a:prstGeom prst="rect">
            <a:avLst/>
          </a:prstGeom>
        </p:spPr>
      </p:pic>
      <p:pic>
        <p:nvPicPr>
          <p:cNvPr id="18" name="Picture 1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0968" y="3695700"/>
            <a:ext cx="4333227" cy="6622346"/>
          </a:xfrm>
          <a:prstGeom prst="rect">
            <a:avLst/>
          </a:prstGeom>
        </p:spPr>
      </p:pic>
      <p:sp>
        <p:nvSpPr>
          <p:cNvPr id="20" name="TextBox 19"/>
          <p:cNvSpPr txBox="1"/>
          <p:nvPr/>
        </p:nvSpPr>
        <p:spPr>
          <a:xfrm>
            <a:off x="2667000" y="2113861"/>
            <a:ext cx="12268200" cy="355751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CHÀO MỪNG CÁC EM ĐẾN VỚI BÀI HỌC MỚI</a:t>
            </a:r>
            <a:endParaRPr lang="en-US" sz="80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3"/>
          <p:cNvGrpSpPr/>
          <p:nvPr/>
        </p:nvGrpSpPr>
        <p:grpSpPr>
          <a:xfrm>
            <a:off x="964276" y="647700"/>
            <a:ext cx="16267809" cy="8915400"/>
            <a:chOff x="0" y="0"/>
            <a:chExt cx="2999863" cy="1357400"/>
          </a:xfrm>
        </p:grpSpPr>
        <p:sp>
          <p:nvSpPr>
            <p:cNvPr id="16"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15"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17"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pic>
        <p:nvPicPr>
          <p:cNvPr id="19" name="Picture 2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188696" y="447515"/>
            <a:ext cx="3071223" cy="2663588"/>
          </a:xfrm>
          <a:prstGeom prst="rect">
            <a:avLst/>
          </a:prstGeom>
        </p:spPr>
      </p:pic>
      <p:pic>
        <p:nvPicPr>
          <p:cNvPr id="8"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266783" y="5736915"/>
            <a:ext cx="3266060" cy="4360031"/>
          </a:xfrm>
          <a:prstGeom prst="rect">
            <a:avLst/>
          </a:prstGeom>
        </p:spPr>
      </p:pic>
      <p:sp>
        <p:nvSpPr>
          <p:cNvPr id="10" name="Rectangle 9"/>
          <p:cNvSpPr/>
          <p:nvPr/>
        </p:nvSpPr>
        <p:spPr>
          <a:xfrm>
            <a:off x="4201594" y="1028700"/>
            <a:ext cx="9579674" cy="1200329"/>
          </a:xfrm>
          <a:prstGeom prst="rect">
            <a:avLst/>
          </a:prstGeom>
        </p:spPr>
        <p:txBody>
          <a:bodyPr wrap="none">
            <a:spAutoFit/>
          </a:bodyPr>
          <a:lstStyle/>
          <a:p>
            <a:pPr algn="ctr">
              <a:lnSpc>
                <a:spcPct val="150000"/>
              </a:lnSpc>
              <a:spcBef>
                <a:spcPts val="300"/>
              </a:spcBef>
              <a:spcAft>
                <a:spcPts val="300"/>
              </a:spcAft>
            </a:pPr>
            <a:r>
              <a:rPr lang="en-US" sz="4800" b="1" dirty="0" err="1">
                <a:solidFill>
                  <a:srgbClr val="FF0000"/>
                </a:solidFill>
                <a:latin typeface="Arial" panose="020B0604020202020204" pitchFamily="34" charset="0"/>
                <a:ea typeface="Calibri" panose="020F0502020204030204" pitchFamily="34" charset="0"/>
                <a:cs typeface="Arial" panose="020B0604020202020204" pitchFamily="34" charset="0"/>
              </a:rPr>
              <a:t>Bài</a:t>
            </a:r>
            <a:r>
              <a:rPr lang="en-US" sz="4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FF0000"/>
                </a:solidFill>
                <a:latin typeface="Arial" panose="020B0604020202020204" pitchFamily="34" charset="0"/>
                <a:ea typeface="Calibri" panose="020F0502020204030204" pitchFamily="34" charset="0"/>
                <a:cs typeface="Arial" panose="020B0604020202020204" pitchFamily="34" charset="0"/>
              </a:rPr>
              <a:t>tập</a:t>
            </a:r>
            <a:r>
              <a:rPr lang="en-US" sz="4800" b="1" dirty="0">
                <a:solidFill>
                  <a:srgbClr val="FF0000"/>
                </a:solidFill>
                <a:latin typeface="Arial" panose="020B0604020202020204" pitchFamily="34" charset="0"/>
                <a:ea typeface="Calibri" panose="020F0502020204030204" pitchFamily="34" charset="0"/>
                <a:cs typeface="Arial" panose="020B0604020202020204" pitchFamily="34" charset="0"/>
              </a:rPr>
              <a:t> 2: </a:t>
            </a:r>
            <a:r>
              <a:rPr lang="en-US" sz="4800" b="1" dirty="0" err="1">
                <a:latin typeface="Arial" panose="020B0604020202020204" pitchFamily="34" charset="0"/>
                <a:ea typeface="Calibri" panose="020F0502020204030204" pitchFamily="34" charset="0"/>
                <a:cs typeface="Arial" panose="020B0604020202020204" pitchFamily="34" charset="0"/>
              </a:rPr>
              <a:t>Trò</a:t>
            </a:r>
            <a:r>
              <a:rPr lang="en-US" sz="4800" b="1" dirty="0">
                <a:latin typeface="Arial" panose="020B0604020202020204" pitchFamily="34" charset="0"/>
                <a:ea typeface="Calibri" panose="020F0502020204030204" pitchFamily="34" charset="0"/>
                <a:cs typeface="Arial" panose="020B0604020202020204" pitchFamily="34" charset="0"/>
              </a:rPr>
              <a:t> </a:t>
            </a:r>
            <a:r>
              <a:rPr lang="en-US" sz="4800" b="1" dirty="0" err="1">
                <a:latin typeface="Arial" panose="020B0604020202020204" pitchFamily="34" charset="0"/>
                <a:ea typeface="Calibri" panose="020F0502020204030204" pitchFamily="34" charset="0"/>
                <a:cs typeface="Arial" panose="020B0604020202020204" pitchFamily="34" charset="0"/>
              </a:rPr>
              <a:t>chơi</a:t>
            </a:r>
            <a:r>
              <a:rPr lang="en-US" sz="4800" b="1" dirty="0">
                <a:latin typeface="Arial" panose="020B0604020202020204" pitchFamily="34" charset="0"/>
                <a:ea typeface="Calibri" panose="020F0502020204030204" pitchFamily="34" charset="0"/>
                <a:cs typeface="Arial" panose="020B0604020202020204" pitchFamily="34" charset="0"/>
              </a:rPr>
              <a:t> </a:t>
            </a:r>
            <a:r>
              <a:rPr lang="en-US"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sz="4800" b="1" i="1" dirty="0" smtClean="0">
                <a:solidFill>
                  <a:srgbClr val="FF0000"/>
                </a:solidFill>
                <a:latin typeface="Arial" panose="020B0604020202020204" pitchFamily="34" charset="0"/>
                <a:ea typeface="Calibri" panose="020F0502020204030204" pitchFamily="34" charset="0"/>
                <a:cs typeface="Arial" panose="020B0604020202020204" pitchFamily="34" charset="0"/>
              </a:rPr>
              <a:t>GHÉP CẶP</a:t>
            </a:r>
            <a:r>
              <a:rPr lang="en-US"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8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11" name="Rectangle 10"/>
          <p:cNvSpPr/>
          <p:nvPr/>
        </p:nvSpPr>
        <p:spPr>
          <a:xfrm>
            <a:off x="2801005" y="2410242"/>
            <a:ext cx="12594349" cy="2123658"/>
          </a:xfrm>
          <a:prstGeom prst="rect">
            <a:avLst/>
          </a:prstGeom>
        </p:spPr>
        <p:txBody>
          <a:bodyPr wrap="square">
            <a:spAutoFit/>
          </a:bodyPr>
          <a:lstStyle/>
          <a:p>
            <a:pPr algn="ctr">
              <a:lnSpc>
                <a:spcPct val="150000"/>
              </a:lnSpc>
              <a:spcBef>
                <a:spcPts val="300"/>
              </a:spcBef>
              <a:spcAft>
                <a:spcPts val="300"/>
              </a:spcAft>
            </a:pPr>
            <a:r>
              <a:rPr lang="en-US" sz="4400" b="1" i="1" dirty="0" err="1">
                <a:solidFill>
                  <a:srgbClr val="C00000"/>
                </a:solidFill>
                <a:latin typeface="Arial" panose="020B0604020202020204" pitchFamily="34" charset="0"/>
                <a:ea typeface="Calibri" panose="020F0502020204030204" pitchFamily="34" charset="0"/>
                <a:cs typeface="Arial" panose="020B0604020202020204" pitchFamily="34" charset="0"/>
              </a:rPr>
              <a:t>Luật</a:t>
            </a:r>
            <a:r>
              <a:rPr lang="en-US" sz="4400" b="1" i="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b="1" i="1" dirty="0" err="1">
                <a:solidFill>
                  <a:srgbClr val="C00000"/>
                </a:solidFill>
                <a:latin typeface="Arial" panose="020B0604020202020204" pitchFamily="34" charset="0"/>
                <a:ea typeface="Calibri" panose="020F0502020204030204" pitchFamily="34" charset="0"/>
                <a:cs typeface="Arial" panose="020B0604020202020204" pitchFamily="34" charset="0"/>
              </a:rPr>
              <a:t>chơi</a:t>
            </a:r>
            <a:r>
              <a:rPr lang="en-US" sz="4400" b="1" i="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Các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em</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ghép</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cặp</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với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bạn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bên</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cạnh</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và</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smtClean="0">
                <a:latin typeface="Arial" panose="020B0604020202020204" pitchFamily="34" charset="0"/>
                <a:ea typeface="Calibri" panose="020F0502020204030204" pitchFamily="34" charset="0"/>
                <a:cs typeface="Arial" panose="020B0604020202020204" pitchFamily="34" charset="0"/>
              </a:rPr>
              <a:t>so </a:t>
            </a:r>
            <a:r>
              <a:rPr lang="en-US" sz="4400" dirty="0" err="1" smtClean="0">
                <a:latin typeface="Arial" panose="020B0604020202020204" pitchFamily="34" charset="0"/>
                <a:ea typeface="Calibri" panose="020F0502020204030204" pitchFamily="34" charset="0"/>
                <a:cs typeface="Arial" panose="020B0604020202020204" pitchFamily="34" charset="0"/>
              </a:rPr>
              <a:t>sánh</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các</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phép</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toán</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dưới</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đây</a:t>
            </a:r>
            <a:r>
              <a:rPr lang="en-US" sz="4400" dirty="0" smtClean="0">
                <a:latin typeface="Arial" panose="020B0604020202020204" pitchFamily="34" charset="0"/>
                <a:ea typeface="Calibri" panose="020F0502020204030204" pitchFamily="34" charset="0"/>
                <a:cs typeface="Arial" panose="020B0604020202020204" pitchFamily="34" charset="0"/>
              </a:rPr>
              <a:t>.</a:t>
            </a:r>
            <a:endParaRPr lang="en-US" sz="4400" dirty="0">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4746564" y="4817879"/>
            <a:ext cx="9144000" cy="3902415"/>
          </a:xfrm>
          <a:prstGeom prst="rect">
            <a:avLst/>
          </a:prstGeom>
        </p:spPr>
        <p:txBody>
          <a:bodyPr>
            <a:spAutoFit/>
          </a:bodyPr>
          <a:lstStyle/>
          <a:p>
            <a:pPr algn="just">
              <a:lnSpc>
                <a:spcPct val="150000"/>
              </a:lnSpc>
              <a:spcBef>
                <a:spcPts val="300"/>
              </a:spcBef>
              <a:spcAft>
                <a:spcPts val="300"/>
              </a:spcAft>
            </a:pPr>
            <a:r>
              <a:rPr lang="nl-NL" sz="4000" dirty="0">
                <a:solidFill>
                  <a:srgbClr val="FF0000"/>
                </a:solidFill>
                <a:latin typeface="Arial" panose="020B0604020202020204" pitchFamily="34" charset="0"/>
                <a:ea typeface="Times New Roman" panose="02020603050405020304" pitchFamily="18" charset="0"/>
                <a:cs typeface="Arial" panose="020B0604020202020204" pitchFamily="34" charset="0"/>
              </a:rPr>
              <a:t>&gt;, &lt;, = ?</a:t>
            </a:r>
            <a:endParaRPr lang="en-US" sz="40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29 100 ? 26 189</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38 197 ? 38 307</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 52 740 ? 50 000 + 2 000 + 700 + 40</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240DE09B-7223-3171-D806-E9BCA8D4C4A9}"/>
              </a:ext>
            </a:extLst>
          </p:cNvPr>
          <p:cNvPicPr>
            <a:picLocks noChangeAspect="1"/>
          </p:cNvPicPr>
          <p:nvPr/>
        </p:nvPicPr>
        <p:blipFill rotWithShape="1">
          <a:blip r:embed="rId10">
            <a:extLst>
              <a:ext uri="{28A0092B-C50C-407E-A947-70E740481C1C}">
                <a14:useLocalDpi xmlns:a14="http://schemas.microsoft.com/office/drawing/2010/main" val="0"/>
              </a:ext>
            </a:extLst>
          </a:blip>
          <a:srcRect l="5920" t="12560" r="63009" b="44953"/>
          <a:stretch/>
        </p:blipFill>
        <p:spPr>
          <a:xfrm>
            <a:off x="10221729" y="4927905"/>
            <a:ext cx="3646668" cy="2804978"/>
          </a:xfrm>
          <a:prstGeom prst="rect">
            <a:avLst/>
          </a:prstGeom>
        </p:spPr>
      </p:pic>
    </p:spTree>
    <p:extLst>
      <p:ext uri="{BB962C8B-B14F-4D97-AF65-F5344CB8AC3E}">
        <p14:creationId xmlns:p14="http://schemas.microsoft.com/office/powerpoint/2010/main" val="12525590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3"/>
          <p:cNvGrpSpPr/>
          <p:nvPr/>
        </p:nvGrpSpPr>
        <p:grpSpPr>
          <a:xfrm>
            <a:off x="2514599" y="647700"/>
            <a:ext cx="13182601" cy="8915400"/>
            <a:chOff x="0" y="0"/>
            <a:chExt cx="2999863" cy="1357400"/>
          </a:xfrm>
        </p:grpSpPr>
        <p:sp>
          <p:nvSpPr>
            <p:cNvPr id="16"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15"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17"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pic>
        <p:nvPicPr>
          <p:cNvPr id="18"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00200" y="397453"/>
            <a:ext cx="2485505" cy="2628899"/>
          </a:xfrm>
          <a:prstGeom prst="rect">
            <a:avLst/>
          </a:prstGeom>
        </p:spPr>
      </p:pic>
      <p:pic>
        <p:nvPicPr>
          <p:cNvPr id="19" name="Picture 2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088001" y="6523440"/>
            <a:ext cx="3793395" cy="3289907"/>
          </a:xfrm>
          <a:prstGeom prst="rect">
            <a:avLst/>
          </a:prstGeom>
        </p:spPr>
      </p:pic>
      <p:sp>
        <p:nvSpPr>
          <p:cNvPr id="3" name="Rectangle 2"/>
          <p:cNvSpPr/>
          <p:nvPr/>
        </p:nvSpPr>
        <p:spPr>
          <a:xfrm>
            <a:off x="4495631" y="972747"/>
            <a:ext cx="8991600" cy="4016484"/>
          </a:xfrm>
          <a:prstGeom prst="rect">
            <a:avLst/>
          </a:prstGeom>
        </p:spPr>
        <p:txBody>
          <a:bodyPr wrap="square">
            <a:spAutoFit/>
          </a:bodyPr>
          <a:lstStyle/>
          <a:p>
            <a:pPr algn="ctr">
              <a:lnSpc>
                <a:spcPct val="150000"/>
              </a:lnSpc>
              <a:spcBef>
                <a:spcPts val="300"/>
              </a:spcBef>
              <a:spcAft>
                <a:spcPts val="300"/>
              </a:spcAft>
            </a:pPr>
            <a:r>
              <a:rPr lang="nl-NL" sz="40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Bài giải</a:t>
            </a:r>
          </a:p>
          <a:p>
            <a:pPr algn="just">
              <a:lnSpc>
                <a:spcPct val="150000"/>
              </a:lnSpc>
              <a:spcBef>
                <a:spcPts val="300"/>
              </a:spcBef>
              <a:spcAft>
                <a:spcPts val="300"/>
              </a:spcAft>
            </a:pP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29 100 &gt; 26 189</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38 197 &lt; 38 307</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 52 740 = 50 000 + 2 000 + 700 + 40</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3438319" y="5067300"/>
            <a:ext cx="11106223" cy="3862596"/>
          </a:xfrm>
          <a:prstGeom prst="rect">
            <a:avLst/>
          </a:prstGeom>
        </p:spPr>
        <p:txBody>
          <a:bodyPr wrap="square">
            <a:spAutoFit/>
          </a:bodyPr>
          <a:lstStyle/>
          <a:p>
            <a:pPr marL="571500" indent="-571500" algn="just">
              <a:lnSpc>
                <a:spcPct val="150000"/>
              </a:lnSpc>
              <a:spcBef>
                <a:spcPts val="300"/>
              </a:spcBef>
              <a:spcAft>
                <a:spcPts val="300"/>
              </a:spcAft>
              <a:buFont typeface="Arial" panose="020B0604020202020204" pitchFamily="34" charset="0"/>
              <a:buChar char="•"/>
            </a:pPr>
            <a:r>
              <a:rPr lang="nl-NL" sz="4000" i="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So </a:t>
            </a:r>
            <a:r>
              <a:rPr lang="nl-NL" sz="4000" i="1" dirty="0">
                <a:solidFill>
                  <a:srgbClr val="0070C0"/>
                </a:solidFill>
                <a:latin typeface="Arial" panose="020B0604020202020204" pitchFamily="34" charset="0"/>
                <a:ea typeface="Times New Roman" panose="02020603050405020304" pitchFamily="18" charset="0"/>
                <a:cs typeface="Arial" panose="020B0604020202020204" pitchFamily="34" charset="0"/>
              </a:rPr>
              <a:t>sánh từng cặp chữ số ở cùng một hàng, kể từ trái sang phải.</a:t>
            </a:r>
            <a:endParaRPr lang="en-US" sz="4000" i="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Arial" panose="020B0604020202020204" pitchFamily="34" charset="0"/>
              <a:buChar char="•"/>
            </a:pPr>
            <a:r>
              <a:rPr lang="nl-NL" sz="4000" i="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Cặp </a:t>
            </a:r>
            <a:r>
              <a:rPr lang="nl-NL" sz="4000" i="1" dirty="0">
                <a:solidFill>
                  <a:srgbClr val="0070C0"/>
                </a:solidFill>
                <a:latin typeface="Arial" panose="020B0604020202020204" pitchFamily="34" charset="0"/>
                <a:ea typeface="Times New Roman" panose="02020603050405020304" pitchFamily="18" charset="0"/>
                <a:cs typeface="Arial" panose="020B0604020202020204" pitchFamily="34" charset="0"/>
              </a:rPr>
              <a:t>chữ số đầu tiên khác nhau: Số có chữ số lớn hơn thì lớn hơn. </a:t>
            </a:r>
            <a:endParaRPr lang="en-US" sz="4000" i="1" dirty="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765918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barn(inVertical)">
                                      <p:cBhvr>
                                        <p:cTn id="3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3"/>
          <p:cNvGrpSpPr/>
          <p:nvPr/>
        </p:nvGrpSpPr>
        <p:grpSpPr>
          <a:xfrm>
            <a:off x="533400" y="419100"/>
            <a:ext cx="17145000" cy="9448800"/>
            <a:chOff x="0" y="0"/>
            <a:chExt cx="2999863" cy="1357400"/>
          </a:xfrm>
        </p:grpSpPr>
        <p:sp>
          <p:nvSpPr>
            <p:cNvPr id="16"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15"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17"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pic>
        <p:nvPicPr>
          <p:cNvPr id="19" name="Picture 2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011400" y="7596114"/>
            <a:ext cx="3092315" cy="2681881"/>
          </a:xfrm>
          <a:prstGeom prst="rect">
            <a:avLst/>
          </a:prstGeom>
        </p:spPr>
      </p:pic>
      <p:pic>
        <p:nvPicPr>
          <p:cNvPr id="8"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21741" y="6417501"/>
            <a:ext cx="2781217" cy="3712789"/>
          </a:xfrm>
          <a:prstGeom prst="rect">
            <a:avLst/>
          </a:prstGeom>
        </p:spPr>
      </p:pic>
      <p:pic>
        <p:nvPicPr>
          <p:cNvPr id="5" name="Picture 4"/>
          <p:cNvPicPr>
            <a:picLocks noChangeAspect="1"/>
          </p:cNvPicPr>
          <p:nvPr/>
        </p:nvPicPr>
        <p:blipFill>
          <a:blip r:embed="rId10"/>
          <a:stretch>
            <a:fillRect/>
          </a:stretch>
        </p:blipFill>
        <p:spPr>
          <a:xfrm>
            <a:off x="5897925" y="3316848"/>
            <a:ext cx="8732475" cy="6129651"/>
          </a:xfrm>
          <a:prstGeom prst="rect">
            <a:avLst/>
          </a:prstGeom>
        </p:spPr>
      </p:pic>
      <p:sp>
        <p:nvSpPr>
          <p:cNvPr id="7" name="Rectangle 6"/>
          <p:cNvSpPr/>
          <p:nvPr/>
        </p:nvSpPr>
        <p:spPr>
          <a:xfrm>
            <a:off x="1344909" y="850959"/>
            <a:ext cx="15296971" cy="2862322"/>
          </a:xfrm>
          <a:prstGeom prst="rect">
            <a:avLst/>
          </a:prstGeom>
        </p:spPr>
        <p:txBody>
          <a:bodyPr wrap="square">
            <a:spAutoFit/>
          </a:bodyPr>
          <a:lstStyle/>
          <a:p>
            <a:pPr algn="just">
              <a:lnSpc>
                <a:spcPct val="150000"/>
              </a:lnSpc>
              <a:spcBef>
                <a:spcPts val="300"/>
              </a:spcBef>
              <a:spcAft>
                <a:spcPts val="300"/>
              </a:spcAft>
            </a:pPr>
            <a:r>
              <a:rPr lang="nl-NL" sz="40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Bài tập 3: </a:t>
            </a: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Một </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cây thần kì ra các quả với màu sắc khác nhau. Bạn khỉ sẽ leo theo các cành ghi số lớn hơn để lấy quả. Hỏi bạn khỉ lấy được quả màu gì?</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24898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3"/>
          <p:cNvGrpSpPr/>
          <p:nvPr/>
        </p:nvGrpSpPr>
        <p:grpSpPr>
          <a:xfrm>
            <a:off x="3390900" y="2029900"/>
            <a:ext cx="11887200" cy="6629400"/>
            <a:chOff x="0" y="0"/>
            <a:chExt cx="2999863" cy="1357400"/>
          </a:xfrm>
        </p:grpSpPr>
        <p:sp>
          <p:nvSpPr>
            <p:cNvPr id="16"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15"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17"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pic>
        <p:nvPicPr>
          <p:cNvPr id="18"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66799" y="5344600"/>
            <a:ext cx="3676882" cy="3889010"/>
          </a:xfrm>
          <a:prstGeom prst="rect">
            <a:avLst/>
          </a:prstGeom>
        </p:spPr>
      </p:pic>
      <p:pic>
        <p:nvPicPr>
          <p:cNvPr id="19" name="Picture 2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3119787" y="354379"/>
            <a:ext cx="3935402" cy="3413067"/>
          </a:xfrm>
          <a:prstGeom prst="rect">
            <a:avLst/>
          </a:prstGeom>
        </p:spPr>
      </p:pic>
      <p:sp>
        <p:nvSpPr>
          <p:cNvPr id="2" name="Rectangle 1"/>
          <p:cNvSpPr/>
          <p:nvPr/>
        </p:nvSpPr>
        <p:spPr>
          <a:xfrm>
            <a:off x="4113103" y="2679483"/>
            <a:ext cx="10442794" cy="5119350"/>
          </a:xfrm>
          <a:prstGeom prst="rect">
            <a:avLst/>
          </a:prstGeom>
        </p:spPr>
        <p:txBody>
          <a:bodyPr wrap="square">
            <a:spAutoFit/>
          </a:bodyPr>
          <a:lstStyle/>
          <a:p>
            <a:pPr algn="ctr">
              <a:lnSpc>
                <a:spcPct val="150000"/>
              </a:lnSpc>
              <a:spcAft>
                <a:spcPts val="800"/>
              </a:spcAft>
            </a:pPr>
            <a:r>
              <a:rPr lang="nl-NL" sz="40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Bài giải</a:t>
            </a:r>
          </a:p>
          <a:p>
            <a:pPr algn="just">
              <a:lnSpc>
                <a:spcPct val="150000"/>
              </a:lnSpc>
              <a:spcAft>
                <a:spcPts val="800"/>
              </a:spcAft>
            </a:pP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Ở </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ngã rẽ đầu tiên, 92 800 &gt; 92 715 &gt; 90 634. </a:t>
            </a:r>
            <a:endPar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800"/>
              </a:spcAft>
            </a:pPr>
            <a:r>
              <a:rPr lang="nl-NL" sz="4000" i="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Vậy </a:t>
            </a:r>
            <a:r>
              <a:rPr lang="nl-NL" sz="4000" i="1" dirty="0">
                <a:solidFill>
                  <a:srgbClr val="FF0000"/>
                </a:solidFill>
                <a:latin typeface="Arial" panose="020B0604020202020204" pitchFamily="34" charset="0"/>
                <a:ea typeface="Times New Roman" panose="02020603050405020304" pitchFamily="18" charset="0"/>
                <a:cs typeface="Arial" panose="020B0604020202020204" pitchFamily="34" charset="0"/>
              </a:rPr>
              <a:t>bạn khỉ leo lên cành cây ghi số 92 800.</a:t>
            </a:r>
            <a:endParaRPr lang="en-US" sz="4000" i="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Ở ngã rẽ tiếp theo, 74 00 &gt; 73 709. </a:t>
            </a:r>
            <a:endPar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800"/>
              </a:spcAft>
            </a:pPr>
            <a:r>
              <a:rPr lang="nl-NL" sz="4000" i="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Vậy </a:t>
            </a:r>
            <a:r>
              <a:rPr lang="nl-NL" sz="4000" i="1" dirty="0">
                <a:solidFill>
                  <a:srgbClr val="FF0000"/>
                </a:solidFill>
                <a:latin typeface="Arial" panose="020B0604020202020204" pitchFamily="34" charset="0"/>
                <a:ea typeface="Times New Roman" panose="02020603050405020304" pitchFamily="18" charset="0"/>
                <a:cs typeface="Arial" panose="020B0604020202020204" pitchFamily="34" charset="0"/>
              </a:rPr>
              <a:t>bạn khỉ leo lên cành cây ghi số 74 000. </a:t>
            </a:r>
            <a:endParaRPr lang="en-US" sz="4000" i="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680466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64276" y="647700"/>
            <a:ext cx="16267809" cy="8915400"/>
            <a:chOff x="0" y="0"/>
            <a:chExt cx="2999863" cy="1357400"/>
          </a:xfrm>
        </p:grpSpPr>
        <p:sp>
          <p:nvSpPr>
            <p:cNvPr id="4"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5"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6"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6200" y="113855"/>
            <a:ext cx="4553307" cy="2591246"/>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840518" y="6591301"/>
            <a:ext cx="3279643" cy="3468854"/>
          </a:xfrm>
          <a:prstGeom prst="rect">
            <a:avLst/>
          </a:prstGeom>
        </p:spPr>
      </p:pic>
      <p:sp>
        <p:nvSpPr>
          <p:cNvPr id="7" name="Rectangle 6"/>
          <p:cNvSpPr/>
          <p:nvPr/>
        </p:nvSpPr>
        <p:spPr>
          <a:xfrm>
            <a:off x="6678287" y="1383374"/>
            <a:ext cx="4839786" cy="1077218"/>
          </a:xfrm>
          <a:prstGeom prst="rect">
            <a:avLst/>
          </a:prstGeom>
        </p:spPr>
        <p:txBody>
          <a:bodyPr wrap="none">
            <a:spAutoFit/>
          </a:bodyPr>
          <a:lstStyle/>
          <a:p>
            <a:pPr algn="ctr"/>
            <a:r>
              <a:rPr lang="en-US" sz="64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LUYỆN TẬP</a:t>
            </a:r>
            <a:endParaRPr lang="en-US" sz="6400" b="1" dirty="0">
              <a:solidFill>
                <a:schemeClr val="accent5">
                  <a:lumMod val="75000"/>
                </a:schemeClr>
              </a:solidFill>
              <a:latin typeface="Arial" panose="020B0604020202020204" pitchFamily="34" charset="0"/>
              <a:cs typeface="Arial" panose="020B0604020202020204" pitchFamily="34" charset="0"/>
            </a:endParaRPr>
          </a:p>
        </p:txBody>
      </p:sp>
      <p:sp>
        <p:nvSpPr>
          <p:cNvPr id="8" name="Rectangle 7"/>
          <p:cNvSpPr/>
          <p:nvPr/>
        </p:nvSpPr>
        <p:spPr>
          <a:xfrm>
            <a:off x="2049680" y="2705100"/>
            <a:ext cx="14097000" cy="6017032"/>
          </a:xfrm>
          <a:prstGeom prst="rect">
            <a:avLst/>
          </a:prstGeom>
        </p:spPr>
        <p:txBody>
          <a:bodyPr wrap="square">
            <a:spAutoFit/>
          </a:bodyPr>
          <a:lstStyle/>
          <a:p>
            <a:pPr algn="just">
              <a:lnSpc>
                <a:spcPct val="150000"/>
              </a:lnSpc>
              <a:spcBef>
                <a:spcPts val="300"/>
              </a:spcBef>
              <a:spcAft>
                <a:spcPts val="300"/>
              </a:spcAft>
            </a:pPr>
            <a:r>
              <a:rPr lang="nl-NL" sz="40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Bài tập 1: </a:t>
            </a: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Bốn </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huyện A, B, C, D có số dân là:</a:t>
            </a:r>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Arial" panose="020B0604020202020204" pitchFamily="34" charset="0"/>
              <a:buChar char="•"/>
            </a:pP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Huyện </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73 017 </a:t>
            </a: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người.</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Huyện </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78 655 người.</a:t>
            </a:r>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Arial" panose="020B0604020202020204" pitchFamily="34" charset="0"/>
              <a:buChar char="•"/>
            </a:pP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Huyện </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 75 400 </a:t>
            </a: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người.</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Huyện </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D: 73 420 người.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Sắp xếp các số trên theo thứ tự từ bé đến lớn.</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Huyện nào có đông dân nhất?</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 Huyện nào có ít dân nhất?</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203517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additive="base">
                                        <p:cTn id="18"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additive="base">
                                        <p:cTn id="2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 calcmode="lin" valueType="num">
                                      <p:cBhvr additive="base">
                                        <p:cTn id="30"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 calcmode="lin" valueType="num">
                                      <p:cBhvr additive="base">
                                        <p:cTn id="36"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additive="base">
                                        <p:cTn id="42"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5257800" y="1485900"/>
            <a:ext cx="12344400" cy="7315200"/>
            <a:chOff x="0" y="0"/>
            <a:chExt cx="2102490" cy="1127575"/>
          </a:xfrm>
        </p:grpSpPr>
        <p:sp>
          <p:nvSpPr>
            <p:cNvPr id="8" name="Freeform 8"/>
            <p:cNvSpPr/>
            <p:nvPr/>
          </p:nvSpPr>
          <p:spPr>
            <a:xfrm>
              <a:off x="92710" y="106680"/>
              <a:ext cx="1998350" cy="1008195"/>
            </a:xfrm>
            <a:custGeom>
              <a:avLst/>
              <a:gdLst/>
              <a:ahLst/>
              <a:cxnLst/>
              <a:rect l="l" t="t" r="r" b="b"/>
              <a:pathLst>
                <a:path w="1998350" h="1008195">
                  <a:moveTo>
                    <a:pt x="1971679" y="818965"/>
                  </a:moveTo>
                  <a:cubicBezTo>
                    <a:pt x="1971679" y="906595"/>
                    <a:pt x="1895479" y="977715"/>
                    <a:pt x="1814200" y="977715"/>
                  </a:cubicBezTo>
                  <a:lnTo>
                    <a:pt x="66040" y="977715"/>
                  </a:lnTo>
                  <a:cubicBezTo>
                    <a:pt x="43180" y="977715"/>
                    <a:pt x="20320" y="972635"/>
                    <a:pt x="0" y="963745"/>
                  </a:cubicBezTo>
                  <a:cubicBezTo>
                    <a:pt x="26670" y="991685"/>
                    <a:pt x="63500" y="1008195"/>
                    <a:pt x="106864" y="1008195"/>
                  </a:cubicBezTo>
                  <a:lnTo>
                    <a:pt x="1852300" y="1008195"/>
                  </a:lnTo>
                  <a:cubicBezTo>
                    <a:pt x="1932310" y="1008195"/>
                    <a:pt x="1998350" y="942155"/>
                    <a:pt x="1998350" y="862145"/>
                  </a:cubicBezTo>
                  <a:lnTo>
                    <a:pt x="1998350" y="95250"/>
                  </a:lnTo>
                  <a:cubicBezTo>
                    <a:pt x="1998350" y="58420"/>
                    <a:pt x="1984379" y="25400"/>
                    <a:pt x="1962790" y="0"/>
                  </a:cubicBezTo>
                  <a:cubicBezTo>
                    <a:pt x="1969140" y="16510"/>
                    <a:pt x="1971679" y="34290"/>
                    <a:pt x="1971679" y="52070"/>
                  </a:cubicBezTo>
                  <a:lnTo>
                    <a:pt x="1971679" y="818965"/>
                  </a:lnTo>
                  <a:lnTo>
                    <a:pt x="1971679" y="818965"/>
                  </a:lnTo>
                  <a:close/>
                </a:path>
              </a:pathLst>
            </a:custGeom>
            <a:solidFill>
              <a:srgbClr val="704430"/>
            </a:solidFill>
          </p:spPr>
        </p:sp>
        <p:sp>
          <p:nvSpPr>
            <p:cNvPr id="9" name="Freeform 9"/>
            <p:cNvSpPr/>
            <p:nvPr/>
          </p:nvSpPr>
          <p:spPr>
            <a:xfrm>
              <a:off x="12700" y="12700"/>
              <a:ext cx="2037720" cy="1058995"/>
            </a:xfrm>
            <a:custGeom>
              <a:avLst/>
              <a:gdLst/>
              <a:ahLst/>
              <a:cxnLst/>
              <a:rect l="l" t="t" r="r" b="b"/>
              <a:pathLst>
                <a:path w="2037720" h="1058995">
                  <a:moveTo>
                    <a:pt x="146050" y="1058995"/>
                  </a:moveTo>
                  <a:lnTo>
                    <a:pt x="1891670" y="1058995"/>
                  </a:lnTo>
                  <a:cubicBezTo>
                    <a:pt x="1971680" y="1058995"/>
                    <a:pt x="2037720" y="992955"/>
                    <a:pt x="2037720" y="912945"/>
                  </a:cubicBezTo>
                  <a:lnTo>
                    <a:pt x="2037720" y="146050"/>
                  </a:lnTo>
                  <a:cubicBezTo>
                    <a:pt x="2037720" y="66040"/>
                    <a:pt x="1971680" y="0"/>
                    <a:pt x="1891670" y="0"/>
                  </a:cubicBezTo>
                  <a:lnTo>
                    <a:pt x="146050" y="0"/>
                  </a:lnTo>
                  <a:cubicBezTo>
                    <a:pt x="66040" y="0"/>
                    <a:pt x="0" y="66040"/>
                    <a:pt x="0" y="146050"/>
                  </a:cubicBezTo>
                  <a:lnTo>
                    <a:pt x="0" y="912945"/>
                  </a:lnTo>
                  <a:cubicBezTo>
                    <a:pt x="0" y="994225"/>
                    <a:pt x="66040" y="1058995"/>
                    <a:pt x="146050" y="1058995"/>
                  </a:cubicBezTo>
                  <a:close/>
                </a:path>
              </a:pathLst>
            </a:custGeom>
            <a:solidFill>
              <a:srgbClr val="FFF3ED"/>
            </a:solidFill>
          </p:spPr>
        </p:sp>
        <p:sp>
          <p:nvSpPr>
            <p:cNvPr id="10" name="Freeform 10"/>
            <p:cNvSpPr/>
            <p:nvPr/>
          </p:nvSpPr>
          <p:spPr>
            <a:xfrm>
              <a:off x="0" y="0"/>
              <a:ext cx="2102490" cy="1127575"/>
            </a:xfrm>
            <a:custGeom>
              <a:avLst/>
              <a:gdLst/>
              <a:ahLst/>
              <a:cxnLst/>
              <a:rect l="l" t="t" r="r" b="b"/>
              <a:pathLst>
                <a:path w="2102490" h="1127575">
                  <a:moveTo>
                    <a:pt x="2038990" y="74930"/>
                  </a:moveTo>
                  <a:cubicBezTo>
                    <a:pt x="2011050" y="30480"/>
                    <a:pt x="1961520" y="0"/>
                    <a:pt x="1904370" y="0"/>
                  </a:cubicBezTo>
                  <a:lnTo>
                    <a:pt x="158750" y="0"/>
                  </a:lnTo>
                  <a:cubicBezTo>
                    <a:pt x="71120" y="0"/>
                    <a:pt x="0" y="71120"/>
                    <a:pt x="0" y="158750"/>
                  </a:cubicBezTo>
                  <a:lnTo>
                    <a:pt x="0" y="925645"/>
                  </a:lnTo>
                  <a:cubicBezTo>
                    <a:pt x="0" y="977715"/>
                    <a:pt x="25400" y="1023435"/>
                    <a:pt x="63500" y="1052645"/>
                  </a:cubicBezTo>
                  <a:cubicBezTo>
                    <a:pt x="91440" y="1097095"/>
                    <a:pt x="140970" y="1127575"/>
                    <a:pt x="201269" y="1127575"/>
                  </a:cubicBezTo>
                  <a:lnTo>
                    <a:pt x="1943740" y="1127575"/>
                  </a:lnTo>
                  <a:cubicBezTo>
                    <a:pt x="2031370" y="1127575"/>
                    <a:pt x="2102490" y="1056455"/>
                    <a:pt x="2102490" y="968825"/>
                  </a:cubicBezTo>
                  <a:lnTo>
                    <a:pt x="2102490" y="201930"/>
                  </a:lnTo>
                  <a:cubicBezTo>
                    <a:pt x="2102489" y="149860"/>
                    <a:pt x="2077089" y="104140"/>
                    <a:pt x="2038990" y="74930"/>
                  </a:cubicBezTo>
                  <a:close/>
                  <a:moveTo>
                    <a:pt x="12700" y="925645"/>
                  </a:moveTo>
                  <a:lnTo>
                    <a:pt x="12700" y="158750"/>
                  </a:lnTo>
                  <a:cubicBezTo>
                    <a:pt x="12700" y="78740"/>
                    <a:pt x="78740" y="12700"/>
                    <a:pt x="158750" y="12700"/>
                  </a:cubicBezTo>
                  <a:lnTo>
                    <a:pt x="1904370" y="12700"/>
                  </a:lnTo>
                  <a:cubicBezTo>
                    <a:pt x="1984380" y="12700"/>
                    <a:pt x="2050420" y="78740"/>
                    <a:pt x="2050420" y="158750"/>
                  </a:cubicBezTo>
                  <a:lnTo>
                    <a:pt x="2050420" y="925645"/>
                  </a:lnTo>
                  <a:cubicBezTo>
                    <a:pt x="2050420" y="1005655"/>
                    <a:pt x="1984380" y="1071695"/>
                    <a:pt x="1904370" y="1071695"/>
                  </a:cubicBezTo>
                  <a:lnTo>
                    <a:pt x="158750" y="1071695"/>
                  </a:lnTo>
                  <a:cubicBezTo>
                    <a:pt x="78740" y="1071695"/>
                    <a:pt x="12700" y="1006925"/>
                    <a:pt x="12700" y="925645"/>
                  </a:cubicBezTo>
                  <a:close/>
                  <a:moveTo>
                    <a:pt x="2091060" y="968825"/>
                  </a:moveTo>
                  <a:cubicBezTo>
                    <a:pt x="2091060" y="1048835"/>
                    <a:pt x="2023750" y="1114875"/>
                    <a:pt x="1943740" y="1114875"/>
                  </a:cubicBezTo>
                  <a:lnTo>
                    <a:pt x="201269" y="1114875"/>
                  </a:lnTo>
                  <a:cubicBezTo>
                    <a:pt x="157480" y="1114875"/>
                    <a:pt x="120650" y="1098365"/>
                    <a:pt x="93980" y="1070425"/>
                  </a:cubicBezTo>
                  <a:cubicBezTo>
                    <a:pt x="114300" y="1079315"/>
                    <a:pt x="135890" y="1084395"/>
                    <a:pt x="160020" y="1084395"/>
                  </a:cubicBezTo>
                  <a:lnTo>
                    <a:pt x="1905640" y="1084395"/>
                  </a:lnTo>
                  <a:cubicBezTo>
                    <a:pt x="1993270" y="1084395"/>
                    <a:pt x="2064390" y="1013275"/>
                    <a:pt x="2064390" y="925645"/>
                  </a:cubicBezTo>
                  <a:lnTo>
                    <a:pt x="2064390" y="158750"/>
                  </a:lnTo>
                  <a:cubicBezTo>
                    <a:pt x="2064390" y="140970"/>
                    <a:pt x="2060580" y="123190"/>
                    <a:pt x="2055500" y="106680"/>
                  </a:cubicBezTo>
                  <a:cubicBezTo>
                    <a:pt x="2077090" y="132080"/>
                    <a:pt x="2091060" y="165100"/>
                    <a:pt x="2091060" y="201930"/>
                  </a:cubicBezTo>
                  <a:lnTo>
                    <a:pt x="2091060" y="968825"/>
                  </a:lnTo>
                  <a:cubicBezTo>
                    <a:pt x="2091060" y="968825"/>
                    <a:pt x="2091060" y="968825"/>
                    <a:pt x="2091060" y="968825"/>
                  </a:cubicBezTo>
                  <a:close/>
                </a:path>
              </a:pathLst>
            </a:custGeom>
            <a:solidFill>
              <a:srgbClr val="704430"/>
            </a:solidFill>
          </p:spPr>
        </p:sp>
      </p:grpSp>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304799" y="1955901"/>
            <a:ext cx="4720087" cy="6301085"/>
          </a:xfrm>
          <a:prstGeom prst="rect">
            <a:avLst/>
          </a:prstGeom>
        </p:spPr>
      </p:pic>
      <p:sp>
        <p:nvSpPr>
          <p:cNvPr id="3" name="Rectangle 2"/>
          <p:cNvSpPr/>
          <p:nvPr/>
        </p:nvSpPr>
        <p:spPr>
          <a:xfrm>
            <a:off x="5638800" y="2171700"/>
            <a:ext cx="11506200" cy="5670783"/>
          </a:xfrm>
          <a:prstGeom prst="rect">
            <a:avLst/>
          </a:prstGeom>
        </p:spPr>
        <p:txBody>
          <a:bodyPr wrap="square">
            <a:spAutoFit/>
          </a:bodyPr>
          <a:lstStyle/>
          <a:p>
            <a:pPr algn="ctr">
              <a:lnSpc>
                <a:spcPct val="150000"/>
              </a:lnSpc>
              <a:spcBef>
                <a:spcPts val="300"/>
              </a:spcBef>
              <a:spcAft>
                <a:spcPts val="300"/>
              </a:spcAft>
            </a:pPr>
            <a:r>
              <a:rPr lang="nl-NL" sz="40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Bài giải</a:t>
            </a:r>
          </a:p>
          <a:p>
            <a:pPr algn="just">
              <a:lnSpc>
                <a:spcPct val="150000"/>
              </a:lnSpc>
              <a:spcBef>
                <a:spcPts val="300"/>
              </a:spcBef>
              <a:spcAft>
                <a:spcPts val="300"/>
              </a:spcAft>
            </a:pP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Ta </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thấy: 78 655 &gt; 75 400 &gt; 73 420 &gt; 73 017</a:t>
            </a:r>
            <a:endParaRPr lang="en-US" sz="4000" dirty="0">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Bef>
                <a:spcPts val="300"/>
              </a:spcBef>
              <a:spcAft>
                <a:spcPts val="300"/>
              </a:spcAft>
              <a:buAutoNum type="alphaLcPeriod"/>
            </a:pP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Sắp </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xếp các số trên theo thứ tự từ bé đến lớn: </a:t>
            </a:r>
            <a:endPar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300"/>
              </a:spcBef>
              <a:spcAft>
                <a:spcPts val="300"/>
              </a:spcAft>
            </a:pP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73 </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017; 73 420; 75 400; 78 655</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Huyện B có số dân đông nhất.</a:t>
            </a:r>
            <a:endParaRPr lang="en-US" sz="4000" dirty="0">
              <a:latin typeface="Arial" panose="020B0604020202020204" pitchFamily="34" charset="0"/>
              <a:ea typeface="Calibri" panose="020F0502020204030204" pitchFamily="34" charset="0"/>
              <a:cs typeface="Arial" panose="020B0604020202020204" pitchFamily="34" charset="0"/>
            </a:endParaRPr>
          </a:p>
          <a:p>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Huyện A có ít dân nhất. </a:t>
            </a:r>
            <a:endParaRPr lang="en-US" sz="40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out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out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outVertical)">
                                      <p:cBhvr>
                                        <p:cTn id="32" dur="500"/>
                                        <p:tgtEl>
                                          <p:spTgt spid="3">
                                            <p:txEl>
                                              <p:pRg st="5" end="5"/>
                                            </p:txEl>
                                          </p:spTgt>
                                        </p:tgtEl>
                                      </p:cBhvr>
                                    </p:animEffect>
                                  </p:childTnLst>
                                </p:cTn>
                              </p:par>
                              <p:par>
                                <p:cTn id="33" presetID="16" presetClass="entr" presetSubtype="37"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outVertical)">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3"/>
          <p:cNvGrpSpPr/>
          <p:nvPr/>
        </p:nvGrpSpPr>
        <p:grpSpPr>
          <a:xfrm>
            <a:off x="964276" y="876300"/>
            <a:ext cx="16267809" cy="8305800"/>
            <a:chOff x="0" y="0"/>
            <a:chExt cx="2999863" cy="1357400"/>
          </a:xfrm>
        </p:grpSpPr>
        <p:sp>
          <p:nvSpPr>
            <p:cNvPr id="16"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15"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17"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pic>
        <p:nvPicPr>
          <p:cNvPr id="18"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062253" y="199499"/>
            <a:ext cx="2629592" cy="2781300"/>
          </a:xfrm>
          <a:prstGeom prst="rect">
            <a:avLst/>
          </a:prstGeom>
        </p:spPr>
      </p:pic>
      <p:sp>
        <p:nvSpPr>
          <p:cNvPr id="6" name="Rectangle 5"/>
          <p:cNvSpPr/>
          <p:nvPr/>
        </p:nvSpPr>
        <p:spPr>
          <a:xfrm>
            <a:off x="10533658" y="3659377"/>
            <a:ext cx="5993390" cy="5016758"/>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spcBef>
                <a:spcPts val="300"/>
              </a:spcBef>
              <a:spcAft>
                <a:spcPts val="300"/>
              </a:spcAft>
            </a:pPr>
            <a:r>
              <a:rPr lang="nl-NL" sz="40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Bài giải</a:t>
            </a:r>
          </a:p>
          <a:p>
            <a:pPr algn="just">
              <a:lnSpc>
                <a:spcPct val="150000"/>
              </a:lnSpc>
              <a:spcBef>
                <a:spcPts val="300"/>
              </a:spcBef>
              <a:spcAft>
                <a:spcPts val="300"/>
              </a:spcAft>
            </a:pP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Số </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dân của mỗi huyện là:</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Huyện A: 72 000</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Huyện B: 62 780</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Huyện C: 60 700</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19" name="Picture 2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584879" y="7103370"/>
            <a:ext cx="3626921" cy="3145530"/>
          </a:xfrm>
          <a:prstGeom prst="rect">
            <a:avLst/>
          </a:prstGeom>
        </p:spPr>
      </p:pic>
      <p:sp>
        <p:nvSpPr>
          <p:cNvPr id="3" name="Rectangle 2"/>
          <p:cNvSpPr/>
          <p:nvPr/>
        </p:nvSpPr>
        <p:spPr>
          <a:xfrm>
            <a:off x="1405044" y="1323449"/>
            <a:ext cx="8610600" cy="4671856"/>
          </a:xfrm>
          <a:prstGeom prst="rect">
            <a:avLst/>
          </a:prstGeom>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spcBef>
                <a:spcPts val="300"/>
              </a:spcBef>
              <a:spcAft>
                <a:spcPts val="300"/>
              </a:spcAft>
            </a:pPr>
            <a:r>
              <a:rPr lang="nl-NL" sz="40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Mở </a:t>
            </a:r>
            <a:r>
              <a:rPr lang="nl-NL" sz="4000" b="1" dirty="0">
                <a:solidFill>
                  <a:srgbClr val="0070C0"/>
                </a:solidFill>
                <a:latin typeface="Arial" panose="020B0604020202020204" pitchFamily="34" charset="0"/>
                <a:ea typeface="Times New Roman" panose="02020603050405020304" pitchFamily="18" charset="0"/>
                <a:cs typeface="Arial" panose="020B0604020202020204" pitchFamily="34" charset="0"/>
              </a:rPr>
              <a:t>rộng bài </a:t>
            </a:r>
            <a:r>
              <a:rPr lang="nl-NL" sz="40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toán:</a:t>
            </a:r>
            <a:r>
              <a:rPr lang="en-US" sz="40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Ba </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huyện A, B, C có số dân là: 62 780, 60 700, 72 000. Biết huyện A đông dân hơn huyện B và huyện B đông dân hơn huyện C. Tìm số dân của mỗi huyện. </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
        <p:nvSpPr>
          <p:cNvPr id="7" name="Bent Arrow 6"/>
          <p:cNvSpPr/>
          <p:nvPr/>
        </p:nvSpPr>
        <p:spPr>
          <a:xfrm rot="10800000" flipH="1">
            <a:off x="9451596" y="5995305"/>
            <a:ext cx="1066800" cy="196759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Picture 2"/>
          <p:cNvPicPr>
            <a:picLocks noChangeAspect="1"/>
          </p:cNvPicPr>
          <p:nvPr/>
        </p:nvPicPr>
        <p:blipFill>
          <a:blip r:embed="rId11"/>
          <a:srcRect/>
          <a:stretch>
            <a:fillRect/>
          </a:stretch>
        </p:blipFill>
        <p:spPr>
          <a:xfrm>
            <a:off x="2819400" y="6570360"/>
            <a:ext cx="4876800" cy="2304288"/>
          </a:xfrm>
          <a:prstGeom prst="rect">
            <a:avLst/>
          </a:prstGeom>
        </p:spPr>
      </p:pic>
    </p:spTree>
    <p:extLst>
      <p:ext uri="{BB962C8B-B14F-4D97-AF65-F5344CB8AC3E}">
        <p14:creationId xmlns:p14="http://schemas.microsoft.com/office/powerpoint/2010/main" val="5358107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wipe(up)">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up)">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up)">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wipe(up)">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wipe(up)">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wipe(up)">
                                      <p:cBhvr>
                                        <p:cTn id="4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3" grpId="0" build="p"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011400" y="7596114"/>
            <a:ext cx="3092315" cy="2681881"/>
          </a:xfrm>
          <a:prstGeom prst="rect">
            <a:avLst/>
          </a:prstGeom>
        </p:spPr>
      </p:pic>
      <p:pic>
        <p:nvPicPr>
          <p:cNvPr id="8"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21740" y="7596114"/>
            <a:ext cx="1898329" cy="2534176"/>
          </a:xfrm>
          <a:prstGeom prst="rect">
            <a:avLst/>
          </a:prstGeom>
        </p:spPr>
      </p:pic>
      <p:sp>
        <p:nvSpPr>
          <p:cNvPr id="6" name="Rectangle 5"/>
          <p:cNvSpPr/>
          <p:nvPr/>
        </p:nvSpPr>
        <p:spPr>
          <a:xfrm>
            <a:off x="1447800" y="260802"/>
            <a:ext cx="15138503" cy="2075120"/>
          </a:xfrm>
          <a:prstGeom prst="rect">
            <a:avLst/>
          </a:prstGeom>
        </p:spPr>
        <p:txBody>
          <a:bodyPr wrap="none">
            <a:spAutoFit/>
          </a:bodyPr>
          <a:lstStyle/>
          <a:p>
            <a:pPr algn="ctr">
              <a:lnSpc>
                <a:spcPct val="150000"/>
              </a:lnSpc>
              <a:spcBef>
                <a:spcPts val="300"/>
              </a:spcBef>
              <a:spcAft>
                <a:spcPts val="300"/>
              </a:spcAft>
            </a:pPr>
            <a:r>
              <a:rPr lang="nl-NL" sz="4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Bài tập 2: </a:t>
            </a:r>
          </a:p>
          <a:p>
            <a:pPr algn="ctr">
              <a:lnSpc>
                <a:spcPct val="150000"/>
              </a:lnSpc>
              <a:spcBef>
                <a:spcPts val="300"/>
              </a:spcBef>
              <a:spcAft>
                <a:spcPts val="300"/>
              </a:spcAft>
            </a:pPr>
            <a:r>
              <a:rPr lang="nl-NL" sz="4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Dưới </a:t>
            </a:r>
            <a:r>
              <a:rPr lang="nl-NL"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đây là sức chứa của một số sân vận động ở Việt Nam</a:t>
            </a:r>
            <a:endParaRPr lang="en-US" sz="4400" dirty="0">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10"/>
          <a:stretch>
            <a:fillRect/>
          </a:stretch>
        </p:blipFill>
        <p:spPr>
          <a:xfrm>
            <a:off x="3303341" y="2597035"/>
            <a:ext cx="11427418" cy="3605645"/>
          </a:xfrm>
          <a:prstGeom prst="rect">
            <a:avLst/>
          </a:prstGeom>
        </p:spPr>
      </p:pic>
      <p:sp>
        <p:nvSpPr>
          <p:cNvPr id="10" name="Rectangle 9"/>
          <p:cNvSpPr/>
          <p:nvPr/>
        </p:nvSpPr>
        <p:spPr>
          <a:xfrm>
            <a:off x="2239507" y="6210300"/>
            <a:ext cx="13555086" cy="3939540"/>
          </a:xfrm>
          <a:prstGeom prst="rect">
            <a:avLst/>
          </a:prstGeom>
        </p:spPr>
        <p:txBody>
          <a:bodyPr wrap="square">
            <a:spAutoFit/>
          </a:bodyPr>
          <a:lstStyle/>
          <a:p>
            <a:pPr algn="just">
              <a:lnSpc>
                <a:spcPct val="150000"/>
              </a:lnSpc>
              <a:spcBef>
                <a:spcPts val="300"/>
              </a:spcBef>
              <a:spcAft>
                <a:spcPts val="300"/>
              </a:spcAft>
            </a:pP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Trong các sân vận động trên:</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Sân vận động nào có sức chứa lớn nhất? Sân vận động nào có sức chứa nhỏ nhất?</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Sân vận động nào có sức chứa trên 40 000 người?</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280239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500"/>
                                        <p:tgtEl>
                                          <p:spTgt spid="1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Effect transition="in" filter="fade">
                                      <p:cBhvr>
                                        <p:cTn id="34"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3"/>
          <p:cNvGrpSpPr/>
          <p:nvPr/>
        </p:nvGrpSpPr>
        <p:grpSpPr>
          <a:xfrm>
            <a:off x="1676400" y="1790700"/>
            <a:ext cx="15163800" cy="6705600"/>
            <a:chOff x="0" y="0"/>
            <a:chExt cx="2999863" cy="1357400"/>
          </a:xfrm>
        </p:grpSpPr>
        <p:sp>
          <p:nvSpPr>
            <p:cNvPr id="16"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15"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17"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pic>
        <p:nvPicPr>
          <p:cNvPr id="19" name="Picture 2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384078" y="117712"/>
            <a:ext cx="3774115" cy="3273187"/>
          </a:xfrm>
          <a:prstGeom prst="rect">
            <a:avLst/>
          </a:prstGeom>
        </p:spPr>
      </p:pic>
      <p:pic>
        <p:nvPicPr>
          <p:cNvPr id="8"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266782" y="6078987"/>
            <a:ext cx="3009817" cy="4017959"/>
          </a:xfrm>
          <a:prstGeom prst="rect">
            <a:avLst/>
          </a:prstGeom>
        </p:spPr>
      </p:pic>
      <p:sp>
        <p:nvSpPr>
          <p:cNvPr id="6" name="Rectangle 5"/>
          <p:cNvSpPr/>
          <p:nvPr/>
        </p:nvSpPr>
        <p:spPr>
          <a:xfrm>
            <a:off x="2628900" y="2520773"/>
            <a:ext cx="13258800" cy="5032147"/>
          </a:xfrm>
          <a:prstGeom prst="rect">
            <a:avLst/>
          </a:prstGeom>
        </p:spPr>
        <p:txBody>
          <a:bodyPr wrap="square">
            <a:spAutoFit/>
          </a:bodyPr>
          <a:lstStyle/>
          <a:p>
            <a:pPr algn="ctr">
              <a:lnSpc>
                <a:spcPct val="150000"/>
              </a:lnSpc>
              <a:spcBef>
                <a:spcPts val="300"/>
              </a:spcBef>
              <a:spcAft>
                <a:spcPts val="300"/>
              </a:spcAft>
            </a:pPr>
            <a:r>
              <a:rPr lang="nl-NL" sz="4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Bài giải</a:t>
            </a:r>
          </a:p>
          <a:p>
            <a:pPr algn="just">
              <a:lnSpc>
                <a:spcPct val="150000"/>
              </a:lnSpc>
              <a:spcBef>
                <a:spcPts val="300"/>
              </a:spcBef>
              <a:spcAft>
                <a:spcPts val="300"/>
              </a:spcAft>
            </a:pP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thấy: 25 000 &lt; 28 000 &lt; 30 000 &lt; 40 192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Vậy sân vận động Mỹ Đình có sức chứa lớn nhất, sân vận động Thống Nhất có sức chứa nhỏ nhất.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Sân vận động Mỹ Đình có sức chứa trên 40 000 người. </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34817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64276" y="647700"/>
            <a:ext cx="16267809" cy="8915400"/>
            <a:chOff x="0" y="0"/>
            <a:chExt cx="2999863" cy="1357400"/>
          </a:xfrm>
        </p:grpSpPr>
        <p:sp>
          <p:nvSpPr>
            <p:cNvPr id="4"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5"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6"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6200" y="113855"/>
            <a:ext cx="3482123" cy="1981645"/>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840518" y="6591301"/>
            <a:ext cx="3279643" cy="3468854"/>
          </a:xfrm>
          <a:prstGeom prst="rect">
            <a:avLst/>
          </a:prstGeom>
        </p:spPr>
      </p:pic>
      <p:sp>
        <p:nvSpPr>
          <p:cNvPr id="2" name="Rectangle 1"/>
          <p:cNvSpPr/>
          <p:nvPr/>
        </p:nvSpPr>
        <p:spPr>
          <a:xfrm>
            <a:off x="3537933" y="970990"/>
            <a:ext cx="11561261" cy="2862322"/>
          </a:xfrm>
          <a:prstGeom prst="rect">
            <a:avLst/>
          </a:prstGeom>
        </p:spPr>
        <p:txBody>
          <a:bodyPr wrap="square">
            <a:spAutoFit/>
          </a:bodyPr>
          <a:lstStyle/>
          <a:p>
            <a:pPr algn="just">
              <a:lnSpc>
                <a:spcPct val="150000"/>
              </a:lnSpc>
              <a:spcBef>
                <a:spcPts val="300"/>
              </a:spcBef>
              <a:spcAft>
                <a:spcPts val="300"/>
              </a:spcAft>
            </a:pPr>
            <a:r>
              <a:rPr lang="nl-NL" sz="40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Bài tập 3: </a:t>
            </a: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Công </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tơ – mét của một xe máy xác định số ki-lô-mét xe máy đó đã đi được. Dưới đây là công-tơ-mét của ba xe máy:</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9"/>
          <a:stretch>
            <a:fillRect/>
          </a:stretch>
        </p:blipFill>
        <p:spPr>
          <a:xfrm>
            <a:off x="3810000" y="4036208"/>
            <a:ext cx="10548938" cy="2904779"/>
          </a:xfrm>
          <a:prstGeom prst="rect">
            <a:avLst/>
          </a:prstGeom>
        </p:spPr>
      </p:pic>
      <p:sp>
        <p:nvSpPr>
          <p:cNvPr id="13" name="Rectangle 12"/>
          <p:cNvSpPr/>
          <p:nvPr/>
        </p:nvSpPr>
        <p:spPr>
          <a:xfrm>
            <a:off x="3666215" y="6997094"/>
            <a:ext cx="11304698" cy="1901867"/>
          </a:xfrm>
          <a:prstGeom prst="rect">
            <a:avLst/>
          </a:prstGeom>
        </p:spPr>
        <p:txBody>
          <a:bodyPr wrap="none">
            <a:spAutoFit/>
          </a:bodyPr>
          <a:lstStyle/>
          <a:p>
            <a:pPr algn="just">
              <a:lnSpc>
                <a:spcPct val="150000"/>
              </a:lnSpc>
              <a:spcBef>
                <a:spcPts val="300"/>
              </a:spcBef>
              <a:spcAft>
                <a:spcPts val="300"/>
              </a:spcAft>
            </a:pP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Xe máy nào đã đi được số ki-lô-mét nhiều nhất? </a:t>
            </a:r>
            <a:endPar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300"/>
              </a:spcBef>
              <a:spcAft>
                <a:spcPts val="300"/>
              </a:spcAft>
            </a:pP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Xe </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máy nào đã đi được số ki-lô-mét ít nhất?</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89187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 calcmode="lin" valueType="num">
                                      <p:cBhvr additive="base">
                                        <p:cTn id="1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 calcmode="lin" valueType="num">
                                      <p:cBhvr additive="base">
                                        <p:cTn id="24"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3"/>
          <p:cNvGrpSpPr/>
          <p:nvPr/>
        </p:nvGrpSpPr>
        <p:grpSpPr>
          <a:xfrm>
            <a:off x="5181600" y="1028700"/>
            <a:ext cx="11811000" cy="8305613"/>
            <a:chOff x="0" y="0"/>
            <a:chExt cx="2000700" cy="1895283"/>
          </a:xfrm>
        </p:grpSpPr>
        <p:sp>
          <p:nvSpPr>
            <p:cNvPr id="14" name="Freeform 14"/>
            <p:cNvSpPr/>
            <p:nvPr/>
          </p:nvSpPr>
          <p:spPr>
            <a:xfrm>
              <a:off x="92710" y="106680"/>
              <a:ext cx="1896560" cy="1775903"/>
            </a:xfrm>
            <a:custGeom>
              <a:avLst/>
              <a:gdLst/>
              <a:ahLst/>
              <a:cxnLst/>
              <a:rect l="l" t="t" r="r" b="b"/>
              <a:pathLst>
                <a:path w="1896560" h="1775903">
                  <a:moveTo>
                    <a:pt x="1869890" y="1586673"/>
                  </a:moveTo>
                  <a:cubicBezTo>
                    <a:pt x="1869890" y="1674303"/>
                    <a:pt x="1793690" y="1745423"/>
                    <a:pt x="1712410" y="1745423"/>
                  </a:cubicBezTo>
                  <a:lnTo>
                    <a:pt x="66040" y="1745423"/>
                  </a:lnTo>
                  <a:cubicBezTo>
                    <a:pt x="43180" y="1745423"/>
                    <a:pt x="20320" y="1740343"/>
                    <a:pt x="0" y="1731453"/>
                  </a:cubicBezTo>
                  <a:cubicBezTo>
                    <a:pt x="26670" y="1759393"/>
                    <a:pt x="63500" y="1775903"/>
                    <a:pt x="106215" y="1775903"/>
                  </a:cubicBezTo>
                  <a:lnTo>
                    <a:pt x="1750510" y="1775903"/>
                  </a:lnTo>
                  <a:cubicBezTo>
                    <a:pt x="1830520" y="1775903"/>
                    <a:pt x="1896560" y="1709863"/>
                    <a:pt x="1896560" y="1629853"/>
                  </a:cubicBezTo>
                  <a:lnTo>
                    <a:pt x="1896560" y="95250"/>
                  </a:lnTo>
                  <a:cubicBezTo>
                    <a:pt x="1896560" y="58420"/>
                    <a:pt x="1882590" y="25400"/>
                    <a:pt x="1861000" y="0"/>
                  </a:cubicBezTo>
                  <a:cubicBezTo>
                    <a:pt x="1867350" y="16510"/>
                    <a:pt x="1869890" y="34290"/>
                    <a:pt x="1869890" y="52070"/>
                  </a:cubicBezTo>
                  <a:lnTo>
                    <a:pt x="1869890" y="1586673"/>
                  </a:lnTo>
                  <a:lnTo>
                    <a:pt x="1869890" y="1586673"/>
                  </a:lnTo>
                  <a:close/>
                </a:path>
              </a:pathLst>
            </a:custGeom>
            <a:solidFill>
              <a:srgbClr val="704430"/>
            </a:solidFill>
          </p:spPr>
        </p:sp>
        <p:sp>
          <p:nvSpPr>
            <p:cNvPr id="15" name="Freeform 15"/>
            <p:cNvSpPr/>
            <p:nvPr/>
          </p:nvSpPr>
          <p:spPr>
            <a:xfrm>
              <a:off x="12700" y="12700"/>
              <a:ext cx="1935930" cy="1826703"/>
            </a:xfrm>
            <a:custGeom>
              <a:avLst/>
              <a:gdLst/>
              <a:ahLst/>
              <a:cxnLst/>
              <a:rect l="l" t="t" r="r" b="b"/>
              <a:pathLst>
                <a:path w="1935930" h="1826703">
                  <a:moveTo>
                    <a:pt x="146050" y="1826703"/>
                  </a:moveTo>
                  <a:lnTo>
                    <a:pt x="1789880" y="1826703"/>
                  </a:lnTo>
                  <a:cubicBezTo>
                    <a:pt x="1869890" y="1826703"/>
                    <a:pt x="1935930" y="1760663"/>
                    <a:pt x="1935930" y="1680653"/>
                  </a:cubicBezTo>
                  <a:lnTo>
                    <a:pt x="1935930" y="146050"/>
                  </a:lnTo>
                  <a:cubicBezTo>
                    <a:pt x="1935930" y="66040"/>
                    <a:pt x="1869890" y="0"/>
                    <a:pt x="1789880" y="0"/>
                  </a:cubicBezTo>
                  <a:lnTo>
                    <a:pt x="146050" y="0"/>
                  </a:lnTo>
                  <a:cubicBezTo>
                    <a:pt x="66040" y="0"/>
                    <a:pt x="0" y="66040"/>
                    <a:pt x="0" y="146050"/>
                  </a:cubicBezTo>
                  <a:lnTo>
                    <a:pt x="0" y="1680653"/>
                  </a:lnTo>
                  <a:cubicBezTo>
                    <a:pt x="0" y="1761933"/>
                    <a:pt x="66040" y="1826703"/>
                    <a:pt x="146050" y="1826703"/>
                  </a:cubicBezTo>
                  <a:close/>
                </a:path>
              </a:pathLst>
            </a:custGeom>
            <a:solidFill>
              <a:srgbClr val="FFF3ED"/>
            </a:solidFill>
          </p:spPr>
        </p:sp>
        <p:sp>
          <p:nvSpPr>
            <p:cNvPr id="16" name="Freeform 16"/>
            <p:cNvSpPr/>
            <p:nvPr/>
          </p:nvSpPr>
          <p:spPr>
            <a:xfrm>
              <a:off x="0" y="0"/>
              <a:ext cx="2000700" cy="1895283"/>
            </a:xfrm>
            <a:custGeom>
              <a:avLst/>
              <a:gdLst/>
              <a:ahLst/>
              <a:cxnLst/>
              <a:rect l="l" t="t" r="r" b="b"/>
              <a:pathLst>
                <a:path w="2000700" h="1895283">
                  <a:moveTo>
                    <a:pt x="1937200" y="74930"/>
                  </a:moveTo>
                  <a:cubicBezTo>
                    <a:pt x="1909260" y="30480"/>
                    <a:pt x="1859730" y="0"/>
                    <a:pt x="1802580" y="0"/>
                  </a:cubicBezTo>
                  <a:lnTo>
                    <a:pt x="158750" y="0"/>
                  </a:lnTo>
                  <a:cubicBezTo>
                    <a:pt x="71120" y="0"/>
                    <a:pt x="0" y="71120"/>
                    <a:pt x="0" y="158750"/>
                  </a:cubicBezTo>
                  <a:lnTo>
                    <a:pt x="0" y="1693353"/>
                  </a:lnTo>
                  <a:cubicBezTo>
                    <a:pt x="0" y="1745423"/>
                    <a:pt x="25400" y="1791143"/>
                    <a:pt x="63500" y="1820353"/>
                  </a:cubicBezTo>
                  <a:cubicBezTo>
                    <a:pt x="91440" y="1864803"/>
                    <a:pt x="140970" y="1895283"/>
                    <a:pt x="200519" y="1895283"/>
                  </a:cubicBezTo>
                  <a:lnTo>
                    <a:pt x="1841950" y="1895283"/>
                  </a:lnTo>
                  <a:cubicBezTo>
                    <a:pt x="1929580" y="1895283"/>
                    <a:pt x="2000700" y="1824163"/>
                    <a:pt x="2000700" y="1736533"/>
                  </a:cubicBezTo>
                  <a:lnTo>
                    <a:pt x="2000700" y="201930"/>
                  </a:lnTo>
                  <a:cubicBezTo>
                    <a:pt x="2000700" y="149860"/>
                    <a:pt x="1975300" y="104140"/>
                    <a:pt x="1937200" y="74930"/>
                  </a:cubicBezTo>
                  <a:close/>
                  <a:moveTo>
                    <a:pt x="12700" y="1693353"/>
                  </a:moveTo>
                  <a:lnTo>
                    <a:pt x="12700" y="158750"/>
                  </a:lnTo>
                  <a:cubicBezTo>
                    <a:pt x="12700" y="78740"/>
                    <a:pt x="78740" y="12700"/>
                    <a:pt x="158750" y="12700"/>
                  </a:cubicBezTo>
                  <a:lnTo>
                    <a:pt x="1802580" y="12700"/>
                  </a:lnTo>
                  <a:cubicBezTo>
                    <a:pt x="1882590" y="12700"/>
                    <a:pt x="1948630" y="78740"/>
                    <a:pt x="1948630" y="158750"/>
                  </a:cubicBezTo>
                  <a:lnTo>
                    <a:pt x="1948630" y="1693353"/>
                  </a:lnTo>
                  <a:cubicBezTo>
                    <a:pt x="1948630" y="1773363"/>
                    <a:pt x="1882590" y="1839403"/>
                    <a:pt x="1802580" y="1839403"/>
                  </a:cubicBezTo>
                  <a:lnTo>
                    <a:pt x="158750" y="1839403"/>
                  </a:lnTo>
                  <a:cubicBezTo>
                    <a:pt x="78740" y="1839403"/>
                    <a:pt x="12700" y="1774633"/>
                    <a:pt x="12700" y="1693353"/>
                  </a:cubicBezTo>
                  <a:close/>
                  <a:moveTo>
                    <a:pt x="1989270" y="1736533"/>
                  </a:moveTo>
                  <a:cubicBezTo>
                    <a:pt x="1989270" y="1816543"/>
                    <a:pt x="1921960" y="1882583"/>
                    <a:pt x="1841950" y="1882583"/>
                  </a:cubicBezTo>
                  <a:lnTo>
                    <a:pt x="200519" y="1882583"/>
                  </a:lnTo>
                  <a:cubicBezTo>
                    <a:pt x="157480" y="1882583"/>
                    <a:pt x="120650" y="1866073"/>
                    <a:pt x="93980" y="1838133"/>
                  </a:cubicBezTo>
                  <a:cubicBezTo>
                    <a:pt x="114300" y="1847023"/>
                    <a:pt x="135890" y="1852103"/>
                    <a:pt x="160020" y="1852103"/>
                  </a:cubicBezTo>
                  <a:lnTo>
                    <a:pt x="1803850" y="1852103"/>
                  </a:lnTo>
                  <a:cubicBezTo>
                    <a:pt x="1891480" y="1852103"/>
                    <a:pt x="1962600" y="1780983"/>
                    <a:pt x="1962600" y="1693353"/>
                  </a:cubicBezTo>
                  <a:lnTo>
                    <a:pt x="1962600" y="158750"/>
                  </a:lnTo>
                  <a:cubicBezTo>
                    <a:pt x="1962600" y="140970"/>
                    <a:pt x="1958790" y="123190"/>
                    <a:pt x="1953710" y="106680"/>
                  </a:cubicBezTo>
                  <a:cubicBezTo>
                    <a:pt x="1975300" y="132080"/>
                    <a:pt x="1989270" y="165100"/>
                    <a:pt x="1989270" y="201930"/>
                  </a:cubicBezTo>
                  <a:lnTo>
                    <a:pt x="1989270" y="1736533"/>
                  </a:lnTo>
                  <a:cubicBezTo>
                    <a:pt x="1989270" y="1736533"/>
                    <a:pt x="1989270" y="1736533"/>
                    <a:pt x="1989270" y="1736533"/>
                  </a:cubicBezTo>
                  <a:close/>
                </a:path>
              </a:pathLst>
            </a:custGeom>
            <a:solidFill>
              <a:srgbClr val="704430"/>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4800" y="3260948"/>
            <a:ext cx="4655697" cy="6996265"/>
          </a:xfrm>
          <a:prstGeom prst="rect">
            <a:avLst/>
          </a:prstGeom>
        </p:spPr>
      </p:pic>
      <p:sp>
        <p:nvSpPr>
          <p:cNvPr id="2" name="Rectangle 1"/>
          <p:cNvSpPr/>
          <p:nvPr/>
        </p:nvSpPr>
        <p:spPr>
          <a:xfrm>
            <a:off x="8916520" y="2603405"/>
            <a:ext cx="4748608" cy="901593"/>
          </a:xfrm>
          <a:prstGeom prst="rect">
            <a:avLst/>
          </a:prstGeom>
        </p:spPr>
        <p:txBody>
          <a:bodyPr wrap="none">
            <a:spAutoFit/>
          </a:bodyPr>
          <a:lstStyle/>
          <a:p>
            <a:pPr algn="ctr">
              <a:lnSpc>
                <a:spcPct val="150000"/>
              </a:lnSpc>
              <a:spcBef>
                <a:spcPts val="300"/>
              </a:spcBef>
              <a:spcAft>
                <a:spcPts val="300"/>
              </a:spcAft>
            </a:pPr>
            <a:r>
              <a:rPr lang="en-US"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Trò</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chơi</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a:t>
            </a:r>
            <a:r>
              <a:rPr lang="en-US" sz="4000" b="1" i="1" dirty="0" smtClean="0">
                <a:solidFill>
                  <a:srgbClr val="0070C0"/>
                </a:solidFill>
                <a:latin typeface="Arial" panose="020B0604020202020204" pitchFamily="34" charset="0"/>
                <a:ea typeface="Calibri" panose="020F0502020204030204" pitchFamily="34" charset="0"/>
                <a:cs typeface="Arial" panose="020B0604020202020204" pitchFamily="34" charset="0"/>
              </a:rPr>
              <a:t>ĐỐ BẠN”</a:t>
            </a:r>
            <a:endParaRPr lang="en-US" sz="4000" b="1" dirty="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6096000" y="3677943"/>
            <a:ext cx="9677399" cy="1824923"/>
          </a:xfrm>
          <a:prstGeom prst="rect">
            <a:avLst/>
          </a:prstGeom>
        </p:spPr>
        <p:txBody>
          <a:bodyPr wrap="square">
            <a:spAutoFit/>
          </a:bodyPr>
          <a:lstStyle/>
          <a:p>
            <a:pPr algn="ctr">
              <a:lnSpc>
                <a:spcPct val="150000"/>
              </a:lnSpc>
            </a:pPr>
            <a:r>
              <a:rPr lang="en-US" sz="4000" b="1" i="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Luật</a:t>
            </a:r>
            <a:r>
              <a:rPr lang="en-US" sz="4000" b="1" i="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i="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chơi</a:t>
            </a:r>
            <a:r>
              <a:rPr lang="en-US" sz="4000" b="1" i="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Giáo</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viên</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đọc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học</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viết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vào</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bảng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con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điền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dấu</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so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sánh</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648537" y="5747746"/>
            <a:ext cx="6600863" cy="3341687"/>
          </a:xfrm>
          <a:prstGeom prst="rect">
            <a:avLst/>
          </a:prstGeom>
        </p:spPr>
      </p:pic>
      <p:sp>
        <p:nvSpPr>
          <p:cNvPr id="12" name="TextBox 11"/>
          <p:cNvSpPr txBox="1"/>
          <p:nvPr/>
        </p:nvSpPr>
        <p:spPr>
          <a:xfrm>
            <a:off x="7364615" y="1496199"/>
            <a:ext cx="7924800" cy="1077218"/>
          </a:xfrm>
          <a:prstGeom prst="rect">
            <a:avLst/>
          </a:prstGeom>
          <a:noFill/>
        </p:spPr>
        <p:txBody>
          <a:bodyPr wrap="square" rtlCol="0">
            <a:spAutoFit/>
          </a:bodyPr>
          <a:lstStyle/>
          <a:p>
            <a:pPr algn="ctr"/>
            <a:r>
              <a:rPr lang="en-US" sz="6400" b="1" dirty="0" smtClean="0">
                <a:solidFill>
                  <a:schemeClr val="accent2">
                    <a:lumMod val="50000"/>
                  </a:schemeClr>
                </a:solidFill>
                <a:latin typeface="Arial" panose="020B0604020202020204" pitchFamily="34" charset="0"/>
                <a:cs typeface="Arial" panose="020B0604020202020204" pitchFamily="34" charset="0"/>
              </a:rPr>
              <a:t>KHỞI ĐỘNG</a:t>
            </a:r>
            <a:endParaRPr lang="en-US" sz="6400" b="1" dirty="0">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239000" y="5753100"/>
            <a:ext cx="9067800" cy="4267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0"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36675" y="3543300"/>
            <a:ext cx="4796738" cy="6720474"/>
          </a:xfrm>
          <a:prstGeom prst="rect">
            <a:avLst/>
          </a:prstGeom>
        </p:spPr>
      </p:pic>
      <p:sp>
        <p:nvSpPr>
          <p:cNvPr id="3" name="Rounded Rectangular Callout 2"/>
          <p:cNvSpPr/>
          <p:nvPr/>
        </p:nvSpPr>
        <p:spPr>
          <a:xfrm>
            <a:off x="5524500" y="266700"/>
            <a:ext cx="8153400" cy="5181600"/>
          </a:xfrm>
          <a:prstGeom prst="wedgeRoundRectCallout">
            <a:avLst>
              <a:gd name="adj1" fmla="val -62520"/>
              <a:gd name="adj2" fmla="val 39505"/>
              <a:gd name="adj3" fmla="val 16667"/>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3" name="Picture 2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208354" y="117712"/>
            <a:ext cx="3949839" cy="3425588"/>
          </a:xfrm>
          <a:prstGeom prst="rect">
            <a:avLst/>
          </a:prstGeom>
        </p:spPr>
      </p:pic>
      <p:sp>
        <p:nvSpPr>
          <p:cNvPr id="2" name="Rectangle 1"/>
          <p:cNvSpPr/>
          <p:nvPr/>
        </p:nvSpPr>
        <p:spPr>
          <a:xfrm>
            <a:off x="6134100" y="464537"/>
            <a:ext cx="6781800" cy="4785926"/>
          </a:xfrm>
          <a:prstGeom prst="rect">
            <a:avLst/>
          </a:prstGeom>
        </p:spPr>
        <p:txBody>
          <a:bodyPr wrap="square">
            <a:spAutoFit/>
          </a:bodyPr>
          <a:lstStyle/>
          <a:p>
            <a:pPr marL="571500" indent="-571500" algn="just">
              <a:lnSpc>
                <a:spcPct val="150000"/>
              </a:lnSpc>
              <a:spcBef>
                <a:spcPts val="300"/>
              </a:spcBef>
              <a:spcAft>
                <a:spcPts val="300"/>
              </a:spcAft>
              <a:buFont typeface="Arial" panose="020B0604020202020204" pitchFamily="34" charset="0"/>
              <a:buChar char="•"/>
            </a:pP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Kể </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tên các phương tiện tham gia giao thông</a:t>
            </a:r>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Arial" panose="020B0604020202020204" pitchFamily="34" charset="0"/>
              <a:buChar char="•"/>
            </a:pP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Làm </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cách nào để xác định xem phương tiện đó đã đi được bao nhiêu ki-lô-mét. </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7658100" y="5916930"/>
            <a:ext cx="8229600" cy="3939540"/>
          </a:xfrm>
          <a:prstGeom prst="rect">
            <a:avLst/>
          </a:prstGeom>
        </p:spPr>
        <p:txBody>
          <a:bodyPr wrap="square">
            <a:spAutoFit/>
          </a:bodyPr>
          <a:lstStyle/>
          <a:p>
            <a:pPr algn="ctr">
              <a:lnSpc>
                <a:spcPct val="150000"/>
              </a:lnSpc>
              <a:spcBef>
                <a:spcPts val="300"/>
              </a:spcBef>
              <a:spcAft>
                <a:spcPts val="300"/>
              </a:spcAft>
            </a:pPr>
            <a:r>
              <a:rPr lang="nl-NL" sz="40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Bài giải</a:t>
            </a:r>
          </a:p>
          <a:p>
            <a:pPr algn="just">
              <a:lnSpc>
                <a:spcPct val="150000"/>
              </a:lnSpc>
              <a:spcBef>
                <a:spcPts val="300"/>
              </a:spcBef>
              <a:spcAft>
                <a:spcPts val="300"/>
              </a:spcAft>
            </a:pP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Ta </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thấy: 50 000 &gt; 43 300 &gt; 43 288</a:t>
            </a:r>
            <a:endParaRPr lang="en-US" sz="4000" dirty="0">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nl-NL" sz="4000" i="1" dirty="0">
                <a:solidFill>
                  <a:srgbClr val="FF0000"/>
                </a:solidFill>
                <a:latin typeface="Arial" panose="020B0604020202020204" pitchFamily="34" charset="0"/>
                <a:ea typeface="Times New Roman" panose="02020603050405020304" pitchFamily="18" charset="0"/>
                <a:cs typeface="Arial" panose="020B0604020202020204" pitchFamily="34" charset="0"/>
              </a:rPr>
              <a:t>Vậy xe B đi được nhiều nhất, </a:t>
            </a:r>
            <a:r>
              <a:rPr lang="nl-NL" sz="4000" i="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xe </a:t>
            </a:r>
            <a:r>
              <a:rPr lang="nl-NL" sz="4000" i="1" dirty="0">
                <a:solidFill>
                  <a:srgbClr val="FF0000"/>
                </a:solidFill>
                <a:latin typeface="Arial" panose="020B0604020202020204" pitchFamily="34" charset="0"/>
                <a:ea typeface="Times New Roman" panose="02020603050405020304" pitchFamily="18" charset="0"/>
                <a:cs typeface="Arial" panose="020B0604020202020204" pitchFamily="34" charset="0"/>
              </a:rPr>
              <a:t>A đi được ít nhất. </a:t>
            </a:r>
            <a:endParaRPr lang="en-US" sz="4000" i="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346751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par>
                                <p:cTn id="22" presetID="22" presetClass="entr" presetSubtype="1" fill="hold" grpId="0" nodeType="with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ipe(up)">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wipe(up)">
                                      <p:cBhvr>
                                        <p:cTn id="29" dur="500"/>
                                        <p:tgtEl>
                                          <p:spTgt spid="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wipe(up)">
                                      <p:cBhvr>
                                        <p:cTn id="34"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2" grpId="0"/>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3"/>
          <p:cNvGrpSpPr/>
          <p:nvPr/>
        </p:nvGrpSpPr>
        <p:grpSpPr>
          <a:xfrm>
            <a:off x="3048000" y="1409700"/>
            <a:ext cx="12652736" cy="7414953"/>
            <a:chOff x="0" y="0"/>
            <a:chExt cx="2999863" cy="1357400"/>
          </a:xfrm>
        </p:grpSpPr>
        <p:sp>
          <p:nvSpPr>
            <p:cNvPr id="16"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15"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17"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pic>
        <p:nvPicPr>
          <p:cNvPr id="19" name="Picture 2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350483" y="527275"/>
            <a:ext cx="2807637" cy="2434987"/>
          </a:xfrm>
          <a:prstGeom prst="rect">
            <a:avLst/>
          </a:prstGeom>
        </p:spPr>
      </p:pic>
      <p:pic>
        <p:nvPicPr>
          <p:cNvPr id="8"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615017" y="5829300"/>
            <a:ext cx="3192879" cy="4262337"/>
          </a:xfrm>
          <a:prstGeom prst="rect">
            <a:avLst/>
          </a:prstGeom>
        </p:spPr>
      </p:pic>
      <p:sp>
        <p:nvSpPr>
          <p:cNvPr id="2" name="Rectangle 1"/>
          <p:cNvSpPr/>
          <p:nvPr/>
        </p:nvSpPr>
        <p:spPr>
          <a:xfrm>
            <a:off x="5049618" y="1874987"/>
            <a:ext cx="8276625" cy="982513"/>
          </a:xfrm>
          <a:prstGeom prst="rect">
            <a:avLst/>
          </a:prstGeom>
        </p:spPr>
        <p:txBody>
          <a:bodyPr wrap="none">
            <a:spAutoFit/>
          </a:bodyPr>
          <a:lstStyle/>
          <a:p>
            <a:pPr algn="ctr">
              <a:lnSpc>
                <a:spcPct val="150000"/>
              </a:lnSpc>
              <a:spcBef>
                <a:spcPts val="300"/>
              </a:spcBef>
              <a:spcAft>
                <a:spcPts val="300"/>
              </a:spcAft>
            </a:pPr>
            <a:r>
              <a:rPr lang="nl-NL" sz="4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Bài tập 4: </a:t>
            </a:r>
            <a:r>
              <a:rPr lang="nl-NL" sz="4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Tìm </a:t>
            </a:r>
            <a:r>
              <a:rPr lang="nl-NL"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chữ số thích hợp</a:t>
            </a:r>
            <a:endParaRPr lang="en-US" sz="4400"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3788054" y="3083548"/>
            <a:ext cx="10799751" cy="901593"/>
          </a:xfrm>
          <a:prstGeom prst="rect">
            <a:avLst/>
          </a:prstGeom>
        </p:spPr>
        <p:txBody>
          <a:bodyPr wrap="none">
            <a:spAutoFit/>
          </a:bodyPr>
          <a:lstStyle/>
          <a:p>
            <a:pPr algn="just">
              <a:lnSpc>
                <a:spcPct val="150000"/>
              </a:lnSpc>
              <a:spcBef>
                <a:spcPts val="300"/>
              </a:spcBef>
              <a:spcAft>
                <a:spcPts val="300"/>
              </a:spcAft>
            </a:pPr>
            <a:r>
              <a:rPr lang="nl-NL" sz="4000" dirty="0">
                <a:solidFill>
                  <a:srgbClr val="0070C0"/>
                </a:solidFill>
                <a:latin typeface="Arial" panose="020B0604020202020204" pitchFamily="34" charset="0"/>
                <a:ea typeface="Times New Roman" panose="02020603050405020304" pitchFamily="18" charset="0"/>
                <a:cs typeface="Arial" panose="020B0604020202020204" pitchFamily="34" charset="0"/>
              </a:rPr>
              <a:t>a. 42 371 &gt; 42 37</a:t>
            </a:r>
            <a:r>
              <a:rPr lang="nl-NL" sz="4000"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nl-NL" sz="4000"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nl-NL" sz="4000"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b</a:t>
            </a:r>
            <a:r>
              <a:rPr lang="nl-NL" sz="4000" dirty="0">
                <a:solidFill>
                  <a:srgbClr val="0070C0"/>
                </a:solidFill>
                <a:latin typeface="Arial" panose="020B0604020202020204" pitchFamily="34" charset="0"/>
                <a:ea typeface="Times New Roman" panose="02020603050405020304" pitchFamily="18" charset="0"/>
                <a:cs typeface="Arial" panose="020B0604020202020204" pitchFamily="34" charset="0"/>
              </a:rPr>
              <a:t>. 50 826 &lt; 50</a:t>
            </a:r>
            <a:r>
              <a:rPr lang="nl-NL" sz="4000"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nl-NL" sz="4000" dirty="0">
                <a:solidFill>
                  <a:srgbClr val="0070C0"/>
                </a:solidFill>
                <a:latin typeface="Arial" panose="020B0604020202020204" pitchFamily="34" charset="0"/>
                <a:ea typeface="Times New Roman" panose="02020603050405020304" pitchFamily="18" charset="0"/>
                <a:cs typeface="Arial" panose="020B0604020202020204" pitchFamily="34" charset="0"/>
              </a:rPr>
              <a:t>26</a:t>
            </a:r>
            <a:endParaRPr lang="en-US" sz="4000" dirty="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3788054" y="4259607"/>
            <a:ext cx="10799751" cy="3785652"/>
          </a:xfrm>
          <a:prstGeom prst="rect">
            <a:avLst/>
          </a:prstGeom>
        </p:spPr>
        <p:txBody>
          <a:bodyPr wrap="square">
            <a:spAutoFit/>
          </a:bodyPr>
          <a:lstStyle/>
          <a:p>
            <a:pPr algn="just">
              <a:lnSpc>
                <a:spcPct val="150000"/>
              </a:lnSpc>
              <a:spcBef>
                <a:spcPts val="300"/>
              </a:spcBef>
              <a:spcAft>
                <a:spcPts val="300"/>
              </a:spcAft>
            </a:pPr>
            <a:r>
              <a:rPr lang="nl-NL" sz="4000" b="1" i="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Gợi ý câu </a:t>
            </a:r>
            <a:r>
              <a:rPr lang="nl-NL" sz="40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a: </a:t>
            </a:r>
            <a:r>
              <a:rPr lang="nl-NL" sz="4000" i="1" dirty="0">
                <a:solidFill>
                  <a:srgbClr val="000000"/>
                </a:solidFill>
                <a:latin typeface="Arial" panose="020B0604020202020204" pitchFamily="34" charset="0"/>
                <a:ea typeface="Times New Roman" panose="02020603050405020304" pitchFamily="18" charset="0"/>
                <a:cs typeface="Arial" panose="020B0604020202020204" pitchFamily="34" charset="0"/>
              </a:rPr>
              <a:t>Có nhận xét gì về các chữ số ở hàng chục, trăm, nghìn và chục nghìn ở hai vế? 42 371 &gt; 42 37? thì chữ số trong ? phải như thế nào so với 1?</a:t>
            </a:r>
            <a:endParaRPr lang="en-US" sz="4000" i="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743042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962400" y="1714500"/>
            <a:ext cx="10134600" cy="6553200"/>
            <a:chOff x="0" y="0"/>
            <a:chExt cx="2999863" cy="1357400"/>
          </a:xfrm>
        </p:grpSpPr>
        <p:sp>
          <p:nvSpPr>
            <p:cNvPr id="4"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5"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6"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14400" y="331934"/>
            <a:ext cx="5628575" cy="3203171"/>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646859" y="5244282"/>
            <a:ext cx="3990043" cy="4220238"/>
          </a:xfrm>
          <a:prstGeom prst="rect">
            <a:avLst/>
          </a:prstGeom>
        </p:spPr>
      </p:pic>
      <p:sp>
        <p:nvSpPr>
          <p:cNvPr id="8" name="Rectangle 7"/>
          <p:cNvSpPr/>
          <p:nvPr/>
        </p:nvSpPr>
        <p:spPr>
          <a:xfrm>
            <a:off x="5191495" y="2399198"/>
            <a:ext cx="7562603" cy="4955203"/>
          </a:xfrm>
          <a:prstGeom prst="rect">
            <a:avLst/>
          </a:prstGeom>
        </p:spPr>
        <p:txBody>
          <a:bodyPr wrap="square">
            <a:spAutoFit/>
          </a:bodyPr>
          <a:lstStyle/>
          <a:p>
            <a:pPr algn="ctr">
              <a:lnSpc>
                <a:spcPct val="150000"/>
              </a:lnSpc>
              <a:spcBef>
                <a:spcPts val="300"/>
              </a:spcBef>
              <a:spcAft>
                <a:spcPts val="300"/>
              </a:spcAft>
            </a:pPr>
            <a:r>
              <a:rPr lang="nl-NL" sz="4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Bài giải</a:t>
            </a:r>
          </a:p>
          <a:p>
            <a:pPr algn="ctr">
              <a:lnSpc>
                <a:spcPct val="150000"/>
              </a:lnSpc>
              <a:spcBef>
                <a:spcPts val="300"/>
              </a:spcBef>
              <a:spcAft>
                <a:spcPts val="300"/>
              </a:spcAft>
            </a:pP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42 371 &gt; 42 370 (Vì 1 &gt; 0 nên số cần điền vào dấu ? là 0).</a:t>
            </a:r>
            <a:endParaRPr lang="en-US" sz="4000" dirty="0">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50 826 &lt; 50 926 (Vì 8 &lt; 9 nên số cần điền vào dấu ? là 9). </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188083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3"/>
          <p:cNvGrpSpPr/>
          <p:nvPr/>
        </p:nvGrpSpPr>
        <p:grpSpPr>
          <a:xfrm>
            <a:off x="609600" y="495300"/>
            <a:ext cx="17068800" cy="9372600"/>
            <a:chOff x="0" y="0"/>
            <a:chExt cx="2999863" cy="1357400"/>
          </a:xfrm>
        </p:grpSpPr>
        <p:sp>
          <p:nvSpPr>
            <p:cNvPr id="16"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15"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17"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pic>
        <p:nvPicPr>
          <p:cNvPr id="19" name="Picture 2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523516" y="117712"/>
            <a:ext cx="3634678" cy="3152257"/>
          </a:xfrm>
          <a:prstGeom prst="rect">
            <a:avLst/>
          </a:prstGeom>
        </p:spPr>
      </p:pic>
      <p:pic>
        <p:nvPicPr>
          <p:cNvPr id="8"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0" y="6286500"/>
            <a:ext cx="2892064" cy="3860764"/>
          </a:xfrm>
          <a:prstGeom prst="rect">
            <a:avLst/>
          </a:prstGeom>
        </p:spPr>
      </p:pic>
      <p:sp>
        <p:nvSpPr>
          <p:cNvPr id="13" name="Google Shape;2902;p52"/>
          <p:cNvSpPr txBox="1">
            <a:spLocks/>
          </p:cNvSpPr>
          <p:nvPr/>
        </p:nvSpPr>
        <p:spPr>
          <a:xfrm>
            <a:off x="2527918" y="1349312"/>
            <a:ext cx="12595584" cy="822388"/>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vi-VN" sz="6400" b="1" dirty="0" smtClean="0">
                <a:solidFill>
                  <a:schemeClr val="accent6">
                    <a:lumMod val="75000"/>
                  </a:schemeClr>
                </a:solidFill>
                <a:latin typeface="Arial" panose="020B0604020202020204" pitchFamily="34" charset="0"/>
                <a:cs typeface="Arial" panose="020B0604020202020204" pitchFamily="34" charset="0"/>
              </a:rPr>
              <a:t>HƯỚNG DẪN VỀ NHÀ</a:t>
            </a:r>
            <a:endParaRPr lang="vi-VN" sz="6400" b="1" dirty="0">
              <a:solidFill>
                <a:schemeClr val="accent6">
                  <a:lumMod val="75000"/>
                </a:schemeClr>
              </a:solidFill>
              <a:latin typeface="Arial" panose="020B0604020202020204" pitchFamily="34" charset="0"/>
              <a:cs typeface="Arial" panose="020B0604020202020204" pitchFamily="34" charset="0"/>
            </a:endParaRPr>
          </a:p>
        </p:txBody>
      </p:sp>
      <p:grpSp>
        <p:nvGrpSpPr>
          <p:cNvPr id="18" name="Google Shape;2907;p52"/>
          <p:cNvGrpSpPr/>
          <p:nvPr/>
        </p:nvGrpSpPr>
        <p:grpSpPr>
          <a:xfrm>
            <a:off x="3493146" y="4841437"/>
            <a:ext cx="697607" cy="934072"/>
            <a:chOff x="3601939" y="4161192"/>
            <a:chExt cx="275178" cy="388912"/>
          </a:xfrm>
        </p:grpSpPr>
        <p:sp>
          <p:nvSpPr>
            <p:cNvPr id="20" name="Google Shape;2908;p52"/>
            <p:cNvSpPr/>
            <p:nvPr/>
          </p:nvSpPr>
          <p:spPr>
            <a:xfrm>
              <a:off x="3601939" y="4161192"/>
              <a:ext cx="195546" cy="388912"/>
            </a:xfrm>
            <a:custGeom>
              <a:avLst/>
              <a:gdLst/>
              <a:ahLst/>
              <a:cxnLst/>
              <a:rect l="l" t="t" r="r" b="b"/>
              <a:pathLst>
                <a:path w="7443" h="14803" extrusionOk="0">
                  <a:moveTo>
                    <a:pt x="3725" y="0"/>
                  </a:moveTo>
                  <a:cubicBezTo>
                    <a:pt x="2608" y="0"/>
                    <a:pt x="1714" y="916"/>
                    <a:pt x="1734" y="2033"/>
                  </a:cubicBezTo>
                  <a:lnTo>
                    <a:pt x="1734" y="8580"/>
                  </a:lnTo>
                  <a:cubicBezTo>
                    <a:pt x="521" y="9440"/>
                    <a:pt x="0" y="10994"/>
                    <a:pt x="458" y="12416"/>
                  </a:cubicBezTo>
                  <a:cubicBezTo>
                    <a:pt x="909" y="13838"/>
                    <a:pt x="2227" y="14802"/>
                    <a:pt x="3725" y="14802"/>
                  </a:cubicBezTo>
                  <a:cubicBezTo>
                    <a:pt x="5216" y="14802"/>
                    <a:pt x="6534" y="13838"/>
                    <a:pt x="6992" y="12416"/>
                  </a:cubicBezTo>
                  <a:cubicBezTo>
                    <a:pt x="7443" y="10994"/>
                    <a:pt x="6930" y="9440"/>
                    <a:pt x="5709" y="8580"/>
                  </a:cubicBezTo>
                  <a:lnTo>
                    <a:pt x="5709" y="2033"/>
                  </a:lnTo>
                  <a:cubicBezTo>
                    <a:pt x="5737" y="916"/>
                    <a:pt x="4835" y="0"/>
                    <a:pt x="3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1" name="Google Shape;2909;p52"/>
            <p:cNvSpPr/>
            <p:nvPr/>
          </p:nvSpPr>
          <p:spPr>
            <a:xfrm>
              <a:off x="3630182" y="4193980"/>
              <a:ext cx="128131" cy="324597"/>
            </a:xfrm>
            <a:custGeom>
              <a:avLst/>
              <a:gdLst/>
              <a:ahLst/>
              <a:cxnLst/>
              <a:rect l="l" t="t" r="r" b="b"/>
              <a:pathLst>
                <a:path w="4877" h="12355" extrusionOk="0">
                  <a:moveTo>
                    <a:pt x="2650" y="1"/>
                  </a:moveTo>
                  <a:cubicBezTo>
                    <a:pt x="2213" y="1"/>
                    <a:pt x="1866" y="348"/>
                    <a:pt x="1866" y="785"/>
                  </a:cubicBezTo>
                  <a:lnTo>
                    <a:pt x="1866" y="7950"/>
                  </a:lnTo>
                  <a:lnTo>
                    <a:pt x="1360" y="8310"/>
                  </a:lnTo>
                  <a:cubicBezTo>
                    <a:pt x="0" y="9274"/>
                    <a:pt x="146" y="11341"/>
                    <a:pt x="1624" y="12104"/>
                  </a:cubicBezTo>
                  <a:cubicBezTo>
                    <a:pt x="1957" y="12276"/>
                    <a:pt x="2305" y="12354"/>
                    <a:pt x="2643" y="12354"/>
                  </a:cubicBezTo>
                  <a:cubicBezTo>
                    <a:pt x="3811" y="12354"/>
                    <a:pt x="4871" y="11418"/>
                    <a:pt x="4877" y="10128"/>
                  </a:cubicBezTo>
                  <a:cubicBezTo>
                    <a:pt x="4870" y="9406"/>
                    <a:pt x="4523" y="8733"/>
                    <a:pt x="3933" y="8310"/>
                  </a:cubicBezTo>
                  <a:lnTo>
                    <a:pt x="3434" y="7950"/>
                  </a:lnTo>
                  <a:lnTo>
                    <a:pt x="3434" y="785"/>
                  </a:lnTo>
                  <a:cubicBezTo>
                    <a:pt x="3434" y="348"/>
                    <a:pt x="3080" y="1"/>
                    <a:pt x="26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2" name="Google Shape;2910;p52"/>
            <p:cNvSpPr/>
            <p:nvPr/>
          </p:nvSpPr>
          <p:spPr>
            <a:xfrm>
              <a:off x="3636383" y="4193980"/>
              <a:ext cx="63448" cy="324597"/>
            </a:xfrm>
            <a:custGeom>
              <a:avLst/>
              <a:gdLst/>
              <a:ahLst/>
              <a:cxnLst/>
              <a:rect l="l" t="t" r="r" b="b"/>
              <a:pathLst>
                <a:path w="2415" h="12355" extrusionOk="0">
                  <a:moveTo>
                    <a:pt x="2407" y="1"/>
                  </a:moveTo>
                  <a:cubicBezTo>
                    <a:pt x="1977" y="1"/>
                    <a:pt x="1630" y="354"/>
                    <a:pt x="1630" y="785"/>
                  </a:cubicBezTo>
                  <a:lnTo>
                    <a:pt x="1630" y="7950"/>
                  </a:lnTo>
                  <a:lnTo>
                    <a:pt x="1124" y="8310"/>
                  </a:lnTo>
                  <a:cubicBezTo>
                    <a:pt x="333" y="8872"/>
                    <a:pt x="0" y="9878"/>
                    <a:pt x="292" y="10800"/>
                  </a:cubicBezTo>
                  <a:cubicBezTo>
                    <a:pt x="590" y="11723"/>
                    <a:pt x="1443" y="12354"/>
                    <a:pt x="2414" y="12354"/>
                  </a:cubicBezTo>
                  <a:cubicBezTo>
                    <a:pt x="1714" y="12354"/>
                    <a:pt x="1145" y="11355"/>
                    <a:pt x="1138" y="10128"/>
                  </a:cubicBezTo>
                  <a:cubicBezTo>
                    <a:pt x="1138" y="9295"/>
                    <a:pt x="1492" y="8504"/>
                    <a:pt x="2116" y="7950"/>
                  </a:cubicBezTo>
                  <a:lnTo>
                    <a:pt x="2116" y="785"/>
                  </a:lnTo>
                  <a:cubicBezTo>
                    <a:pt x="2116" y="354"/>
                    <a:pt x="2164" y="1"/>
                    <a:pt x="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3" name="Google Shape;2911;p52"/>
            <p:cNvSpPr/>
            <p:nvPr/>
          </p:nvSpPr>
          <p:spPr>
            <a:xfrm>
              <a:off x="3679207" y="4193980"/>
              <a:ext cx="41195" cy="89326"/>
            </a:xfrm>
            <a:custGeom>
              <a:avLst/>
              <a:gdLst/>
              <a:ahLst/>
              <a:cxnLst/>
              <a:rect l="l" t="t" r="r" b="b"/>
              <a:pathLst>
                <a:path w="1568" h="3400" extrusionOk="0">
                  <a:moveTo>
                    <a:pt x="784" y="1"/>
                  </a:moveTo>
                  <a:cubicBezTo>
                    <a:pt x="347" y="1"/>
                    <a:pt x="0" y="348"/>
                    <a:pt x="0" y="785"/>
                  </a:cubicBezTo>
                  <a:lnTo>
                    <a:pt x="0" y="3399"/>
                  </a:lnTo>
                  <a:lnTo>
                    <a:pt x="1568" y="3399"/>
                  </a:lnTo>
                  <a:lnTo>
                    <a:pt x="1568" y="785"/>
                  </a:lnTo>
                  <a:cubicBezTo>
                    <a:pt x="1568" y="348"/>
                    <a:pt x="1214" y="1"/>
                    <a:pt x="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4" name="Google Shape;2912;p52"/>
            <p:cNvSpPr/>
            <p:nvPr/>
          </p:nvSpPr>
          <p:spPr>
            <a:xfrm>
              <a:off x="3679207" y="4368010"/>
              <a:ext cx="41195" cy="11875"/>
            </a:xfrm>
            <a:custGeom>
              <a:avLst/>
              <a:gdLst/>
              <a:ahLst/>
              <a:cxnLst/>
              <a:rect l="l" t="t" r="r" b="b"/>
              <a:pathLst>
                <a:path w="1568" h="452" extrusionOk="0">
                  <a:moveTo>
                    <a:pt x="0" y="1"/>
                  </a:moveTo>
                  <a:lnTo>
                    <a:pt x="0" y="452"/>
                  </a:lnTo>
                  <a:lnTo>
                    <a:pt x="1568" y="452"/>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5" name="Google Shape;2913;p52"/>
            <p:cNvSpPr/>
            <p:nvPr/>
          </p:nvSpPr>
          <p:spPr>
            <a:xfrm>
              <a:off x="3679207" y="4322637"/>
              <a:ext cx="41195" cy="12059"/>
            </a:xfrm>
            <a:custGeom>
              <a:avLst/>
              <a:gdLst/>
              <a:ahLst/>
              <a:cxnLst/>
              <a:rect l="l" t="t" r="r" b="b"/>
              <a:pathLst>
                <a:path w="1568" h="459" extrusionOk="0">
                  <a:moveTo>
                    <a:pt x="0" y="1"/>
                  </a:moveTo>
                  <a:lnTo>
                    <a:pt x="0" y="458"/>
                  </a:lnTo>
                  <a:lnTo>
                    <a:pt x="1568" y="458"/>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6" name="Google Shape;2914;p52"/>
            <p:cNvSpPr/>
            <p:nvPr/>
          </p:nvSpPr>
          <p:spPr>
            <a:xfrm>
              <a:off x="3679207" y="4277448"/>
              <a:ext cx="41195" cy="11875"/>
            </a:xfrm>
            <a:custGeom>
              <a:avLst/>
              <a:gdLst/>
              <a:ahLst/>
              <a:cxnLst/>
              <a:rect l="l" t="t" r="r" b="b"/>
              <a:pathLst>
                <a:path w="1568" h="452" extrusionOk="0">
                  <a:moveTo>
                    <a:pt x="0" y="1"/>
                  </a:moveTo>
                  <a:lnTo>
                    <a:pt x="0" y="451"/>
                  </a:lnTo>
                  <a:lnTo>
                    <a:pt x="1568" y="451"/>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7" name="Google Shape;2915;p52"/>
            <p:cNvSpPr/>
            <p:nvPr/>
          </p:nvSpPr>
          <p:spPr>
            <a:xfrm>
              <a:off x="3679207" y="4232076"/>
              <a:ext cx="41195" cy="11875"/>
            </a:xfrm>
            <a:custGeom>
              <a:avLst/>
              <a:gdLst/>
              <a:ahLst/>
              <a:cxnLst/>
              <a:rect l="l" t="t" r="r" b="b"/>
              <a:pathLst>
                <a:path w="1568" h="452" extrusionOk="0">
                  <a:moveTo>
                    <a:pt x="0" y="0"/>
                  </a:moveTo>
                  <a:lnTo>
                    <a:pt x="0" y="451"/>
                  </a:lnTo>
                  <a:lnTo>
                    <a:pt x="1568" y="451"/>
                  </a:lnTo>
                  <a:lnTo>
                    <a:pt x="1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8" name="Google Shape;2916;p52"/>
            <p:cNvSpPr/>
            <p:nvPr/>
          </p:nvSpPr>
          <p:spPr>
            <a:xfrm>
              <a:off x="3811489" y="4211846"/>
              <a:ext cx="65629" cy="111921"/>
            </a:xfrm>
            <a:custGeom>
              <a:avLst/>
              <a:gdLst/>
              <a:ahLst/>
              <a:cxnLst/>
              <a:rect l="l" t="t" r="r" b="b"/>
              <a:pathLst>
                <a:path w="2498" h="4260" extrusionOk="0">
                  <a:moveTo>
                    <a:pt x="1243" y="0"/>
                  </a:moveTo>
                  <a:cubicBezTo>
                    <a:pt x="452" y="0"/>
                    <a:pt x="1" y="465"/>
                    <a:pt x="1" y="1270"/>
                  </a:cubicBezTo>
                  <a:lnTo>
                    <a:pt x="1" y="2990"/>
                  </a:lnTo>
                  <a:cubicBezTo>
                    <a:pt x="1" y="3427"/>
                    <a:pt x="119" y="3753"/>
                    <a:pt x="362" y="3968"/>
                  </a:cubicBezTo>
                  <a:cubicBezTo>
                    <a:pt x="577" y="4155"/>
                    <a:pt x="875" y="4259"/>
                    <a:pt x="1243" y="4259"/>
                  </a:cubicBezTo>
                  <a:cubicBezTo>
                    <a:pt x="1978" y="4259"/>
                    <a:pt x="2498" y="3836"/>
                    <a:pt x="2498" y="3226"/>
                  </a:cubicBezTo>
                  <a:cubicBezTo>
                    <a:pt x="2498" y="2990"/>
                    <a:pt x="2401" y="2941"/>
                    <a:pt x="2241" y="2941"/>
                  </a:cubicBezTo>
                  <a:cubicBezTo>
                    <a:pt x="2082" y="2941"/>
                    <a:pt x="1999" y="3004"/>
                    <a:pt x="1985" y="3122"/>
                  </a:cubicBezTo>
                  <a:cubicBezTo>
                    <a:pt x="1950" y="3385"/>
                    <a:pt x="1901" y="3788"/>
                    <a:pt x="1270" y="3788"/>
                  </a:cubicBezTo>
                  <a:cubicBezTo>
                    <a:pt x="757" y="3788"/>
                    <a:pt x="507" y="3531"/>
                    <a:pt x="507" y="2990"/>
                  </a:cubicBezTo>
                  <a:lnTo>
                    <a:pt x="507" y="1270"/>
                  </a:lnTo>
                  <a:cubicBezTo>
                    <a:pt x="507" y="736"/>
                    <a:pt x="757" y="465"/>
                    <a:pt x="1256" y="465"/>
                  </a:cubicBezTo>
                  <a:cubicBezTo>
                    <a:pt x="1832" y="465"/>
                    <a:pt x="1971" y="812"/>
                    <a:pt x="1985" y="1110"/>
                  </a:cubicBezTo>
                  <a:cubicBezTo>
                    <a:pt x="1992" y="1228"/>
                    <a:pt x="2082" y="1291"/>
                    <a:pt x="2241" y="1291"/>
                  </a:cubicBezTo>
                  <a:cubicBezTo>
                    <a:pt x="2401" y="1291"/>
                    <a:pt x="2498" y="1249"/>
                    <a:pt x="2498" y="1013"/>
                  </a:cubicBezTo>
                  <a:cubicBezTo>
                    <a:pt x="2498" y="417"/>
                    <a:pt x="1985" y="0"/>
                    <a:pt x="1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9" name="Google Shape;2917;p52"/>
            <p:cNvSpPr/>
            <p:nvPr/>
          </p:nvSpPr>
          <p:spPr>
            <a:xfrm>
              <a:off x="3774497" y="4175485"/>
              <a:ext cx="45241" cy="38936"/>
            </a:xfrm>
            <a:custGeom>
              <a:avLst/>
              <a:gdLst/>
              <a:ahLst/>
              <a:cxnLst/>
              <a:rect l="l" t="t" r="r" b="b"/>
              <a:pathLst>
                <a:path w="1722" h="1482" extrusionOk="0">
                  <a:moveTo>
                    <a:pt x="986" y="453"/>
                  </a:moveTo>
                  <a:cubicBezTo>
                    <a:pt x="1131" y="453"/>
                    <a:pt x="1270" y="566"/>
                    <a:pt x="1270" y="739"/>
                  </a:cubicBezTo>
                  <a:cubicBezTo>
                    <a:pt x="1270" y="899"/>
                    <a:pt x="1145" y="1031"/>
                    <a:pt x="986" y="1031"/>
                  </a:cubicBezTo>
                  <a:cubicBezTo>
                    <a:pt x="729" y="1031"/>
                    <a:pt x="604" y="719"/>
                    <a:pt x="785" y="538"/>
                  </a:cubicBezTo>
                  <a:cubicBezTo>
                    <a:pt x="843" y="480"/>
                    <a:pt x="915" y="453"/>
                    <a:pt x="986" y="453"/>
                  </a:cubicBezTo>
                  <a:close/>
                  <a:moveTo>
                    <a:pt x="983" y="1"/>
                  </a:moveTo>
                  <a:cubicBezTo>
                    <a:pt x="801" y="1"/>
                    <a:pt x="616" y="68"/>
                    <a:pt x="466" y="219"/>
                  </a:cubicBezTo>
                  <a:cubicBezTo>
                    <a:pt x="1" y="684"/>
                    <a:pt x="327" y="1482"/>
                    <a:pt x="986" y="1482"/>
                  </a:cubicBezTo>
                  <a:cubicBezTo>
                    <a:pt x="1395" y="1482"/>
                    <a:pt x="1721" y="1149"/>
                    <a:pt x="1721" y="739"/>
                  </a:cubicBezTo>
                  <a:cubicBezTo>
                    <a:pt x="1721" y="294"/>
                    <a:pt x="1360" y="1"/>
                    <a:pt x="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grpSp>
        <p:nvGrpSpPr>
          <p:cNvPr id="30" name="Google Shape;2918;p52"/>
          <p:cNvGrpSpPr/>
          <p:nvPr/>
        </p:nvGrpSpPr>
        <p:grpSpPr>
          <a:xfrm>
            <a:off x="8456102" y="4857786"/>
            <a:ext cx="999873" cy="911306"/>
            <a:chOff x="5812588" y="2708991"/>
            <a:chExt cx="612637" cy="597721"/>
          </a:xfrm>
        </p:grpSpPr>
        <p:sp>
          <p:nvSpPr>
            <p:cNvPr id="31" name="Google Shape;2919;p52"/>
            <p:cNvSpPr/>
            <p:nvPr/>
          </p:nvSpPr>
          <p:spPr>
            <a:xfrm>
              <a:off x="6287588" y="2932772"/>
              <a:ext cx="90301" cy="149811"/>
            </a:xfrm>
            <a:custGeom>
              <a:avLst/>
              <a:gdLst/>
              <a:ahLst/>
              <a:cxnLst/>
              <a:rect l="l" t="t" r="r" b="b"/>
              <a:pathLst>
                <a:path w="2101" h="3536" extrusionOk="0">
                  <a:moveTo>
                    <a:pt x="1784" y="1"/>
                  </a:moveTo>
                  <a:cubicBezTo>
                    <a:pt x="1732" y="1"/>
                    <a:pt x="1677" y="21"/>
                    <a:pt x="1628" y="70"/>
                  </a:cubicBezTo>
                  <a:lnTo>
                    <a:pt x="82" y="1616"/>
                  </a:lnTo>
                  <a:cubicBezTo>
                    <a:pt x="0" y="1698"/>
                    <a:pt x="0" y="1840"/>
                    <a:pt x="82" y="1928"/>
                  </a:cubicBezTo>
                  <a:lnTo>
                    <a:pt x="1628" y="3468"/>
                  </a:lnTo>
                  <a:cubicBezTo>
                    <a:pt x="1668" y="3508"/>
                    <a:pt x="1723" y="3535"/>
                    <a:pt x="1784" y="3535"/>
                  </a:cubicBezTo>
                  <a:cubicBezTo>
                    <a:pt x="1980" y="3535"/>
                    <a:pt x="2082" y="3298"/>
                    <a:pt x="1940" y="3156"/>
                  </a:cubicBezTo>
                  <a:lnTo>
                    <a:pt x="550" y="1772"/>
                  </a:lnTo>
                  <a:lnTo>
                    <a:pt x="1940" y="382"/>
                  </a:lnTo>
                  <a:cubicBezTo>
                    <a:pt x="2101" y="221"/>
                    <a:pt x="1955" y="1"/>
                    <a:pt x="1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nvGrpSpPr>
            <p:cNvPr id="32" name="Google Shape;2920;p52"/>
            <p:cNvGrpSpPr/>
            <p:nvPr/>
          </p:nvGrpSpPr>
          <p:grpSpPr>
            <a:xfrm>
              <a:off x="5812588" y="2708991"/>
              <a:ext cx="612637" cy="597721"/>
              <a:chOff x="5802038" y="2708991"/>
              <a:chExt cx="612637" cy="597721"/>
            </a:xfrm>
          </p:grpSpPr>
          <p:sp>
            <p:nvSpPr>
              <p:cNvPr id="33" name="Google Shape;2921;p52"/>
              <p:cNvSpPr/>
              <p:nvPr/>
            </p:nvSpPr>
            <p:spPr>
              <a:xfrm>
                <a:off x="5867927" y="3130497"/>
                <a:ext cx="116003" cy="111215"/>
              </a:xfrm>
              <a:custGeom>
                <a:avLst/>
                <a:gdLst/>
                <a:ahLst/>
                <a:cxnLst/>
                <a:rect l="l" t="t" r="r" b="b"/>
                <a:pathLst>
                  <a:path w="2699" h="2625" extrusionOk="0">
                    <a:moveTo>
                      <a:pt x="299" y="1"/>
                    </a:moveTo>
                    <a:cubicBezTo>
                      <a:pt x="0" y="1"/>
                      <a:pt x="0" y="441"/>
                      <a:pt x="299" y="441"/>
                    </a:cubicBezTo>
                    <a:lnTo>
                      <a:pt x="2258" y="441"/>
                    </a:lnTo>
                    <a:lnTo>
                      <a:pt x="2258" y="2401"/>
                    </a:lnTo>
                    <a:cubicBezTo>
                      <a:pt x="2258" y="2523"/>
                      <a:pt x="2353" y="2625"/>
                      <a:pt x="2475" y="2625"/>
                    </a:cubicBezTo>
                    <a:cubicBezTo>
                      <a:pt x="2597" y="2625"/>
                      <a:pt x="2699" y="2523"/>
                      <a:pt x="2699" y="2401"/>
                    </a:cubicBezTo>
                    <a:lnTo>
                      <a:pt x="2699" y="224"/>
                    </a:lnTo>
                    <a:cubicBezTo>
                      <a:pt x="2699" y="102"/>
                      <a:pt x="2597" y="1"/>
                      <a:pt x="24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4" name="Google Shape;2922;p52"/>
              <p:cNvSpPr/>
              <p:nvPr/>
            </p:nvSpPr>
            <p:spPr>
              <a:xfrm>
                <a:off x="6232788" y="2773939"/>
                <a:ext cx="116046" cy="111003"/>
              </a:xfrm>
              <a:custGeom>
                <a:avLst/>
                <a:gdLst/>
                <a:ahLst/>
                <a:cxnLst/>
                <a:rect l="l" t="t" r="r" b="b"/>
                <a:pathLst>
                  <a:path w="2700" h="2620" extrusionOk="0">
                    <a:moveTo>
                      <a:pt x="221" y="0"/>
                    </a:moveTo>
                    <a:cubicBezTo>
                      <a:pt x="111" y="0"/>
                      <a:pt x="1" y="73"/>
                      <a:pt x="1" y="219"/>
                    </a:cubicBezTo>
                    <a:lnTo>
                      <a:pt x="1" y="2402"/>
                    </a:lnTo>
                    <a:cubicBezTo>
                      <a:pt x="1" y="2524"/>
                      <a:pt x="102" y="2619"/>
                      <a:pt x="224" y="2619"/>
                    </a:cubicBezTo>
                    <a:lnTo>
                      <a:pt x="2408" y="2619"/>
                    </a:lnTo>
                    <a:cubicBezTo>
                      <a:pt x="2699" y="2619"/>
                      <a:pt x="2699" y="2179"/>
                      <a:pt x="2408" y="2179"/>
                    </a:cubicBezTo>
                    <a:lnTo>
                      <a:pt x="441" y="2179"/>
                    </a:lnTo>
                    <a:lnTo>
                      <a:pt x="441" y="219"/>
                    </a:lnTo>
                    <a:cubicBezTo>
                      <a:pt x="441" y="73"/>
                      <a:pt x="331" y="0"/>
                      <a:pt x="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5" name="Google Shape;2923;p52"/>
              <p:cNvSpPr/>
              <p:nvPr/>
            </p:nvSpPr>
            <p:spPr>
              <a:xfrm>
                <a:off x="6028588" y="2746062"/>
                <a:ext cx="159628" cy="84269"/>
              </a:xfrm>
              <a:custGeom>
                <a:avLst/>
                <a:gdLst/>
                <a:ahLst/>
                <a:cxnLst/>
                <a:rect l="l" t="t" r="r" b="b"/>
                <a:pathLst>
                  <a:path w="3714" h="1989" extrusionOk="0">
                    <a:moveTo>
                      <a:pt x="314" y="0"/>
                    </a:moveTo>
                    <a:cubicBezTo>
                      <a:pt x="145" y="0"/>
                      <a:pt x="0" y="221"/>
                      <a:pt x="161" y="382"/>
                    </a:cubicBezTo>
                    <a:lnTo>
                      <a:pt x="1700" y="1928"/>
                    </a:lnTo>
                    <a:cubicBezTo>
                      <a:pt x="1741" y="1969"/>
                      <a:pt x="1795" y="1989"/>
                      <a:pt x="1856" y="1989"/>
                    </a:cubicBezTo>
                    <a:cubicBezTo>
                      <a:pt x="1917" y="1989"/>
                      <a:pt x="1971" y="1969"/>
                      <a:pt x="2012" y="1928"/>
                    </a:cubicBezTo>
                    <a:lnTo>
                      <a:pt x="3558" y="382"/>
                    </a:lnTo>
                    <a:cubicBezTo>
                      <a:pt x="3714" y="221"/>
                      <a:pt x="3567" y="0"/>
                      <a:pt x="3399" y="0"/>
                    </a:cubicBezTo>
                    <a:cubicBezTo>
                      <a:pt x="3347" y="0"/>
                      <a:pt x="3294" y="21"/>
                      <a:pt x="3246" y="70"/>
                    </a:cubicBezTo>
                    <a:lnTo>
                      <a:pt x="1856" y="1460"/>
                    </a:lnTo>
                    <a:lnTo>
                      <a:pt x="466" y="70"/>
                    </a:lnTo>
                    <a:cubicBezTo>
                      <a:pt x="419" y="21"/>
                      <a:pt x="365" y="0"/>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6" name="Google Shape;2924;p52"/>
              <p:cNvSpPr/>
              <p:nvPr/>
            </p:nvSpPr>
            <p:spPr>
              <a:xfrm>
                <a:off x="6028502" y="3185447"/>
                <a:ext cx="158854" cy="84142"/>
              </a:xfrm>
              <a:custGeom>
                <a:avLst/>
                <a:gdLst/>
                <a:ahLst/>
                <a:cxnLst/>
                <a:rect l="l" t="t" r="r" b="b"/>
                <a:pathLst>
                  <a:path w="3696" h="1986" extrusionOk="0">
                    <a:moveTo>
                      <a:pt x="1858" y="0"/>
                    </a:moveTo>
                    <a:cubicBezTo>
                      <a:pt x="1802" y="0"/>
                      <a:pt x="1746" y="23"/>
                      <a:pt x="1702" y="67"/>
                    </a:cubicBezTo>
                    <a:lnTo>
                      <a:pt x="163" y="1606"/>
                    </a:lnTo>
                    <a:cubicBezTo>
                      <a:pt x="1" y="1763"/>
                      <a:pt x="149" y="1984"/>
                      <a:pt x="322" y="1984"/>
                    </a:cubicBezTo>
                    <a:cubicBezTo>
                      <a:pt x="373" y="1984"/>
                      <a:pt x="427" y="1964"/>
                      <a:pt x="475" y="1918"/>
                    </a:cubicBezTo>
                    <a:lnTo>
                      <a:pt x="1858" y="528"/>
                    </a:lnTo>
                    <a:lnTo>
                      <a:pt x="3248" y="1918"/>
                    </a:lnTo>
                    <a:cubicBezTo>
                      <a:pt x="3289" y="1958"/>
                      <a:pt x="3343" y="1979"/>
                      <a:pt x="3404" y="1979"/>
                    </a:cubicBezTo>
                    <a:lnTo>
                      <a:pt x="3404" y="1985"/>
                    </a:lnTo>
                    <a:cubicBezTo>
                      <a:pt x="3601" y="1985"/>
                      <a:pt x="3696" y="1748"/>
                      <a:pt x="3560" y="1606"/>
                    </a:cubicBezTo>
                    <a:lnTo>
                      <a:pt x="2014" y="67"/>
                    </a:lnTo>
                    <a:cubicBezTo>
                      <a:pt x="1970" y="23"/>
                      <a:pt x="1914" y="0"/>
                      <a:pt x="1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7" name="Google Shape;2925;p52"/>
              <p:cNvSpPr/>
              <p:nvPr/>
            </p:nvSpPr>
            <p:spPr>
              <a:xfrm>
                <a:off x="5839130" y="2932772"/>
                <a:ext cx="90301" cy="149811"/>
              </a:xfrm>
              <a:custGeom>
                <a:avLst/>
                <a:gdLst/>
                <a:ahLst/>
                <a:cxnLst/>
                <a:rect l="l" t="t" r="r" b="b"/>
                <a:pathLst>
                  <a:path w="2101" h="3536" extrusionOk="0">
                    <a:moveTo>
                      <a:pt x="314" y="1"/>
                    </a:moveTo>
                    <a:cubicBezTo>
                      <a:pt x="146" y="1"/>
                      <a:pt x="1" y="221"/>
                      <a:pt x="162" y="382"/>
                    </a:cubicBezTo>
                    <a:lnTo>
                      <a:pt x="1545" y="1772"/>
                    </a:lnTo>
                    <a:lnTo>
                      <a:pt x="155" y="3156"/>
                    </a:lnTo>
                    <a:cubicBezTo>
                      <a:pt x="19" y="3298"/>
                      <a:pt x="114" y="3535"/>
                      <a:pt x="311" y="3535"/>
                    </a:cubicBezTo>
                    <a:cubicBezTo>
                      <a:pt x="372" y="3535"/>
                      <a:pt x="426" y="3508"/>
                      <a:pt x="467" y="3468"/>
                    </a:cubicBezTo>
                    <a:lnTo>
                      <a:pt x="2013" y="1928"/>
                    </a:lnTo>
                    <a:cubicBezTo>
                      <a:pt x="2101" y="1840"/>
                      <a:pt x="2101" y="1698"/>
                      <a:pt x="2013" y="1616"/>
                    </a:cubicBezTo>
                    <a:lnTo>
                      <a:pt x="467" y="70"/>
                    </a:lnTo>
                    <a:cubicBezTo>
                      <a:pt x="419" y="21"/>
                      <a:pt x="366" y="1"/>
                      <a:pt x="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8" name="Google Shape;2926;p52"/>
              <p:cNvSpPr/>
              <p:nvPr/>
            </p:nvSpPr>
            <p:spPr>
              <a:xfrm>
                <a:off x="6232788" y="3130497"/>
                <a:ext cx="116046" cy="111215"/>
              </a:xfrm>
              <a:custGeom>
                <a:avLst/>
                <a:gdLst/>
                <a:ahLst/>
                <a:cxnLst/>
                <a:rect l="l" t="t" r="r" b="b"/>
                <a:pathLst>
                  <a:path w="2700" h="2625" extrusionOk="0">
                    <a:moveTo>
                      <a:pt x="224" y="1"/>
                    </a:moveTo>
                    <a:cubicBezTo>
                      <a:pt x="102" y="1"/>
                      <a:pt x="7" y="102"/>
                      <a:pt x="7" y="224"/>
                    </a:cubicBezTo>
                    <a:lnTo>
                      <a:pt x="7" y="2401"/>
                    </a:lnTo>
                    <a:cubicBezTo>
                      <a:pt x="1" y="2523"/>
                      <a:pt x="102" y="2625"/>
                      <a:pt x="224" y="2625"/>
                    </a:cubicBezTo>
                    <a:cubicBezTo>
                      <a:pt x="346" y="2625"/>
                      <a:pt x="448" y="2523"/>
                      <a:pt x="448" y="2401"/>
                    </a:cubicBezTo>
                    <a:lnTo>
                      <a:pt x="448" y="441"/>
                    </a:lnTo>
                    <a:lnTo>
                      <a:pt x="2408" y="441"/>
                    </a:lnTo>
                    <a:cubicBezTo>
                      <a:pt x="2699" y="441"/>
                      <a:pt x="2699" y="1"/>
                      <a:pt x="24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9" name="Google Shape;2927;p52"/>
              <p:cNvSpPr/>
              <p:nvPr/>
            </p:nvSpPr>
            <p:spPr>
              <a:xfrm>
                <a:off x="5867927" y="2773939"/>
                <a:ext cx="116003" cy="111003"/>
              </a:xfrm>
              <a:custGeom>
                <a:avLst/>
                <a:gdLst/>
                <a:ahLst/>
                <a:cxnLst/>
                <a:rect l="l" t="t" r="r" b="b"/>
                <a:pathLst>
                  <a:path w="2699" h="2620" extrusionOk="0">
                    <a:moveTo>
                      <a:pt x="2478" y="0"/>
                    </a:moveTo>
                    <a:cubicBezTo>
                      <a:pt x="2368" y="0"/>
                      <a:pt x="2258" y="73"/>
                      <a:pt x="2258" y="219"/>
                    </a:cubicBezTo>
                    <a:lnTo>
                      <a:pt x="2258" y="2179"/>
                    </a:lnTo>
                    <a:lnTo>
                      <a:pt x="299" y="2179"/>
                    </a:lnTo>
                    <a:cubicBezTo>
                      <a:pt x="0" y="2179"/>
                      <a:pt x="0" y="2619"/>
                      <a:pt x="299" y="2619"/>
                    </a:cubicBezTo>
                    <a:lnTo>
                      <a:pt x="2475" y="2619"/>
                    </a:lnTo>
                    <a:cubicBezTo>
                      <a:pt x="2597" y="2619"/>
                      <a:pt x="2699" y="2524"/>
                      <a:pt x="2699" y="2402"/>
                    </a:cubicBezTo>
                    <a:lnTo>
                      <a:pt x="2699" y="219"/>
                    </a:lnTo>
                    <a:cubicBezTo>
                      <a:pt x="2699" y="73"/>
                      <a:pt x="2589" y="0"/>
                      <a:pt x="2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0" name="Google Shape;2928;p52"/>
              <p:cNvSpPr/>
              <p:nvPr/>
            </p:nvSpPr>
            <p:spPr>
              <a:xfrm>
                <a:off x="5802038" y="2708991"/>
                <a:ext cx="612637" cy="597721"/>
              </a:xfrm>
              <a:custGeom>
                <a:avLst/>
                <a:gdLst/>
                <a:ahLst/>
                <a:cxnLst/>
                <a:rect l="l" t="t" r="r" b="b"/>
                <a:pathLst>
                  <a:path w="14254" h="14108" extrusionOk="0">
                    <a:moveTo>
                      <a:pt x="7131" y="1"/>
                    </a:moveTo>
                    <a:cubicBezTo>
                      <a:pt x="7020" y="1"/>
                      <a:pt x="6910" y="74"/>
                      <a:pt x="6910" y="220"/>
                    </a:cubicBezTo>
                    <a:lnTo>
                      <a:pt x="6910" y="6519"/>
                    </a:lnTo>
                    <a:lnTo>
                      <a:pt x="2455" y="2064"/>
                    </a:lnTo>
                    <a:cubicBezTo>
                      <a:pt x="2406" y="2015"/>
                      <a:pt x="2351" y="1994"/>
                      <a:pt x="2299" y="1994"/>
                    </a:cubicBezTo>
                    <a:cubicBezTo>
                      <a:pt x="2128" y="1994"/>
                      <a:pt x="1982" y="2215"/>
                      <a:pt x="2143" y="2376"/>
                    </a:cubicBezTo>
                    <a:lnTo>
                      <a:pt x="6598" y="6831"/>
                    </a:lnTo>
                    <a:lnTo>
                      <a:pt x="292" y="6831"/>
                    </a:lnTo>
                    <a:cubicBezTo>
                      <a:pt x="1" y="6831"/>
                      <a:pt x="1" y="7271"/>
                      <a:pt x="292" y="7271"/>
                    </a:cubicBezTo>
                    <a:lnTo>
                      <a:pt x="6598" y="7271"/>
                    </a:lnTo>
                    <a:lnTo>
                      <a:pt x="2143" y="11726"/>
                    </a:lnTo>
                    <a:cubicBezTo>
                      <a:pt x="1982" y="11887"/>
                      <a:pt x="2128" y="12108"/>
                      <a:pt x="2299" y="12108"/>
                    </a:cubicBezTo>
                    <a:cubicBezTo>
                      <a:pt x="2351" y="12108"/>
                      <a:pt x="2406" y="12087"/>
                      <a:pt x="2455" y="12038"/>
                    </a:cubicBezTo>
                    <a:lnTo>
                      <a:pt x="6910" y="7583"/>
                    </a:lnTo>
                    <a:lnTo>
                      <a:pt x="6910" y="13889"/>
                    </a:lnTo>
                    <a:cubicBezTo>
                      <a:pt x="6910" y="14035"/>
                      <a:pt x="7020" y="14108"/>
                      <a:pt x="7131" y="14108"/>
                    </a:cubicBezTo>
                    <a:cubicBezTo>
                      <a:pt x="7241" y="14108"/>
                      <a:pt x="7351" y="14035"/>
                      <a:pt x="7351" y="13889"/>
                    </a:cubicBezTo>
                    <a:lnTo>
                      <a:pt x="7351" y="7583"/>
                    </a:lnTo>
                    <a:lnTo>
                      <a:pt x="11806" y="12038"/>
                    </a:lnTo>
                    <a:cubicBezTo>
                      <a:pt x="11853" y="12087"/>
                      <a:pt x="11907" y="12108"/>
                      <a:pt x="11958" y="12108"/>
                    </a:cubicBezTo>
                    <a:cubicBezTo>
                      <a:pt x="12127" y="12108"/>
                      <a:pt x="12274" y="11887"/>
                      <a:pt x="12118" y="11726"/>
                    </a:cubicBezTo>
                    <a:lnTo>
                      <a:pt x="7663" y="7271"/>
                    </a:lnTo>
                    <a:lnTo>
                      <a:pt x="13962" y="7271"/>
                    </a:lnTo>
                    <a:cubicBezTo>
                      <a:pt x="14254" y="7271"/>
                      <a:pt x="14254" y="6831"/>
                      <a:pt x="13962" y="6831"/>
                    </a:cubicBezTo>
                    <a:lnTo>
                      <a:pt x="7663" y="6831"/>
                    </a:lnTo>
                    <a:lnTo>
                      <a:pt x="12118" y="2376"/>
                    </a:lnTo>
                    <a:cubicBezTo>
                      <a:pt x="12274" y="2215"/>
                      <a:pt x="12127" y="1994"/>
                      <a:pt x="11958" y="1994"/>
                    </a:cubicBezTo>
                    <a:cubicBezTo>
                      <a:pt x="11907" y="1994"/>
                      <a:pt x="11853" y="2015"/>
                      <a:pt x="11806" y="2064"/>
                    </a:cubicBezTo>
                    <a:lnTo>
                      <a:pt x="7351" y="6519"/>
                    </a:lnTo>
                    <a:lnTo>
                      <a:pt x="7351" y="220"/>
                    </a:lnTo>
                    <a:cubicBezTo>
                      <a:pt x="7351" y="74"/>
                      <a:pt x="7241" y="1"/>
                      <a:pt x="7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1" name="Google Shape;2929;p52"/>
              <p:cNvSpPr/>
              <p:nvPr/>
            </p:nvSpPr>
            <p:spPr>
              <a:xfrm>
                <a:off x="5965836" y="2867866"/>
                <a:ext cx="285043" cy="279922"/>
              </a:xfrm>
              <a:custGeom>
                <a:avLst/>
                <a:gdLst/>
                <a:ahLst/>
                <a:cxnLst/>
                <a:rect l="l" t="t" r="r" b="b"/>
                <a:pathLst>
                  <a:path w="6632" h="6607" extrusionOk="0">
                    <a:moveTo>
                      <a:pt x="3316" y="457"/>
                    </a:moveTo>
                    <a:lnTo>
                      <a:pt x="5330" y="1291"/>
                    </a:lnTo>
                    <a:lnTo>
                      <a:pt x="6164" y="3304"/>
                    </a:lnTo>
                    <a:lnTo>
                      <a:pt x="5330" y="5318"/>
                    </a:lnTo>
                    <a:lnTo>
                      <a:pt x="3316" y="6152"/>
                    </a:lnTo>
                    <a:lnTo>
                      <a:pt x="1302" y="5318"/>
                    </a:lnTo>
                    <a:lnTo>
                      <a:pt x="468" y="3304"/>
                    </a:lnTo>
                    <a:lnTo>
                      <a:pt x="1302" y="1291"/>
                    </a:lnTo>
                    <a:lnTo>
                      <a:pt x="3316" y="457"/>
                    </a:lnTo>
                    <a:close/>
                    <a:moveTo>
                      <a:pt x="3320" y="1"/>
                    </a:moveTo>
                    <a:cubicBezTo>
                      <a:pt x="3291" y="1"/>
                      <a:pt x="3262" y="6"/>
                      <a:pt x="3235" y="16"/>
                    </a:cubicBezTo>
                    <a:lnTo>
                      <a:pt x="1051" y="911"/>
                    </a:lnTo>
                    <a:cubicBezTo>
                      <a:pt x="997" y="938"/>
                      <a:pt x="957" y="979"/>
                      <a:pt x="929" y="1033"/>
                    </a:cubicBezTo>
                    <a:lnTo>
                      <a:pt x="28" y="3216"/>
                    </a:lnTo>
                    <a:cubicBezTo>
                      <a:pt x="0" y="3270"/>
                      <a:pt x="0" y="3332"/>
                      <a:pt x="28" y="3386"/>
                    </a:cubicBezTo>
                    <a:lnTo>
                      <a:pt x="929" y="5569"/>
                    </a:lnTo>
                    <a:cubicBezTo>
                      <a:pt x="950" y="5623"/>
                      <a:pt x="997" y="5664"/>
                      <a:pt x="1051" y="5691"/>
                    </a:cubicBezTo>
                    <a:lnTo>
                      <a:pt x="3235" y="6593"/>
                    </a:lnTo>
                    <a:cubicBezTo>
                      <a:pt x="3262" y="6607"/>
                      <a:pt x="3289" y="6607"/>
                      <a:pt x="3316" y="6607"/>
                    </a:cubicBezTo>
                    <a:cubicBezTo>
                      <a:pt x="3343" y="6607"/>
                      <a:pt x="3370" y="6600"/>
                      <a:pt x="3398" y="6593"/>
                    </a:cubicBezTo>
                    <a:lnTo>
                      <a:pt x="5588" y="5691"/>
                    </a:lnTo>
                    <a:cubicBezTo>
                      <a:pt x="5642" y="5671"/>
                      <a:pt x="5683" y="5630"/>
                      <a:pt x="5703" y="5576"/>
                    </a:cubicBezTo>
                    <a:lnTo>
                      <a:pt x="6612" y="3393"/>
                    </a:lnTo>
                    <a:cubicBezTo>
                      <a:pt x="6632" y="3338"/>
                      <a:pt x="6632" y="3277"/>
                      <a:pt x="6612" y="3223"/>
                    </a:cubicBezTo>
                    <a:lnTo>
                      <a:pt x="5703" y="1040"/>
                    </a:lnTo>
                    <a:cubicBezTo>
                      <a:pt x="5683" y="985"/>
                      <a:pt x="5642" y="945"/>
                      <a:pt x="5588" y="918"/>
                    </a:cubicBezTo>
                    <a:lnTo>
                      <a:pt x="3404" y="16"/>
                    </a:lnTo>
                    <a:cubicBezTo>
                      <a:pt x="3377" y="6"/>
                      <a:pt x="3348" y="1"/>
                      <a:pt x="3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grpSp>
      <p:grpSp>
        <p:nvGrpSpPr>
          <p:cNvPr id="42" name="Google Shape;3053;p54"/>
          <p:cNvGrpSpPr/>
          <p:nvPr/>
        </p:nvGrpSpPr>
        <p:grpSpPr>
          <a:xfrm>
            <a:off x="13792200" y="4842245"/>
            <a:ext cx="999868" cy="934073"/>
            <a:chOff x="3508282" y="3810341"/>
            <a:chExt cx="351644" cy="351959"/>
          </a:xfrm>
        </p:grpSpPr>
        <p:sp>
          <p:nvSpPr>
            <p:cNvPr id="43" name="Google Shape;3054;p54"/>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4" name="Google Shape;3055;p54"/>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5" name="Google Shape;3056;p54"/>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6" name="Google Shape;3057;p54"/>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7" name="Google Shape;3058;p54"/>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8" name="Google Shape;3059;p54"/>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9" name="Google Shape;3060;p54"/>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0" name="Google Shape;3061;p54"/>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1" name="Google Shape;3062;p54"/>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2" name="Google Shape;3063;p54"/>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3" name="Google Shape;3064;p54"/>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4" name="Google Shape;3065;p54"/>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5" name="Google Shape;3066;p54"/>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sp>
        <p:nvSpPr>
          <p:cNvPr id="56" name="Rectangle 55"/>
          <p:cNvSpPr/>
          <p:nvPr/>
        </p:nvSpPr>
        <p:spPr>
          <a:xfrm>
            <a:off x="1695206" y="6238928"/>
            <a:ext cx="4293488" cy="1938992"/>
          </a:xfrm>
          <a:prstGeom prst="rect">
            <a:avLst/>
          </a:prstGeom>
        </p:spPr>
        <p:txBody>
          <a:bodyPr wrap="square">
            <a:spAutoFit/>
          </a:bodyPr>
          <a:lstStyle/>
          <a:p>
            <a:pPr algn="ctr">
              <a:lnSpc>
                <a:spcPct val="150000"/>
              </a:lnSpc>
            </a:pPr>
            <a:r>
              <a:rPr lang="en-US" sz="4000" dirty="0" err="1">
                <a:latin typeface="Arial" panose="020B0604020202020204" pitchFamily="34" charset="0"/>
                <a:cs typeface="Arial" panose="020B0604020202020204" pitchFamily="34" charset="0"/>
              </a:rPr>
              <a:t>Ôn</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57" name="Rectangle 56"/>
          <p:cNvSpPr/>
          <p:nvPr/>
        </p:nvSpPr>
        <p:spPr>
          <a:xfrm>
            <a:off x="6988402" y="6228099"/>
            <a:ext cx="4235769" cy="1938992"/>
          </a:xfrm>
          <a:prstGeom prst="rect">
            <a:avLst/>
          </a:prstGeom>
        </p:spPr>
        <p:txBody>
          <a:bodyPr wrap="square">
            <a:spAutoFit/>
          </a:bodyPr>
          <a:lstStyle/>
          <a:p>
            <a:pPr algn="ctr">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58" name="Rectangle 57"/>
          <p:cNvSpPr/>
          <p:nvPr/>
        </p:nvSpPr>
        <p:spPr>
          <a:xfrm>
            <a:off x="11683335" y="6267495"/>
            <a:ext cx="4916863" cy="1938992"/>
          </a:xfrm>
          <a:prstGeom prst="rect">
            <a:avLst/>
          </a:prstGeom>
        </p:spPr>
        <p:txBody>
          <a:bodyPr wrap="square">
            <a:spAutoFit/>
          </a:bodyPr>
          <a:lstStyle/>
          <a:p>
            <a:pPr algn="ctr">
              <a:lnSpc>
                <a:spcPct val="150000"/>
              </a:lnSpc>
            </a:pPr>
            <a:r>
              <a:rPr lang="en-US" sz="4000" dirty="0" err="1" smtClean="0">
                <a:latin typeface="Arial" panose="020B0604020202020204" pitchFamily="34" charset="0"/>
                <a:cs typeface="Arial" panose="020B0604020202020204" pitchFamily="34" charset="0"/>
              </a:rPr>
              <a:t>Đọc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trước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mới</a:t>
            </a:r>
            <a:endParaRPr lang="en-US" sz="4000" dirty="0" smtClean="0">
              <a:latin typeface="Arial" panose="020B0604020202020204" pitchFamily="34" charset="0"/>
              <a:cs typeface="Arial" panose="020B0604020202020204" pitchFamily="34" charset="0"/>
            </a:endParaRPr>
          </a:p>
        </p:txBody>
      </p:sp>
      <p:sp>
        <p:nvSpPr>
          <p:cNvPr id="60" name="TextBox 59"/>
          <p:cNvSpPr txBox="1"/>
          <p:nvPr/>
        </p:nvSpPr>
        <p:spPr>
          <a:xfrm>
            <a:off x="3057414" y="3163759"/>
            <a:ext cx="1569071" cy="1477328"/>
          </a:xfrm>
          <a:prstGeom prst="rect">
            <a:avLst/>
          </a:prstGeom>
          <a:noFill/>
        </p:spPr>
        <p:txBody>
          <a:bodyPr wrap="square" rtlCol="0">
            <a:spAutoFit/>
          </a:bodyPr>
          <a:lstStyle/>
          <a:p>
            <a:pPr algn="ctr">
              <a:lnSpc>
                <a:spcPct val="150000"/>
              </a:lnSpc>
            </a:pPr>
            <a:r>
              <a:rPr lang="en-US" sz="6000" b="1" dirty="0" smtClean="0">
                <a:solidFill>
                  <a:srgbClr val="FF0000"/>
                </a:solidFill>
                <a:latin typeface="Arial" panose="020B0604020202020204" pitchFamily="34" charset="0"/>
                <a:cs typeface="Arial" panose="020B0604020202020204" pitchFamily="34" charset="0"/>
              </a:rPr>
              <a:t>01</a:t>
            </a:r>
            <a:endParaRPr lang="en-US" sz="6000" b="1" dirty="0">
              <a:solidFill>
                <a:srgbClr val="FF0000"/>
              </a:solidFill>
              <a:latin typeface="Arial" panose="020B0604020202020204" pitchFamily="34" charset="0"/>
              <a:cs typeface="Arial" panose="020B0604020202020204" pitchFamily="34" charset="0"/>
            </a:endParaRPr>
          </a:p>
        </p:txBody>
      </p:sp>
      <p:sp>
        <p:nvSpPr>
          <p:cNvPr id="61" name="TextBox 60"/>
          <p:cNvSpPr txBox="1"/>
          <p:nvPr/>
        </p:nvSpPr>
        <p:spPr>
          <a:xfrm>
            <a:off x="8170805" y="3216215"/>
            <a:ext cx="1569071" cy="1306255"/>
          </a:xfrm>
          <a:prstGeom prst="rect">
            <a:avLst/>
          </a:prstGeom>
          <a:noFill/>
        </p:spPr>
        <p:txBody>
          <a:bodyPr wrap="square" rtlCol="0">
            <a:spAutoFit/>
          </a:bodyPr>
          <a:lstStyle/>
          <a:p>
            <a:pPr algn="ctr">
              <a:lnSpc>
                <a:spcPct val="150000"/>
              </a:lnSpc>
            </a:pPr>
            <a:r>
              <a:rPr lang="en-US" sz="6000" b="1" dirty="0" smtClean="0">
                <a:solidFill>
                  <a:srgbClr val="00B0F0"/>
                </a:solidFill>
                <a:latin typeface="Arial" panose="020B0604020202020204" pitchFamily="34" charset="0"/>
                <a:cs typeface="Arial" panose="020B0604020202020204" pitchFamily="34" charset="0"/>
              </a:rPr>
              <a:t>02</a:t>
            </a:r>
            <a:endParaRPr lang="en-US" sz="6000" b="1" dirty="0">
              <a:solidFill>
                <a:srgbClr val="00B0F0"/>
              </a:solidFill>
              <a:latin typeface="Arial" panose="020B0604020202020204" pitchFamily="34" charset="0"/>
              <a:cs typeface="Arial" panose="020B0604020202020204" pitchFamily="34" charset="0"/>
            </a:endParaRPr>
          </a:p>
        </p:txBody>
      </p:sp>
      <p:sp>
        <p:nvSpPr>
          <p:cNvPr id="62" name="TextBox 61"/>
          <p:cNvSpPr txBox="1"/>
          <p:nvPr/>
        </p:nvSpPr>
        <p:spPr>
          <a:xfrm>
            <a:off x="13443590" y="3201967"/>
            <a:ext cx="1569071" cy="1306255"/>
          </a:xfrm>
          <a:prstGeom prst="rect">
            <a:avLst/>
          </a:prstGeom>
          <a:noFill/>
        </p:spPr>
        <p:txBody>
          <a:bodyPr wrap="square" rtlCol="0">
            <a:spAutoFit/>
          </a:bodyPr>
          <a:lstStyle/>
          <a:p>
            <a:pPr algn="ctr">
              <a:lnSpc>
                <a:spcPct val="150000"/>
              </a:lnSpc>
            </a:pPr>
            <a:r>
              <a:rPr lang="en-US" sz="6000" b="1" dirty="0" smtClean="0">
                <a:solidFill>
                  <a:srgbClr val="00B050"/>
                </a:solidFill>
                <a:latin typeface="Arial" panose="020B0604020202020204" pitchFamily="34" charset="0"/>
                <a:cs typeface="Arial" panose="020B0604020202020204" pitchFamily="34" charset="0"/>
              </a:rPr>
              <a:t>03</a:t>
            </a:r>
            <a:endParaRPr lang="en-US" sz="60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86956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482422" y="1274865"/>
            <a:ext cx="15323155" cy="7813469"/>
            <a:chOff x="0" y="0"/>
            <a:chExt cx="4426901" cy="2257332"/>
          </a:xfrm>
        </p:grpSpPr>
        <p:sp>
          <p:nvSpPr>
            <p:cNvPr id="4" name="Freeform 4"/>
            <p:cNvSpPr/>
            <p:nvPr/>
          </p:nvSpPr>
          <p:spPr>
            <a:xfrm>
              <a:off x="92710" y="106680"/>
              <a:ext cx="4322761" cy="2137953"/>
            </a:xfrm>
            <a:custGeom>
              <a:avLst/>
              <a:gdLst/>
              <a:ahLst/>
              <a:cxnLst/>
              <a:rect l="l" t="t" r="r" b="b"/>
              <a:pathLst>
                <a:path w="4322761" h="2137953">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3"/>
                    <a:pt x="121679" y="2137953"/>
                  </a:cubicBezTo>
                  <a:lnTo>
                    <a:pt x="4176711" y="2137953"/>
                  </a:lnTo>
                  <a:cubicBezTo>
                    <a:pt x="4256721" y="2137953"/>
                    <a:pt x="4322761" y="2071912"/>
                    <a:pt x="4322761" y="1991903"/>
                  </a:cubicBezTo>
                  <a:lnTo>
                    <a:pt x="4322761" y="95250"/>
                  </a:lnTo>
                  <a:cubicBezTo>
                    <a:pt x="4322761" y="58420"/>
                    <a:pt x="4308791" y="25400"/>
                    <a:pt x="4287201" y="0"/>
                  </a:cubicBezTo>
                  <a:cubicBezTo>
                    <a:pt x="4293551" y="16510"/>
                    <a:pt x="4296091" y="34290"/>
                    <a:pt x="4296091" y="52070"/>
                  </a:cubicBezTo>
                  <a:lnTo>
                    <a:pt x="4296091" y="1948722"/>
                  </a:lnTo>
                  <a:lnTo>
                    <a:pt x="4296091" y="1948722"/>
                  </a:lnTo>
                  <a:close/>
                </a:path>
              </a:pathLst>
            </a:custGeom>
            <a:solidFill>
              <a:srgbClr val="704430"/>
            </a:solidFill>
          </p:spPr>
        </p:sp>
        <p:sp>
          <p:nvSpPr>
            <p:cNvPr id="5" name="Freeform 5"/>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rgbClr val="B9DDBF"/>
            </a:solidFill>
          </p:spPr>
        </p:sp>
        <p:sp>
          <p:nvSpPr>
            <p:cNvPr id="6" name="Freeform 6"/>
            <p:cNvSpPr/>
            <p:nvPr/>
          </p:nvSpPr>
          <p:spPr>
            <a:xfrm>
              <a:off x="0" y="0"/>
              <a:ext cx="4426901" cy="2257333"/>
            </a:xfrm>
            <a:custGeom>
              <a:avLst/>
              <a:gdLst/>
              <a:ahLst/>
              <a:cxnLst/>
              <a:rect l="l" t="t" r="r" b="b"/>
              <a:pathLst>
                <a:path w="4426901" h="2257333">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3"/>
                    <a:pt x="218396" y="2257333"/>
                  </a:cubicBezTo>
                  <a:lnTo>
                    <a:pt x="4268151" y="2257333"/>
                  </a:lnTo>
                  <a:cubicBezTo>
                    <a:pt x="4355781" y="2257333"/>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ubicBezTo>
                    <a:pt x="4415471" y="2098582"/>
                    <a:pt x="4415471" y="2098582"/>
                    <a:pt x="4415471" y="2098582"/>
                  </a:cubicBezTo>
                  <a:close/>
                </a:path>
              </a:pathLst>
            </a:custGeom>
            <a:solidFill>
              <a:srgbClr val="704430"/>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78603" flipH="1">
            <a:off x="289932" y="6133703"/>
            <a:ext cx="3235365" cy="3277074"/>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077809" y="5848266"/>
            <a:ext cx="2739285" cy="2788076"/>
          </a:xfrm>
          <a:prstGeom prst="rect">
            <a:avLst/>
          </a:prstGeom>
        </p:spPr>
      </p:pic>
      <p:pic>
        <p:nvPicPr>
          <p:cNvPr id="18" name="Picture 1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840048">
            <a:off x="6781217" y="134568"/>
            <a:ext cx="1360820" cy="2022840"/>
          </a:xfrm>
          <a:prstGeom prst="rect">
            <a:avLst/>
          </a:prstGeom>
        </p:spPr>
      </p:pic>
      <p:sp>
        <p:nvSpPr>
          <p:cNvPr id="21" name="TextBox 20"/>
          <p:cNvSpPr txBox="1"/>
          <p:nvPr/>
        </p:nvSpPr>
        <p:spPr>
          <a:xfrm>
            <a:off x="2699418" y="3035767"/>
            <a:ext cx="12268200" cy="378565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CẢM ƠN CÁC EM </a:t>
            </a:r>
          </a:p>
          <a:p>
            <a:pPr algn="ctr">
              <a:lnSpc>
                <a:spcPct val="150000"/>
              </a:lnSpc>
            </a:pPr>
            <a:r>
              <a:rPr lang="en-US" sz="8000" b="1" dirty="0" smtClean="0">
                <a:latin typeface="Arial" panose="020B0604020202020204" pitchFamily="34" charset="0"/>
                <a:cs typeface="Arial" panose="020B0604020202020204" pitchFamily="34" charset="0"/>
              </a:rPr>
              <a:t>ĐÃ CHÚ Ý LẮNG NGHE</a:t>
            </a:r>
            <a:endParaRPr lang="en-US" sz="80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001000" y="1562100"/>
            <a:ext cx="9387833" cy="7239000"/>
            <a:chOff x="0" y="0"/>
            <a:chExt cx="2500622" cy="2020106"/>
          </a:xfrm>
        </p:grpSpPr>
        <p:sp>
          <p:nvSpPr>
            <p:cNvPr id="4" name="Freeform 4"/>
            <p:cNvSpPr/>
            <p:nvPr/>
          </p:nvSpPr>
          <p:spPr>
            <a:xfrm>
              <a:off x="92710" y="106680"/>
              <a:ext cx="2396482" cy="1900726"/>
            </a:xfrm>
            <a:custGeom>
              <a:avLst/>
              <a:gdLst/>
              <a:ahLst/>
              <a:cxnLst/>
              <a:rect l="l" t="t" r="r" b="b"/>
              <a:pathLst>
                <a:path w="2396482" h="1900726">
                  <a:moveTo>
                    <a:pt x="2369812" y="1711496"/>
                  </a:moveTo>
                  <a:cubicBezTo>
                    <a:pt x="2369812" y="1799126"/>
                    <a:pt x="2293612" y="1870246"/>
                    <a:pt x="2212332" y="1870246"/>
                  </a:cubicBezTo>
                  <a:lnTo>
                    <a:pt x="66040" y="1870246"/>
                  </a:lnTo>
                  <a:cubicBezTo>
                    <a:pt x="43180" y="1870246"/>
                    <a:pt x="20320" y="1865166"/>
                    <a:pt x="0" y="1856276"/>
                  </a:cubicBezTo>
                  <a:cubicBezTo>
                    <a:pt x="26670" y="1884216"/>
                    <a:pt x="63500" y="1900726"/>
                    <a:pt x="109401" y="1900726"/>
                  </a:cubicBezTo>
                  <a:lnTo>
                    <a:pt x="2250432" y="1900726"/>
                  </a:lnTo>
                  <a:cubicBezTo>
                    <a:pt x="2330442" y="1900726"/>
                    <a:pt x="2396482" y="1834686"/>
                    <a:pt x="2396482" y="1754676"/>
                  </a:cubicBezTo>
                  <a:lnTo>
                    <a:pt x="2396482" y="95250"/>
                  </a:lnTo>
                  <a:cubicBezTo>
                    <a:pt x="2396482" y="58420"/>
                    <a:pt x="2382512" y="25400"/>
                    <a:pt x="2360922" y="0"/>
                  </a:cubicBezTo>
                  <a:cubicBezTo>
                    <a:pt x="2367272" y="16510"/>
                    <a:pt x="2369812" y="34290"/>
                    <a:pt x="2369812" y="52070"/>
                  </a:cubicBezTo>
                  <a:lnTo>
                    <a:pt x="2369812" y="1711496"/>
                  </a:lnTo>
                  <a:lnTo>
                    <a:pt x="2369812" y="1711496"/>
                  </a:lnTo>
                  <a:close/>
                </a:path>
              </a:pathLst>
            </a:custGeom>
            <a:solidFill>
              <a:srgbClr val="704430"/>
            </a:solidFill>
          </p:spPr>
        </p:sp>
        <p:sp>
          <p:nvSpPr>
            <p:cNvPr id="5" name="Freeform 5"/>
            <p:cNvSpPr/>
            <p:nvPr/>
          </p:nvSpPr>
          <p:spPr>
            <a:xfrm>
              <a:off x="12700" y="12700"/>
              <a:ext cx="2435852" cy="1951526"/>
            </a:xfrm>
            <a:custGeom>
              <a:avLst/>
              <a:gdLst/>
              <a:ahLst/>
              <a:cxnLst/>
              <a:rect l="l" t="t" r="r" b="b"/>
              <a:pathLst>
                <a:path w="2435852" h="1951526">
                  <a:moveTo>
                    <a:pt x="146050" y="1951526"/>
                  </a:moveTo>
                  <a:lnTo>
                    <a:pt x="2289802" y="1951526"/>
                  </a:lnTo>
                  <a:cubicBezTo>
                    <a:pt x="2369812" y="1951526"/>
                    <a:pt x="2435852" y="1885486"/>
                    <a:pt x="2435852" y="1805476"/>
                  </a:cubicBezTo>
                  <a:lnTo>
                    <a:pt x="2435852" y="146050"/>
                  </a:lnTo>
                  <a:cubicBezTo>
                    <a:pt x="2435852" y="66040"/>
                    <a:pt x="2369812" y="0"/>
                    <a:pt x="2289802" y="0"/>
                  </a:cubicBezTo>
                  <a:lnTo>
                    <a:pt x="146050" y="0"/>
                  </a:lnTo>
                  <a:cubicBezTo>
                    <a:pt x="66040" y="0"/>
                    <a:pt x="0" y="66040"/>
                    <a:pt x="0" y="146050"/>
                  </a:cubicBezTo>
                  <a:lnTo>
                    <a:pt x="0" y="1805476"/>
                  </a:lnTo>
                  <a:cubicBezTo>
                    <a:pt x="0" y="1886756"/>
                    <a:pt x="66040" y="1951526"/>
                    <a:pt x="146050" y="1951526"/>
                  </a:cubicBezTo>
                  <a:close/>
                </a:path>
              </a:pathLst>
            </a:custGeom>
            <a:solidFill>
              <a:srgbClr val="FFF3ED"/>
            </a:solidFill>
          </p:spPr>
        </p:sp>
        <p:sp>
          <p:nvSpPr>
            <p:cNvPr id="6" name="Freeform 6"/>
            <p:cNvSpPr/>
            <p:nvPr/>
          </p:nvSpPr>
          <p:spPr>
            <a:xfrm>
              <a:off x="0" y="0"/>
              <a:ext cx="2500622" cy="2020106"/>
            </a:xfrm>
            <a:custGeom>
              <a:avLst/>
              <a:gdLst/>
              <a:ahLst/>
              <a:cxnLst/>
              <a:rect l="l" t="t" r="r" b="b"/>
              <a:pathLst>
                <a:path w="2500622" h="2020106">
                  <a:moveTo>
                    <a:pt x="2437122" y="74930"/>
                  </a:moveTo>
                  <a:cubicBezTo>
                    <a:pt x="2409182" y="30480"/>
                    <a:pt x="2359652" y="0"/>
                    <a:pt x="2302502" y="0"/>
                  </a:cubicBezTo>
                  <a:lnTo>
                    <a:pt x="158750" y="0"/>
                  </a:lnTo>
                  <a:cubicBezTo>
                    <a:pt x="71120" y="0"/>
                    <a:pt x="0" y="71120"/>
                    <a:pt x="0" y="158750"/>
                  </a:cubicBezTo>
                  <a:lnTo>
                    <a:pt x="0" y="1818176"/>
                  </a:lnTo>
                  <a:cubicBezTo>
                    <a:pt x="0" y="1870246"/>
                    <a:pt x="25400" y="1915966"/>
                    <a:pt x="63500" y="1945176"/>
                  </a:cubicBezTo>
                  <a:cubicBezTo>
                    <a:pt x="91440" y="1989626"/>
                    <a:pt x="140970" y="2020106"/>
                    <a:pt x="204202" y="2020106"/>
                  </a:cubicBezTo>
                  <a:lnTo>
                    <a:pt x="2341872" y="2020106"/>
                  </a:lnTo>
                  <a:cubicBezTo>
                    <a:pt x="2429502" y="2020106"/>
                    <a:pt x="2500622" y="1948986"/>
                    <a:pt x="2500622" y="1861356"/>
                  </a:cubicBezTo>
                  <a:lnTo>
                    <a:pt x="2500622" y="201930"/>
                  </a:lnTo>
                  <a:cubicBezTo>
                    <a:pt x="2500622" y="149860"/>
                    <a:pt x="2475222" y="104140"/>
                    <a:pt x="2437122" y="74930"/>
                  </a:cubicBezTo>
                  <a:close/>
                  <a:moveTo>
                    <a:pt x="12700" y="1818176"/>
                  </a:moveTo>
                  <a:lnTo>
                    <a:pt x="12700" y="158750"/>
                  </a:lnTo>
                  <a:cubicBezTo>
                    <a:pt x="12700" y="78740"/>
                    <a:pt x="78740" y="12700"/>
                    <a:pt x="158750" y="12700"/>
                  </a:cubicBezTo>
                  <a:lnTo>
                    <a:pt x="2302502" y="12700"/>
                  </a:lnTo>
                  <a:cubicBezTo>
                    <a:pt x="2382512" y="12700"/>
                    <a:pt x="2448552" y="78740"/>
                    <a:pt x="2448552" y="158750"/>
                  </a:cubicBezTo>
                  <a:lnTo>
                    <a:pt x="2448552" y="1818176"/>
                  </a:lnTo>
                  <a:cubicBezTo>
                    <a:pt x="2448552" y="1898186"/>
                    <a:pt x="2382512" y="1964226"/>
                    <a:pt x="2302502" y="1964226"/>
                  </a:cubicBezTo>
                  <a:lnTo>
                    <a:pt x="158750" y="1964226"/>
                  </a:lnTo>
                  <a:cubicBezTo>
                    <a:pt x="78740" y="1964226"/>
                    <a:pt x="12700" y="1899456"/>
                    <a:pt x="12700" y="1818176"/>
                  </a:cubicBezTo>
                  <a:close/>
                  <a:moveTo>
                    <a:pt x="2489192" y="1861356"/>
                  </a:moveTo>
                  <a:cubicBezTo>
                    <a:pt x="2489192" y="1941366"/>
                    <a:pt x="2421882" y="2007406"/>
                    <a:pt x="2341872" y="2007406"/>
                  </a:cubicBezTo>
                  <a:lnTo>
                    <a:pt x="204202" y="2007406"/>
                  </a:lnTo>
                  <a:cubicBezTo>
                    <a:pt x="157480" y="2007406"/>
                    <a:pt x="120650" y="1990896"/>
                    <a:pt x="93980" y="1962956"/>
                  </a:cubicBezTo>
                  <a:cubicBezTo>
                    <a:pt x="114300" y="1971846"/>
                    <a:pt x="135890" y="1976926"/>
                    <a:pt x="160020" y="1976926"/>
                  </a:cubicBezTo>
                  <a:lnTo>
                    <a:pt x="2303772" y="1976926"/>
                  </a:lnTo>
                  <a:cubicBezTo>
                    <a:pt x="2391402" y="1976926"/>
                    <a:pt x="2462522" y="1905806"/>
                    <a:pt x="2462522" y="1818176"/>
                  </a:cubicBezTo>
                  <a:lnTo>
                    <a:pt x="2462522" y="158750"/>
                  </a:lnTo>
                  <a:cubicBezTo>
                    <a:pt x="2462522" y="140970"/>
                    <a:pt x="2458712" y="123190"/>
                    <a:pt x="2453632" y="106680"/>
                  </a:cubicBezTo>
                  <a:cubicBezTo>
                    <a:pt x="2475222" y="132080"/>
                    <a:pt x="2489192" y="165100"/>
                    <a:pt x="2489192" y="201930"/>
                  </a:cubicBezTo>
                  <a:lnTo>
                    <a:pt x="2489192" y="1861356"/>
                  </a:lnTo>
                  <a:cubicBezTo>
                    <a:pt x="2489192" y="1861356"/>
                    <a:pt x="2489192" y="1861356"/>
                    <a:pt x="2489192" y="1861356"/>
                  </a:cubicBezTo>
                  <a:close/>
                </a:path>
              </a:pathLst>
            </a:custGeom>
            <a:solidFill>
              <a:srgbClr val="704430"/>
            </a:solidFill>
          </p:spPr>
        </p:sp>
      </p:grpSp>
      <p:grpSp>
        <p:nvGrpSpPr>
          <p:cNvPr id="7" name="Group 7"/>
          <p:cNvGrpSpPr/>
          <p:nvPr/>
        </p:nvGrpSpPr>
        <p:grpSpPr>
          <a:xfrm>
            <a:off x="8428212" y="1989291"/>
            <a:ext cx="6078813" cy="823276"/>
            <a:chOff x="0" y="0"/>
            <a:chExt cx="13328645" cy="1913890"/>
          </a:xfrm>
        </p:grpSpPr>
        <p:sp>
          <p:nvSpPr>
            <p:cNvPr id="8" name="Freeform 8"/>
            <p:cNvSpPr/>
            <p:nvPr/>
          </p:nvSpPr>
          <p:spPr>
            <a:xfrm>
              <a:off x="0" y="0"/>
              <a:ext cx="13328645" cy="1913890"/>
            </a:xfrm>
            <a:custGeom>
              <a:avLst/>
              <a:gdLst/>
              <a:ahLst/>
              <a:cxnLst/>
              <a:rect l="l" t="t" r="r" b="b"/>
              <a:pathLst>
                <a:path w="13328645" h="1913890">
                  <a:moveTo>
                    <a:pt x="13328645" y="956945"/>
                  </a:moveTo>
                  <a:lnTo>
                    <a:pt x="13328645" y="956945"/>
                  </a:lnTo>
                  <a:cubicBezTo>
                    <a:pt x="13328645" y="1485392"/>
                    <a:pt x="12900274" y="1913890"/>
                    <a:pt x="12371700" y="1913890"/>
                  </a:cubicBezTo>
                  <a:lnTo>
                    <a:pt x="956945" y="1913890"/>
                  </a:lnTo>
                  <a:cubicBezTo>
                    <a:pt x="428371" y="1913890"/>
                    <a:pt x="0" y="1485392"/>
                    <a:pt x="0" y="956945"/>
                  </a:cubicBezTo>
                  <a:lnTo>
                    <a:pt x="0" y="956945"/>
                  </a:lnTo>
                  <a:cubicBezTo>
                    <a:pt x="0" y="428371"/>
                    <a:pt x="428371" y="0"/>
                    <a:pt x="956945" y="0"/>
                  </a:cubicBezTo>
                  <a:lnTo>
                    <a:pt x="12371700" y="0"/>
                  </a:lnTo>
                  <a:cubicBezTo>
                    <a:pt x="12900147" y="0"/>
                    <a:pt x="13328645" y="428371"/>
                    <a:pt x="13328645" y="956945"/>
                  </a:cubicBezTo>
                  <a:close/>
                </a:path>
              </a:pathLst>
            </a:custGeom>
            <a:solidFill>
              <a:srgbClr val="F8CDA2"/>
            </a:solidFill>
          </p:spPr>
        </p:sp>
      </p:grpSp>
      <p:sp>
        <p:nvSpPr>
          <p:cNvPr id="9" name="AutoShape 9"/>
          <p:cNvSpPr/>
          <p:nvPr/>
        </p:nvSpPr>
        <p:spPr>
          <a:xfrm>
            <a:off x="15829108" y="2185366"/>
            <a:ext cx="477692" cy="0"/>
          </a:xfrm>
          <a:prstGeom prst="line">
            <a:avLst/>
          </a:prstGeom>
          <a:ln w="47625" cap="rnd">
            <a:solidFill>
              <a:srgbClr val="704430"/>
            </a:solidFill>
            <a:prstDash val="solid"/>
            <a:headEnd type="none" w="sm" len="sm"/>
            <a:tailEnd type="none" w="sm" len="sm"/>
          </a:ln>
        </p:spPr>
      </p:sp>
      <p:sp>
        <p:nvSpPr>
          <p:cNvPr id="10" name="AutoShape 10"/>
          <p:cNvSpPr/>
          <p:nvPr/>
        </p:nvSpPr>
        <p:spPr>
          <a:xfrm>
            <a:off x="15829108" y="2377116"/>
            <a:ext cx="477692" cy="0"/>
          </a:xfrm>
          <a:prstGeom prst="line">
            <a:avLst/>
          </a:prstGeom>
          <a:ln w="47625" cap="rnd">
            <a:solidFill>
              <a:srgbClr val="704430"/>
            </a:solidFill>
            <a:prstDash val="solid"/>
            <a:headEnd type="none" w="sm" len="sm"/>
            <a:tailEnd type="none" w="sm" len="sm"/>
          </a:ln>
        </p:spPr>
      </p:sp>
      <p:sp>
        <p:nvSpPr>
          <p:cNvPr id="11" name="AutoShape 11"/>
          <p:cNvSpPr/>
          <p:nvPr/>
        </p:nvSpPr>
        <p:spPr>
          <a:xfrm>
            <a:off x="15829108" y="2568865"/>
            <a:ext cx="477692" cy="0"/>
          </a:xfrm>
          <a:prstGeom prst="line">
            <a:avLst/>
          </a:prstGeom>
          <a:ln w="47625" cap="rnd">
            <a:solidFill>
              <a:srgbClr val="704430"/>
            </a:solidFill>
            <a:prstDash val="solid"/>
            <a:headEnd type="none" w="sm" len="sm"/>
            <a:tailEnd type="none" w="sm" len="sm"/>
          </a:ln>
        </p:spPr>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317621" y="2089353"/>
            <a:ext cx="483596" cy="547984"/>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741115" y="1977615"/>
            <a:ext cx="803685" cy="803685"/>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870970" y="2089351"/>
            <a:ext cx="570817" cy="547985"/>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671734" y="2089353"/>
            <a:ext cx="418461" cy="547984"/>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532154" y="2337726"/>
            <a:ext cx="7183277" cy="6151497"/>
          </a:xfrm>
          <a:prstGeom prst="rect">
            <a:avLst/>
          </a:prstGeom>
        </p:spPr>
      </p:pic>
      <p:sp>
        <p:nvSpPr>
          <p:cNvPr id="16" name="Rectangle 15"/>
          <p:cNvSpPr/>
          <p:nvPr/>
        </p:nvSpPr>
        <p:spPr>
          <a:xfrm>
            <a:off x="8843662" y="3259642"/>
            <a:ext cx="8001000" cy="4862870"/>
          </a:xfrm>
          <a:prstGeom prst="rect">
            <a:avLst/>
          </a:prstGeom>
        </p:spPr>
        <p:txBody>
          <a:bodyPr wrap="square">
            <a:spAutoFit/>
          </a:bodyPr>
          <a:lstStyle/>
          <a:p>
            <a:pPr algn="ctr">
              <a:lnSpc>
                <a:spcPct val="150000"/>
              </a:lnSpc>
              <a:spcBef>
                <a:spcPts val="300"/>
              </a:spcBef>
              <a:spcAft>
                <a:spcPts val="300"/>
              </a:spcAft>
            </a:pP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Ví</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dụ</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Bef>
                <a:spcPts val="300"/>
              </a:spcBef>
              <a:spcAft>
                <a:spcPts val="300"/>
              </a:spcAft>
            </a:pPr>
            <a:r>
              <a:rPr lang="en-US"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Giáo</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viên</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tám</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nghìn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trăm</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sáu</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nghìn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chín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trăm</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bảy</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mươi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bảy</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Học</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viết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bảng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con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lần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lượt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từng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điền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dấu</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so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sánh</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1520522" y="1600620"/>
            <a:ext cx="15323155" cy="7657113"/>
            <a:chOff x="0" y="0"/>
            <a:chExt cx="4426901" cy="2212161"/>
          </a:xfrm>
        </p:grpSpPr>
        <p:sp>
          <p:nvSpPr>
            <p:cNvPr id="12" name="Freeform 12"/>
            <p:cNvSpPr/>
            <p:nvPr/>
          </p:nvSpPr>
          <p:spPr>
            <a:xfrm>
              <a:off x="92710" y="106680"/>
              <a:ext cx="4322761" cy="2092781"/>
            </a:xfrm>
            <a:custGeom>
              <a:avLst/>
              <a:gdLst/>
              <a:ahLst/>
              <a:cxnLst/>
              <a:rect l="l" t="t" r="r" b="b"/>
              <a:pathLst>
                <a:path w="4322761" h="2092781">
                  <a:moveTo>
                    <a:pt x="4296091" y="1903551"/>
                  </a:moveTo>
                  <a:cubicBezTo>
                    <a:pt x="4296091" y="1991181"/>
                    <a:pt x="4219891" y="2062301"/>
                    <a:pt x="4138611" y="2062301"/>
                  </a:cubicBezTo>
                  <a:lnTo>
                    <a:pt x="66040" y="2062301"/>
                  </a:lnTo>
                  <a:cubicBezTo>
                    <a:pt x="43180" y="2062301"/>
                    <a:pt x="20320" y="2057221"/>
                    <a:pt x="0" y="2048331"/>
                  </a:cubicBezTo>
                  <a:cubicBezTo>
                    <a:pt x="26670" y="2076271"/>
                    <a:pt x="63500" y="2092781"/>
                    <a:pt x="121679" y="2092781"/>
                  </a:cubicBezTo>
                  <a:lnTo>
                    <a:pt x="4176711" y="2092781"/>
                  </a:lnTo>
                  <a:cubicBezTo>
                    <a:pt x="4256721" y="2092781"/>
                    <a:pt x="4322761" y="2026741"/>
                    <a:pt x="4322761" y="1946731"/>
                  </a:cubicBezTo>
                  <a:lnTo>
                    <a:pt x="4322761" y="95250"/>
                  </a:lnTo>
                  <a:cubicBezTo>
                    <a:pt x="4322761" y="58420"/>
                    <a:pt x="4308791" y="25400"/>
                    <a:pt x="4287201" y="0"/>
                  </a:cubicBezTo>
                  <a:cubicBezTo>
                    <a:pt x="4293551" y="16510"/>
                    <a:pt x="4296091" y="34290"/>
                    <a:pt x="4296091" y="52070"/>
                  </a:cubicBezTo>
                  <a:lnTo>
                    <a:pt x="4296091" y="1903551"/>
                  </a:lnTo>
                  <a:lnTo>
                    <a:pt x="4296091" y="1903551"/>
                  </a:lnTo>
                  <a:close/>
                </a:path>
              </a:pathLst>
            </a:custGeom>
            <a:solidFill>
              <a:srgbClr val="704430"/>
            </a:solidFill>
          </p:spPr>
        </p:sp>
        <p:sp>
          <p:nvSpPr>
            <p:cNvPr id="13" name="Freeform 13"/>
            <p:cNvSpPr/>
            <p:nvPr/>
          </p:nvSpPr>
          <p:spPr>
            <a:xfrm>
              <a:off x="12700" y="12700"/>
              <a:ext cx="4362131" cy="2143581"/>
            </a:xfrm>
            <a:custGeom>
              <a:avLst/>
              <a:gdLst/>
              <a:ahLst/>
              <a:cxnLst/>
              <a:rect l="l" t="t" r="r" b="b"/>
              <a:pathLst>
                <a:path w="4362131" h="2143581">
                  <a:moveTo>
                    <a:pt x="146050" y="2143581"/>
                  </a:moveTo>
                  <a:lnTo>
                    <a:pt x="4216081" y="2143581"/>
                  </a:lnTo>
                  <a:cubicBezTo>
                    <a:pt x="4296091" y="2143581"/>
                    <a:pt x="4362131" y="2077541"/>
                    <a:pt x="4362131" y="1997531"/>
                  </a:cubicBezTo>
                  <a:lnTo>
                    <a:pt x="4362131" y="146050"/>
                  </a:lnTo>
                  <a:cubicBezTo>
                    <a:pt x="4362131" y="66040"/>
                    <a:pt x="4296091" y="0"/>
                    <a:pt x="4216081" y="0"/>
                  </a:cubicBezTo>
                  <a:lnTo>
                    <a:pt x="146050" y="0"/>
                  </a:lnTo>
                  <a:cubicBezTo>
                    <a:pt x="66040" y="0"/>
                    <a:pt x="0" y="66040"/>
                    <a:pt x="0" y="146050"/>
                  </a:cubicBezTo>
                  <a:lnTo>
                    <a:pt x="0" y="1997531"/>
                  </a:lnTo>
                  <a:cubicBezTo>
                    <a:pt x="0" y="2078811"/>
                    <a:pt x="66040" y="2143581"/>
                    <a:pt x="146050" y="2143581"/>
                  </a:cubicBezTo>
                  <a:close/>
                </a:path>
              </a:pathLst>
            </a:custGeom>
            <a:solidFill>
              <a:srgbClr val="FFF3ED"/>
            </a:solidFill>
          </p:spPr>
        </p:sp>
        <p:sp>
          <p:nvSpPr>
            <p:cNvPr id="14" name="Freeform 14"/>
            <p:cNvSpPr/>
            <p:nvPr/>
          </p:nvSpPr>
          <p:spPr>
            <a:xfrm>
              <a:off x="0" y="0"/>
              <a:ext cx="4426901" cy="2212161"/>
            </a:xfrm>
            <a:custGeom>
              <a:avLst/>
              <a:gdLst/>
              <a:ahLst/>
              <a:cxnLst/>
              <a:rect l="l" t="t" r="r" b="b"/>
              <a:pathLst>
                <a:path w="4426901" h="2212161">
                  <a:moveTo>
                    <a:pt x="4363401" y="74930"/>
                  </a:moveTo>
                  <a:cubicBezTo>
                    <a:pt x="4335461" y="30480"/>
                    <a:pt x="4285931" y="0"/>
                    <a:pt x="4228781" y="0"/>
                  </a:cubicBezTo>
                  <a:lnTo>
                    <a:pt x="158750" y="0"/>
                  </a:lnTo>
                  <a:cubicBezTo>
                    <a:pt x="71120" y="0"/>
                    <a:pt x="0" y="71120"/>
                    <a:pt x="0" y="158750"/>
                  </a:cubicBezTo>
                  <a:lnTo>
                    <a:pt x="0" y="2010231"/>
                  </a:lnTo>
                  <a:cubicBezTo>
                    <a:pt x="0" y="2062301"/>
                    <a:pt x="25400" y="2108021"/>
                    <a:pt x="63500" y="2137231"/>
                  </a:cubicBezTo>
                  <a:cubicBezTo>
                    <a:pt x="91440" y="2181681"/>
                    <a:pt x="140970" y="2212161"/>
                    <a:pt x="218396" y="2212161"/>
                  </a:cubicBezTo>
                  <a:lnTo>
                    <a:pt x="4268151" y="2212161"/>
                  </a:lnTo>
                  <a:cubicBezTo>
                    <a:pt x="4355781" y="2212161"/>
                    <a:pt x="4426901" y="2141041"/>
                    <a:pt x="4426901" y="2053411"/>
                  </a:cubicBezTo>
                  <a:lnTo>
                    <a:pt x="4426901" y="201930"/>
                  </a:lnTo>
                  <a:cubicBezTo>
                    <a:pt x="4426901" y="149860"/>
                    <a:pt x="4401501" y="104140"/>
                    <a:pt x="4363401" y="74930"/>
                  </a:cubicBezTo>
                  <a:close/>
                  <a:moveTo>
                    <a:pt x="12700" y="2010231"/>
                  </a:moveTo>
                  <a:lnTo>
                    <a:pt x="12700" y="158750"/>
                  </a:lnTo>
                  <a:cubicBezTo>
                    <a:pt x="12700" y="78740"/>
                    <a:pt x="78740" y="12700"/>
                    <a:pt x="158750" y="12700"/>
                  </a:cubicBezTo>
                  <a:lnTo>
                    <a:pt x="4228781" y="12700"/>
                  </a:lnTo>
                  <a:cubicBezTo>
                    <a:pt x="4308791" y="12700"/>
                    <a:pt x="4374831" y="78740"/>
                    <a:pt x="4374831" y="158750"/>
                  </a:cubicBezTo>
                  <a:lnTo>
                    <a:pt x="4374831" y="2010231"/>
                  </a:lnTo>
                  <a:cubicBezTo>
                    <a:pt x="4374831" y="2090241"/>
                    <a:pt x="4308791" y="2156281"/>
                    <a:pt x="4228781" y="2156281"/>
                  </a:cubicBezTo>
                  <a:lnTo>
                    <a:pt x="158750" y="2156281"/>
                  </a:lnTo>
                  <a:cubicBezTo>
                    <a:pt x="78740" y="2156281"/>
                    <a:pt x="12700" y="2091511"/>
                    <a:pt x="12700" y="2010231"/>
                  </a:cubicBezTo>
                  <a:close/>
                  <a:moveTo>
                    <a:pt x="4415471" y="2053411"/>
                  </a:moveTo>
                  <a:cubicBezTo>
                    <a:pt x="4415471" y="2133421"/>
                    <a:pt x="4348161" y="2199461"/>
                    <a:pt x="4268151" y="2199461"/>
                  </a:cubicBezTo>
                  <a:lnTo>
                    <a:pt x="218396" y="2199461"/>
                  </a:lnTo>
                  <a:cubicBezTo>
                    <a:pt x="157480" y="2199461"/>
                    <a:pt x="120650" y="2182951"/>
                    <a:pt x="93980" y="2155011"/>
                  </a:cubicBezTo>
                  <a:cubicBezTo>
                    <a:pt x="114300" y="2163901"/>
                    <a:pt x="135890" y="2168981"/>
                    <a:pt x="160020" y="2168981"/>
                  </a:cubicBezTo>
                  <a:lnTo>
                    <a:pt x="4230051" y="2168981"/>
                  </a:lnTo>
                  <a:cubicBezTo>
                    <a:pt x="4317681" y="2168981"/>
                    <a:pt x="4388801" y="2097861"/>
                    <a:pt x="4388801" y="2010231"/>
                  </a:cubicBezTo>
                  <a:lnTo>
                    <a:pt x="4388801" y="158750"/>
                  </a:lnTo>
                  <a:cubicBezTo>
                    <a:pt x="4388801" y="140970"/>
                    <a:pt x="4384991" y="123190"/>
                    <a:pt x="4379911" y="106680"/>
                  </a:cubicBezTo>
                  <a:cubicBezTo>
                    <a:pt x="4401501" y="132080"/>
                    <a:pt x="4415471" y="165100"/>
                    <a:pt x="4415471" y="201930"/>
                  </a:cubicBezTo>
                  <a:lnTo>
                    <a:pt x="4415471" y="2053411"/>
                  </a:lnTo>
                  <a:cubicBezTo>
                    <a:pt x="4415471" y="2053411"/>
                    <a:pt x="4415471" y="2053411"/>
                    <a:pt x="4415471" y="2053411"/>
                  </a:cubicBezTo>
                  <a:close/>
                </a:path>
              </a:pathLst>
            </a:custGeom>
            <a:solidFill>
              <a:srgbClr val="704430"/>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2877799" y="5348491"/>
            <a:ext cx="5410201" cy="4633100"/>
          </a:xfrm>
          <a:prstGeom prst="rect">
            <a:avLst/>
          </a:prstGeom>
        </p:spPr>
      </p:pic>
      <p:grpSp>
        <p:nvGrpSpPr>
          <p:cNvPr id="27" name="Group 27"/>
          <p:cNvGrpSpPr/>
          <p:nvPr/>
        </p:nvGrpSpPr>
        <p:grpSpPr>
          <a:xfrm>
            <a:off x="14350757" y="876300"/>
            <a:ext cx="406363" cy="406363"/>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9DDBF"/>
            </a:solidFill>
          </p:spPr>
        </p:sp>
      </p:grpSp>
      <p:grpSp>
        <p:nvGrpSpPr>
          <p:cNvPr id="29" name="Group 29"/>
          <p:cNvGrpSpPr/>
          <p:nvPr/>
        </p:nvGrpSpPr>
        <p:grpSpPr>
          <a:xfrm>
            <a:off x="15040638" y="876300"/>
            <a:ext cx="406363" cy="406363"/>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9DDBF"/>
            </a:solidFill>
          </p:spPr>
        </p:sp>
      </p:grpSp>
      <p:grpSp>
        <p:nvGrpSpPr>
          <p:cNvPr id="31" name="Group 31"/>
          <p:cNvGrpSpPr/>
          <p:nvPr/>
        </p:nvGrpSpPr>
        <p:grpSpPr>
          <a:xfrm>
            <a:off x="15730518" y="876300"/>
            <a:ext cx="406363" cy="406363"/>
            <a:chOff x="0" y="0"/>
            <a:chExt cx="6350000" cy="6350000"/>
          </a:xfrm>
        </p:grpSpPr>
        <p:sp>
          <p:nvSpPr>
            <p:cNvPr id="32"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9DDBF"/>
            </a:solidFill>
          </p:spPr>
        </p:sp>
      </p:grpSp>
      <p:pic>
        <p:nvPicPr>
          <p:cNvPr id="36"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0157" y="38100"/>
            <a:ext cx="6323350" cy="3598561"/>
          </a:xfrm>
          <a:prstGeom prst="rect">
            <a:avLst/>
          </a:prstGeom>
        </p:spPr>
      </p:pic>
      <p:sp>
        <p:nvSpPr>
          <p:cNvPr id="3" name="Rectangle 2"/>
          <p:cNvSpPr/>
          <p:nvPr/>
        </p:nvSpPr>
        <p:spPr>
          <a:xfrm>
            <a:off x="3891487" y="2538289"/>
            <a:ext cx="10581223" cy="5632311"/>
          </a:xfrm>
          <a:prstGeom prst="rect">
            <a:avLst/>
          </a:prstGeom>
        </p:spPr>
        <p:txBody>
          <a:bodyPr wrap="square">
            <a:spAutoFit/>
          </a:bodyPr>
          <a:lstStyle/>
          <a:p>
            <a:pPr algn="ctr">
              <a:lnSpc>
                <a:spcPct val="150000"/>
              </a:lnSpc>
              <a:spcBef>
                <a:spcPts val="1200"/>
              </a:spcBef>
              <a:spcAft>
                <a:spcPts val="0"/>
              </a:spcAft>
            </a:pPr>
            <a:r>
              <a:rPr lang="en-US" sz="8000" b="1" dirty="0">
                <a:solidFill>
                  <a:srgbClr val="2E74B5"/>
                </a:solidFill>
                <a:latin typeface="Arial" panose="020B0604020202020204" pitchFamily="34" charset="0"/>
                <a:ea typeface="Times New Roman" panose="02020603050405020304" pitchFamily="18" charset="0"/>
                <a:cs typeface="Arial" panose="020B0604020202020204" pitchFamily="34" charset="0"/>
              </a:rPr>
              <a:t>BÀI 60: SO SÁNH CÁC SỐ TRONG PHẠM VI 100 000</a:t>
            </a:r>
            <a:endParaRPr lang="en-US" sz="80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5882613" y="2160352"/>
            <a:ext cx="11842686" cy="6488348"/>
            <a:chOff x="0" y="0"/>
            <a:chExt cx="1783295" cy="1868155"/>
          </a:xfrm>
        </p:grpSpPr>
        <p:sp>
          <p:nvSpPr>
            <p:cNvPr id="6" name="Freeform 6"/>
            <p:cNvSpPr/>
            <p:nvPr/>
          </p:nvSpPr>
          <p:spPr>
            <a:xfrm>
              <a:off x="92710" y="106680"/>
              <a:ext cx="1679155" cy="1748775"/>
            </a:xfrm>
            <a:custGeom>
              <a:avLst/>
              <a:gdLst/>
              <a:ahLst/>
              <a:cxnLst/>
              <a:rect l="l" t="t" r="r" b="b"/>
              <a:pathLst>
                <a:path w="1679155" h="1748775">
                  <a:moveTo>
                    <a:pt x="1652485" y="1559545"/>
                  </a:moveTo>
                  <a:cubicBezTo>
                    <a:pt x="1652485" y="1647175"/>
                    <a:pt x="1576285" y="1718295"/>
                    <a:pt x="1495005" y="1718295"/>
                  </a:cubicBezTo>
                  <a:lnTo>
                    <a:pt x="66040" y="1718295"/>
                  </a:lnTo>
                  <a:cubicBezTo>
                    <a:pt x="43180" y="1718295"/>
                    <a:pt x="20320" y="1713215"/>
                    <a:pt x="0" y="1704325"/>
                  </a:cubicBezTo>
                  <a:cubicBezTo>
                    <a:pt x="26670" y="1732265"/>
                    <a:pt x="63500" y="1748775"/>
                    <a:pt x="104829" y="1748775"/>
                  </a:cubicBezTo>
                  <a:lnTo>
                    <a:pt x="1533105" y="1748775"/>
                  </a:lnTo>
                  <a:cubicBezTo>
                    <a:pt x="1613115" y="1748775"/>
                    <a:pt x="1679155" y="1682735"/>
                    <a:pt x="1679155" y="1602725"/>
                  </a:cubicBezTo>
                  <a:lnTo>
                    <a:pt x="1679155" y="95250"/>
                  </a:lnTo>
                  <a:cubicBezTo>
                    <a:pt x="1679155" y="58420"/>
                    <a:pt x="1665185" y="25400"/>
                    <a:pt x="1643595" y="0"/>
                  </a:cubicBezTo>
                  <a:cubicBezTo>
                    <a:pt x="1649945" y="16510"/>
                    <a:pt x="1652485" y="34290"/>
                    <a:pt x="1652485" y="52070"/>
                  </a:cubicBezTo>
                  <a:lnTo>
                    <a:pt x="1652485" y="1559545"/>
                  </a:lnTo>
                  <a:lnTo>
                    <a:pt x="1652485" y="1559545"/>
                  </a:lnTo>
                  <a:close/>
                </a:path>
              </a:pathLst>
            </a:custGeom>
            <a:solidFill>
              <a:srgbClr val="704430"/>
            </a:solidFill>
          </p:spPr>
        </p:sp>
        <p:sp>
          <p:nvSpPr>
            <p:cNvPr id="7" name="Freeform 7"/>
            <p:cNvSpPr/>
            <p:nvPr/>
          </p:nvSpPr>
          <p:spPr>
            <a:xfrm>
              <a:off x="12700" y="12700"/>
              <a:ext cx="1718525" cy="1799575"/>
            </a:xfrm>
            <a:custGeom>
              <a:avLst/>
              <a:gdLst/>
              <a:ahLst/>
              <a:cxnLst/>
              <a:rect l="l" t="t" r="r" b="b"/>
              <a:pathLst>
                <a:path w="1718525" h="1799575">
                  <a:moveTo>
                    <a:pt x="146050" y="1799575"/>
                  </a:moveTo>
                  <a:lnTo>
                    <a:pt x="1572475" y="1799575"/>
                  </a:lnTo>
                  <a:cubicBezTo>
                    <a:pt x="1652485" y="1799575"/>
                    <a:pt x="1718525" y="1733535"/>
                    <a:pt x="1718525" y="1653525"/>
                  </a:cubicBezTo>
                  <a:lnTo>
                    <a:pt x="1718525" y="146050"/>
                  </a:lnTo>
                  <a:cubicBezTo>
                    <a:pt x="1718525" y="66040"/>
                    <a:pt x="1652485" y="0"/>
                    <a:pt x="1572475" y="0"/>
                  </a:cubicBezTo>
                  <a:lnTo>
                    <a:pt x="146050" y="0"/>
                  </a:lnTo>
                  <a:cubicBezTo>
                    <a:pt x="66040" y="0"/>
                    <a:pt x="0" y="66040"/>
                    <a:pt x="0" y="146050"/>
                  </a:cubicBezTo>
                  <a:lnTo>
                    <a:pt x="0" y="1653525"/>
                  </a:lnTo>
                  <a:cubicBezTo>
                    <a:pt x="0" y="1734805"/>
                    <a:pt x="66040" y="1799575"/>
                    <a:pt x="146050" y="1799575"/>
                  </a:cubicBezTo>
                  <a:close/>
                </a:path>
              </a:pathLst>
            </a:custGeom>
            <a:solidFill>
              <a:srgbClr val="FFF3ED"/>
            </a:solidFill>
          </p:spPr>
        </p:sp>
        <p:sp>
          <p:nvSpPr>
            <p:cNvPr id="8" name="Freeform 8"/>
            <p:cNvSpPr/>
            <p:nvPr/>
          </p:nvSpPr>
          <p:spPr>
            <a:xfrm>
              <a:off x="0" y="0"/>
              <a:ext cx="1783295" cy="1868155"/>
            </a:xfrm>
            <a:custGeom>
              <a:avLst/>
              <a:gdLst/>
              <a:ahLst/>
              <a:cxnLst/>
              <a:rect l="l" t="t" r="r" b="b"/>
              <a:pathLst>
                <a:path w="1783295" h="1868155">
                  <a:moveTo>
                    <a:pt x="1719795" y="74930"/>
                  </a:moveTo>
                  <a:cubicBezTo>
                    <a:pt x="1691855" y="30480"/>
                    <a:pt x="1642325" y="0"/>
                    <a:pt x="1585175" y="0"/>
                  </a:cubicBezTo>
                  <a:lnTo>
                    <a:pt x="158750" y="0"/>
                  </a:lnTo>
                  <a:cubicBezTo>
                    <a:pt x="71120" y="0"/>
                    <a:pt x="0" y="71120"/>
                    <a:pt x="0" y="158750"/>
                  </a:cubicBezTo>
                  <a:lnTo>
                    <a:pt x="0" y="1666225"/>
                  </a:lnTo>
                  <a:cubicBezTo>
                    <a:pt x="0" y="1718295"/>
                    <a:pt x="25400" y="1764015"/>
                    <a:pt x="63500" y="1793225"/>
                  </a:cubicBezTo>
                  <a:cubicBezTo>
                    <a:pt x="91440" y="1837675"/>
                    <a:pt x="140970" y="1868155"/>
                    <a:pt x="198917" y="1868155"/>
                  </a:cubicBezTo>
                  <a:lnTo>
                    <a:pt x="1624545" y="1868155"/>
                  </a:lnTo>
                  <a:cubicBezTo>
                    <a:pt x="1712175" y="1868155"/>
                    <a:pt x="1783295" y="1797035"/>
                    <a:pt x="1783295" y="1709405"/>
                  </a:cubicBezTo>
                  <a:lnTo>
                    <a:pt x="1783295" y="201930"/>
                  </a:lnTo>
                  <a:cubicBezTo>
                    <a:pt x="1783295" y="149860"/>
                    <a:pt x="1757895" y="104140"/>
                    <a:pt x="1719795" y="74930"/>
                  </a:cubicBezTo>
                  <a:close/>
                  <a:moveTo>
                    <a:pt x="12700" y="1666225"/>
                  </a:moveTo>
                  <a:lnTo>
                    <a:pt x="12700" y="158750"/>
                  </a:lnTo>
                  <a:cubicBezTo>
                    <a:pt x="12700" y="78740"/>
                    <a:pt x="78740" y="12700"/>
                    <a:pt x="158750" y="12700"/>
                  </a:cubicBezTo>
                  <a:lnTo>
                    <a:pt x="1585175" y="12700"/>
                  </a:lnTo>
                  <a:cubicBezTo>
                    <a:pt x="1665185" y="12700"/>
                    <a:pt x="1731225" y="78740"/>
                    <a:pt x="1731225" y="158750"/>
                  </a:cubicBezTo>
                  <a:lnTo>
                    <a:pt x="1731225" y="1666225"/>
                  </a:lnTo>
                  <a:cubicBezTo>
                    <a:pt x="1731225" y="1746235"/>
                    <a:pt x="1665185" y="1812275"/>
                    <a:pt x="1585175" y="1812275"/>
                  </a:cubicBezTo>
                  <a:lnTo>
                    <a:pt x="158750" y="1812275"/>
                  </a:lnTo>
                  <a:cubicBezTo>
                    <a:pt x="78740" y="1812275"/>
                    <a:pt x="12700" y="1747505"/>
                    <a:pt x="12700" y="1666225"/>
                  </a:cubicBezTo>
                  <a:close/>
                  <a:moveTo>
                    <a:pt x="1771865" y="1709405"/>
                  </a:moveTo>
                  <a:cubicBezTo>
                    <a:pt x="1771865" y="1789415"/>
                    <a:pt x="1704555" y="1855455"/>
                    <a:pt x="1624545" y="1855455"/>
                  </a:cubicBezTo>
                  <a:lnTo>
                    <a:pt x="198917" y="1855455"/>
                  </a:lnTo>
                  <a:cubicBezTo>
                    <a:pt x="157480" y="1855455"/>
                    <a:pt x="120650" y="1838945"/>
                    <a:pt x="93980" y="1811005"/>
                  </a:cubicBezTo>
                  <a:cubicBezTo>
                    <a:pt x="114300" y="1819895"/>
                    <a:pt x="135890" y="1824975"/>
                    <a:pt x="160020" y="1824975"/>
                  </a:cubicBezTo>
                  <a:lnTo>
                    <a:pt x="1586445" y="1824975"/>
                  </a:lnTo>
                  <a:cubicBezTo>
                    <a:pt x="1674075" y="1824975"/>
                    <a:pt x="1745195" y="1753855"/>
                    <a:pt x="1745195" y="1666225"/>
                  </a:cubicBezTo>
                  <a:lnTo>
                    <a:pt x="1745195" y="158750"/>
                  </a:lnTo>
                  <a:cubicBezTo>
                    <a:pt x="1745195" y="140970"/>
                    <a:pt x="1741385" y="123190"/>
                    <a:pt x="1736305" y="106680"/>
                  </a:cubicBezTo>
                  <a:cubicBezTo>
                    <a:pt x="1757895" y="132080"/>
                    <a:pt x="1771865" y="165100"/>
                    <a:pt x="1771865" y="201930"/>
                  </a:cubicBezTo>
                  <a:lnTo>
                    <a:pt x="1771865" y="1709405"/>
                  </a:lnTo>
                  <a:cubicBezTo>
                    <a:pt x="1771865" y="1709405"/>
                    <a:pt x="1771865" y="1709405"/>
                    <a:pt x="1771865" y="1709405"/>
                  </a:cubicBezTo>
                  <a:close/>
                </a:path>
              </a:pathLst>
            </a:custGeom>
            <a:solidFill>
              <a:srgbClr val="704430"/>
            </a:solidFill>
          </p:spPr>
        </p:sp>
      </p:gr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91006" flipH="1">
            <a:off x="481803" y="2220358"/>
            <a:ext cx="6218735" cy="625284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49273">
            <a:off x="14225568" y="833847"/>
            <a:ext cx="3688758" cy="2441287"/>
          </a:xfrm>
          <a:prstGeom prst="rect">
            <a:avLst/>
          </a:prstGeom>
        </p:spPr>
      </p:pic>
      <p:sp>
        <p:nvSpPr>
          <p:cNvPr id="24" name="TextBox 23"/>
          <p:cNvSpPr txBox="1"/>
          <p:nvPr/>
        </p:nvSpPr>
        <p:spPr>
          <a:xfrm>
            <a:off x="7721114" y="3145292"/>
            <a:ext cx="7924800" cy="1077218"/>
          </a:xfrm>
          <a:prstGeom prst="rect">
            <a:avLst/>
          </a:prstGeom>
          <a:noFill/>
        </p:spPr>
        <p:txBody>
          <a:bodyPr wrap="square" rtlCol="0">
            <a:spAutoFit/>
          </a:bodyPr>
          <a:lstStyle/>
          <a:p>
            <a:pPr algn="ctr"/>
            <a:r>
              <a:rPr lang="en-US" sz="6400" b="1" dirty="0" smtClean="0">
                <a:solidFill>
                  <a:schemeClr val="accent2">
                    <a:lumMod val="50000"/>
                  </a:schemeClr>
                </a:solidFill>
                <a:latin typeface="Arial" panose="020B0604020202020204" pitchFamily="34" charset="0"/>
                <a:cs typeface="Arial" panose="020B0604020202020204" pitchFamily="34" charset="0"/>
              </a:rPr>
              <a:t>NỘI DUNG BÀI HỌC</a:t>
            </a:r>
            <a:endParaRPr lang="en-US" sz="6400" b="1" dirty="0">
              <a:solidFill>
                <a:schemeClr val="accent2">
                  <a:lumMod val="50000"/>
                </a:schemeClr>
              </a:solidFill>
              <a:latin typeface="Arial" panose="020B0604020202020204" pitchFamily="34" charset="0"/>
              <a:cs typeface="Arial" panose="020B0604020202020204" pitchFamily="34" charset="0"/>
            </a:endParaRPr>
          </a:p>
        </p:txBody>
      </p:sp>
      <p:sp>
        <p:nvSpPr>
          <p:cNvPr id="25" name="TextBox 24"/>
          <p:cNvSpPr txBox="1"/>
          <p:nvPr/>
        </p:nvSpPr>
        <p:spPr>
          <a:xfrm>
            <a:off x="6066699" y="4813607"/>
            <a:ext cx="1371600" cy="1015663"/>
          </a:xfrm>
          <a:prstGeom prst="rect">
            <a:avLst/>
          </a:prstGeom>
          <a:noFill/>
        </p:spPr>
        <p:txBody>
          <a:bodyPr wrap="square" rtlCol="0">
            <a:spAutoFit/>
          </a:bodyPr>
          <a:lstStyle/>
          <a:p>
            <a:pPr algn="ctr"/>
            <a:r>
              <a:rPr lang="en-US" sz="6000" b="1" dirty="0" smtClean="0">
                <a:solidFill>
                  <a:srgbClr val="00B050"/>
                </a:solidFill>
                <a:latin typeface="Arial" panose="020B0604020202020204" pitchFamily="34" charset="0"/>
                <a:cs typeface="Arial" panose="020B0604020202020204" pitchFamily="34" charset="0"/>
              </a:rPr>
              <a:t>01</a:t>
            </a:r>
            <a:endParaRPr lang="en-US" sz="6000" b="1" dirty="0">
              <a:solidFill>
                <a:srgbClr val="00B050"/>
              </a:solidFill>
              <a:latin typeface="Arial" panose="020B0604020202020204" pitchFamily="34" charset="0"/>
              <a:cs typeface="Arial" panose="020B0604020202020204" pitchFamily="34" charset="0"/>
            </a:endParaRPr>
          </a:p>
        </p:txBody>
      </p:sp>
      <p:sp>
        <p:nvSpPr>
          <p:cNvPr id="26" name="TextBox 25"/>
          <p:cNvSpPr txBox="1"/>
          <p:nvPr/>
        </p:nvSpPr>
        <p:spPr>
          <a:xfrm>
            <a:off x="6066699" y="6381905"/>
            <a:ext cx="1371600" cy="1015663"/>
          </a:xfrm>
          <a:prstGeom prst="rect">
            <a:avLst/>
          </a:prstGeom>
          <a:noFill/>
        </p:spPr>
        <p:txBody>
          <a:bodyPr wrap="square" rtlCol="0">
            <a:spAutoFit/>
          </a:bodyPr>
          <a:lstStyle/>
          <a:p>
            <a:pPr algn="ctr"/>
            <a:r>
              <a:rPr lang="en-US" sz="6000" b="1" dirty="0" smtClean="0">
                <a:solidFill>
                  <a:schemeClr val="accent6">
                    <a:lumMod val="75000"/>
                  </a:schemeClr>
                </a:solidFill>
                <a:latin typeface="Arial" panose="020B0604020202020204" pitchFamily="34" charset="0"/>
                <a:cs typeface="Arial" panose="020B0604020202020204" pitchFamily="34" charset="0"/>
              </a:rPr>
              <a:t>02</a:t>
            </a:r>
            <a:endParaRPr lang="en-US" sz="6000" b="1" dirty="0">
              <a:solidFill>
                <a:schemeClr val="accent6">
                  <a:lumMod val="75000"/>
                </a:schemeClr>
              </a:solidFill>
              <a:latin typeface="Arial" panose="020B0604020202020204" pitchFamily="34" charset="0"/>
              <a:cs typeface="Arial" panose="020B0604020202020204" pitchFamily="34" charset="0"/>
            </a:endParaRPr>
          </a:p>
        </p:txBody>
      </p:sp>
      <p:sp>
        <p:nvSpPr>
          <p:cNvPr id="28" name="Rectangle 27"/>
          <p:cNvSpPr/>
          <p:nvPr/>
        </p:nvSpPr>
        <p:spPr>
          <a:xfrm>
            <a:off x="7438299" y="4914900"/>
            <a:ext cx="9823523" cy="769441"/>
          </a:xfrm>
          <a:prstGeom prst="rect">
            <a:avLst/>
          </a:prstGeom>
        </p:spPr>
        <p:txBody>
          <a:bodyPr wrap="none">
            <a:spAutoFit/>
          </a:bodyPr>
          <a:lstStyle/>
          <a:p>
            <a:pPr algn="ct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So </a:t>
            </a:r>
            <a:r>
              <a:rPr lang="en-US"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sánh</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phạm</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vi 100 000</a:t>
            </a:r>
            <a:endParaRPr lang="en-US" sz="4400" dirty="0">
              <a:latin typeface="Arial" panose="020B0604020202020204" pitchFamily="34" charset="0"/>
              <a:cs typeface="Arial" panose="020B0604020202020204" pitchFamily="34" charset="0"/>
            </a:endParaRPr>
          </a:p>
        </p:txBody>
      </p:sp>
      <p:sp>
        <p:nvSpPr>
          <p:cNvPr id="30" name="Rectangle 29"/>
          <p:cNvSpPr/>
          <p:nvPr/>
        </p:nvSpPr>
        <p:spPr>
          <a:xfrm>
            <a:off x="7438299" y="6505015"/>
            <a:ext cx="2791149" cy="769441"/>
          </a:xfrm>
          <a:prstGeom prst="rect">
            <a:avLst/>
          </a:prstGeom>
        </p:spPr>
        <p:txBody>
          <a:bodyPr wrap="none">
            <a:spAutoFit/>
          </a:bodyPr>
          <a:lstStyle/>
          <a:p>
            <a:pPr algn="ctr"/>
            <a:r>
              <a:rPr lang="en-US"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động</a:t>
            </a:r>
            <a:endParaRPr lang="en-US" sz="44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8"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81000" y="342900"/>
            <a:ext cx="17553643" cy="9525000"/>
            <a:chOff x="0" y="0"/>
            <a:chExt cx="2999863" cy="1357400"/>
          </a:xfrm>
        </p:grpSpPr>
        <p:sp>
          <p:nvSpPr>
            <p:cNvPr id="4"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5"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6"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4506" y="56957"/>
            <a:ext cx="3379045" cy="1922984"/>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401800" y="6360285"/>
            <a:ext cx="3532843" cy="3736661"/>
          </a:xfrm>
          <a:prstGeom prst="rect">
            <a:avLst/>
          </a:prstGeom>
        </p:spPr>
      </p:pic>
      <p:sp>
        <p:nvSpPr>
          <p:cNvPr id="14" name="Rectangle 13"/>
          <p:cNvSpPr/>
          <p:nvPr/>
        </p:nvSpPr>
        <p:spPr>
          <a:xfrm>
            <a:off x="3847433" y="959703"/>
            <a:ext cx="12008417" cy="830997"/>
          </a:xfrm>
          <a:prstGeom prst="rect">
            <a:avLst/>
          </a:prstGeom>
        </p:spPr>
        <p:txBody>
          <a:bodyPr wrap="none">
            <a:spAutoFit/>
          </a:bodyPr>
          <a:lstStyle/>
          <a:p>
            <a:pPr algn="ctr"/>
            <a:r>
              <a:rPr lang="en-US" sz="48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1. </a:t>
            </a:r>
            <a:r>
              <a:rPr lang="en-US" sz="48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So </a:t>
            </a:r>
            <a:r>
              <a:rPr lang="en-US" sz="4800" b="1"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sánh</a:t>
            </a:r>
            <a:r>
              <a:rPr lang="en-US" sz="48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800" b="1"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các</a:t>
            </a:r>
            <a:r>
              <a:rPr lang="en-US" sz="48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800" b="1"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số</a:t>
            </a:r>
            <a:r>
              <a:rPr lang="en-US" sz="48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800" b="1"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trong</a:t>
            </a:r>
            <a:r>
              <a:rPr lang="en-US" sz="48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800" b="1"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phạm</a:t>
            </a:r>
            <a:r>
              <a:rPr lang="en-US" sz="48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 vi 100 000</a:t>
            </a:r>
            <a:endParaRPr lang="en-US" sz="4800" b="1" dirty="0">
              <a:solidFill>
                <a:srgbClr val="0070C0"/>
              </a:solidFill>
              <a:latin typeface="Arial" panose="020B0604020202020204" pitchFamily="34" charset="0"/>
              <a:cs typeface="Arial" panose="020B0604020202020204" pitchFamily="34" charset="0"/>
            </a:endParaRPr>
          </a:p>
        </p:txBody>
      </p:sp>
      <p:sp>
        <p:nvSpPr>
          <p:cNvPr id="8" name="TextBox 7"/>
          <p:cNvSpPr txBox="1"/>
          <p:nvPr/>
        </p:nvSpPr>
        <p:spPr>
          <a:xfrm>
            <a:off x="2278696" y="1901093"/>
            <a:ext cx="1375825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huyện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tỉnh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41 217 </a:t>
            </a:r>
            <a:r>
              <a:rPr lang="en-US" sz="4000" dirty="0" err="1" smtClean="0">
                <a:latin typeface="Arial" panose="020B0604020202020204" pitchFamily="34" charset="0"/>
                <a:cs typeface="Arial" panose="020B0604020202020204" pitchFamily="34" charset="0"/>
              </a:rPr>
              <a:t>người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46 616 </a:t>
            </a:r>
            <a:r>
              <a:rPr lang="en-US" sz="4000" dirty="0" err="1" smtClean="0">
                <a:latin typeface="Arial" panose="020B0604020202020204" pitchFamily="34" charset="0"/>
                <a:cs typeface="Arial" panose="020B0604020202020204" pitchFamily="34" charset="0"/>
              </a:rPr>
              <a:t>người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Hỏi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huyện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hơn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9"/>
          <a:stretch>
            <a:fillRect/>
          </a:stretch>
        </p:blipFill>
        <p:spPr>
          <a:xfrm>
            <a:off x="3048000" y="4126028"/>
            <a:ext cx="10871947" cy="526482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3"/>
          <p:cNvGrpSpPr/>
          <p:nvPr/>
        </p:nvGrpSpPr>
        <p:grpSpPr>
          <a:xfrm>
            <a:off x="3657600" y="2019300"/>
            <a:ext cx="11353800" cy="6629400"/>
            <a:chOff x="0" y="0"/>
            <a:chExt cx="2999863" cy="1357400"/>
          </a:xfrm>
        </p:grpSpPr>
        <p:sp>
          <p:nvSpPr>
            <p:cNvPr id="16"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15"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17"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pic>
        <p:nvPicPr>
          <p:cNvPr id="18"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66799" y="5344600"/>
            <a:ext cx="3676882" cy="3889010"/>
          </a:xfrm>
          <a:prstGeom prst="rect">
            <a:avLst/>
          </a:prstGeom>
        </p:spPr>
      </p:pic>
      <p:pic>
        <p:nvPicPr>
          <p:cNvPr id="19" name="Picture 2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3149445" y="771755"/>
            <a:ext cx="3935402" cy="3413067"/>
          </a:xfrm>
          <a:prstGeom prst="rect">
            <a:avLst/>
          </a:prstGeom>
        </p:spPr>
      </p:pic>
      <p:sp>
        <p:nvSpPr>
          <p:cNvPr id="3" name="Rectangle 2"/>
          <p:cNvSpPr/>
          <p:nvPr/>
        </p:nvSpPr>
        <p:spPr>
          <a:xfrm>
            <a:off x="4365562" y="2836221"/>
            <a:ext cx="10058401" cy="5016758"/>
          </a:xfrm>
          <a:prstGeom prst="rect">
            <a:avLst/>
          </a:prstGeom>
        </p:spPr>
        <p:txBody>
          <a:bodyPr wrap="square">
            <a:spAutoFit/>
          </a:bodyPr>
          <a:lstStyle/>
          <a:p>
            <a:pPr algn="ctr">
              <a:lnSpc>
                <a:spcPct val="150000"/>
              </a:lnSpc>
              <a:spcBef>
                <a:spcPts val="300"/>
              </a:spcBef>
              <a:spcAft>
                <a:spcPts val="300"/>
              </a:spcAft>
            </a:pPr>
            <a:r>
              <a:rPr lang="nl-NL" sz="4000" dirty="0">
                <a:solidFill>
                  <a:srgbClr val="0070C0"/>
                </a:solidFill>
                <a:latin typeface="Arial" panose="020B0604020202020204" pitchFamily="34" charset="0"/>
                <a:ea typeface="Times New Roman" panose="02020603050405020304" pitchFamily="18" charset="0"/>
                <a:cs typeface="Arial" panose="020B0604020202020204" pitchFamily="34" charset="0"/>
              </a:rPr>
              <a:t>So sánh 41 217 và 46 616</a:t>
            </a:r>
            <a:endParaRPr lang="en-US" sz="40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Arial" panose="020B0604020202020204" pitchFamily="34" charset="0"/>
              <a:buChar char="•"/>
            </a:pP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Hai </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số có chữ số bằng nhau</a:t>
            </a:r>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Arial" panose="020B0604020202020204" pitchFamily="34" charset="0"/>
              <a:buChar char="•"/>
            </a:pP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 </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chữ số hàng chục nghìn bằng nhau</a:t>
            </a:r>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Arial" panose="020B0604020202020204" pitchFamily="34" charset="0"/>
              <a:buChar char="•"/>
            </a:pP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Ở </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hàng nghìn có 1 &lt; 6</a:t>
            </a:r>
            <a:endParaRPr lang="en-US" sz="4000" dirty="0">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nl-NL" sz="4000" dirty="0">
                <a:solidFill>
                  <a:srgbClr val="FF0000"/>
                </a:solidFill>
                <a:latin typeface="Arial" panose="020B0604020202020204" pitchFamily="34" charset="0"/>
                <a:ea typeface="Times New Roman" panose="02020603050405020304" pitchFamily="18" charset="0"/>
                <a:cs typeface="Arial" panose="020B0604020202020204" pitchFamily="34" charset="0"/>
              </a:rPr>
              <a:t>Vậy: 41 217 &lt; 46 616. </a:t>
            </a:r>
            <a:endParaRPr lang="en-US" sz="4000"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587397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3"/>
          <p:cNvGrpSpPr/>
          <p:nvPr/>
        </p:nvGrpSpPr>
        <p:grpSpPr>
          <a:xfrm>
            <a:off x="609600" y="495300"/>
            <a:ext cx="17068800" cy="9372600"/>
            <a:chOff x="0" y="0"/>
            <a:chExt cx="2999863" cy="1357400"/>
          </a:xfrm>
        </p:grpSpPr>
        <p:sp>
          <p:nvSpPr>
            <p:cNvPr id="16"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15"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17"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pic>
        <p:nvPicPr>
          <p:cNvPr id="19" name="Picture 2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911248" y="117713"/>
            <a:ext cx="3246946" cy="2815988"/>
          </a:xfrm>
          <a:prstGeom prst="rect">
            <a:avLst/>
          </a:prstGeom>
        </p:spPr>
      </p:pic>
      <p:pic>
        <p:nvPicPr>
          <p:cNvPr id="8"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0" y="6286500"/>
            <a:ext cx="2892064" cy="3860764"/>
          </a:xfrm>
          <a:prstGeom prst="rect">
            <a:avLst/>
          </a:prstGeom>
        </p:spPr>
      </p:pic>
      <p:sp>
        <p:nvSpPr>
          <p:cNvPr id="5" name="Rectangle 4"/>
          <p:cNvSpPr/>
          <p:nvPr/>
        </p:nvSpPr>
        <p:spPr>
          <a:xfrm>
            <a:off x="2861584" y="1788363"/>
            <a:ext cx="12153900" cy="6786473"/>
          </a:xfrm>
          <a:prstGeom prst="rect">
            <a:avLst/>
          </a:prstGeom>
        </p:spPr>
        <p:txBody>
          <a:bodyPr wrap="square">
            <a:spAutoFit/>
          </a:bodyPr>
          <a:lstStyle/>
          <a:p>
            <a:pPr algn="ctr">
              <a:lnSpc>
                <a:spcPct val="150000"/>
              </a:lnSpc>
              <a:spcBef>
                <a:spcPts val="300"/>
              </a:spcBef>
              <a:spcAft>
                <a:spcPts val="300"/>
              </a:spcAft>
            </a:pPr>
            <a:r>
              <a:rPr lang="nl-NL" sz="40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Quy </a:t>
            </a:r>
            <a:r>
              <a:rPr lang="nl-NL" sz="4000" b="1" dirty="0">
                <a:solidFill>
                  <a:srgbClr val="FF0000"/>
                </a:solidFill>
                <a:latin typeface="Arial" panose="020B0604020202020204" pitchFamily="34" charset="0"/>
                <a:ea typeface="Times New Roman" panose="02020603050405020304" pitchFamily="18" charset="0"/>
                <a:cs typeface="Arial" panose="020B0604020202020204" pitchFamily="34" charset="0"/>
              </a:rPr>
              <a:t>tắc so sánh các số trong phạm vi 100 </a:t>
            </a:r>
            <a:r>
              <a:rPr lang="nl-NL" sz="40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000</a:t>
            </a:r>
          </a:p>
          <a:p>
            <a:pPr marL="571500" indent="-571500" algn="just">
              <a:lnSpc>
                <a:spcPct val="150000"/>
              </a:lnSpc>
              <a:spcBef>
                <a:spcPts val="300"/>
              </a:spcBef>
              <a:spcAft>
                <a:spcPts val="300"/>
              </a:spcAft>
              <a:buFont typeface="Arial" panose="020B0604020202020204" pitchFamily="34" charset="0"/>
              <a:buChar char="•"/>
            </a:pP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Số </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nào có nhiều chữ số hơn thì lớn hơn. Số nào có ít chữ số hơn thì bé hơn.</a:t>
            </a:r>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Arial" panose="020B0604020202020204" pitchFamily="34" charset="0"/>
              <a:buChar char="•"/>
            </a:pP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Nếu </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hai số có số chữ bằng nhau thì so sánh từng cặp chữ số ở cùng một hàng kể từ trái qua phải. </a:t>
            </a:r>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Arial" panose="020B0604020202020204" pitchFamily="34" charset="0"/>
              <a:buChar char="•"/>
            </a:pPr>
            <a:r>
              <a:rPr lang="nl-NL"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Nếu </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hai số có tất cả các cặp chữ số ở từng hàng đều bằng nhau thì hai số đó bằng nhau. </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51829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38200" y="800100"/>
            <a:ext cx="16611600" cy="8610600"/>
            <a:chOff x="0" y="0"/>
            <a:chExt cx="2999863" cy="1357400"/>
          </a:xfrm>
        </p:grpSpPr>
        <p:sp>
          <p:nvSpPr>
            <p:cNvPr id="4"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5"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6"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2167" y="-81049"/>
            <a:ext cx="5170490" cy="2942479"/>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784251" y="6550339"/>
            <a:ext cx="3532843" cy="3736661"/>
          </a:xfrm>
          <a:prstGeom prst="rect">
            <a:avLst/>
          </a:prstGeom>
        </p:spPr>
      </p:pic>
      <p:sp>
        <p:nvSpPr>
          <p:cNvPr id="2" name="Rectangle 1"/>
          <p:cNvSpPr/>
          <p:nvPr/>
        </p:nvSpPr>
        <p:spPr>
          <a:xfrm>
            <a:off x="7184970" y="1155013"/>
            <a:ext cx="3918060" cy="1200329"/>
          </a:xfrm>
          <a:prstGeom prst="rect">
            <a:avLst/>
          </a:prstGeom>
        </p:spPr>
        <p:txBody>
          <a:bodyPr wrap="none">
            <a:spAutoFit/>
          </a:bodyPr>
          <a:lstStyle/>
          <a:p>
            <a:pPr algn="ctr">
              <a:lnSpc>
                <a:spcPct val="150000"/>
              </a:lnSpc>
              <a:spcBef>
                <a:spcPts val="300"/>
              </a:spcBef>
              <a:spcAft>
                <a:spcPts val="300"/>
              </a:spcAft>
            </a:pPr>
            <a:r>
              <a:rPr lang="en-US" sz="48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2. </a:t>
            </a:r>
            <a:r>
              <a:rPr lang="en-US" sz="4800" b="1"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Hoạt</a:t>
            </a:r>
            <a:r>
              <a:rPr lang="en-US" sz="48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800" b="1"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động</a:t>
            </a:r>
            <a:endParaRPr lang="en-US" sz="4800" b="1" dirty="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7056037" y="2372811"/>
            <a:ext cx="4317207" cy="1154162"/>
          </a:xfrm>
          <a:prstGeom prst="rect">
            <a:avLst/>
          </a:prstGeom>
        </p:spPr>
        <p:txBody>
          <a:bodyPr wrap="none">
            <a:spAutoFit/>
          </a:bodyPr>
          <a:lstStyle/>
          <a:p>
            <a:pPr algn="ctr">
              <a:lnSpc>
                <a:spcPct val="150000"/>
              </a:lnSpc>
              <a:spcBef>
                <a:spcPts val="300"/>
              </a:spcBef>
              <a:spcAft>
                <a:spcPts val="300"/>
              </a:spcAft>
            </a:pPr>
            <a:r>
              <a:rPr lang="en-US" sz="4600" b="1" dirty="0" err="1">
                <a:solidFill>
                  <a:srgbClr val="FF0000"/>
                </a:solidFill>
                <a:latin typeface="Arial" panose="020B0604020202020204" pitchFamily="34" charset="0"/>
                <a:ea typeface="Calibri" panose="020F0502020204030204" pitchFamily="34" charset="0"/>
                <a:cs typeface="Arial" panose="020B0604020202020204" pitchFamily="34" charset="0"/>
              </a:rPr>
              <a:t>Bài</a:t>
            </a:r>
            <a:r>
              <a:rPr lang="en-US" sz="46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600" b="1" dirty="0" err="1">
                <a:solidFill>
                  <a:srgbClr val="FF0000"/>
                </a:solidFill>
                <a:latin typeface="Arial" panose="020B0604020202020204" pitchFamily="34" charset="0"/>
                <a:ea typeface="Calibri" panose="020F0502020204030204" pitchFamily="34" charset="0"/>
                <a:cs typeface="Arial" panose="020B0604020202020204" pitchFamily="34" charset="0"/>
              </a:rPr>
              <a:t>tập</a:t>
            </a:r>
            <a:r>
              <a:rPr lang="en-US" sz="4600" b="1" dirty="0">
                <a:solidFill>
                  <a:srgbClr val="FF0000"/>
                </a:solidFill>
                <a:latin typeface="Arial" panose="020B0604020202020204" pitchFamily="34" charset="0"/>
                <a:ea typeface="Calibri" panose="020F0502020204030204" pitchFamily="34" charset="0"/>
                <a:cs typeface="Arial" panose="020B0604020202020204" pitchFamily="34" charset="0"/>
              </a:rPr>
              <a:t> 1: </a:t>
            </a:r>
            <a:r>
              <a:rPr lang="en-US" sz="4600" dirty="0" smtClean="0">
                <a:solidFill>
                  <a:srgbClr val="000000"/>
                </a:solidFill>
                <a:latin typeface="Arial" panose="020B0604020202020204" pitchFamily="34" charset="0"/>
                <a:ea typeface="Calibri" panose="020F0502020204030204" pitchFamily="34" charset="0"/>
                <a:cs typeface="Arial" panose="020B0604020202020204" pitchFamily="34" charset="0"/>
              </a:rPr>
              <a:t>Đ/S?</a:t>
            </a:r>
            <a:endParaRPr lang="en-US" sz="4600" dirty="0">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5483349" y="3550566"/>
            <a:ext cx="5105400" cy="3016210"/>
          </a:xfrm>
          <a:prstGeom prst="rect">
            <a:avLst/>
          </a:prstGeom>
        </p:spPr>
        <p:txBody>
          <a:bodyPr wrap="square">
            <a:spAutoFit/>
          </a:bodyPr>
          <a:lstStyle/>
          <a:p>
            <a:pPr algn="just">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 9 876 &lt; 12 345 </a:t>
            </a:r>
            <a:r>
              <a:rPr lang="en-US" sz="4000" dirty="0">
                <a:solidFill>
                  <a:srgbClr val="FF0000"/>
                </a:solidFill>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b. 30 724 &gt; 31 000 </a:t>
            </a:r>
            <a:r>
              <a:rPr lang="en-US" sz="4000" dirty="0">
                <a:solidFill>
                  <a:srgbClr val="FF0000"/>
                </a:solidFill>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c. 41 035 &gt; 39 999 </a:t>
            </a:r>
            <a:r>
              <a:rPr lang="en-US" sz="4000" dirty="0">
                <a:solidFill>
                  <a:srgbClr val="FF0000"/>
                </a:solidFill>
                <a:latin typeface="Arial" panose="020B0604020202020204" pitchFamily="34" charset="0"/>
                <a:ea typeface="Calibri" panose="020F0502020204030204" pitchFamily="34" charset="0"/>
                <a:cs typeface="Arial" panose="020B0604020202020204" pitchFamily="34" charset="0"/>
              </a:rPr>
              <a:t>?</a:t>
            </a:r>
          </a:p>
        </p:txBody>
      </p:sp>
      <p:sp>
        <p:nvSpPr>
          <p:cNvPr id="25" name="Rectangle 24"/>
          <p:cNvSpPr/>
          <p:nvPr/>
        </p:nvSpPr>
        <p:spPr>
          <a:xfrm>
            <a:off x="1378751" y="6708546"/>
            <a:ext cx="14251931" cy="1831271"/>
          </a:xfrm>
          <a:prstGeom prst="rect">
            <a:avLst/>
          </a:prstGeom>
        </p:spPr>
        <p:txBody>
          <a:bodyPr wrap="square">
            <a:spAutoFit/>
          </a:bodyPr>
          <a:lstStyle/>
          <a:p>
            <a:pPr marL="571500" indent="-571500" algn="just">
              <a:lnSpc>
                <a:spcPct val="150000"/>
              </a:lnSpc>
              <a:spcBef>
                <a:spcPts val="300"/>
              </a:spcBef>
              <a:spcAft>
                <a:spcPts val="300"/>
              </a:spcAft>
              <a:buFont typeface="Arial" panose="020B0604020202020204" pitchFamily="34" charset="0"/>
              <a:buChar char="•"/>
            </a:pPr>
            <a:r>
              <a:rPr lang="en-US" sz="3600" i="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Số</a:t>
            </a:r>
            <a:r>
              <a:rPr lang="en-US" sz="36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i="1" dirty="0" err="1">
                <a:solidFill>
                  <a:srgbClr val="FF0000"/>
                </a:solidFill>
                <a:latin typeface="Arial" panose="020B0604020202020204" pitchFamily="34" charset="0"/>
                <a:ea typeface="Calibri" panose="020F0502020204030204" pitchFamily="34" charset="0"/>
                <a:cs typeface="Arial" panose="020B0604020202020204" pitchFamily="34" charset="0"/>
              </a:rPr>
              <a:t>nào</a:t>
            </a:r>
            <a:r>
              <a:rPr lang="en-US" sz="36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i="1" dirty="0" err="1">
                <a:solidFill>
                  <a:srgbClr val="FF0000"/>
                </a:solidFill>
                <a:latin typeface="Arial" panose="020B0604020202020204" pitchFamily="34" charset="0"/>
                <a:ea typeface="Calibri" panose="020F0502020204030204" pitchFamily="34" charset="0"/>
                <a:cs typeface="Arial" panose="020B0604020202020204" pitchFamily="34" charset="0"/>
              </a:rPr>
              <a:t>có</a:t>
            </a:r>
            <a:r>
              <a:rPr lang="en-US" sz="36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i="1" dirty="0" err="1">
                <a:solidFill>
                  <a:srgbClr val="FF0000"/>
                </a:solidFill>
                <a:latin typeface="Arial" panose="020B0604020202020204" pitchFamily="34" charset="0"/>
                <a:ea typeface="Calibri" panose="020F0502020204030204" pitchFamily="34" charset="0"/>
                <a:cs typeface="Arial" panose="020B0604020202020204" pitchFamily="34" charset="0"/>
              </a:rPr>
              <a:t>ít</a:t>
            </a:r>
            <a:r>
              <a:rPr lang="en-US" sz="36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i="1" dirty="0" err="1">
                <a:solidFill>
                  <a:srgbClr val="FF0000"/>
                </a:solidFill>
                <a:latin typeface="Arial" panose="020B0604020202020204" pitchFamily="34" charset="0"/>
                <a:ea typeface="Calibri" panose="020F0502020204030204" pitchFamily="34" charset="0"/>
                <a:cs typeface="Arial" panose="020B0604020202020204" pitchFamily="34" charset="0"/>
              </a:rPr>
              <a:t>chữ</a:t>
            </a:r>
            <a:r>
              <a:rPr lang="en-US" sz="36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i="1" dirty="0" err="1">
                <a:solidFill>
                  <a:srgbClr val="FF0000"/>
                </a:solidFill>
                <a:latin typeface="Arial" panose="020B0604020202020204" pitchFamily="34" charset="0"/>
                <a:ea typeface="Calibri" panose="020F0502020204030204" pitchFamily="34" charset="0"/>
                <a:cs typeface="Arial" panose="020B0604020202020204" pitchFamily="34" charset="0"/>
              </a:rPr>
              <a:t>số</a:t>
            </a:r>
            <a:r>
              <a:rPr lang="en-US" sz="36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i="1" dirty="0" err="1">
                <a:solidFill>
                  <a:srgbClr val="FF0000"/>
                </a:solidFill>
                <a:latin typeface="Arial" panose="020B0604020202020204" pitchFamily="34" charset="0"/>
                <a:ea typeface="Calibri" panose="020F0502020204030204" pitchFamily="34" charset="0"/>
                <a:cs typeface="Arial" panose="020B0604020202020204" pitchFamily="34" charset="0"/>
              </a:rPr>
              <a:t>hơn</a:t>
            </a:r>
            <a:r>
              <a:rPr lang="en-US" sz="36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i="1" dirty="0" err="1">
                <a:solidFill>
                  <a:srgbClr val="FF0000"/>
                </a:solidFill>
                <a:latin typeface="Arial" panose="020B0604020202020204" pitchFamily="34" charset="0"/>
                <a:ea typeface="Calibri" panose="020F0502020204030204" pitchFamily="34" charset="0"/>
                <a:cs typeface="Arial" panose="020B0604020202020204" pitchFamily="34" charset="0"/>
              </a:rPr>
              <a:t>sẽ</a:t>
            </a:r>
            <a:r>
              <a:rPr lang="en-US" sz="36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i="1" dirty="0" err="1">
                <a:solidFill>
                  <a:srgbClr val="FF0000"/>
                </a:solidFill>
                <a:latin typeface="Arial" panose="020B0604020202020204" pitchFamily="34" charset="0"/>
                <a:ea typeface="Calibri" panose="020F0502020204030204" pitchFamily="34" charset="0"/>
                <a:cs typeface="Arial" panose="020B0604020202020204" pitchFamily="34" charset="0"/>
              </a:rPr>
              <a:t>bé</a:t>
            </a:r>
            <a:r>
              <a:rPr lang="en-US" sz="36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i="1" dirty="0" err="1">
                <a:solidFill>
                  <a:srgbClr val="FF0000"/>
                </a:solidFill>
                <a:latin typeface="Arial" panose="020B0604020202020204" pitchFamily="34" charset="0"/>
                <a:ea typeface="Calibri" panose="020F0502020204030204" pitchFamily="34" charset="0"/>
                <a:cs typeface="Arial" panose="020B0604020202020204" pitchFamily="34" charset="0"/>
              </a:rPr>
              <a:t>hơn</a:t>
            </a:r>
            <a:r>
              <a:rPr lang="en-US" sz="3600" i="1"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sz="36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Arial" panose="020B0604020202020204" pitchFamily="34" charset="0"/>
              <a:buChar char="•"/>
            </a:pPr>
            <a:r>
              <a:rPr lang="en-US" sz="3600" i="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Cặp</a:t>
            </a:r>
            <a:r>
              <a:rPr lang="en-US" sz="36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i="1" dirty="0" err="1">
                <a:solidFill>
                  <a:srgbClr val="FF0000"/>
                </a:solidFill>
                <a:latin typeface="Arial" panose="020B0604020202020204" pitchFamily="34" charset="0"/>
                <a:ea typeface="Calibri" panose="020F0502020204030204" pitchFamily="34" charset="0"/>
                <a:cs typeface="Arial" panose="020B0604020202020204" pitchFamily="34" charset="0"/>
              </a:rPr>
              <a:t>chữ</a:t>
            </a:r>
            <a:r>
              <a:rPr lang="en-US" sz="36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i="1" dirty="0" err="1">
                <a:solidFill>
                  <a:srgbClr val="FF0000"/>
                </a:solidFill>
                <a:latin typeface="Arial" panose="020B0604020202020204" pitchFamily="34" charset="0"/>
                <a:ea typeface="Calibri" panose="020F0502020204030204" pitchFamily="34" charset="0"/>
                <a:cs typeface="Arial" panose="020B0604020202020204" pitchFamily="34" charset="0"/>
              </a:rPr>
              <a:t>số</a:t>
            </a:r>
            <a:r>
              <a:rPr lang="en-US" sz="36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i="1" dirty="0" err="1">
                <a:solidFill>
                  <a:srgbClr val="FF0000"/>
                </a:solidFill>
                <a:latin typeface="Arial" panose="020B0604020202020204" pitchFamily="34" charset="0"/>
                <a:ea typeface="Calibri" panose="020F0502020204030204" pitchFamily="34" charset="0"/>
                <a:cs typeface="Arial" panose="020B0604020202020204" pitchFamily="34" charset="0"/>
              </a:rPr>
              <a:t>đầu</a:t>
            </a:r>
            <a:r>
              <a:rPr lang="en-US" sz="36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i="1" dirty="0" err="1">
                <a:solidFill>
                  <a:srgbClr val="FF0000"/>
                </a:solidFill>
                <a:latin typeface="Arial" panose="020B0604020202020204" pitchFamily="34" charset="0"/>
                <a:ea typeface="Calibri" panose="020F0502020204030204" pitchFamily="34" charset="0"/>
                <a:cs typeface="Arial" panose="020B0604020202020204" pitchFamily="34" charset="0"/>
              </a:rPr>
              <a:t>tiên</a:t>
            </a:r>
            <a:r>
              <a:rPr lang="en-US" sz="36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i="1" dirty="0" err="1">
                <a:solidFill>
                  <a:srgbClr val="FF0000"/>
                </a:solidFill>
                <a:latin typeface="Arial" panose="020B0604020202020204" pitchFamily="34" charset="0"/>
                <a:ea typeface="Calibri" panose="020F0502020204030204" pitchFamily="34" charset="0"/>
                <a:cs typeface="Arial" panose="020B0604020202020204" pitchFamily="34" charset="0"/>
              </a:rPr>
              <a:t>khác</a:t>
            </a:r>
            <a:r>
              <a:rPr lang="en-US" sz="36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i="1" dirty="0" err="1">
                <a:solidFill>
                  <a:srgbClr val="FF0000"/>
                </a:solidFill>
                <a:latin typeface="Arial" panose="020B0604020202020204" pitchFamily="34" charset="0"/>
                <a:ea typeface="Calibri" panose="020F0502020204030204" pitchFamily="34" charset="0"/>
                <a:cs typeface="Arial" panose="020B0604020202020204" pitchFamily="34" charset="0"/>
              </a:rPr>
              <a:t>nhau</a:t>
            </a:r>
            <a:r>
              <a:rPr lang="en-US" sz="36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i="1" dirty="0" err="1">
                <a:solidFill>
                  <a:srgbClr val="FF0000"/>
                </a:solidFill>
                <a:latin typeface="Arial" panose="020B0604020202020204" pitchFamily="34" charset="0"/>
                <a:ea typeface="Calibri" panose="020F0502020204030204" pitchFamily="34" charset="0"/>
                <a:cs typeface="Arial" panose="020B0604020202020204" pitchFamily="34" charset="0"/>
              </a:rPr>
              <a:t>Số</a:t>
            </a:r>
            <a:r>
              <a:rPr lang="en-US" sz="36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i="1" dirty="0" err="1">
                <a:solidFill>
                  <a:srgbClr val="FF0000"/>
                </a:solidFill>
                <a:latin typeface="Arial" panose="020B0604020202020204" pitchFamily="34" charset="0"/>
                <a:ea typeface="Calibri" panose="020F0502020204030204" pitchFamily="34" charset="0"/>
                <a:cs typeface="Arial" panose="020B0604020202020204" pitchFamily="34" charset="0"/>
              </a:rPr>
              <a:t>có</a:t>
            </a:r>
            <a:r>
              <a:rPr lang="en-US" sz="36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i="1" dirty="0" err="1">
                <a:solidFill>
                  <a:srgbClr val="FF0000"/>
                </a:solidFill>
                <a:latin typeface="Arial" panose="020B0604020202020204" pitchFamily="34" charset="0"/>
                <a:ea typeface="Calibri" panose="020F0502020204030204" pitchFamily="34" charset="0"/>
                <a:cs typeface="Arial" panose="020B0604020202020204" pitchFamily="34" charset="0"/>
              </a:rPr>
              <a:t>chữ</a:t>
            </a:r>
            <a:r>
              <a:rPr lang="en-US" sz="36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i="1" dirty="0" err="1">
                <a:solidFill>
                  <a:srgbClr val="FF0000"/>
                </a:solidFill>
                <a:latin typeface="Arial" panose="020B0604020202020204" pitchFamily="34" charset="0"/>
                <a:ea typeface="Calibri" panose="020F0502020204030204" pitchFamily="34" charset="0"/>
                <a:cs typeface="Arial" panose="020B0604020202020204" pitchFamily="34" charset="0"/>
              </a:rPr>
              <a:t>số</a:t>
            </a:r>
            <a:r>
              <a:rPr lang="en-US" sz="36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i="1" dirty="0" err="1">
                <a:solidFill>
                  <a:srgbClr val="FF0000"/>
                </a:solidFill>
                <a:latin typeface="Arial" panose="020B0604020202020204" pitchFamily="34" charset="0"/>
                <a:ea typeface="Calibri" panose="020F0502020204030204" pitchFamily="34" charset="0"/>
                <a:cs typeface="Arial" panose="020B0604020202020204" pitchFamily="34" charset="0"/>
              </a:rPr>
              <a:t>lớn</a:t>
            </a:r>
            <a:r>
              <a:rPr lang="en-US" sz="36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i="1" dirty="0" err="1">
                <a:solidFill>
                  <a:srgbClr val="FF0000"/>
                </a:solidFill>
                <a:latin typeface="Arial" panose="020B0604020202020204" pitchFamily="34" charset="0"/>
                <a:ea typeface="Calibri" panose="020F0502020204030204" pitchFamily="34" charset="0"/>
                <a:cs typeface="Arial" panose="020B0604020202020204" pitchFamily="34" charset="0"/>
              </a:rPr>
              <a:t>hơn</a:t>
            </a:r>
            <a:r>
              <a:rPr lang="en-US" sz="36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i="1" dirty="0" err="1">
                <a:solidFill>
                  <a:srgbClr val="FF0000"/>
                </a:solidFill>
                <a:latin typeface="Arial" panose="020B0604020202020204" pitchFamily="34" charset="0"/>
                <a:ea typeface="Calibri" panose="020F0502020204030204" pitchFamily="34" charset="0"/>
                <a:cs typeface="Arial" panose="020B0604020202020204" pitchFamily="34" charset="0"/>
              </a:rPr>
              <a:t>thì</a:t>
            </a:r>
            <a:r>
              <a:rPr lang="en-US" sz="36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i="1" dirty="0" err="1">
                <a:solidFill>
                  <a:srgbClr val="FF0000"/>
                </a:solidFill>
                <a:latin typeface="Arial" panose="020B0604020202020204" pitchFamily="34" charset="0"/>
                <a:ea typeface="Calibri" panose="020F0502020204030204" pitchFamily="34" charset="0"/>
                <a:cs typeface="Arial" panose="020B0604020202020204" pitchFamily="34" charset="0"/>
              </a:rPr>
              <a:t>lớn</a:t>
            </a:r>
            <a:r>
              <a:rPr lang="en-US" sz="36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i="1" dirty="0" err="1">
                <a:solidFill>
                  <a:srgbClr val="FF0000"/>
                </a:solidFill>
                <a:latin typeface="Arial" panose="020B0604020202020204" pitchFamily="34" charset="0"/>
                <a:ea typeface="Calibri" panose="020F0502020204030204" pitchFamily="34" charset="0"/>
                <a:cs typeface="Arial" panose="020B0604020202020204" pitchFamily="34" charset="0"/>
              </a:rPr>
              <a:t>hơn</a:t>
            </a:r>
            <a:r>
              <a:rPr lang="en-US" sz="3600" i="1"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sz="3600"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26" name="Right Arrow 25"/>
          <p:cNvSpPr/>
          <p:nvPr/>
        </p:nvSpPr>
        <p:spPr>
          <a:xfrm>
            <a:off x="10569466" y="4030436"/>
            <a:ext cx="1600200" cy="228600"/>
          </a:xfrm>
          <a:prstGeom prst="rightArrow">
            <a:avLst/>
          </a:prstGeom>
          <a:ln>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 name="Right Arrow 26"/>
          <p:cNvSpPr/>
          <p:nvPr/>
        </p:nvSpPr>
        <p:spPr>
          <a:xfrm>
            <a:off x="10573144" y="4991100"/>
            <a:ext cx="1600200" cy="228600"/>
          </a:xfrm>
          <a:prstGeom prst="rightArrow">
            <a:avLst/>
          </a:prstGeom>
          <a:ln>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 name="Right Arrow 27"/>
          <p:cNvSpPr/>
          <p:nvPr/>
        </p:nvSpPr>
        <p:spPr>
          <a:xfrm>
            <a:off x="10569466" y="6027287"/>
            <a:ext cx="1600200" cy="228600"/>
          </a:xfrm>
          <a:prstGeom prst="rightArrow">
            <a:avLst/>
          </a:prstGeom>
          <a:ln>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 name="Rectangle 28"/>
          <p:cNvSpPr/>
          <p:nvPr/>
        </p:nvSpPr>
        <p:spPr>
          <a:xfrm>
            <a:off x="12475073" y="3790793"/>
            <a:ext cx="554960" cy="707886"/>
          </a:xfrm>
          <a:prstGeom prst="rect">
            <a:avLst/>
          </a:prstGeom>
        </p:spPr>
        <p:txBody>
          <a:bodyPr wrap="none">
            <a:spAutoFit/>
          </a:bodyPr>
          <a:lstStyle/>
          <a:p>
            <a:r>
              <a:rPr lang="en-US" sz="4000" b="1" dirty="0">
                <a:solidFill>
                  <a:srgbClr val="000000"/>
                </a:solidFill>
                <a:latin typeface="Arial" panose="020B0604020202020204" pitchFamily="34" charset="0"/>
                <a:ea typeface="Calibri" panose="020F0502020204030204" pitchFamily="34" charset="0"/>
                <a:cs typeface="Arial" panose="020B0604020202020204" pitchFamily="34" charset="0"/>
              </a:rPr>
              <a:t>Đ</a:t>
            </a:r>
            <a:endParaRPr lang="en-US" sz="4000" b="1" dirty="0"/>
          </a:p>
        </p:txBody>
      </p:sp>
      <p:sp>
        <p:nvSpPr>
          <p:cNvPr id="30" name="Rectangle 29"/>
          <p:cNvSpPr/>
          <p:nvPr/>
        </p:nvSpPr>
        <p:spPr>
          <a:xfrm>
            <a:off x="12475073" y="5774331"/>
            <a:ext cx="554960" cy="707886"/>
          </a:xfrm>
          <a:prstGeom prst="rect">
            <a:avLst/>
          </a:prstGeom>
        </p:spPr>
        <p:txBody>
          <a:bodyPr wrap="none">
            <a:spAutoFit/>
          </a:bodyPr>
          <a:lstStyle/>
          <a:p>
            <a:r>
              <a:rPr lang="en-US" sz="4000" b="1" dirty="0">
                <a:solidFill>
                  <a:srgbClr val="000000"/>
                </a:solidFill>
                <a:latin typeface="Arial" panose="020B0604020202020204" pitchFamily="34" charset="0"/>
                <a:ea typeface="Calibri" panose="020F0502020204030204" pitchFamily="34" charset="0"/>
                <a:cs typeface="Arial" panose="020B0604020202020204" pitchFamily="34" charset="0"/>
              </a:rPr>
              <a:t>Đ</a:t>
            </a:r>
            <a:endParaRPr lang="en-US" sz="4000" b="1" dirty="0"/>
          </a:p>
        </p:txBody>
      </p:sp>
      <p:sp>
        <p:nvSpPr>
          <p:cNvPr id="31" name="Rectangle 30"/>
          <p:cNvSpPr/>
          <p:nvPr/>
        </p:nvSpPr>
        <p:spPr>
          <a:xfrm>
            <a:off x="12452375" y="4775905"/>
            <a:ext cx="526106" cy="707886"/>
          </a:xfrm>
          <a:prstGeom prst="rect">
            <a:avLst/>
          </a:prstGeom>
        </p:spPr>
        <p:txBody>
          <a:bodyPr wrap="none">
            <a:spAutoFit/>
          </a:bodyPr>
          <a:lstStyle/>
          <a:p>
            <a:r>
              <a:rPr lang="en-US" sz="4000" b="1" dirty="0" smtClean="0">
                <a:solidFill>
                  <a:srgbClr val="000000"/>
                </a:solidFill>
                <a:latin typeface="Arial" panose="020B0604020202020204" pitchFamily="34" charset="0"/>
                <a:cs typeface="Arial" panose="020B0604020202020204" pitchFamily="34" charset="0"/>
              </a:rPr>
              <a:t>S</a:t>
            </a:r>
            <a:endParaRPr lang="en-US" sz="4000" b="1" dirty="0"/>
          </a:p>
        </p:txBody>
      </p:sp>
    </p:spTree>
    <p:extLst>
      <p:ext uri="{BB962C8B-B14F-4D97-AF65-F5344CB8AC3E}">
        <p14:creationId xmlns:p14="http://schemas.microsoft.com/office/powerpoint/2010/main" val="37253713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fade">
                                      <p:cBhvr>
                                        <p:cTn id="23" dur="500"/>
                                        <p:tgtEl>
                                          <p:spTgt spid="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500"/>
                                        <p:tgtEl>
                                          <p:spTgt spid="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xEl>
                                              <p:pRg st="0" end="0"/>
                                            </p:txEl>
                                          </p:spTgt>
                                        </p:tgtEl>
                                        <p:attrNameLst>
                                          <p:attrName>style.visibility</p:attrName>
                                        </p:attrNameLst>
                                      </p:cBhvr>
                                      <p:to>
                                        <p:strVal val="visible"/>
                                      </p:to>
                                    </p:set>
                                    <p:animEffect transition="in" filter="fade">
                                      <p:cBhvr>
                                        <p:cTn id="57" dur="500"/>
                                        <p:tgtEl>
                                          <p:spTgt spid="2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xEl>
                                              <p:pRg st="1" end="1"/>
                                            </p:txEl>
                                          </p:spTgt>
                                        </p:tgtEl>
                                        <p:attrNameLst>
                                          <p:attrName>style.visibility</p:attrName>
                                        </p:attrNameLst>
                                      </p:cBhvr>
                                      <p:to>
                                        <p:strVal val="visible"/>
                                      </p:to>
                                    </p:set>
                                    <p:animEffect transition="in" filter="fade">
                                      <p:cBhvr>
                                        <p:cTn id="6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build="p"/>
      <p:bldP spid="25" grpId="0" build="p"/>
      <p:bldP spid="26" grpId="0" animBg="1"/>
      <p:bldP spid="27" grpId="0" animBg="1"/>
      <p:bldP spid="28" grpId="0" animBg="1"/>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1074</Words>
  <Application>Microsoft Office PowerPoint</Application>
  <PresentationFormat>Custom</PresentationFormat>
  <Paragraphs>104</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224</cp:revision>
  <dcterms:created xsi:type="dcterms:W3CDTF">2006-08-16T00:00:00Z</dcterms:created>
  <dcterms:modified xsi:type="dcterms:W3CDTF">2022-11-08T16:54:16Z</dcterms:modified>
  <dc:identifier>DAFOW0ptKwM</dc:identifier>
</cp:coreProperties>
</file>