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4" r:id="rId3"/>
    <p:sldMasterId id="2147483748" r:id="rId4"/>
  </p:sldMasterIdLst>
  <p:notesMasterIdLst>
    <p:notesMasterId r:id="rId16"/>
  </p:notesMasterIdLst>
  <p:sldIdLst>
    <p:sldId id="257" r:id="rId5"/>
    <p:sldId id="474" r:id="rId6"/>
    <p:sldId id="566" r:id="rId7"/>
    <p:sldId id="568" r:id="rId8"/>
    <p:sldId id="569" r:id="rId9"/>
    <p:sldId id="570" r:id="rId10"/>
    <p:sldId id="571" r:id="rId11"/>
    <p:sldId id="564" r:id="rId12"/>
    <p:sldId id="565" r:id="rId13"/>
    <p:sldId id="558" r:id="rId14"/>
    <p:sldId id="47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4CEF35-45B2-4CAD-AEC9-1A5ABEB2E2CB}" v="15" dt="2022-09-15T15:05:03.8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Minh Bảo" userId="7af55808-b330-4829-bb36-b135408427c1" providerId="ADAL" clId="{144CEF35-45B2-4CAD-AEC9-1A5ABEB2E2CB}"/>
    <pc:docChg chg="undo custSel addSld delSld modSld sldOrd">
      <pc:chgData name="Nguyễn Minh Bảo" userId="7af55808-b330-4829-bb36-b135408427c1" providerId="ADAL" clId="{144CEF35-45B2-4CAD-AEC9-1A5ABEB2E2CB}" dt="2022-09-15T15:05:03.853" v="46"/>
      <pc:docMkLst>
        <pc:docMk/>
      </pc:docMkLst>
      <pc:sldChg chg="modTransition">
        <pc:chgData name="Nguyễn Minh Bảo" userId="7af55808-b330-4829-bb36-b135408427c1" providerId="ADAL" clId="{144CEF35-45B2-4CAD-AEC9-1A5ABEB2E2CB}" dt="2022-09-15T15:05:03.853" v="46"/>
        <pc:sldMkLst>
          <pc:docMk/>
          <pc:sldMk cId="4276539291" sldId="257"/>
        </pc:sldMkLst>
      </pc:sldChg>
      <pc:sldChg chg="modTransition">
        <pc:chgData name="Nguyễn Minh Bảo" userId="7af55808-b330-4829-bb36-b135408427c1" providerId="ADAL" clId="{144CEF35-45B2-4CAD-AEC9-1A5ABEB2E2CB}" dt="2022-09-15T15:05:03.853" v="46"/>
        <pc:sldMkLst>
          <pc:docMk/>
          <pc:sldMk cId="0" sldId="474"/>
        </pc:sldMkLst>
      </pc:sldChg>
      <pc:sldChg chg="modTransition">
        <pc:chgData name="Nguyễn Minh Bảo" userId="7af55808-b330-4829-bb36-b135408427c1" providerId="ADAL" clId="{144CEF35-45B2-4CAD-AEC9-1A5ABEB2E2CB}" dt="2022-09-15T15:05:03.853" v="46"/>
        <pc:sldMkLst>
          <pc:docMk/>
          <pc:sldMk cId="3696452130" sldId="476"/>
        </pc:sldMkLst>
      </pc:sldChg>
      <pc:sldChg chg="modTransition">
        <pc:chgData name="Nguyễn Minh Bảo" userId="7af55808-b330-4829-bb36-b135408427c1" providerId="ADAL" clId="{144CEF35-45B2-4CAD-AEC9-1A5ABEB2E2CB}" dt="2022-09-15T15:05:03.853" v="46"/>
        <pc:sldMkLst>
          <pc:docMk/>
          <pc:sldMk cId="1732927221" sldId="558"/>
        </pc:sldMkLst>
      </pc:sldChg>
      <pc:sldChg chg="delSp modSp del mod">
        <pc:chgData name="Nguyễn Minh Bảo" userId="7af55808-b330-4829-bb36-b135408427c1" providerId="ADAL" clId="{144CEF35-45B2-4CAD-AEC9-1A5ABEB2E2CB}" dt="2022-09-15T15:01:00.939" v="11" actId="47"/>
        <pc:sldMkLst>
          <pc:docMk/>
          <pc:sldMk cId="3099470431" sldId="559"/>
        </pc:sldMkLst>
        <pc:picChg chg="del mod">
          <ac:chgData name="Nguyễn Minh Bảo" userId="7af55808-b330-4829-bb36-b135408427c1" providerId="ADAL" clId="{144CEF35-45B2-4CAD-AEC9-1A5ABEB2E2CB}" dt="2022-09-15T15:01:00.015" v="10" actId="478"/>
          <ac:picMkLst>
            <pc:docMk/>
            <pc:sldMk cId="3099470431" sldId="559"/>
            <ac:picMk id="7" creationId="{8C9BEB89-6B5A-41F1-B867-7402DA70D48F}"/>
          </ac:picMkLst>
        </pc:picChg>
      </pc:sldChg>
      <pc:sldChg chg="del">
        <pc:chgData name="Nguyễn Minh Bảo" userId="7af55808-b330-4829-bb36-b135408427c1" providerId="ADAL" clId="{144CEF35-45B2-4CAD-AEC9-1A5ABEB2E2CB}" dt="2022-09-15T15:01:01.733" v="12" actId="47"/>
        <pc:sldMkLst>
          <pc:docMk/>
          <pc:sldMk cId="3296899230" sldId="560"/>
        </pc:sldMkLst>
      </pc:sldChg>
      <pc:sldChg chg="del">
        <pc:chgData name="Nguyễn Minh Bảo" userId="7af55808-b330-4829-bb36-b135408427c1" providerId="ADAL" clId="{144CEF35-45B2-4CAD-AEC9-1A5ABEB2E2CB}" dt="2022-09-15T15:01:02.466" v="13" actId="47"/>
        <pc:sldMkLst>
          <pc:docMk/>
          <pc:sldMk cId="2495640138" sldId="561"/>
        </pc:sldMkLst>
      </pc:sldChg>
      <pc:sldChg chg="del">
        <pc:chgData name="Nguyễn Minh Bảo" userId="7af55808-b330-4829-bb36-b135408427c1" providerId="ADAL" clId="{144CEF35-45B2-4CAD-AEC9-1A5ABEB2E2CB}" dt="2022-09-15T15:01:03.709" v="14" actId="47"/>
        <pc:sldMkLst>
          <pc:docMk/>
          <pc:sldMk cId="290035906" sldId="562"/>
        </pc:sldMkLst>
      </pc:sldChg>
      <pc:sldChg chg="modTransition">
        <pc:chgData name="Nguyễn Minh Bảo" userId="7af55808-b330-4829-bb36-b135408427c1" providerId="ADAL" clId="{144CEF35-45B2-4CAD-AEC9-1A5ABEB2E2CB}" dt="2022-09-15T15:05:03.853" v="46"/>
        <pc:sldMkLst>
          <pc:docMk/>
          <pc:sldMk cId="3961459685" sldId="564"/>
        </pc:sldMkLst>
      </pc:sldChg>
      <pc:sldChg chg="addSp modSp mod modTransition modAnim">
        <pc:chgData name="Nguyễn Minh Bảo" userId="7af55808-b330-4829-bb36-b135408427c1" providerId="ADAL" clId="{144CEF35-45B2-4CAD-AEC9-1A5ABEB2E2CB}" dt="2022-09-15T15:05:03.853" v="46"/>
        <pc:sldMkLst>
          <pc:docMk/>
          <pc:sldMk cId="3239667015" sldId="565"/>
        </pc:sldMkLst>
        <pc:picChg chg="add mod">
          <ac:chgData name="Nguyễn Minh Bảo" userId="7af55808-b330-4829-bb36-b135408427c1" providerId="ADAL" clId="{144CEF35-45B2-4CAD-AEC9-1A5ABEB2E2CB}" dt="2022-09-15T14:59:36.025" v="8" actId="14100"/>
          <ac:picMkLst>
            <pc:docMk/>
            <pc:sldMk cId="3239667015" sldId="565"/>
            <ac:picMk id="2" creationId="{F3C36C9F-CD89-882D-E3C7-A6F8725D1184}"/>
          </ac:picMkLst>
        </pc:picChg>
      </pc:sldChg>
      <pc:sldChg chg="addSp modSp mod modTransition modAnim">
        <pc:chgData name="Nguyễn Minh Bảo" userId="7af55808-b330-4829-bb36-b135408427c1" providerId="ADAL" clId="{144CEF35-45B2-4CAD-AEC9-1A5ABEB2E2CB}" dt="2022-09-15T15:05:03.853" v="46"/>
        <pc:sldMkLst>
          <pc:docMk/>
          <pc:sldMk cId="2483631039" sldId="566"/>
        </pc:sldMkLst>
        <pc:picChg chg="add mod">
          <ac:chgData name="Nguyễn Minh Bảo" userId="7af55808-b330-4829-bb36-b135408427c1" providerId="ADAL" clId="{144CEF35-45B2-4CAD-AEC9-1A5ABEB2E2CB}" dt="2022-09-15T14:58:57.218" v="5" actId="1076"/>
          <ac:picMkLst>
            <pc:docMk/>
            <pc:sldMk cId="2483631039" sldId="566"/>
            <ac:picMk id="2" creationId="{ABF73CDD-1922-3D72-C571-9127BCF5E89E}"/>
          </ac:picMkLst>
        </pc:picChg>
      </pc:sldChg>
      <pc:sldChg chg="ord modTransition">
        <pc:chgData name="Nguyễn Minh Bảo" userId="7af55808-b330-4829-bb36-b135408427c1" providerId="ADAL" clId="{144CEF35-45B2-4CAD-AEC9-1A5ABEB2E2CB}" dt="2022-09-15T15:05:03.853" v="46"/>
        <pc:sldMkLst>
          <pc:docMk/>
          <pc:sldMk cId="2192368722" sldId="568"/>
        </pc:sldMkLst>
      </pc:sldChg>
      <pc:sldChg chg="addSp delSp modSp new mod modTransition modClrScheme chgLayout">
        <pc:chgData name="Nguyễn Minh Bảo" userId="7af55808-b330-4829-bb36-b135408427c1" providerId="ADAL" clId="{144CEF35-45B2-4CAD-AEC9-1A5ABEB2E2CB}" dt="2022-09-15T15:05:03.853" v="46"/>
        <pc:sldMkLst>
          <pc:docMk/>
          <pc:sldMk cId="2966327255" sldId="569"/>
        </pc:sldMkLst>
        <pc:spChg chg="del">
          <ac:chgData name="Nguyễn Minh Bảo" userId="7af55808-b330-4829-bb36-b135408427c1" providerId="ADAL" clId="{144CEF35-45B2-4CAD-AEC9-1A5ABEB2E2CB}" dt="2022-09-15T15:01:39.524" v="18" actId="700"/>
          <ac:spMkLst>
            <pc:docMk/>
            <pc:sldMk cId="2966327255" sldId="569"/>
            <ac:spMk id="2" creationId="{FFF322D3-0F92-DCC7-419F-826DC1B6BB95}"/>
          </ac:spMkLst>
        </pc:spChg>
        <pc:spChg chg="del">
          <ac:chgData name="Nguyễn Minh Bảo" userId="7af55808-b330-4829-bb36-b135408427c1" providerId="ADAL" clId="{144CEF35-45B2-4CAD-AEC9-1A5ABEB2E2CB}" dt="2022-09-15T15:01:39.524" v="18" actId="700"/>
          <ac:spMkLst>
            <pc:docMk/>
            <pc:sldMk cId="2966327255" sldId="569"/>
            <ac:spMk id="3" creationId="{203C368A-990A-7AA5-7852-53AFB3EFF1B1}"/>
          </ac:spMkLst>
        </pc:spChg>
        <pc:picChg chg="add del">
          <ac:chgData name="Nguyễn Minh Bảo" userId="7af55808-b330-4829-bb36-b135408427c1" providerId="ADAL" clId="{144CEF35-45B2-4CAD-AEC9-1A5ABEB2E2CB}" dt="2022-09-15T15:02:24.293" v="20" actId="478"/>
          <ac:picMkLst>
            <pc:docMk/>
            <pc:sldMk cId="2966327255" sldId="569"/>
            <ac:picMk id="5" creationId="{DE836325-973D-24A3-0783-3691AD041AB2}"/>
          </ac:picMkLst>
        </pc:picChg>
        <pc:picChg chg="add mod">
          <ac:chgData name="Nguyễn Minh Bảo" userId="7af55808-b330-4829-bb36-b135408427c1" providerId="ADAL" clId="{144CEF35-45B2-4CAD-AEC9-1A5ABEB2E2CB}" dt="2022-09-15T15:02:33.682" v="24" actId="14100"/>
          <ac:picMkLst>
            <pc:docMk/>
            <pc:sldMk cId="2966327255" sldId="569"/>
            <ac:picMk id="7" creationId="{EF9AE4A0-2616-8031-5DE1-1D6C8FC4CA8B}"/>
          </ac:picMkLst>
        </pc:picChg>
        <pc:picChg chg="add del">
          <ac:chgData name="Nguyễn Minh Bảo" userId="7af55808-b330-4829-bb36-b135408427c1" providerId="ADAL" clId="{144CEF35-45B2-4CAD-AEC9-1A5ABEB2E2CB}" dt="2022-09-15T15:02:51.413" v="26" actId="22"/>
          <ac:picMkLst>
            <pc:docMk/>
            <pc:sldMk cId="2966327255" sldId="569"/>
            <ac:picMk id="9" creationId="{4EBA41AB-4222-29D1-9794-531232F67BBB}"/>
          </ac:picMkLst>
        </pc:picChg>
      </pc:sldChg>
      <pc:sldChg chg="addSp modSp new mod modTransition">
        <pc:chgData name="Nguyễn Minh Bảo" userId="7af55808-b330-4829-bb36-b135408427c1" providerId="ADAL" clId="{144CEF35-45B2-4CAD-AEC9-1A5ABEB2E2CB}" dt="2022-09-15T15:05:03.853" v="46"/>
        <pc:sldMkLst>
          <pc:docMk/>
          <pc:sldMk cId="79128823" sldId="570"/>
        </pc:sldMkLst>
        <pc:picChg chg="add mod">
          <ac:chgData name="Nguyễn Minh Bảo" userId="7af55808-b330-4829-bb36-b135408427c1" providerId="ADAL" clId="{144CEF35-45B2-4CAD-AEC9-1A5ABEB2E2CB}" dt="2022-09-15T15:03:07.904" v="32" actId="1076"/>
          <ac:picMkLst>
            <pc:docMk/>
            <pc:sldMk cId="79128823" sldId="570"/>
            <ac:picMk id="3" creationId="{EFF56D9A-7B55-59B2-442E-9C4D7BA6A7C7}"/>
          </ac:picMkLst>
        </pc:picChg>
      </pc:sldChg>
      <pc:sldChg chg="addSp modSp new mod modTransition">
        <pc:chgData name="Nguyễn Minh Bảo" userId="7af55808-b330-4829-bb36-b135408427c1" providerId="ADAL" clId="{144CEF35-45B2-4CAD-AEC9-1A5ABEB2E2CB}" dt="2022-09-15T15:05:03.853" v="46"/>
        <pc:sldMkLst>
          <pc:docMk/>
          <pc:sldMk cId="4256193993" sldId="571"/>
        </pc:sldMkLst>
        <pc:picChg chg="add mod">
          <ac:chgData name="Nguyễn Minh Bảo" userId="7af55808-b330-4829-bb36-b135408427c1" providerId="ADAL" clId="{144CEF35-45B2-4CAD-AEC9-1A5ABEB2E2CB}" dt="2022-09-15T15:03:28.008" v="35" actId="14100"/>
          <ac:picMkLst>
            <pc:docMk/>
            <pc:sldMk cId="4256193993" sldId="571"/>
            <ac:picMk id="3" creationId="{13B0CB50-DACA-0E11-3A64-B4B54D741DD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C43B0E-F8D4-44C0-AC1A-EB294E934F5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44ECD0-D379-44A2-9EDB-F6028B8A4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29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44ECD0-D379-44A2-9EDB-F6028B8A48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72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33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62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20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95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65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91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19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452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29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86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285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8582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175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688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361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586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3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4731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01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517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61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28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85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0820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453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21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762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478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49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8561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485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4501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3473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595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07140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1382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8241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7090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0649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962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228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87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555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088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21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99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8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75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55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1749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64" y="382463"/>
            <a:ext cx="9803219" cy="3046537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152248" y="1316215"/>
            <a:ext cx="746069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8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8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8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8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8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8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8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</a:t>
            </a:r>
            <a:r>
              <a:rPr kumimoji="0" lang="en-US" altLang="zh-CN" sz="48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iếng</a:t>
            </a:r>
            <a:r>
              <a:rPr kumimoji="0" lang="en-US" altLang="zh-CN" sz="48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</a:t>
            </a:r>
            <a:r>
              <a:rPr kumimoji="0" lang="en-US" altLang="zh-CN" sz="48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iệt</a:t>
            </a:r>
            <a:r>
              <a:rPr kumimoji="0" lang="en-US" altLang="zh-CN" sz="48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6F8484-8875-40C5-95D5-9FB2C610D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530" y="2963130"/>
            <a:ext cx="6477000" cy="39433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B9F3D39-28F6-41BD-810F-3CA4A7DEF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EFEFAA-4FEB-4C03-B54B-33365EFFECCF}"/>
              </a:ext>
            </a:extLst>
          </p:cNvPr>
          <p:cNvSpPr txBox="1"/>
          <p:nvPr/>
        </p:nvSpPr>
        <p:spPr>
          <a:xfrm>
            <a:off x="1071206" y="682095"/>
            <a:ext cx="94404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2 - 3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về một việc em đã làm ở nhà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8316D8-986C-431A-A048-A17DE76623C8}"/>
              </a:ext>
            </a:extLst>
          </p:cNvPr>
          <p:cNvSpPr txBox="1"/>
          <p:nvPr/>
        </p:nvSpPr>
        <p:spPr>
          <a:xfrm>
            <a:off x="1364566" y="1315892"/>
            <a:ext cx="99739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G: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đã làm được việc gì?</a:t>
            </a:r>
          </a:p>
          <a:p>
            <a:pPr marL="342900" indent="-342900">
              <a:buFontTx/>
              <a:buChar char="-"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làm việc đó thế nào?</a:t>
            </a:r>
          </a:p>
          <a:p>
            <a:pPr marL="342900" indent="-342900">
              <a:buFontTx/>
              <a:buChar char="-"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suy nghĩ của em khi làm xong việc đó.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92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B20D0C-DE19-4B21-B96C-E74EF8278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159" y="5900387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1">
            <a:hlinkClick r:id="" action="ppaction://media"/>
            <a:extLst>
              <a:ext uri="{FF2B5EF4-FFF2-40B4-BE49-F238E27FC236}">
                <a16:creationId xmlns:a16="http://schemas.microsoft.com/office/drawing/2014/main" id="{ABF73CDD-1922-3D72-C571-9127BCF5E8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2103" y="66260"/>
            <a:ext cx="8967305" cy="672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3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FF6CF7-2BEB-47DD-9C95-616CA655129B}"/>
              </a:ext>
            </a:extLst>
          </p:cNvPr>
          <p:cNvSpPr txBox="1"/>
          <p:nvPr/>
        </p:nvSpPr>
        <p:spPr>
          <a:xfrm>
            <a:off x="1510748" y="384313"/>
            <a:ext cx="792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9921F6-B4B4-41FA-9E8D-E5F4D60FB67D}"/>
              </a:ext>
            </a:extLst>
          </p:cNvPr>
          <p:cNvSpPr txBox="1"/>
          <p:nvPr/>
        </p:nvSpPr>
        <p:spPr>
          <a:xfrm>
            <a:off x="755375" y="1353809"/>
            <a:ext cx="10429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4EA078-930F-47F4-9869-49DEECF3AE07}"/>
              </a:ext>
            </a:extLst>
          </p:cNvPr>
          <p:cNvCxnSpPr/>
          <p:nvPr/>
        </p:nvCxnSpPr>
        <p:spPr>
          <a:xfrm>
            <a:off x="6308035" y="1080194"/>
            <a:ext cx="5035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833F5AD-279B-4DA8-B1B1-F6DEA20BEC4D}"/>
              </a:ext>
            </a:extLst>
          </p:cNvPr>
          <p:cNvCxnSpPr/>
          <p:nvPr/>
        </p:nvCxnSpPr>
        <p:spPr>
          <a:xfrm>
            <a:off x="4167808" y="1076810"/>
            <a:ext cx="5035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36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9AE4A0-2616-8031-5DE1-1D6C8FC4C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477" y="303896"/>
            <a:ext cx="8580783" cy="585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2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F56D9A-7B55-59B2-442E-9C4D7BA6A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721" y="191355"/>
            <a:ext cx="8769699" cy="613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B0CB50-DACA-0E11-3A64-B4B54D741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534" y="258254"/>
            <a:ext cx="8815933" cy="617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9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9BEB89-6B5A-41F1-B867-7402DA70D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6374"/>
            <a:ext cx="11563642" cy="52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45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id="{F3C36C9F-CD89-882D-E3C7-A6F8725D11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0209" y="286993"/>
            <a:ext cx="10539160" cy="592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6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85</Words>
  <Application>Microsoft Office PowerPoint</Application>
  <PresentationFormat>Widescreen</PresentationFormat>
  <Paragraphs>15</Paragraphs>
  <Slides>11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等线</vt:lpstr>
      <vt:lpstr>黑体</vt:lpstr>
      <vt:lpstr>宋体</vt:lpstr>
      <vt:lpstr>Arial</vt:lpstr>
      <vt:lpstr>Arial-Rounded</vt:lpstr>
      <vt:lpstr>Calibri</vt:lpstr>
      <vt:lpstr>Calibri Light</vt:lpstr>
      <vt:lpstr>Times New Roman</vt:lpstr>
      <vt:lpstr>1_Office Theme</vt:lpstr>
      <vt:lpstr>3_Office Theme</vt:lpstr>
      <vt:lpstr>5_Office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Administrator</cp:lastModifiedBy>
  <cp:revision>23</cp:revision>
  <dcterms:created xsi:type="dcterms:W3CDTF">2021-05-22T02:17:04Z</dcterms:created>
  <dcterms:modified xsi:type="dcterms:W3CDTF">2024-11-25T13:21:50Z</dcterms:modified>
</cp:coreProperties>
</file>