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7" r:id="rId1"/>
  </p:sldMasterIdLst>
  <p:notesMasterIdLst>
    <p:notesMasterId r:id="rId16"/>
  </p:notesMasterIdLst>
  <p:sldIdLst>
    <p:sldId id="316" r:id="rId2"/>
    <p:sldId id="558" r:id="rId3"/>
    <p:sldId id="562" r:id="rId4"/>
    <p:sldId id="305" r:id="rId5"/>
    <p:sldId id="559" r:id="rId6"/>
    <p:sldId id="320" r:id="rId7"/>
    <p:sldId id="561" r:id="rId8"/>
    <p:sldId id="324" r:id="rId9"/>
    <p:sldId id="323" r:id="rId10"/>
    <p:sldId id="325" r:id="rId11"/>
    <p:sldId id="326" r:id="rId12"/>
    <p:sldId id="564" r:id="rId13"/>
    <p:sldId id="565" r:id="rId14"/>
    <p:sldId id="302" r:id="rId15"/>
  </p:sldIdLst>
  <p:sldSz cx="18288000" cy="10287000"/>
  <p:notesSz cx="6858000" cy="9144000"/>
  <p:embeddedFontLst>
    <p:embeddedFont>
      <p:font typeface=".VnMemorandumH" panose="020B7200000000000000" pitchFamily="34" charset="0"/>
      <p:regular r:id="rId17"/>
    </p:embeddedFont>
    <p:embeddedFont>
      <p:font typeface="HP001 4 hàng" panose="020B0603050302020204"/>
      <p:regular r:id="rId18"/>
      <p:bold r:id="rId19"/>
    </p:embeddedFont>
    <p:embeddedFont>
      <p:font typeface="HP001 5 hàng"/>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ABDEE6"/>
    <a:srgbClr val="995599"/>
    <a:srgbClr val="F3B0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3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096A69-CC20-45BA-AE65-F834F9768556}" type="datetimeFigureOut">
              <a:rPr lang="en-US" smtClean="0"/>
              <a:pPr/>
              <a:t>12/11/2024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A84E90-A8F5-46D0-868A-B0A3A2CAEC56}" type="slidenum">
              <a:rPr lang="en-US" smtClean="0"/>
              <a:pPr/>
              <a:t>‹#›</a:t>
            </a:fld>
            <a:endParaRPr lang="en-US"/>
          </a:p>
        </p:txBody>
      </p:sp>
    </p:spTree>
    <p:extLst>
      <p:ext uri="{BB962C8B-B14F-4D97-AF65-F5344CB8AC3E}">
        <p14:creationId xmlns:p14="http://schemas.microsoft.com/office/powerpoint/2010/main" val="383622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511EB-063E-4CB0-817F-06AFE315942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CE71AF9-1A28-1B9C-D551-2421E5FF7AA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03BBF0F-D0CC-9FE7-4C11-4B921014133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178961E-B8AC-B9EC-D4D9-15CB59B8FD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5</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843734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6</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7</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041565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8</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9</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10</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4"/>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816395" indent="0" algn="ctr">
              <a:buNone/>
              <a:defRPr>
                <a:solidFill>
                  <a:schemeClr val="tx1">
                    <a:tint val="75000"/>
                  </a:schemeClr>
                </a:solidFill>
              </a:defRPr>
            </a:lvl2pPr>
            <a:lvl3pPr marL="1632794" indent="0" algn="ctr">
              <a:buNone/>
              <a:defRPr>
                <a:solidFill>
                  <a:schemeClr val="tx1">
                    <a:tint val="75000"/>
                  </a:schemeClr>
                </a:solidFill>
              </a:defRPr>
            </a:lvl3pPr>
            <a:lvl4pPr marL="2449188" indent="0" algn="ctr">
              <a:buNone/>
              <a:defRPr>
                <a:solidFill>
                  <a:schemeClr val="tx1">
                    <a:tint val="75000"/>
                  </a:schemeClr>
                </a:solidFill>
              </a:defRPr>
            </a:lvl4pPr>
            <a:lvl5pPr marL="3265585" indent="0" algn="ctr">
              <a:buNone/>
              <a:defRPr>
                <a:solidFill>
                  <a:schemeClr val="tx1">
                    <a:tint val="75000"/>
                  </a:schemeClr>
                </a:solidFill>
              </a:defRPr>
            </a:lvl5pPr>
            <a:lvl6pPr marL="4081982" indent="0" algn="ctr">
              <a:buNone/>
              <a:defRPr>
                <a:solidFill>
                  <a:schemeClr val="tx1">
                    <a:tint val="75000"/>
                  </a:schemeClr>
                </a:solidFill>
              </a:defRPr>
            </a:lvl6pPr>
            <a:lvl7pPr marL="4898375" indent="0" algn="ctr">
              <a:buNone/>
              <a:defRPr>
                <a:solidFill>
                  <a:schemeClr val="tx1">
                    <a:tint val="75000"/>
                  </a:schemeClr>
                </a:solidFill>
              </a:defRPr>
            </a:lvl7pPr>
            <a:lvl8pPr marL="5714769" indent="0" algn="ctr">
              <a:buNone/>
              <a:defRPr>
                <a:solidFill>
                  <a:schemeClr val="tx1">
                    <a:tint val="75000"/>
                  </a:schemeClr>
                </a:solidFill>
              </a:defRPr>
            </a:lvl8pPr>
            <a:lvl9pPr marL="65311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4"/>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4"/>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062390"/>
      </p:ext>
    </p:extLst>
  </p:cSld>
  <p:clrMapOvr>
    <a:masterClrMapping/>
  </p:clrMapOvr>
  <p:transition spd="slow"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13567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7"/>
            <a:ext cx="15544800" cy="2043113"/>
          </a:xfrm>
        </p:spPr>
        <p:txBody>
          <a:bodyPr anchor="t"/>
          <a:lstStyle>
            <a:lvl1pPr algn="l">
              <a:defRPr sz="7100" b="1" cap="all"/>
            </a:lvl1pPr>
          </a:lstStyle>
          <a:p>
            <a:r>
              <a:rPr lang="en-US"/>
              <a:t>Click to edit Master title style</a:t>
            </a:r>
          </a:p>
        </p:txBody>
      </p:sp>
      <p:sp>
        <p:nvSpPr>
          <p:cNvPr id="3" name="Text Placeholder 2"/>
          <p:cNvSpPr>
            <a:spLocks noGrp="1"/>
          </p:cNvSpPr>
          <p:nvPr>
            <p:ph type="body" idx="1"/>
          </p:nvPr>
        </p:nvSpPr>
        <p:spPr>
          <a:xfrm>
            <a:off x="1444626" y="4360076"/>
            <a:ext cx="15544800" cy="2250281"/>
          </a:xfrm>
        </p:spPr>
        <p:txBody>
          <a:bodyPr anchor="b"/>
          <a:lstStyle>
            <a:lvl1pPr marL="0" indent="0">
              <a:buNone/>
              <a:defRPr sz="3600">
                <a:solidFill>
                  <a:schemeClr val="tx1">
                    <a:tint val="75000"/>
                  </a:schemeClr>
                </a:solidFill>
              </a:defRPr>
            </a:lvl1pPr>
            <a:lvl2pPr marL="816395" indent="0">
              <a:buNone/>
              <a:defRPr sz="3200">
                <a:solidFill>
                  <a:schemeClr val="tx1">
                    <a:tint val="75000"/>
                  </a:schemeClr>
                </a:solidFill>
              </a:defRPr>
            </a:lvl2pPr>
            <a:lvl3pPr marL="1632794" indent="0">
              <a:buNone/>
              <a:defRPr sz="2900">
                <a:solidFill>
                  <a:schemeClr val="tx1">
                    <a:tint val="75000"/>
                  </a:schemeClr>
                </a:solidFill>
              </a:defRPr>
            </a:lvl3pPr>
            <a:lvl4pPr marL="2449188" indent="0">
              <a:buNone/>
              <a:defRPr sz="2500">
                <a:solidFill>
                  <a:schemeClr val="tx1">
                    <a:tint val="75000"/>
                  </a:schemeClr>
                </a:solidFill>
              </a:defRPr>
            </a:lvl4pPr>
            <a:lvl5pPr marL="3265585" indent="0">
              <a:buNone/>
              <a:defRPr sz="2500">
                <a:solidFill>
                  <a:schemeClr val="tx1">
                    <a:tint val="75000"/>
                  </a:schemeClr>
                </a:solidFill>
              </a:defRPr>
            </a:lvl5pPr>
            <a:lvl6pPr marL="4081982" indent="0">
              <a:buNone/>
              <a:defRPr sz="2500">
                <a:solidFill>
                  <a:schemeClr val="tx1">
                    <a:tint val="75000"/>
                  </a:schemeClr>
                </a:solidFill>
              </a:defRPr>
            </a:lvl6pPr>
            <a:lvl7pPr marL="4898375" indent="0">
              <a:buNone/>
              <a:defRPr sz="2500">
                <a:solidFill>
                  <a:schemeClr val="tx1">
                    <a:tint val="75000"/>
                  </a:schemeClr>
                </a:solidFill>
              </a:defRPr>
            </a:lvl7pPr>
            <a:lvl8pPr marL="5714769" indent="0">
              <a:buNone/>
              <a:defRPr sz="2500">
                <a:solidFill>
                  <a:schemeClr val="tx1">
                    <a:tint val="75000"/>
                  </a:schemeClr>
                </a:solidFill>
              </a:defRPr>
            </a:lvl8pPr>
            <a:lvl9pPr marL="6531169" indent="0">
              <a:buNone/>
              <a:defRPr sz="2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7"/>
            <a:ext cx="8077200" cy="6788945"/>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7"/>
            <a:ext cx="8077200" cy="6788945"/>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1"/>
            <a:ext cx="8080376" cy="959643"/>
          </a:xfrm>
        </p:spPr>
        <p:txBody>
          <a:bodyPr anchor="b"/>
          <a:lstStyle>
            <a:lvl1pPr marL="0" indent="0">
              <a:buNone/>
              <a:defRPr sz="4300" b="1"/>
            </a:lvl1pPr>
            <a:lvl2pPr marL="816395" indent="0">
              <a:buNone/>
              <a:defRPr sz="3600" b="1"/>
            </a:lvl2pPr>
            <a:lvl3pPr marL="1632794" indent="0">
              <a:buNone/>
              <a:defRPr sz="3200" b="1"/>
            </a:lvl3pPr>
            <a:lvl4pPr marL="2449188" indent="0">
              <a:buNone/>
              <a:defRPr sz="2900" b="1"/>
            </a:lvl4pPr>
            <a:lvl5pPr marL="3265585" indent="0">
              <a:buNone/>
              <a:defRPr sz="2900" b="1"/>
            </a:lvl5pPr>
            <a:lvl6pPr marL="4081982" indent="0">
              <a:buNone/>
              <a:defRPr sz="2900" b="1"/>
            </a:lvl6pPr>
            <a:lvl7pPr marL="4898375" indent="0">
              <a:buNone/>
              <a:defRPr sz="2900" b="1"/>
            </a:lvl7pPr>
            <a:lvl8pPr marL="5714769" indent="0">
              <a:buNone/>
              <a:defRPr sz="2900" b="1"/>
            </a:lvl8pPr>
            <a:lvl9pPr marL="6531169" indent="0">
              <a:buNone/>
              <a:defRPr sz="29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9" y="2302671"/>
            <a:ext cx="8083550" cy="959643"/>
          </a:xfrm>
        </p:spPr>
        <p:txBody>
          <a:bodyPr anchor="b"/>
          <a:lstStyle>
            <a:lvl1pPr marL="0" indent="0">
              <a:buNone/>
              <a:defRPr sz="4300" b="1"/>
            </a:lvl1pPr>
            <a:lvl2pPr marL="816395" indent="0">
              <a:buNone/>
              <a:defRPr sz="3600" b="1"/>
            </a:lvl2pPr>
            <a:lvl3pPr marL="1632794" indent="0">
              <a:buNone/>
              <a:defRPr sz="3200" b="1"/>
            </a:lvl3pPr>
            <a:lvl4pPr marL="2449188" indent="0">
              <a:buNone/>
              <a:defRPr sz="2900" b="1"/>
            </a:lvl4pPr>
            <a:lvl5pPr marL="3265585" indent="0">
              <a:buNone/>
              <a:defRPr sz="2900" b="1"/>
            </a:lvl5pPr>
            <a:lvl6pPr marL="4081982" indent="0">
              <a:buNone/>
              <a:defRPr sz="2900" b="1"/>
            </a:lvl6pPr>
            <a:lvl7pPr marL="4898375" indent="0">
              <a:buNone/>
              <a:defRPr sz="2900" b="1"/>
            </a:lvl7pPr>
            <a:lvl8pPr marL="5714769" indent="0">
              <a:buNone/>
              <a:defRPr sz="2900" b="1"/>
            </a:lvl8pPr>
            <a:lvl9pPr marL="6531169" indent="0">
              <a:buNone/>
              <a:defRPr sz="2900" b="1"/>
            </a:lvl9pPr>
          </a:lstStyle>
          <a:p>
            <a:pPr lvl="0"/>
            <a:r>
              <a:rPr lang="en-US"/>
              <a:t>Click to edit Master text styles</a:t>
            </a:r>
          </a:p>
        </p:txBody>
      </p:sp>
      <p:sp>
        <p:nvSpPr>
          <p:cNvPr id="6" name="Content Placeholder 5"/>
          <p:cNvSpPr>
            <a:spLocks noGrp="1"/>
          </p:cNvSpPr>
          <p:nvPr>
            <p:ph sz="quarter" idx="4"/>
          </p:nvPr>
        </p:nvSpPr>
        <p:spPr>
          <a:xfrm>
            <a:off x="9290059" y="3262313"/>
            <a:ext cx="8083550" cy="5926932"/>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9" y="409575"/>
            <a:ext cx="6016626" cy="1743075"/>
          </a:xfrm>
        </p:spPr>
        <p:txBody>
          <a:bodyPr anchor="b"/>
          <a:lstStyle>
            <a:lvl1pPr algn="l">
              <a:defRPr sz="3600" b="1"/>
            </a:lvl1pPr>
          </a:lstStyle>
          <a:p>
            <a:r>
              <a:rPr lang="en-US"/>
              <a:t>Click to edit Master title style</a:t>
            </a:r>
          </a:p>
        </p:txBody>
      </p:sp>
      <p:sp>
        <p:nvSpPr>
          <p:cNvPr id="3" name="Content Placeholder 2"/>
          <p:cNvSpPr>
            <a:spLocks noGrp="1"/>
          </p:cNvSpPr>
          <p:nvPr>
            <p:ph idx="1"/>
          </p:nvPr>
        </p:nvSpPr>
        <p:spPr>
          <a:xfrm>
            <a:off x="7150100" y="409582"/>
            <a:ext cx="10223500" cy="8779670"/>
          </a:xfrm>
        </p:spPr>
        <p:txBody>
          <a:bodyPr/>
          <a:lstStyle>
            <a:lvl1pPr>
              <a:defRPr sz="5700"/>
            </a:lvl1pPr>
            <a:lvl2pPr>
              <a:defRPr sz="5000"/>
            </a:lvl2pPr>
            <a:lvl3pPr>
              <a:defRPr sz="43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9" y="2152656"/>
            <a:ext cx="6016626" cy="7036595"/>
          </a:xfrm>
        </p:spPr>
        <p:txBody>
          <a:bodyPr/>
          <a:lstStyle>
            <a:lvl1pPr marL="0" indent="0">
              <a:buNone/>
              <a:defRPr sz="2500"/>
            </a:lvl1pPr>
            <a:lvl2pPr marL="816395" indent="0">
              <a:buNone/>
              <a:defRPr sz="2100"/>
            </a:lvl2pPr>
            <a:lvl3pPr marL="1632794" indent="0">
              <a:buNone/>
              <a:defRPr sz="1800"/>
            </a:lvl3pPr>
            <a:lvl4pPr marL="2449188" indent="0">
              <a:buNone/>
              <a:defRPr sz="1600"/>
            </a:lvl4pPr>
            <a:lvl5pPr marL="3265585" indent="0">
              <a:buNone/>
              <a:defRPr sz="1600"/>
            </a:lvl5pPr>
            <a:lvl6pPr marL="4081982" indent="0">
              <a:buNone/>
              <a:defRPr sz="1600"/>
            </a:lvl6pPr>
            <a:lvl7pPr marL="4898375" indent="0">
              <a:buNone/>
              <a:defRPr sz="1600"/>
            </a:lvl7pPr>
            <a:lvl8pPr marL="5714769" indent="0">
              <a:buNone/>
              <a:defRPr sz="1600"/>
            </a:lvl8pPr>
            <a:lvl9pPr marL="6531169"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6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5700"/>
            </a:lvl1pPr>
            <a:lvl2pPr marL="816395" indent="0">
              <a:buNone/>
              <a:defRPr sz="5000"/>
            </a:lvl2pPr>
            <a:lvl3pPr marL="1632794" indent="0">
              <a:buNone/>
              <a:defRPr sz="4300"/>
            </a:lvl3pPr>
            <a:lvl4pPr marL="2449188" indent="0">
              <a:buNone/>
              <a:defRPr sz="3600"/>
            </a:lvl4pPr>
            <a:lvl5pPr marL="3265585" indent="0">
              <a:buNone/>
              <a:defRPr sz="3600"/>
            </a:lvl5pPr>
            <a:lvl6pPr marL="4081982" indent="0">
              <a:buNone/>
              <a:defRPr sz="3600"/>
            </a:lvl6pPr>
            <a:lvl7pPr marL="4898375" indent="0">
              <a:buNone/>
              <a:defRPr sz="3600"/>
            </a:lvl7pPr>
            <a:lvl8pPr marL="5714769" indent="0">
              <a:buNone/>
              <a:defRPr sz="3600"/>
            </a:lvl8pPr>
            <a:lvl9pPr marL="6531169" indent="0">
              <a:buNone/>
              <a:defRPr sz="36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500"/>
            </a:lvl1pPr>
            <a:lvl2pPr marL="816395" indent="0">
              <a:buNone/>
              <a:defRPr sz="2100"/>
            </a:lvl2pPr>
            <a:lvl3pPr marL="1632794" indent="0">
              <a:buNone/>
              <a:defRPr sz="1800"/>
            </a:lvl3pPr>
            <a:lvl4pPr marL="2449188" indent="0">
              <a:buNone/>
              <a:defRPr sz="1600"/>
            </a:lvl4pPr>
            <a:lvl5pPr marL="3265585" indent="0">
              <a:buNone/>
              <a:defRPr sz="1600"/>
            </a:lvl5pPr>
            <a:lvl6pPr marL="4081982" indent="0">
              <a:buNone/>
              <a:defRPr sz="1600"/>
            </a:lvl6pPr>
            <a:lvl7pPr marL="4898375" indent="0">
              <a:buNone/>
              <a:defRPr sz="1600"/>
            </a:lvl7pPr>
            <a:lvl8pPr marL="5714769" indent="0">
              <a:buNone/>
              <a:defRPr sz="1600"/>
            </a:lvl8pPr>
            <a:lvl9pPr marL="6531169"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163277" tIns="81642" rIns="163277" bIns="81642" rtlCol="0" anchor="ctr">
            <a:normAutofit/>
          </a:bodyPr>
          <a:lstStyle/>
          <a:p>
            <a:r>
              <a:rPr lang="en-US"/>
              <a:t>Click to edit Master title style</a:t>
            </a:r>
          </a:p>
        </p:txBody>
      </p:sp>
      <p:sp>
        <p:nvSpPr>
          <p:cNvPr id="3" name="Text Placeholder 2"/>
          <p:cNvSpPr>
            <a:spLocks noGrp="1"/>
          </p:cNvSpPr>
          <p:nvPr>
            <p:ph type="body" idx="1"/>
          </p:nvPr>
        </p:nvSpPr>
        <p:spPr>
          <a:xfrm>
            <a:off x="914400" y="2400307"/>
            <a:ext cx="16459200" cy="6788945"/>
          </a:xfrm>
          <a:prstGeom prst="rect">
            <a:avLst/>
          </a:prstGeom>
        </p:spPr>
        <p:txBody>
          <a:bodyPr vert="horz" lIns="163277" tIns="81642" rIns="163277" bIns="8164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2"/>
            <a:ext cx="4267200" cy="547688"/>
          </a:xfrm>
          <a:prstGeom prst="rect">
            <a:avLst/>
          </a:prstGeom>
        </p:spPr>
        <p:txBody>
          <a:bodyPr vert="horz" lIns="163277" tIns="81642" rIns="163277" bIns="81642" rtlCol="0" anchor="ctr"/>
          <a:lstStyle>
            <a:lvl1pPr algn="l">
              <a:defRPr sz="2100">
                <a:solidFill>
                  <a:schemeClr val="tx1">
                    <a:tint val="75000"/>
                  </a:schemeClr>
                </a:solidFill>
              </a:defRPr>
            </a:lvl1pPr>
          </a:lstStyle>
          <a:p>
            <a:fld id="{1D8BD707-D9CF-40AE-B4C6-C98DA3205C09}" type="datetimeFigureOut">
              <a:rPr lang="en-US" smtClean="0"/>
              <a:pPr/>
              <a:t>12/11/2024</a:t>
            </a:fld>
            <a:endParaRPr lang="en-US"/>
          </a:p>
        </p:txBody>
      </p:sp>
      <p:sp>
        <p:nvSpPr>
          <p:cNvPr id="5" name="Footer Placeholder 4"/>
          <p:cNvSpPr>
            <a:spLocks noGrp="1"/>
          </p:cNvSpPr>
          <p:nvPr>
            <p:ph type="ftr" sz="quarter" idx="3"/>
          </p:nvPr>
        </p:nvSpPr>
        <p:spPr>
          <a:xfrm>
            <a:off x="6248400" y="9534532"/>
            <a:ext cx="5791200" cy="547688"/>
          </a:xfrm>
          <a:prstGeom prst="rect">
            <a:avLst/>
          </a:prstGeom>
        </p:spPr>
        <p:txBody>
          <a:bodyPr vert="horz" lIns="163277" tIns="81642" rIns="163277" bIns="81642" rtlCol="0" anchor="ctr"/>
          <a:lstStyle>
            <a:lvl1pPr algn="ctr">
              <a:defRPr sz="2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32"/>
            <a:ext cx="4267200" cy="547688"/>
          </a:xfrm>
          <a:prstGeom prst="rect">
            <a:avLst/>
          </a:prstGeom>
        </p:spPr>
        <p:txBody>
          <a:bodyPr vert="horz" lIns="163277" tIns="81642" rIns="163277" bIns="81642" rtlCol="0" anchor="ctr"/>
          <a:lstStyle>
            <a:lvl1pPr algn="r">
              <a:defRPr sz="21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ctr" defTabSz="1632794" rtl="0" eaLnBrk="1" latinLnBrk="0" hangingPunct="1">
        <a:spcBef>
          <a:spcPct val="0"/>
        </a:spcBef>
        <a:buNone/>
        <a:defRPr sz="7900" kern="1200">
          <a:solidFill>
            <a:schemeClr val="tx1"/>
          </a:solidFill>
          <a:latin typeface="+mj-lt"/>
          <a:ea typeface="+mj-ea"/>
          <a:cs typeface="+mj-cs"/>
        </a:defRPr>
      </a:lvl1pPr>
    </p:titleStyle>
    <p:bodyStyle>
      <a:lvl1pPr marL="612297" indent="-612297" algn="l" defTabSz="1632794" rtl="0" eaLnBrk="1" latinLnBrk="0" hangingPunct="1">
        <a:spcBef>
          <a:spcPct val="20000"/>
        </a:spcBef>
        <a:buFont typeface="Arial" pitchFamily="34" charset="0"/>
        <a:buChar char="•"/>
        <a:defRPr sz="5700" kern="1200">
          <a:solidFill>
            <a:schemeClr val="tx1"/>
          </a:solidFill>
          <a:latin typeface="+mn-lt"/>
          <a:ea typeface="+mn-ea"/>
          <a:cs typeface="+mn-cs"/>
        </a:defRPr>
      </a:lvl1pPr>
      <a:lvl2pPr marL="1326643" indent="-510249" algn="l" defTabSz="1632794" rtl="0" eaLnBrk="1" latinLnBrk="0" hangingPunct="1">
        <a:spcBef>
          <a:spcPct val="20000"/>
        </a:spcBef>
        <a:buFont typeface="Arial" pitchFamily="34" charset="0"/>
        <a:buChar char="–"/>
        <a:defRPr sz="5000" kern="1200">
          <a:solidFill>
            <a:schemeClr val="tx1"/>
          </a:solidFill>
          <a:latin typeface="+mn-lt"/>
          <a:ea typeface="+mn-ea"/>
          <a:cs typeface="+mn-cs"/>
        </a:defRPr>
      </a:lvl2pPr>
      <a:lvl3pPr marL="2040991" indent="-408197" algn="l" defTabSz="1632794" rtl="0" eaLnBrk="1" latinLnBrk="0" hangingPunct="1">
        <a:spcBef>
          <a:spcPct val="20000"/>
        </a:spcBef>
        <a:buFont typeface="Arial" pitchFamily="34" charset="0"/>
        <a:buChar char="•"/>
        <a:defRPr sz="4300" kern="1200">
          <a:solidFill>
            <a:schemeClr val="tx1"/>
          </a:solidFill>
          <a:latin typeface="+mn-lt"/>
          <a:ea typeface="+mn-ea"/>
          <a:cs typeface="+mn-cs"/>
        </a:defRPr>
      </a:lvl3pPr>
      <a:lvl4pPr marL="2857384" indent="-408197" algn="l" defTabSz="1632794"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673781" indent="-408197" algn="l" defTabSz="1632794"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490178" indent="-408197" algn="l" defTabSz="163279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572" indent="-408197" algn="l" defTabSz="163279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2965" indent="-408197" algn="l" defTabSz="163279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9366" indent="-408197" algn="l" defTabSz="1632794"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en-US"/>
      </a:defPPr>
      <a:lvl1pPr marL="0" algn="l" defTabSz="1632794" rtl="0" eaLnBrk="1" latinLnBrk="0" hangingPunct="1">
        <a:defRPr sz="3200" kern="1200">
          <a:solidFill>
            <a:schemeClr val="tx1"/>
          </a:solidFill>
          <a:latin typeface="+mn-lt"/>
          <a:ea typeface="+mn-ea"/>
          <a:cs typeface="+mn-cs"/>
        </a:defRPr>
      </a:lvl1pPr>
      <a:lvl2pPr marL="816395" algn="l" defTabSz="1632794" rtl="0" eaLnBrk="1" latinLnBrk="0" hangingPunct="1">
        <a:defRPr sz="3200" kern="1200">
          <a:solidFill>
            <a:schemeClr val="tx1"/>
          </a:solidFill>
          <a:latin typeface="+mn-lt"/>
          <a:ea typeface="+mn-ea"/>
          <a:cs typeface="+mn-cs"/>
        </a:defRPr>
      </a:lvl2pPr>
      <a:lvl3pPr marL="1632794" algn="l" defTabSz="1632794" rtl="0" eaLnBrk="1" latinLnBrk="0" hangingPunct="1">
        <a:defRPr sz="3200" kern="1200">
          <a:solidFill>
            <a:schemeClr val="tx1"/>
          </a:solidFill>
          <a:latin typeface="+mn-lt"/>
          <a:ea typeface="+mn-ea"/>
          <a:cs typeface="+mn-cs"/>
        </a:defRPr>
      </a:lvl3pPr>
      <a:lvl4pPr marL="2449188" algn="l" defTabSz="1632794" rtl="0" eaLnBrk="1" latinLnBrk="0" hangingPunct="1">
        <a:defRPr sz="3200" kern="1200">
          <a:solidFill>
            <a:schemeClr val="tx1"/>
          </a:solidFill>
          <a:latin typeface="+mn-lt"/>
          <a:ea typeface="+mn-ea"/>
          <a:cs typeface="+mn-cs"/>
        </a:defRPr>
      </a:lvl4pPr>
      <a:lvl5pPr marL="3265585" algn="l" defTabSz="1632794" rtl="0" eaLnBrk="1" latinLnBrk="0" hangingPunct="1">
        <a:defRPr sz="3200" kern="1200">
          <a:solidFill>
            <a:schemeClr val="tx1"/>
          </a:solidFill>
          <a:latin typeface="+mn-lt"/>
          <a:ea typeface="+mn-ea"/>
          <a:cs typeface="+mn-cs"/>
        </a:defRPr>
      </a:lvl5pPr>
      <a:lvl6pPr marL="4081982" algn="l" defTabSz="1632794" rtl="0" eaLnBrk="1" latinLnBrk="0" hangingPunct="1">
        <a:defRPr sz="3200" kern="1200">
          <a:solidFill>
            <a:schemeClr val="tx1"/>
          </a:solidFill>
          <a:latin typeface="+mn-lt"/>
          <a:ea typeface="+mn-ea"/>
          <a:cs typeface="+mn-cs"/>
        </a:defRPr>
      </a:lvl6pPr>
      <a:lvl7pPr marL="4898375" algn="l" defTabSz="1632794" rtl="0" eaLnBrk="1" latinLnBrk="0" hangingPunct="1">
        <a:defRPr sz="3200" kern="1200">
          <a:solidFill>
            <a:schemeClr val="tx1"/>
          </a:solidFill>
          <a:latin typeface="+mn-lt"/>
          <a:ea typeface="+mn-ea"/>
          <a:cs typeface="+mn-cs"/>
        </a:defRPr>
      </a:lvl7pPr>
      <a:lvl8pPr marL="5714769" algn="l" defTabSz="1632794" rtl="0" eaLnBrk="1" latinLnBrk="0" hangingPunct="1">
        <a:defRPr sz="3200" kern="1200">
          <a:solidFill>
            <a:schemeClr val="tx1"/>
          </a:solidFill>
          <a:latin typeface="+mn-lt"/>
          <a:ea typeface="+mn-ea"/>
          <a:cs typeface="+mn-cs"/>
        </a:defRPr>
      </a:lvl8pPr>
      <a:lvl9pPr marL="6531169" algn="l" defTabSz="1632794"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12.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2.m4a"/><Relationship Id="rId16" Type="http://schemas.openxmlformats.org/officeDocument/2006/relationships/image" Target="../media/image18.png"/><Relationship Id="rId1" Type="http://schemas.microsoft.com/office/2007/relationships/media" Target="../media/media2.m4a"/><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7.png"/><Relationship Id="rId10"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image" Target="../media/image10.png"/><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73" y="0"/>
            <a:ext cx="18444973" cy="10353088"/>
          </a:xfrm>
          <a:prstGeom prst="rect">
            <a:avLst/>
          </a:prstGeom>
        </p:spPr>
      </p:pic>
      <p:sp>
        <p:nvSpPr>
          <p:cNvPr id="2" name="Rectangle 1"/>
          <p:cNvSpPr/>
          <p:nvPr/>
        </p:nvSpPr>
        <p:spPr>
          <a:xfrm>
            <a:off x="4495800" y="8130485"/>
            <a:ext cx="9143133" cy="746815"/>
          </a:xfrm>
          <a:prstGeom prst="rect">
            <a:avLst/>
          </a:prstGeom>
        </p:spPr>
        <p:txBody>
          <a:bodyPr lIns="99514" tIns="49756" rIns="99514" bIns="49756">
            <a:spAutoFit/>
          </a:bodyPr>
          <a:lstStyle/>
          <a:p>
            <a:pPr algn="ctr" defTabSz="1371168"/>
            <a:r>
              <a:rPr lang="en-US" sz="4200" b="1" i="1" dirty="0">
                <a:solidFill>
                  <a:srgbClr val="002060"/>
                </a:solidFill>
                <a:latin typeface="Times New Roman" pitchFamily="18" charset="0"/>
                <a:cs typeface="Times New Roman" pitchFamily="18" charset="0"/>
              </a:rPr>
              <a:t>Giáo viên thực hiện: Võ </a:t>
            </a:r>
            <a:r>
              <a:rPr lang="en-US" sz="4200" b="1" i="1" dirty="0" err="1">
                <a:solidFill>
                  <a:srgbClr val="002060"/>
                </a:solidFill>
                <a:latin typeface="Times New Roman" pitchFamily="18" charset="0"/>
                <a:cs typeface="Times New Roman" pitchFamily="18" charset="0"/>
              </a:rPr>
              <a:t>Thi</a:t>
            </a:r>
            <a:r>
              <a:rPr lang="en-US" sz="4200" b="1" i="1" dirty="0">
                <a:solidFill>
                  <a:srgbClr val="002060"/>
                </a:solidFill>
                <a:latin typeface="Times New Roman" pitchFamily="18" charset="0"/>
                <a:cs typeface="Times New Roman" pitchFamily="18" charset="0"/>
              </a:rPr>
              <a:t>̣ </a:t>
            </a:r>
            <a:r>
              <a:rPr lang="en-US" sz="4200" b="1" i="1" dirty="0" err="1">
                <a:solidFill>
                  <a:srgbClr val="002060"/>
                </a:solidFill>
                <a:latin typeface="Times New Roman" pitchFamily="18" charset="0"/>
                <a:cs typeface="Times New Roman" pitchFamily="18" charset="0"/>
              </a:rPr>
              <a:t>Sâm</a:t>
            </a:r>
            <a:endParaRPr lang="en-US" sz="4200" b="1" i="1" dirty="0">
              <a:solidFill>
                <a:srgbClr val="002060"/>
              </a:solidFill>
              <a:latin typeface="Times New Roman" pitchFamily="18" charset="0"/>
              <a:cs typeface="Times New Roman" pitchFamily="18" charset="0"/>
            </a:endParaRPr>
          </a:p>
        </p:txBody>
      </p:sp>
      <p:sp>
        <p:nvSpPr>
          <p:cNvPr id="13" name="WordArt 4"/>
          <p:cNvSpPr>
            <a:spLocks noChangeArrowheads="1" noChangeShapeType="1" noTextEdit="1"/>
          </p:cNvSpPr>
          <p:nvPr/>
        </p:nvSpPr>
        <p:spPr bwMode="auto">
          <a:xfrm>
            <a:off x="7543800" y="6743700"/>
            <a:ext cx="3733800" cy="833778"/>
          </a:xfrm>
          <a:prstGeom prst="rect">
            <a:avLst/>
          </a:prstGeom>
        </p:spPr>
        <p:txBody>
          <a:bodyPr wrap="none" lIns="99514" tIns="49756" rIns="99514" bIns="49756" fromWordArt="1">
            <a:prstTxWarp prst="textPlain">
              <a:avLst>
                <a:gd name="adj" fmla="val 50000"/>
              </a:avLst>
            </a:prstTxWarp>
          </a:bodyPr>
          <a:lstStyle/>
          <a:p>
            <a:pPr algn="ctr"/>
            <a:r>
              <a:rPr lang="en-US" sz="3900" b="1" kern="10" dirty="0">
                <a:ln w="9525">
                  <a:solidFill>
                    <a:srgbClr val="000099"/>
                  </a:solidFill>
                  <a:round/>
                  <a:headEnd/>
                  <a:tailEnd/>
                </a:ln>
                <a:solidFill>
                  <a:srgbClr val="FFFF00"/>
                </a:solidFill>
                <a:effectLst>
                  <a:outerShdw dist="35921" dir="2700000" algn="ctr" rotWithShape="0">
                    <a:srgbClr val="C0C0C0">
                      <a:alpha val="80000"/>
                    </a:srgbClr>
                  </a:outerShdw>
                </a:effectLst>
                <a:latin typeface=".VnMemorandumH" pitchFamily="34" charset="0"/>
              </a:rPr>
              <a:t>LỚP 2a3</a:t>
            </a:r>
          </a:p>
        </p:txBody>
      </p:sp>
      <p:sp>
        <p:nvSpPr>
          <p:cNvPr id="14" name="WordArt 3"/>
          <p:cNvSpPr>
            <a:spLocks noChangeArrowheads="1" noChangeShapeType="1" noTextEdit="1"/>
          </p:cNvSpPr>
          <p:nvPr/>
        </p:nvSpPr>
        <p:spPr bwMode="auto">
          <a:xfrm>
            <a:off x="4495800" y="5295900"/>
            <a:ext cx="8731436" cy="1169968"/>
          </a:xfrm>
          <a:prstGeom prst="rect">
            <a:avLst/>
          </a:prstGeom>
        </p:spPr>
        <p:txBody>
          <a:bodyPr wrap="none" lIns="99514" tIns="49756" rIns="99514" bIns="49756" fromWordArt="1">
            <a:prstTxWarp prst="textDoubleWave1">
              <a:avLst>
                <a:gd name="adj1" fmla="val 12500"/>
                <a:gd name="adj2" fmla="val 0"/>
              </a:avLst>
            </a:prstTxWarp>
          </a:bodyPr>
          <a:lstStyle/>
          <a:p>
            <a:pPr algn="ctr"/>
            <a:r>
              <a:rPr lang="en-US" sz="3000" b="1" kern="10" spc="-306" dirty="0">
                <a:ln w="12700" cap="rnd">
                  <a:solidFill>
                    <a:srgbClr val="FF0000"/>
                  </a:solidFill>
                  <a:prstDash val="sysDot"/>
                  <a:round/>
                  <a:headEnd/>
                  <a:tailEnd/>
                </a:ln>
                <a:solidFill>
                  <a:srgbClr val="FFFF00"/>
                </a:solidFill>
                <a:effectLst>
                  <a:outerShdw dist="125724" dir="18900000" algn="ctr" rotWithShape="0">
                    <a:srgbClr val="000099"/>
                  </a:outerShdw>
                </a:effectLst>
                <a:latin typeface="Times New Roman"/>
                <a:cs typeface="Times New Roman"/>
              </a:rPr>
              <a:t>MÔN: TIẾNG VIỆT </a:t>
            </a:r>
          </a:p>
        </p:txBody>
      </p:sp>
      <p:sp>
        <p:nvSpPr>
          <p:cNvPr id="4" name="Rectangle 3"/>
          <p:cNvSpPr/>
          <p:nvPr/>
        </p:nvSpPr>
        <p:spPr>
          <a:xfrm>
            <a:off x="2057400" y="2705100"/>
            <a:ext cx="15163800" cy="2316487"/>
          </a:xfrm>
          <a:prstGeom prst="rect">
            <a:avLst/>
          </a:prstGeom>
          <a:noFill/>
          <a:ln>
            <a:noFill/>
          </a:ln>
        </p:spPr>
        <p:txBody>
          <a:bodyPr wrap="square" lIns="99523" tIns="49762" rIns="99523" bIns="49762">
            <a:spAutoFit/>
          </a:bodyPr>
          <a:lstStyle/>
          <a:p>
            <a:pPr algn="ct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Nhiệt liệt chào mừng quý thầy cô về </a:t>
            </a:r>
            <a:r>
              <a:rPr lang="en-US" sz="7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dự</a:t>
            </a: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72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giơ</a:t>
            </a: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3113798530"/>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5700"/>
            <a:ext cx="18288000" cy="1878341"/>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10789" y="8490349"/>
            <a:ext cx="4469456" cy="1306010"/>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256514" y="8872319"/>
            <a:ext cx="18288000" cy="1103195"/>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3951" y="0"/>
            <a:ext cx="3454049" cy="3277823"/>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0"/>
            <a:ext cx="2697854" cy="3256031"/>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7210" y="1187144"/>
            <a:ext cx="3233580" cy="942977"/>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731" y="1057046"/>
            <a:ext cx="2220800" cy="942977"/>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9221861"/>
            <a:ext cx="18288000" cy="1065143"/>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 y="7791403"/>
            <a:ext cx="4188389" cy="1632512"/>
          </a:xfrm>
          <a:prstGeom prst="rect">
            <a:avLst/>
          </a:prstGeom>
        </p:spPr>
      </p:pic>
      <p:pic>
        <p:nvPicPr>
          <p:cNvPr id="22" name="图片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16" y="5942982"/>
            <a:ext cx="3396359" cy="4162896"/>
          </a:xfrm>
          <a:prstGeom prst="rect">
            <a:avLst/>
          </a:prstGeom>
        </p:spPr>
      </p:pic>
      <p:pic>
        <p:nvPicPr>
          <p:cNvPr id="16" name="图片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 y="9559212"/>
            <a:ext cx="18544514" cy="727788"/>
          </a:xfrm>
          <a:prstGeom prst="rect">
            <a:avLst/>
          </a:prstGeom>
        </p:spPr>
      </p:pic>
      <p:sp>
        <p:nvSpPr>
          <p:cNvPr id="19" name="TextBox 18"/>
          <p:cNvSpPr txBox="1"/>
          <p:nvPr/>
        </p:nvSpPr>
        <p:spPr>
          <a:xfrm>
            <a:off x="2133600" y="0"/>
            <a:ext cx="14401800" cy="1800487"/>
          </a:xfrm>
          <a:prstGeom prst="rect">
            <a:avLst/>
          </a:prstGeom>
          <a:noFill/>
        </p:spPr>
        <p:txBody>
          <a:bodyPr wrap="square" lIns="137148" tIns="68577" rIns="137148" bIns="68577" rtlCol="0">
            <a:spAutoFit/>
          </a:bodyPr>
          <a:lstStyle/>
          <a:p>
            <a:pPr algn="ctr"/>
            <a:r>
              <a:rPr lang="en-US" sz="6000" b="1" dirty="0" err="1">
                <a:latin typeface="Times New Roman" pitchFamily="18" charset="0"/>
                <a:cs typeface="Times New Roman" pitchFamily="18" charset="0"/>
              </a:rPr>
              <a:t>Thứ</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Tư</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ngày</a:t>
            </a:r>
            <a:r>
              <a:rPr lang="en-US" sz="6000" b="1" dirty="0">
                <a:latin typeface="Times New Roman" pitchFamily="18" charset="0"/>
                <a:cs typeface="Times New Roman" pitchFamily="18" charset="0"/>
              </a:rPr>
              <a:t> 13 </a:t>
            </a:r>
            <a:r>
              <a:rPr lang="en-US" sz="6000" b="1" dirty="0" err="1">
                <a:latin typeface="Times New Roman" pitchFamily="18" charset="0"/>
                <a:cs typeface="Times New Roman" pitchFamily="18" charset="0"/>
              </a:rPr>
              <a:t>tháng</a:t>
            </a:r>
            <a:r>
              <a:rPr lang="en-US" sz="6000" b="1" dirty="0">
                <a:latin typeface="Times New Roman" pitchFamily="18" charset="0"/>
                <a:cs typeface="Times New Roman" pitchFamily="18" charset="0"/>
              </a:rPr>
              <a:t> 11 </a:t>
            </a:r>
            <a:r>
              <a:rPr lang="en-US" sz="6000" b="1" dirty="0" err="1">
                <a:latin typeface="Times New Roman" pitchFamily="18" charset="0"/>
                <a:cs typeface="Times New Roman" pitchFamily="18" charset="0"/>
              </a:rPr>
              <a:t>năm</a:t>
            </a:r>
            <a:r>
              <a:rPr lang="en-US" sz="6000" b="1" dirty="0">
                <a:latin typeface="Times New Roman" pitchFamily="18" charset="0"/>
                <a:cs typeface="Times New Roman" pitchFamily="18" charset="0"/>
              </a:rPr>
              <a:t> 2024</a:t>
            </a:r>
          </a:p>
          <a:p>
            <a:pPr algn="ctr"/>
            <a:r>
              <a:rPr lang="en-US" sz="4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sp>
        <p:nvSpPr>
          <p:cNvPr id="15" name="TextBox 14"/>
          <p:cNvSpPr txBox="1"/>
          <p:nvPr/>
        </p:nvSpPr>
        <p:spPr>
          <a:xfrm>
            <a:off x="3886200" y="2095500"/>
            <a:ext cx="11353800" cy="1938992"/>
          </a:xfrm>
          <a:prstGeom prst="rect">
            <a:avLst/>
          </a:prstGeom>
          <a:noFill/>
        </p:spPr>
        <p:txBody>
          <a:bodyPr wrap="square" rtlCol="0">
            <a:spAutoFit/>
          </a:bodyPr>
          <a:lstStyle/>
          <a:p>
            <a:pPr algn="ctr"/>
            <a:r>
              <a:rPr lang="en-US"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Nghe – viết : Tớ nhớ cậu</a:t>
            </a:r>
            <a:endParaRPr lang="en-US" sz="6000" b="1" dirty="0">
              <a:ln w="0"/>
              <a:solidFill>
                <a:srgbClr val="FF0000"/>
              </a:solidFill>
              <a:effectLst>
                <a:reflection blurRad="6350" stA="53000" endA="300" endPos="35500" dir="5400000" sy="-90000" algn="bl" rotWithShape="0"/>
              </a:effectLst>
              <a:latin typeface="HP001 5 hàng" pitchFamily="34" charset="0"/>
              <a:cs typeface="Times New Roman" panose="02020603050405020304" pitchFamily="18" charset="0"/>
            </a:endParaRPr>
          </a:p>
          <a:p>
            <a:endParaRPr lang="en-US" sz="6000" b="1" dirty="0">
              <a:solidFill>
                <a:srgbClr val="0070C0"/>
              </a:solidFill>
              <a:latin typeface="Times New Roman" pitchFamily="18" charset="0"/>
              <a:cs typeface="Times New Roman" pitchFamily="18" charset="0"/>
            </a:endParaRPr>
          </a:p>
        </p:txBody>
      </p:sp>
      <p:sp>
        <p:nvSpPr>
          <p:cNvPr id="18" name="TextBox 17"/>
          <p:cNvSpPr txBox="1"/>
          <p:nvPr/>
        </p:nvSpPr>
        <p:spPr>
          <a:xfrm>
            <a:off x="4876800" y="952500"/>
            <a:ext cx="8153400" cy="1938992"/>
          </a:xfrm>
          <a:prstGeom prst="rect">
            <a:avLst/>
          </a:prstGeom>
          <a:noFill/>
        </p:spPr>
        <p:txBody>
          <a:bodyPr wrap="square" rtlCol="0">
            <a:spAutoFit/>
          </a:bodyPr>
          <a:lstStyle/>
          <a:p>
            <a:pPr algn="ctr"/>
            <a:r>
              <a:rPr lang="en-US"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Tiếng Việt:</a:t>
            </a:r>
            <a:endParaRPr lang="en-US" sz="6000" b="1" dirty="0">
              <a:ln w="0"/>
              <a:solidFill>
                <a:srgbClr val="FF0000"/>
              </a:solidFill>
              <a:effectLst>
                <a:reflection blurRad="6350" stA="53000" endA="300" endPos="35500" dir="5400000" sy="-90000" algn="bl" rotWithShape="0"/>
              </a:effectLst>
              <a:latin typeface="HP001 5 hàng" pitchFamily="34" charset="0"/>
              <a:cs typeface="Times New Roman" panose="02020603050405020304" pitchFamily="18" charset="0"/>
            </a:endParaRPr>
          </a:p>
          <a:p>
            <a:endParaRPr lang="en-US" sz="6000" b="1" dirty="0">
              <a:solidFill>
                <a:srgbClr val="0070C0"/>
              </a:solidFill>
              <a:latin typeface="Times New Roman" pitchFamily="18" charset="0"/>
              <a:cs typeface="Times New Roman" pitchFamily="18" charset="0"/>
            </a:endParaRPr>
          </a:p>
        </p:txBody>
      </p:sp>
      <p:cxnSp>
        <p:nvCxnSpPr>
          <p:cNvPr id="23" name="Straight Connector 22"/>
          <p:cNvCxnSpPr/>
          <p:nvPr/>
        </p:nvCxnSpPr>
        <p:spPr>
          <a:xfrm>
            <a:off x="7162800" y="1789112"/>
            <a:ext cx="37338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3"/>
          <a:stretch>
            <a:fillRect/>
          </a:stretch>
        </p:blipFill>
        <p:spPr>
          <a:xfrm>
            <a:off x="623561" y="3026789"/>
            <a:ext cx="17297400" cy="5715000"/>
          </a:xfrm>
          <a:prstGeom prst="rect">
            <a:avLst/>
          </a:prstGeom>
        </p:spPr>
      </p:pic>
      <p:sp>
        <p:nvSpPr>
          <p:cNvPr id="24" name="Rounded Rectangle 23"/>
          <p:cNvSpPr/>
          <p:nvPr/>
        </p:nvSpPr>
        <p:spPr>
          <a:xfrm>
            <a:off x="0" y="8724900"/>
            <a:ext cx="39624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Arial-Rounded" panose="020B0500000000000000" pitchFamily="34" charset="0"/>
                <a:cs typeface="Arial-Rounded" panose="020B0500000000000000" pitchFamily="34" charset="0"/>
              </a:rPr>
              <a:t>Con </a:t>
            </a:r>
            <a:r>
              <a:rPr lang="en-US" sz="6000" dirty="0" err="1">
                <a:latin typeface="Arial-Rounded" panose="020B0500000000000000" pitchFamily="34" charset="0"/>
                <a:cs typeface="Arial-Rounded" panose="020B0500000000000000" pitchFamily="34" charset="0"/>
              </a:rPr>
              <a:t>cua</a:t>
            </a:r>
            <a:endParaRPr lang="en-US" sz="6000" dirty="0">
              <a:latin typeface="Arial-Rounded" panose="020B0500000000000000" pitchFamily="34" charset="0"/>
              <a:cs typeface="Arial-Rounded" panose="020B0500000000000000" pitchFamily="34" charset="0"/>
            </a:endParaRPr>
          </a:p>
        </p:txBody>
      </p:sp>
      <p:sp>
        <p:nvSpPr>
          <p:cNvPr id="28" name="Rounded Rectangle 27"/>
          <p:cNvSpPr/>
          <p:nvPr/>
        </p:nvSpPr>
        <p:spPr>
          <a:xfrm>
            <a:off x="5105400" y="8801100"/>
            <a:ext cx="3962400" cy="1104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Arial-Rounded" panose="020B0500000000000000" pitchFamily="34" charset="0"/>
                <a:cs typeface="Arial-Rounded" panose="020B0500000000000000" pitchFamily="34" charset="0"/>
              </a:rPr>
              <a:t>con công</a:t>
            </a:r>
          </a:p>
        </p:txBody>
      </p:sp>
      <p:sp>
        <p:nvSpPr>
          <p:cNvPr id="29" name="Rounded Rectangle 28"/>
          <p:cNvSpPr/>
          <p:nvPr/>
        </p:nvSpPr>
        <p:spPr>
          <a:xfrm>
            <a:off x="10058400" y="8801100"/>
            <a:ext cx="3962400" cy="1104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Arial-Rounded" panose="020B0500000000000000" pitchFamily="34" charset="0"/>
                <a:cs typeface="Arial-Rounded" panose="020B0500000000000000" pitchFamily="34" charset="0"/>
              </a:rPr>
              <a:t>kỳ đà</a:t>
            </a:r>
          </a:p>
        </p:txBody>
      </p:sp>
      <p:sp>
        <p:nvSpPr>
          <p:cNvPr id="30" name="Rounded Rectangle 29"/>
          <p:cNvSpPr/>
          <p:nvPr/>
        </p:nvSpPr>
        <p:spPr>
          <a:xfrm>
            <a:off x="14325600" y="8686800"/>
            <a:ext cx="3962400" cy="1104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Arial-Rounded" panose="020B0500000000000000" pitchFamily="34" charset="0"/>
                <a:cs typeface="Arial-Rounded" panose="020B0500000000000000" pitchFamily="34" charset="0"/>
              </a:rPr>
              <a:t>kiến</a:t>
            </a:r>
          </a:p>
        </p:txBody>
      </p:sp>
    </p:spTree>
    <p:extLst>
      <p:ext uri="{BB962C8B-B14F-4D97-AF65-F5344CB8AC3E}">
        <p14:creationId xmlns:p14="http://schemas.microsoft.com/office/powerpoint/2010/main" val="3451546572"/>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linds(horizont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8" grpId="0" animBg="1"/>
      <p:bldP spid="28" grpId="1" animBg="1"/>
      <p:bldP spid="29" grpId="0" animBg="1"/>
      <p:bldP spid="29" grpId="1" animBg="1"/>
      <p:bldP spid="30" grpId="0" animBg="1"/>
      <p:bldP spid="3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505700"/>
            <a:ext cx="18288000" cy="1878341"/>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10789" y="8490349"/>
            <a:ext cx="4469456" cy="1306010"/>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256514" y="8872319"/>
            <a:ext cx="18288000" cy="1103195"/>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33951" y="0"/>
            <a:ext cx="3454049" cy="3277823"/>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 y="0"/>
            <a:ext cx="2697854" cy="3256031"/>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7210" y="1187144"/>
            <a:ext cx="3233580" cy="942977"/>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0731" y="1057046"/>
            <a:ext cx="2220800" cy="942977"/>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9221861"/>
            <a:ext cx="18288000" cy="1065143"/>
          </a:xfrm>
          <a:prstGeom prst="rect">
            <a:avLst/>
          </a:prstGeom>
        </p:spPr>
      </p:pic>
      <p:pic>
        <p:nvPicPr>
          <p:cNvPr id="21"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 y="7791403"/>
            <a:ext cx="4188389" cy="1632512"/>
          </a:xfrm>
          <a:prstGeom prst="rect">
            <a:avLst/>
          </a:prstGeom>
        </p:spPr>
      </p:pic>
      <p:pic>
        <p:nvPicPr>
          <p:cNvPr id="22"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616" y="5942982"/>
            <a:ext cx="3396359" cy="4162896"/>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 y="9559212"/>
            <a:ext cx="18544514" cy="727788"/>
          </a:xfrm>
          <a:prstGeom prst="rect">
            <a:avLst/>
          </a:prstGeom>
        </p:spPr>
      </p:pic>
      <p:sp>
        <p:nvSpPr>
          <p:cNvPr id="19" name="TextBox 18"/>
          <p:cNvSpPr txBox="1"/>
          <p:nvPr/>
        </p:nvSpPr>
        <p:spPr>
          <a:xfrm>
            <a:off x="2133600" y="0"/>
            <a:ext cx="14401800" cy="1800487"/>
          </a:xfrm>
          <a:prstGeom prst="rect">
            <a:avLst/>
          </a:prstGeom>
          <a:noFill/>
        </p:spPr>
        <p:txBody>
          <a:bodyPr wrap="square" lIns="137148" tIns="68577" rIns="137148" bIns="68577" rtlCol="0">
            <a:spAutoFit/>
          </a:bodyPr>
          <a:lstStyle/>
          <a:p>
            <a:pPr algn="ctr"/>
            <a:r>
              <a:rPr lang="en-US" sz="6000" b="1" dirty="0" err="1">
                <a:latin typeface="Times New Roman" pitchFamily="18" charset="0"/>
                <a:cs typeface="Times New Roman" pitchFamily="18" charset="0"/>
              </a:rPr>
              <a:t>Thứ</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Tư</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ngày</a:t>
            </a:r>
            <a:r>
              <a:rPr lang="en-US" sz="6000" b="1" dirty="0">
                <a:latin typeface="Times New Roman" pitchFamily="18" charset="0"/>
                <a:cs typeface="Times New Roman" pitchFamily="18" charset="0"/>
              </a:rPr>
              <a:t> 13 </a:t>
            </a:r>
            <a:r>
              <a:rPr lang="en-US" sz="6000" b="1" dirty="0" err="1">
                <a:latin typeface="Times New Roman" pitchFamily="18" charset="0"/>
                <a:cs typeface="Times New Roman" pitchFamily="18" charset="0"/>
              </a:rPr>
              <a:t>tháng</a:t>
            </a:r>
            <a:r>
              <a:rPr lang="en-US" sz="6000" b="1" dirty="0">
                <a:latin typeface="Times New Roman" pitchFamily="18" charset="0"/>
                <a:cs typeface="Times New Roman" pitchFamily="18" charset="0"/>
              </a:rPr>
              <a:t> 11 </a:t>
            </a:r>
            <a:r>
              <a:rPr lang="en-US" sz="6000" b="1" dirty="0" err="1">
                <a:latin typeface="Times New Roman" pitchFamily="18" charset="0"/>
                <a:cs typeface="Times New Roman" pitchFamily="18" charset="0"/>
              </a:rPr>
              <a:t>năm</a:t>
            </a:r>
            <a:r>
              <a:rPr lang="en-US" sz="6000" b="1" dirty="0">
                <a:latin typeface="Times New Roman" pitchFamily="18" charset="0"/>
                <a:cs typeface="Times New Roman" pitchFamily="18" charset="0"/>
              </a:rPr>
              <a:t> 2024</a:t>
            </a:r>
          </a:p>
          <a:p>
            <a:pPr algn="ctr"/>
            <a:r>
              <a:rPr lang="en-US" sz="4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sp>
        <p:nvSpPr>
          <p:cNvPr id="15" name="TextBox 14"/>
          <p:cNvSpPr txBox="1"/>
          <p:nvPr/>
        </p:nvSpPr>
        <p:spPr>
          <a:xfrm>
            <a:off x="3886200" y="2095500"/>
            <a:ext cx="11353800" cy="1938992"/>
          </a:xfrm>
          <a:prstGeom prst="rect">
            <a:avLst/>
          </a:prstGeom>
          <a:noFill/>
        </p:spPr>
        <p:txBody>
          <a:bodyPr wrap="square" rtlCol="0">
            <a:spAutoFit/>
          </a:bodyPr>
          <a:lstStyle/>
          <a:p>
            <a:pPr algn="ctr"/>
            <a:r>
              <a:rPr lang="en-US"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Nghe – viết : Tớ nhớ cậu</a:t>
            </a:r>
            <a:endParaRPr lang="en-US" sz="6000" b="1" dirty="0">
              <a:ln w="0"/>
              <a:solidFill>
                <a:srgbClr val="FF0000"/>
              </a:solidFill>
              <a:effectLst>
                <a:reflection blurRad="6350" stA="53000" endA="300" endPos="35500" dir="5400000" sy="-90000" algn="bl" rotWithShape="0"/>
              </a:effectLst>
              <a:latin typeface="HP001 5 hàng" pitchFamily="34" charset="0"/>
              <a:cs typeface="Times New Roman" panose="02020603050405020304" pitchFamily="18" charset="0"/>
            </a:endParaRPr>
          </a:p>
          <a:p>
            <a:endParaRPr lang="en-US" sz="6000" b="1" dirty="0">
              <a:solidFill>
                <a:srgbClr val="0070C0"/>
              </a:solidFill>
              <a:latin typeface="Times New Roman" pitchFamily="18" charset="0"/>
              <a:cs typeface="Times New Roman" pitchFamily="18" charset="0"/>
            </a:endParaRPr>
          </a:p>
        </p:txBody>
      </p:sp>
      <p:sp>
        <p:nvSpPr>
          <p:cNvPr id="18" name="TextBox 17"/>
          <p:cNvSpPr txBox="1"/>
          <p:nvPr/>
        </p:nvSpPr>
        <p:spPr>
          <a:xfrm>
            <a:off x="4876800" y="952500"/>
            <a:ext cx="8153400" cy="1938992"/>
          </a:xfrm>
          <a:prstGeom prst="rect">
            <a:avLst/>
          </a:prstGeom>
          <a:noFill/>
        </p:spPr>
        <p:txBody>
          <a:bodyPr wrap="square" rtlCol="0">
            <a:spAutoFit/>
          </a:bodyPr>
          <a:lstStyle/>
          <a:p>
            <a:pPr algn="ctr"/>
            <a:r>
              <a:rPr lang="en-US"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Tiếng Việt:</a:t>
            </a:r>
            <a:endParaRPr lang="en-US" sz="6000" b="1" dirty="0">
              <a:ln w="0"/>
              <a:solidFill>
                <a:srgbClr val="FF0000"/>
              </a:solidFill>
              <a:effectLst>
                <a:reflection blurRad="6350" stA="53000" endA="300" endPos="35500" dir="5400000" sy="-90000" algn="bl" rotWithShape="0"/>
              </a:effectLst>
              <a:latin typeface="HP001 5 hàng" pitchFamily="34" charset="0"/>
              <a:cs typeface="Times New Roman" panose="02020603050405020304" pitchFamily="18" charset="0"/>
            </a:endParaRPr>
          </a:p>
          <a:p>
            <a:endParaRPr lang="en-US" sz="6000" b="1" dirty="0">
              <a:solidFill>
                <a:srgbClr val="0070C0"/>
              </a:solidFill>
              <a:latin typeface="Times New Roman" pitchFamily="18" charset="0"/>
              <a:cs typeface="Times New Roman" pitchFamily="18" charset="0"/>
            </a:endParaRPr>
          </a:p>
        </p:txBody>
      </p:sp>
      <p:cxnSp>
        <p:nvCxnSpPr>
          <p:cNvPr id="23" name="Straight Connector 22"/>
          <p:cNvCxnSpPr/>
          <p:nvPr/>
        </p:nvCxnSpPr>
        <p:spPr>
          <a:xfrm>
            <a:off x="7162800" y="1789112"/>
            <a:ext cx="37338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 Box 4"/>
          <p:cNvSpPr txBox="1"/>
          <p:nvPr/>
        </p:nvSpPr>
        <p:spPr>
          <a:xfrm>
            <a:off x="533400" y="3238500"/>
            <a:ext cx="17297400" cy="1015663"/>
          </a:xfrm>
          <a:prstGeom prst="rect">
            <a:avLst/>
          </a:prstGeom>
          <a:noFill/>
        </p:spPr>
        <p:txBody>
          <a:bodyPr wrap="square" rtlCol="0">
            <a:spAutoFit/>
          </a:bodyPr>
          <a:lstStyle/>
          <a:p>
            <a:r>
              <a:rPr lang="en-US" sz="6000" u="sng" dirty="0" err="1">
                <a:latin typeface="Times New Roman" pitchFamily="18" charset="0"/>
                <a:cs typeface="Times New Roman" pitchFamily="18" charset="0"/>
              </a:rPr>
              <a:t>Bài</a:t>
            </a:r>
            <a:r>
              <a:rPr lang="en-US" sz="6000" u="sng" dirty="0">
                <a:latin typeface="Times New Roman" pitchFamily="18" charset="0"/>
                <a:cs typeface="Times New Roman" pitchFamily="18" charset="0"/>
              </a:rPr>
              <a:t> </a:t>
            </a:r>
            <a:r>
              <a:rPr lang="en-US" sz="6000" u="sng" dirty="0" err="1">
                <a:latin typeface="Times New Roman" pitchFamily="18" charset="0"/>
                <a:cs typeface="Times New Roman" pitchFamily="18" charset="0"/>
              </a:rPr>
              <a:t>3b</a:t>
            </a:r>
            <a:r>
              <a:rPr lang="en-US" sz="6000" dirty="0">
                <a:latin typeface="Times New Roman" pitchFamily="18" charset="0"/>
                <a:cs typeface="Times New Roman" pitchFamily="18" charset="0"/>
              </a:rPr>
              <a:t>. Tìm từ ngữ có tiếng chứa </a:t>
            </a:r>
            <a:r>
              <a:rPr lang="en-US" sz="6000" dirty="0">
                <a:solidFill>
                  <a:srgbClr val="FF0000"/>
                </a:solidFill>
                <a:latin typeface="Times New Roman" pitchFamily="18" charset="0"/>
                <a:cs typeface="Times New Roman" pitchFamily="18" charset="0"/>
              </a:rPr>
              <a:t>en</a:t>
            </a:r>
            <a:r>
              <a:rPr lang="en-US" sz="6000" dirty="0">
                <a:latin typeface="Times New Roman" pitchFamily="18" charset="0"/>
                <a:cs typeface="Times New Roman" pitchFamily="18" charset="0"/>
              </a:rPr>
              <a:t> hoặc </a:t>
            </a:r>
            <a:r>
              <a:rPr lang="en-US" sz="6000" dirty="0">
                <a:solidFill>
                  <a:srgbClr val="FF0000"/>
                </a:solidFill>
                <a:latin typeface="Times New Roman" pitchFamily="18" charset="0"/>
                <a:cs typeface="Times New Roman" pitchFamily="18" charset="0"/>
              </a:rPr>
              <a:t>eng</a:t>
            </a:r>
          </a:p>
        </p:txBody>
      </p:sp>
      <p:pic>
        <p:nvPicPr>
          <p:cNvPr id="24" name="Picture 23"/>
          <p:cNvPicPr>
            <a:picLocks noChangeAspect="1"/>
          </p:cNvPicPr>
          <p:nvPr/>
        </p:nvPicPr>
        <p:blipFill>
          <a:blip r:embed="rId15"/>
          <a:stretch>
            <a:fillRect/>
          </a:stretch>
        </p:blipFill>
        <p:spPr>
          <a:xfrm>
            <a:off x="304800" y="4305300"/>
            <a:ext cx="9074306" cy="1905000"/>
          </a:xfrm>
          <a:prstGeom prst="rect">
            <a:avLst/>
          </a:prstGeom>
        </p:spPr>
      </p:pic>
      <p:sp>
        <p:nvSpPr>
          <p:cNvPr id="25" name="Cloud Callout 24"/>
          <p:cNvSpPr/>
          <p:nvPr/>
        </p:nvSpPr>
        <p:spPr>
          <a:xfrm>
            <a:off x="7543800" y="5372100"/>
            <a:ext cx="9982200" cy="2628900"/>
          </a:xfrm>
          <a:prstGeom prst="cloudCallout">
            <a:avLst>
              <a:gd name="adj1" fmla="val 32775"/>
              <a:gd name="adj2" fmla="val 59253"/>
            </a:avLst>
          </a:prstGeom>
          <a:solidFill>
            <a:srgbClr val="FFFFF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6000" b="1" dirty="0">
                <a:solidFill>
                  <a:srgbClr val="FF0000"/>
                </a:solidFill>
                <a:latin typeface="Times New Roman" pitchFamily="18" charset="0"/>
                <a:cs typeface="Times New Roman" pitchFamily="18" charset="0"/>
              </a:rPr>
              <a:t>Trò chơi tiếp sức</a:t>
            </a:r>
            <a:endParaRPr lang="en-US" sz="6000" b="1" dirty="0">
              <a:solidFill>
                <a:srgbClr val="FF0000"/>
              </a:solidFill>
              <a:latin typeface="Times New Roman" pitchFamily="18" charset="0"/>
              <a:cs typeface="Times New Roman" pitchFamily="18" charset="0"/>
            </a:endParaRPr>
          </a:p>
        </p:txBody>
      </p:sp>
      <p:pic>
        <p:nvPicPr>
          <p:cNvPr id="2" name="Bản ghi Mới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833950" y="3517829"/>
            <a:ext cx="1168049" cy="609600"/>
          </a:xfrm>
          <a:prstGeom prst="rect">
            <a:avLst/>
          </a:prstGeom>
        </p:spPr>
      </p:pic>
    </p:spTree>
    <p:extLst>
      <p:ext uri="{BB962C8B-B14F-4D97-AF65-F5344CB8AC3E}">
        <p14:creationId xmlns:p14="http://schemas.microsoft.com/office/powerpoint/2010/main" val="3451546572"/>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heckerboard(across)">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631"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20" grpId="0"/>
      <p:bldP spid="20" grpId="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78254" y="1975697"/>
            <a:ext cx="3082187" cy="783933"/>
          </a:xfrm>
          <a:prstGeom prst="rect">
            <a:avLst/>
          </a:prstGeom>
          <a:noFill/>
        </p:spPr>
        <p:txBody>
          <a:bodyPr wrap="square" rtlCol="0">
            <a:spAutoFit/>
          </a:bodyPr>
          <a:lstStyle/>
          <a:p>
            <a:r>
              <a:rPr lang="en-US" sz="4494" dirty="0">
                <a:solidFill>
                  <a:srgbClr val="0000FF"/>
                </a:solidFill>
              </a:rPr>
              <a:t>a.   </a:t>
            </a:r>
            <a:r>
              <a:rPr lang="en-US" sz="4494" dirty="0" err="1">
                <a:solidFill>
                  <a:srgbClr val="0000FF"/>
                </a:solidFill>
              </a:rPr>
              <a:t>thước</a:t>
            </a:r>
            <a:r>
              <a:rPr lang="en-US" sz="4494" dirty="0">
                <a:solidFill>
                  <a:srgbClr val="0000FF"/>
                </a:solidFill>
              </a:rPr>
              <a:t> </a:t>
            </a:r>
            <a:r>
              <a:rPr lang="en-US" sz="4494" dirty="0" err="1">
                <a:solidFill>
                  <a:srgbClr val="0000FF"/>
                </a:solidFill>
              </a:rPr>
              <a:t>cẻ</a:t>
            </a:r>
            <a:endParaRPr lang="en-US" sz="4494" dirty="0">
              <a:solidFill>
                <a:srgbClr val="0000FF"/>
              </a:solidFill>
            </a:endParaRPr>
          </a:p>
        </p:txBody>
      </p:sp>
      <p:sp>
        <p:nvSpPr>
          <p:cNvPr id="7" name="TextBox 6"/>
          <p:cNvSpPr txBox="1"/>
          <p:nvPr/>
        </p:nvSpPr>
        <p:spPr>
          <a:xfrm>
            <a:off x="4178254" y="2757888"/>
            <a:ext cx="3595885" cy="783933"/>
          </a:xfrm>
          <a:prstGeom prst="rect">
            <a:avLst/>
          </a:prstGeom>
          <a:noFill/>
        </p:spPr>
        <p:txBody>
          <a:bodyPr wrap="square" rtlCol="0">
            <a:spAutoFit/>
          </a:bodyPr>
          <a:lstStyle/>
          <a:p>
            <a:r>
              <a:rPr lang="en-US" sz="4494" dirty="0">
                <a:solidFill>
                  <a:srgbClr val="FF0000"/>
                </a:solidFill>
              </a:rPr>
              <a:t>b.   </a:t>
            </a:r>
            <a:r>
              <a:rPr lang="en-US" sz="4494" dirty="0" err="1">
                <a:solidFill>
                  <a:srgbClr val="FF0000"/>
                </a:solidFill>
              </a:rPr>
              <a:t>thước</a:t>
            </a:r>
            <a:r>
              <a:rPr lang="en-US" sz="4494" dirty="0">
                <a:solidFill>
                  <a:srgbClr val="FF0000"/>
                </a:solidFill>
              </a:rPr>
              <a:t> </a:t>
            </a:r>
            <a:r>
              <a:rPr lang="en-US" sz="4494" dirty="0" err="1">
                <a:solidFill>
                  <a:srgbClr val="FF0000"/>
                </a:solidFill>
              </a:rPr>
              <a:t>kẽ</a:t>
            </a:r>
            <a:endParaRPr lang="en-US" sz="4494" dirty="0">
              <a:solidFill>
                <a:srgbClr val="FF0000"/>
              </a:solidFill>
            </a:endParaRPr>
          </a:p>
        </p:txBody>
      </p:sp>
      <p:sp>
        <p:nvSpPr>
          <p:cNvPr id="8" name="TextBox 7"/>
          <p:cNvSpPr txBox="1"/>
          <p:nvPr/>
        </p:nvSpPr>
        <p:spPr>
          <a:xfrm>
            <a:off x="4178254" y="3516791"/>
            <a:ext cx="3595885" cy="783933"/>
          </a:xfrm>
          <a:prstGeom prst="rect">
            <a:avLst/>
          </a:prstGeom>
          <a:noFill/>
        </p:spPr>
        <p:txBody>
          <a:bodyPr wrap="square" rtlCol="0">
            <a:spAutoFit/>
          </a:bodyPr>
          <a:lstStyle/>
          <a:p>
            <a:r>
              <a:rPr lang="en-US" sz="4494" dirty="0">
                <a:solidFill>
                  <a:srgbClr val="6600CC"/>
                </a:solidFill>
              </a:rPr>
              <a:t>c.    </a:t>
            </a:r>
            <a:r>
              <a:rPr lang="en-US" sz="4494" dirty="0" err="1">
                <a:solidFill>
                  <a:srgbClr val="6600CC"/>
                </a:solidFill>
              </a:rPr>
              <a:t>thước</a:t>
            </a:r>
            <a:r>
              <a:rPr lang="en-US" sz="4494" dirty="0">
                <a:solidFill>
                  <a:srgbClr val="6600CC"/>
                </a:solidFill>
              </a:rPr>
              <a:t> </a:t>
            </a:r>
            <a:r>
              <a:rPr lang="en-US" sz="4494" dirty="0" err="1">
                <a:solidFill>
                  <a:srgbClr val="6600CC"/>
                </a:solidFill>
              </a:rPr>
              <a:t>kẻ</a:t>
            </a:r>
            <a:endParaRPr lang="en-US" sz="4494" dirty="0">
              <a:solidFill>
                <a:srgbClr val="6600CC"/>
              </a:solidFill>
            </a:endParaRPr>
          </a:p>
        </p:txBody>
      </p:sp>
      <p:sp>
        <p:nvSpPr>
          <p:cNvPr id="10" name="Oval 9"/>
          <p:cNvSpPr/>
          <p:nvPr/>
        </p:nvSpPr>
        <p:spPr>
          <a:xfrm flipH="1">
            <a:off x="3940164" y="3516791"/>
            <a:ext cx="1089036" cy="8561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94" b="1" dirty="0">
                <a:solidFill>
                  <a:srgbClr val="FF3399"/>
                </a:solidFill>
              </a:rPr>
              <a:t>c</a:t>
            </a:r>
          </a:p>
        </p:txBody>
      </p:sp>
      <p:sp>
        <p:nvSpPr>
          <p:cNvPr id="11" name="TextBox 10"/>
          <p:cNvSpPr txBox="1"/>
          <p:nvPr/>
        </p:nvSpPr>
        <p:spPr>
          <a:xfrm>
            <a:off x="2465928" y="948301"/>
            <a:ext cx="14386353" cy="783933"/>
          </a:xfrm>
          <a:prstGeom prst="rect">
            <a:avLst/>
          </a:prstGeom>
          <a:noFill/>
        </p:spPr>
        <p:txBody>
          <a:bodyPr wrap="square" rtlCol="0">
            <a:spAutoFit/>
          </a:bodyPr>
          <a:lstStyle/>
          <a:p>
            <a:r>
              <a:rPr lang="en-US" sz="4494" dirty="0" err="1">
                <a:solidFill>
                  <a:srgbClr val="FF0066"/>
                </a:solidFill>
              </a:rPr>
              <a:t>Em</a:t>
            </a:r>
            <a:r>
              <a:rPr lang="en-US" sz="4494" dirty="0">
                <a:solidFill>
                  <a:srgbClr val="FF0066"/>
                </a:solidFill>
              </a:rPr>
              <a:t> </a:t>
            </a:r>
            <a:r>
              <a:rPr lang="en-US" sz="4494" dirty="0" err="1">
                <a:solidFill>
                  <a:srgbClr val="FF0066"/>
                </a:solidFill>
              </a:rPr>
              <a:t>hãy</a:t>
            </a:r>
            <a:r>
              <a:rPr lang="en-US" sz="4494" dirty="0">
                <a:solidFill>
                  <a:srgbClr val="FF0066"/>
                </a:solidFill>
              </a:rPr>
              <a:t> </a:t>
            </a:r>
            <a:r>
              <a:rPr lang="en-US" sz="4494" dirty="0" err="1">
                <a:solidFill>
                  <a:srgbClr val="FF0066"/>
                </a:solidFill>
              </a:rPr>
              <a:t>chọn</a:t>
            </a:r>
            <a:r>
              <a:rPr lang="en-US" sz="4494" dirty="0">
                <a:solidFill>
                  <a:srgbClr val="FF0066"/>
                </a:solidFill>
              </a:rPr>
              <a:t> </a:t>
            </a:r>
            <a:r>
              <a:rPr lang="en-US" sz="4494" dirty="0" err="1">
                <a:solidFill>
                  <a:srgbClr val="FF0066"/>
                </a:solidFill>
              </a:rPr>
              <a:t>chữ</a:t>
            </a:r>
            <a:r>
              <a:rPr lang="en-US" sz="4494" dirty="0">
                <a:solidFill>
                  <a:srgbClr val="FF0066"/>
                </a:solidFill>
              </a:rPr>
              <a:t> </a:t>
            </a:r>
            <a:r>
              <a:rPr lang="en-US" sz="4494" dirty="0" err="1">
                <a:solidFill>
                  <a:srgbClr val="FF0066"/>
                </a:solidFill>
              </a:rPr>
              <a:t>cái</a:t>
            </a:r>
            <a:r>
              <a:rPr lang="en-US" sz="4494" dirty="0">
                <a:solidFill>
                  <a:srgbClr val="FF0066"/>
                </a:solidFill>
              </a:rPr>
              <a:t> </a:t>
            </a:r>
            <a:r>
              <a:rPr lang="en-US" sz="4494" dirty="0" err="1">
                <a:solidFill>
                  <a:srgbClr val="FF0066"/>
                </a:solidFill>
              </a:rPr>
              <a:t>đứng</a:t>
            </a:r>
            <a:r>
              <a:rPr lang="en-US" sz="4494" dirty="0">
                <a:solidFill>
                  <a:srgbClr val="FF0066"/>
                </a:solidFill>
              </a:rPr>
              <a:t> </a:t>
            </a:r>
            <a:r>
              <a:rPr lang="en-US" sz="4494" dirty="0" err="1">
                <a:solidFill>
                  <a:srgbClr val="FF0066"/>
                </a:solidFill>
              </a:rPr>
              <a:t>trước</a:t>
            </a:r>
            <a:r>
              <a:rPr lang="en-US" sz="4494" dirty="0">
                <a:solidFill>
                  <a:srgbClr val="FF0066"/>
                </a:solidFill>
              </a:rPr>
              <a:t> </a:t>
            </a:r>
            <a:r>
              <a:rPr lang="en-US" sz="4494" dirty="0" err="1">
                <a:solidFill>
                  <a:srgbClr val="FF0066"/>
                </a:solidFill>
              </a:rPr>
              <a:t>từ</a:t>
            </a:r>
            <a:r>
              <a:rPr lang="en-US" sz="4494" dirty="0">
                <a:solidFill>
                  <a:srgbClr val="FF0066"/>
                </a:solidFill>
              </a:rPr>
              <a:t> </a:t>
            </a:r>
            <a:r>
              <a:rPr lang="en-US" sz="4494" dirty="0" err="1">
                <a:solidFill>
                  <a:srgbClr val="FF0066"/>
                </a:solidFill>
              </a:rPr>
              <a:t>viết</a:t>
            </a:r>
            <a:r>
              <a:rPr lang="en-US" sz="4494" dirty="0">
                <a:solidFill>
                  <a:srgbClr val="FF0066"/>
                </a:solidFill>
              </a:rPr>
              <a:t> </a:t>
            </a:r>
            <a:r>
              <a:rPr lang="en-US" sz="4494" dirty="0" err="1">
                <a:solidFill>
                  <a:srgbClr val="FF0066"/>
                </a:solidFill>
              </a:rPr>
              <a:t>đúng</a:t>
            </a:r>
            <a:r>
              <a:rPr lang="en-US" sz="4494" dirty="0">
                <a:solidFill>
                  <a:srgbClr val="FF0066"/>
                </a:solidFill>
              </a:rPr>
              <a:t> </a:t>
            </a:r>
            <a:r>
              <a:rPr lang="en-US" sz="4494" dirty="0" err="1">
                <a:solidFill>
                  <a:srgbClr val="FF0066"/>
                </a:solidFill>
              </a:rPr>
              <a:t>chính</a:t>
            </a:r>
            <a:r>
              <a:rPr lang="en-US" sz="4494" dirty="0">
                <a:solidFill>
                  <a:srgbClr val="FF0066"/>
                </a:solidFill>
              </a:rPr>
              <a:t> </a:t>
            </a:r>
            <a:r>
              <a:rPr lang="en-US" sz="4494" dirty="0" err="1">
                <a:solidFill>
                  <a:srgbClr val="FF0066"/>
                </a:solidFill>
              </a:rPr>
              <a:t>tả</a:t>
            </a:r>
            <a:r>
              <a:rPr lang="en-US" sz="4494" dirty="0">
                <a:solidFill>
                  <a:srgbClr val="FF0066"/>
                </a:solidFill>
              </a:rPr>
              <a:t> </a:t>
            </a:r>
            <a:r>
              <a:rPr lang="en-US" sz="4494" dirty="0" err="1">
                <a:solidFill>
                  <a:srgbClr val="FF0066"/>
                </a:solidFill>
              </a:rPr>
              <a:t>sau</a:t>
            </a:r>
            <a:r>
              <a:rPr lang="en-US" sz="4494" dirty="0">
                <a:solidFill>
                  <a:srgbClr val="FF0066"/>
                </a:solidFill>
              </a:rPr>
              <a:t>:</a:t>
            </a:r>
          </a:p>
        </p:txBody>
      </p:sp>
      <p:pic>
        <p:nvPicPr>
          <p:cNvPr id="2" name="Bản ghi Mới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547481" y="1035467"/>
            <a:ext cx="609600" cy="609600"/>
          </a:xfrm>
          <a:prstGeom prst="rect">
            <a:avLst/>
          </a:prstGeom>
        </p:spPr>
      </p:pic>
    </p:spTree>
    <p:extLst>
      <p:ext uri="{BB962C8B-B14F-4D97-AF65-F5344CB8AC3E}">
        <p14:creationId xmlns:p14="http://schemas.microsoft.com/office/powerpoint/2010/main" val="328734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456"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19278" y="651937"/>
            <a:ext cx="14386353" cy="783933"/>
          </a:xfrm>
          <a:prstGeom prst="rect">
            <a:avLst/>
          </a:prstGeom>
          <a:noFill/>
        </p:spPr>
        <p:txBody>
          <a:bodyPr wrap="square" rtlCol="0">
            <a:spAutoFit/>
          </a:bodyPr>
          <a:lstStyle/>
          <a:p>
            <a:r>
              <a:rPr lang="en-US" sz="4494" dirty="0">
                <a:solidFill>
                  <a:srgbClr val="FF0066"/>
                </a:solidFill>
              </a:rPr>
              <a:t>Em </a:t>
            </a:r>
            <a:r>
              <a:rPr lang="en-US" sz="4494" dirty="0" err="1">
                <a:solidFill>
                  <a:srgbClr val="FF0066"/>
                </a:solidFill>
              </a:rPr>
              <a:t>hãy</a:t>
            </a:r>
            <a:r>
              <a:rPr lang="en-US" sz="4494" dirty="0">
                <a:solidFill>
                  <a:srgbClr val="FF0066"/>
                </a:solidFill>
              </a:rPr>
              <a:t> </a:t>
            </a:r>
            <a:r>
              <a:rPr lang="en-US" sz="4494" dirty="0" err="1">
                <a:solidFill>
                  <a:srgbClr val="FF0066"/>
                </a:solidFill>
              </a:rPr>
              <a:t>chọn</a:t>
            </a:r>
            <a:r>
              <a:rPr lang="en-US" sz="4494" dirty="0">
                <a:solidFill>
                  <a:srgbClr val="FF0066"/>
                </a:solidFill>
              </a:rPr>
              <a:t> </a:t>
            </a:r>
            <a:r>
              <a:rPr lang="en-US" sz="4494" dirty="0" err="1">
                <a:solidFill>
                  <a:srgbClr val="FF0066"/>
                </a:solidFill>
              </a:rPr>
              <a:t>chữ</a:t>
            </a:r>
            <a:r>
              <a:rPr lang="en-US" sz="4494" dirty="0">
                <a:solidFill>
                  <a:srgbClr val="FF0066"/>
                </a:solidFill>
              </a:rPr>
              <a:t> </a:t>
            </a:r>
            <a:r>
              <a:rPr lang="en-US" sz="4494" dirty="0" err="1">
                <a:solidFill>
                  <a:srgbClr val="FF0066"/>
                </a:solidFill>
              </a:rPr>
              <a:t>cái</a:t>
            </a:r>
            <a:r>
              <a:rPr lang="en-US" sz="4494" dirty="0">
                <a:solidFill>
                  <a:srgbClr val="FF0066"/>
                </a:solidFill>
              </a:rPr>
              <a:t> </a:t>
            </a:r>
            <a:r>
              <a:rPr lang="en-US" sz="4494" dirty="0" err="1">
                <a:solidFill>
                  <a:srgbClr val="FF0066"/>
                </a:solidFill>
              </a:rPr>
              <a:t>đứng</a:t>
            </a:r>
            <a:r>
              <a:rPr lang="en-US" sz="4494" dirty="0">
                <a:solidFill>
                  <a:srgbClr val="FF0066"/>
                </a:solidFill>
              </a:rPr>
              <a:t> </a:t>
            </a:r>
            <a:r>
              <a:rPr lang="en-US" sz="4494" dirty="0" err="1">
                <a:solidFill>
                  <a:srgbClr val="FF0066"/>
                </a:solidFill>
              </a:rPr>
              <a:t>trước</a:t>
            </a:r>
            <a:r>
              <a:rPr lang="en-US" sz="4494" dirty="0">
                <a:solidFill>
                  <a:srgbClr val="FF0066"/>
                </a:solidFill>
              </a:rPr>
              <a:t> </a:t>
            </a:r>
            <a:r>
              <a:rPr lang="en-US" sz="4494" dirty="0" err="1">
                <a:solidFill>
                  <a:srgbClr val="FF0066"/>
                </a:solidFill>
              </a:rPr>
              <a:t>từ</a:t>
            </a:r>
            <a:r>
              <a:rPr lang="en-US" sz="4494" dirty="0">
                <a:solidFill>
                  <a:srgbClr val="FF0066"/>
                </a:solidFill>
              </a:rPr>
              <a:t> </a:t>
            </a:r>
            <a:r>
              <a:rPr lang="en-US" sz="4494" dirty="0" err="1">
                <a:solidFill>
                  <a:srgbClr val="FF0066"/>
                </a:solidFill>
              </a:rPr>
              <a:t>viết</a:t>
            </a:r>
            <a:r>
              <a:rPr lang="en-US" sz="4494" dirty="0">
                <a:solidFill>
                  <a:srgbClr val="FF0066"/>
                </a:solidFill>
              </a:rPr>
              <a:t> </a:t>
            </a:r>
            <a:r>
              <a:rPr lang="en-US" sz="4494" dirty="0" err="1">
                <a:solidFill>
                  <a:srgbClr val="FF0066"/>
                </a:solidFill>
              </a:rPr>
              <a:t>đúng</a:t>
            </a:r>
            <a:r>
              <a:rPr lang="en-US" sz="4494" dirty="0">
                <a:solidFill>
                  <a:srgbClr val="FF0066"/>
                </a:solidFill>
              </a:rPr>
              <a:t> </a:t>
            </a:r>
            <a:r>
              <a:rPr lang="en-US" sz="4494" dirty="0" err="1">
                <a:solidFill>
                  <a:srgbClr val="FF0066"/>
                </a:solidFill>
              </a:rPr>
              <a:t>chính</a:t>
            </a:r>
            <a:r>
              <a:rPr lang="en-US" sz="4494" dirty="0">
                <a:solidFill>
                  <a:srgbClr val="FF0066"/>
                </a:solidFill>
              </a:rPr>
              <a:t> </a:t>
            </a:r>
            <a:r>
              <a:rPr lang="en-US" sz="4494" dirty="0" err="1">
                <a:solidFill>
                  <a:srgbClr val="FF0066"/>
                </a:solidFill>
              </a:rPr>
              <a:t>tả</a:t>
            </a:r>
            <a:r>
              <a:rPr lang="en-US" sz="4494" dirty="0">
                <a:solidFill>
                  <a:srgbClr val="FF0066"/>
                </a:solidFill>
              </a:rPr>
              <a:t> </a:t>
            </a:r>
            <a:r>
              <a:rPr lang="en-US" sz="4494" dirty="0" err="1">
                <a:solidFill>
                  <a:srgbClr val="FF0066"/>
                </a:solidFill>
              </a:rPr>
              <a:t>sau</a:t>
            </a:r>
            <a:r>
              <a:rPr lang="en-US" sz="4494" dirty="0">
                <a:solidFill>
                  <a:srgbClr val="FF0066"/>
                </a:solidFill>
              </a:rPr>
              <a:t>:</a:t>
            </a:r>
          </a:p>
        </p:txBody>
      </p:sp>
      <p:sp>
        <p:nvSpPr>
          <p:cNvPr id="6" name="TextBox 5"/>
          <p:cNvSpPr txBox="1"/>
          <p:nvPr/>
        </p:nvSpPr>
        <p:spPr>
          <a:xfrm>
            <a:off x="4178254" y="1633232"/>
            <a:ext cx="4452048" cy="783933"/>
          </a:xfrm>
          <a:prstGeom prst="rect">
            <a:avLst/>
          </a:prstGeom>
          <a:noFill/>
        </p:spPr>
        <p:txBody>
          <a:bodyPr wrap="square" rtlCol="0">
            <a:spAutoFit/>
          </a:bodyPr>
          <a:lstStyle/>
          <a:p>
            <a:r>
              <a:rPr lang="en-US" sz="4494" dirty="0">
                <a:solidFill>
                  <a:srgbClr val="0000FF"/>
                </a:solidFill>
              </a:rPr>
              <a:t>a. </a:t>
            </a:r>
            <a:r>
              <a:rPr lang="en-US" sz="4494" dirty="0" err="1">
                <a:solidFill>
                  <a:srgbClr val="0000FF"/>
                </a:solidFill>
              </a:rPr>
              <a:t>cái</a:t>
            </a:r>
            <a:r>
              <a:rPr lang="en-US" sz="4494" dirty="0">
                <a:solidFill>
                  <a:srgbClr val="0000FF"/>
                </a:solidFill>
              </a:rPr>
              <a:t> </a:t>
            </a:r>
            <a:r>
              <a:rPr lang="en-US" sz="4494" dirty="0" err="1">
                <a:solidFill>
                  <a:srgbClr val="0000FF"/>
                </a:solidFill>
              </a:rPr>
              <a:t>gế</a:t>
            </a:r>
            <a:endParaRPr lang="en-US" sz="4494" dirty="0">
              <a:solidFill>
                <a:srgbClr val="0000FF"/>
              </a:solidFill>
            </a:endParaRPr>
          </a:p>
        </p:txBody>
      </p:sp>
      <p:sp>
        <p:nvSpPr>
          <p:cNvPr id="7" name="TextBox 6"/>
          <p:cNvSpPr txBox="1"/>
          <p:nvPr/>
        </p:nvSpPr>
        <p:spPr>
          <a:xfrm>
            <a:off x="4178254" y="2415423"/>
            <a:ext cx="4195199" cy="783933"/>
          </a:xfrm>
          <a:prstGeom prst="rect">
            <a:avLst/>
          </a:prstGeom>
          <a:noFill/>
        </p:spPr>
        <p:txBody>
          <a:bodyPr wrap="square" rtlCol="0">
            <a:spAutoFit/>
          </a:bodyPr>
          <a:lstStyle/>
          <a:p>
            <a:r>
              <a:rPr lang="en-US" sz="4494" dirty="0">
                <a:solidFill>
                  <a:srgbClr val="FF0000"/>
                </a:solidFill>
              </a:rPr>
              <a:t>b. </a:t>
            </a:r>
            <a:r>
              <a:rPr lang="en-US" sz="4494" dirty="0" err="1">
                <a:solidFill>
                  <a:srgbClr val="FF0000"/>
                </a:solidFill>
              </a:rPr>
              <a:t>cái</a:t>
            </a:r>
            <a:r>
              <a:rPr lang="en-US" sz="4494" dirty="0">
                <a:solidFill>
                  <a:srgbClr val="FF0000"/>
                </a:solidFill>
              </a:rPr>
              <a:t> </a:t>
            </a:r>
            <a:r>
              <a:rPr lang="en-US" sz="4494" dirty="0" err="1">
                <a:solidFill>
                  <a:srgbClr val="FF0000"/>
                </a:solidFill>
              </a:rPr>
              <a:t>ghế</a:t>
            </a:r>
            <a:endParaRPr lang="en-US" sz="4494" dirty="0">
              <a:solidFill>
                <a:srgbClr val="FF0000"/>
              </a:solidFill>
            </a:endParaRPr>
          </a:p>
        </p:txBody>
      </p:sp>
      <p:sp>
        <p:nvSpPr>
          <p:cNvPr id="8" name="TextBox 7"/>
          <p:cNvSpPr txBox="1"/>
          <p:nvPr/>
        </p:nvSpPr>
        <p:spPr>
          <a:xfrm>
            <a:off x="4178254" y="3320743"/>
            <a:ext cx="4195199" cy="783933"/>
          </a:xfrm>
          <a:prstGeom prst="rect">
            <a:avLst/>
          </a:prstGeom>
          <a:noFill/>
        </p:spPr>
        <p:txBody>
          <a:bodyPr wrap="square" rtlCol="0">
            <a:spAutoFit/>
          </a:bodyPr>
          <a:lstStyle/>
          <a:p>
            <a:r>
              <a:rPr lang="en-US" sz="4494" dirty="0">
                <a:solidFill>
                  <a:srgbClr val="6600CC"/>
                </a:solidFill>
              </a:rPr>
              <a:t>c. </a:t>
            </a:r>
            <a:r>
              <a:rPr lang="en-US" sz="4494" dirty="0" err="1">
                <a:solidFill>
                  <a:srgbClr val="6600CC"/>
                </a:solidFill>
              </a:rPr>
              <a:t>kái</a:t>
            </a:r>
            <a:r>
              <a:rPr lang="en-US" sz="4494" dirty="0">
                <a:solidFill>
                  <a:srgbClr val="6600CC"/>
                </a:solidFill>
              </a:rPr>
              <a:t> </a:t>
            </a:r>
            <a:r>
              <a:rPr lang="en-US" sz="4494" dirty="0" err="1">
                <a:solidFill>
                  <a:srgbClr val="6600CC"/>
                </a:solidFill>
              </a:rPr>
              <a:t>ghế</a:t>
            </a:r>
            <a:endParaRPr lang="en-US" sz="4494" dirty="0">
              <a:solidFill>
                <a:srgbClr val="6600CC"/>
              </a:solidFill>
            </a:endParaRPr>
          </a:p>
        </p:txBody>
      </p:sp>
      <p:sp>
        <p:nvSpPr>
          <p:cNvPr id="10" name="Oval 9"/>
          <p:cNvSpPr/>
          <p:nvPr/>
        </p:nvSpPr>
        <p:spPr>
          <a:xfrm>
            <a:off x="3782621" y="2464580"/>
            <a:ext cx="941779" cy="8561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94" b="1" dirty="0">
                <a:solidFill>
                  <a:srgbClr val="FF3399"/>
                </a:solidFill>
              </a:rPr>
              <a:t>b</a:t>
            </a:r>
          </a:p>
        </p:txBody>
      </p:sp>
      <p:pic>
        <p:nvPicPr>
          <p:cNvPr id="2" name="Bản ghi Mới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145000" y="800100"/>
            <a:ext cx="838200" cy="609600"/>
          </a:xfrm>
          <a:prstGeom prst="rect">
            <a:avLst/>
          </a:prstGeom>
        </p:spPr>
      </p:pic>
    </p:spTree>
    <p:extLst>
      <p:ext uri="{BB962C8B-B14F-4D97-AF65-F5344CB8AC3E}">
        <p14:creationId xmlns:p14="http://schemas.microsoft.com/office/powerpoint/2010/main" val="55203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456"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4" grpId="0"/>
      <p:bldP spid="6" grpId="0"/>
      <p:bldP spid="7" grpId="0"/>
      <p:bldP spid="8"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5D36B-20E0-460A-A2B2-268D3319446C}"/>
              </a:ext>
            </a:extLst>
          </p:cNvPr>
          <p:cNvSpPr>
            <a:spLocks noGrp="1"/>
          </p:cNvSpPr>
          <p:nvPr>
            <p:ph type="title"/>
          </p:nvPr>
        </p:nvSpPr>
        <p:spPr/>
        <p:txBody>
          <a:bodyPr/>
          <a:lstStyle/>
          <a:p>
            <a:endParaRPr lang="en-US"/>
          </a:p>
        </p:txBody>
      </p:sp>
      <p:pic>
        <p:nvPicPr>
          <p:cNvPr id="3074" name="Picture 2">
            <a:extLst>
              <a:ext uri="{FF2B5EF4-FFF2-40B4-BE49-F238E27FC236}">
                <a16:creationId xmlns:a16="http://schemas.microsoft.com/office/drawing/2014/main" id="{64DE0434-66CD-4EA2-BB58-3FB4A345F4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18288002" cy="943494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11">
            <a:extLst>
              <a:ext uri="{FF2B5EF4-FFF2-40B4-BE49-F238E27FC236}">
                <a16:creationId xmlns:a16="http://schemas.microsoft.com/office/drawing/2014/main" id="{CD05E949-D4DB-4E7D-B2EC-1CCEDC534321}"/>
              </a:ext>
            </a:extLst>
          </p:cNvPr>
          <p:cNvGrpSpPr>
            <a:grpSpLocks/>
          </p:cNvGrpSpPr>
          <p:nvPr/>
        </p:nvGrpSpPr>
        <p:grpSpPr bwMode="auto">
          <a:xfrm>
            <a:off x="12524943" y="542925"/>
            <a:ext cx="5943600" cy="2057400"/>
            <a:chOff x="2864" y="288"/>
            <a:chExt cx="1552" cy="864"/>
          </a:xfrm>
        </p:grpSpPr>
        <p:pic>
          <p:nvPicPr>
            <p:cNvPr id="5" name="Picture 12" descr="Picture2">
              <a:extLst>
                <a:ext uri="{FF2B5EF4-FFF2-40B4-BE49-F238E27FC236}">
                  <a16:creationId xmlns:a16="http://schemas.microsoft.com/office/drawing/2014/main" id="{39C9729A-BEE3-433D-BF08-5FD968F55769}"/>
                </a:ext>
              </a:extLst>
            </p:cNvPr>
            <p:cNvPicPr>
              <a:picLocks noChangeAspect="1" noChangeArrowheads="1" noCrop="1"/>
            </p:cNvPicPr>
            <p:nvPr/>
          </p:nvPicPr>
          <p:blipFill>
            <a:blip r:embed="rId3">
              <a:lum bright="-4000" contrast="-2000"/>
              <a:extLst>
                <a:ext uri="{28A0092B-C50C-407E-A947-70E740481C1C}">
                  <a14:useLocalDpi xmlns:a14="http://schemas.microsoft.com/office/drawing/2010/main" val="0"/>
                </a:ext>
              </a:extLst>
            </a:blip>
            <a:srcRect/>
            <a:stretch>
              <a:fillRect/>
            </a:stretch>
          </p:blipFill>
          <p:spPr bwMode="auto">
            <a:xfrm>
              <a:off x="3360" y="576"/>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Dove-02-june">
              <a:extLst>
                <a:ext uri="{FF2B5EF4-FFF2-40B4-BE49-F238E27FC236}">
                  <a16:creationId xmlns:a16="http://schemas.microsoft.com/office/drawing/2014/main" id="{C8AC57E7-2D7F-4591-9952-36C7BFE83C43}"/>
                </a:ext>
              </a:extLst>
            </p:cNvPr>
            <p:cNvPicPr>
              <a:picLocks noChangeAspect="1" noChangeArrowheads="1" noCrop="1"/>
            </p:cNvPicPr>
            <p:nvPr/>
          </p:nvPicPr>
          <p:blipFill>
            <a:blip r:embed="rId4">
              <a:lum bright="-4000" contrast="-2000"/>
              <a:extLst>
                <a:ext uri="{28A0092B-C50C-407E-A947-70E740481C1C}">
                  <a14:useLocalDpi xmlns:a14="http://schemas.microsoft.com/office/drawing/2010/main" val="0"/>
                </a:ext>
              </a:extLst>
            </a:blip>
            <a:srcRect/>
            <a:stretch>
              <a:fillRect/>
            </a:stretch>
          </p:blipFill>
          <p:spPr bwMode="auto">
            <a:xfrm flipH="1">
              <a:off x="3578" y="297"/>
              <a:ext cx="838"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Dove-02-june">
              <a:extLst>
                <a:ext uri="{FF2B5EF4-FFF2-40B4-BE49-F238E27FC236}">
                  <a16:creationId xmlns:a16="http://schemas.microsoft.com/office/drawing/2014/main" id="{954429BF-A58C-49EA-A61C-C5409E41FBB7}"/>
                </a:ext>
              </a:extLst>
            </p:cNvPr>
            <p:cNvPicPr>
              <a:picLocks noChangeAspect="1" noChangeArrowheads="1" noCrop="1"/>
            </p:cNvPicPr>
            <p:nvPr/>
          </p:nvPicPr>
          <p:blipFill>
            <a:blip r:embed="rId4">
              <a:lum bright="-4000" contrast="-2000"/>
              <a:extLst>
                <a:ext uri="{28A0092B-C50C-407E-A947-70E740481C1C}">
                  <a14:useLocalDpi xmlns:a14="http://schemas.microsoft.com/office/drawing/2010/main" val="0"/>
                </a:ext>
              </a:extLst>
            </a:blip>
            <a:srcRect/>
            <a:stretch>
              <a:fillRect/>
            </a:stretch>
          </p:blipFill>
          <p:spPr bwMode="auto">
            <a:xfrm>
              <a:off x="2864" y="288"/>
              <a:ext cx="838"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4149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kids waving&#10;&#10;Description automatically generated with medium confidence">
            <a:extLst>
              <a:ext uri="{FF2B5EF4-FFF2-40B4-BE49-F238E27FC236}">
                <a16:creationId xmlns:a16="http://schemas.microsoft.com/office/drawing/2014/main" id="{9691FAE3-1562-FA90-8CAE-3D69EFDA2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28602"/>
            <a:ext cx="16916400" cy="9535884"/>
          </a:xfrm>
          <a:prstGeom prst="rect">
            <a:avLst/>
          </a:prstGeom>
        </p:spPr>
      </p:pic>
      <p:sp>
        <p:nvSpPr>
          <p:cNvPr id="5" name="Speech Bubble: Oval 4">
            <a:extLst>
              <a:ext uri="{FF2B5EF4-FFF2-40B4-BE49-F238E27FC236}">
                <a16:creationId xmlns:a16="http://schemas.microsoft.com/office/drawing/2014/main" id="{59E54177-EC45-278C-065D-0C38459F076C}"/>
              </a:ext>
            </a:extLst>
          </p:cNvPr>
          <p:cNvSpPr/>
          <p:nvPr/>
        </p:nvSpPr>
        <p:spPr>
          <a:xfrm>
            <a:off x="7852319" y="1191988"/>
            <a:ext cx="7184573" cy="4523015"/>
          </a:xfrm>
          <a:prstGeom prst="wedgeEllipseCallout">
            <a:avLst>
              <a:gd name="adj1" fmla="val -53560"/>
              <a:gd name="adj2" fmla="val 5780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latin typeface="Times New Roman" panose="02020603050405020304" pitchFamily="18" charset="0"/>
                <a:cs typeface="Times New Roman" panose="02020603050405020304" pitchFamily="18" charset="0"/>
              </a:rPr>
              <a:t> Chúng mình cùng khởi động nhé!</a:t>
            </a:r>
          </a:p>
        </p:txBody>
      </p:sp>
    </p:spTree>
    <p:extLst>
      <p:ext uri="{BB962C8B-B14F-4D97-AF65-F5344CB8AC3E}">
        <p14:creationId xmlns:p14="http://schemas.microsoft.com/office/powerpoint/2010/main" val="3706882420"/>
      </p:ext>
    </p:extLst>
  </p:cSld>
  <p:clrMapOvr>
    <a:masterClrMapping/>
  </p:clrMapOvr>
  <mc:AlternateContent xmlns:mc="http://schemas.openxmlformats.org/markup-compatibility/2006" xmlns:p14="http://schemas.microsoft.com/office/powerpoint/2010/main">
    <mc:Choice Requires="p14">
      <p:transition p14:dur="10">
        <p14:switch dir="r"/>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ảy múa nào bạn ơi! - Let's d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38100"/>
            <a:ext cx="17907000" cy="10072688"/>
          </a:xfrm>
          <a:prstGeom prst="rect">
            <a:avLst/>
          </a:prstGeom>
        </p:spPr>
      </p:pic>
    </p:spTree>
    <p:extLst>
      <p:ext uri="{BB962C8B-B14F-4D97-AF65-F5344CB8AC3E}">
        <p14:creationId xmlns:p14="http://schemas.microsoft.com/office/powerpoint/2010/main" val="120583575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mg4.thuthuatphanmem.vn/uploads/2020/07/05/background-dep-mam-non_0401089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21717000" cy="103848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81800" y="4838700"/>
            <a:ext cx="6553200" cy="1200329"/>
          </a:xfrm>
          <a:prstGeom prst="rect">
            <a:avLst/>
          </a:prstGeom>
          <a:noFill/>
        </p:spPr>
        <p:txBody>
          <a:bodyPr wrap="square" rtlCol="0">
            <a:spAutoFit/>
          </a:bodyPr>
          <a:lstStyle/>
          <a:p>
            <a:pPr algn="ctr"/>
            <a:r>
              <a:rPr lang="nl-NL" sz="6600" b="1" dirty="0">
                <a:solidFill>
                  <a:srgbClr val="FF0000"/>
                </a:solidFill>
                <a:latin typeface="Times New Roman" pitchFamily="18" charset="0"/>
                <a:cs typeface="Times New Roman" pitchFamily="18" charset="0"/>
              </a:rPr>
              <a:t>   </a:t>
            </a:r>
            <a:r>
              <a:rPr lang="nl-NL" sz="7200" b="1" dirty="0">
                <a:solidFill>
                  <a:srgbClr val="FF0000"/>
                </a:solidFill>
                <a:latin typeface="Times New Roman" pitchFamily="18" charset="0"/>
                <a:cs typeface="Times New Roman" pitchFamily="18" charset="0"/>
              </a:rPr>
              <a:t>hương nhài</a:t>
            </a:r>
            <a:endParaRPr lang="en-US" sz="6600" b="1" dirty="0">
              <a:solidFill>
                <a:srgbClr val="FF0000"/>
              </a:solidFill>
              <a:latin typeface="Times New Roman" pitchFamily="18" charset="0"/>
              <a:cs typeface="Times New Roman" pitchFamily="18" charset="0"/>
            </a:endParaRPr>
          </a:p>
        </p:txBody>
      </p:sp>
      <p:pic>
        <p:nvPicPr>
          <p:cNvPr id="8"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181100"/>
            <a:ext cx="10591800" cy="2819400"/>
          </a:xfrm>
          <a:prstGeom prst="rect">
            <a:avLst/>
          </a:prstGeom>
        </p:spPr>
      </p:pic>
      <p:sp>
        <p:nvSpPr>
          <p:cNvPr id="9" name="TextBox 8"/>
          <p:cNvSpPr txBox="1"/>
          <p:nvPr/>
        </p:nvSpPr>
        <p:spPr>
          <a:xfrm>
            <a:off x="6705600" y="2171700"/>
            <a:ext cx="8153400" cy="1015663"/>
          </a:xfrm>
          <a:prstGeom prst="rect">
            <a:avLst/>
          </a:prstGeom>
          <a:noFill/>
        </p:spPr>
        <p:txBody>
          <a:bodyPr wrap="square" rtlCol="0">
            <a:spAutoFit/>
          </a:bodyPr>
          <a:lstStyle/>
          <a:p>
            <a:r>
              <a:rPr lang="en-US" sz="6000" b="1" dirty="0">
                <a:solidFill>
                  <a:srgbClr val="0070C0"/>
                </a:solidFill>
                <a:latin typeface="Times New Roman" pitchFamily="18" charset="0"/>
                <a:cs typeface="Times New Roman" pitchFamily="18" charset="0"/>
              </a:rPr>
              <a:t>    KIỂM TRA BÀI CŨ</a:t>
            </a:r>
          </a:p>
        </p:txBody>
      </p:sp>
      <p:sp>
        <p:nvSpPr>
          <p:cNvPr id="6" name="TextBox 5"/>
          <p:cNvSpPr txBox="1"/>
          <p:nvPr/>
        </p:nvSpPr>
        <p:spPr>
          <a:xfrm>
            <a:off x="-838200" y="0"/>
            <a:ext cx="17678400" cy="1938992"/>
          </a:xfrm>
          <a:prstGeom prst="rect">
            <a:avLst/>
          </a:prstGeom>
          <a:noFill/>
        </p:spPr>
        <p:txBody>
          <a:bodyPr wrap="square" rtlCol="0">
            <a:spAutoFit/>
          </a:bodyPr>
          <a:lstStyle/>
          <a:p>
            <a:pPr algn="ctr"/>
            <a:r>
              <a:rPr lang="en-US" sz="6000" b="1" dirty="0">
                <a:solidFill>
                  <a:srgbClr val="0070C0"/>
                </a:solidFill>
                <a:latin typeface="Times New Roman" pitchFamily="18" charset="0"/>
                <a:cs typeface="Times New Roman" pitchFamily="18" charset="0"/>
              </a:rPr>
              <a:t>    </a:t>
            </a:r>
            <a:r>
              <a:rPr lang="en-US" sz="6000" b="1" dirty="0" err="1">
                <a:latin typeface="Times New Roman" pitchFamily="18" charset="0"/>
                <a:cs typeface="Times New Roman" pitchFamily="18" charset="0"/>
              </a:rPr>
              <a:t>Thứ</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Tư</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ngày</a:t>
            </a:r>
            <a:r>
              <a:rPr lang="en-US" sz="6000" b="1" dirty="0">
                <a:latin typeface="Times New Roman" pitchFamily="18" charset="0"/>
                <a:cs typeface="Times New Roman" pitchFamily="18" charset="0"/>
              </a:rPr>
              <a:t> 13 </a:t>
            </a:r>
            <a:r>
              <a:rPr lang="en-US" sz="6000" b="1" dirty="0" err="1">
                <a:latin typeface="Times New Roman" pitchFamily="18" charset="0"/>
                <a:cs typeface="Times New Roman" pitchFamily="18" charset="0"/>
              </a:rPr>
              <a:t>tháng</a:t>
            </a:r>
            <a:r>
              <a:rPr lang="en-US" sz="6000" b="1" dirty="0">
                <a:latin typeface="Times New Roman" pitchFamily="18" charset="0"/>
                <a:cs typeface="Times New Roman" pitchFamily="18" charset="0"/>
              </a:rPr>
              <a:t> 11 </a:t>
            </a:r>
            <a:r>
              <a:rPr lang="en-US" sz="6000" b="1" dirty="0" err="1">
                <a:latin typeface="Times New Roman" pitchFamily="18" charset="0"/>
                <a:cs typeface="Times New Roman" pitchFamily="18" charset="0"/>
              </a:rPr>
              <a:t>năm</a:t>
            </a:r>
            <a:r>
              <a:rPr lang="en-US" sz="6000" b="1" dirty="0">
                <a:latin typeface="Times New Roman" pitchFamily="18" charset="0"/>
                <a:cs typeface="Times New Roman" pitchFamily="18" charset="0"/>
              </a:rPr>
              <a:t> 2024</a:t>
            </a:r>
          </a:p>
          <a:p>
            <a:endParaRPr lang="en-US" sz="6000" b="1" dirty="0">
              <a:solidFill>
                <a:srgbClr val="0070C0"/>
              </a:solidFill>
              <a:latin typeface="Times New Roman" pitchFamily="18" charset="0"/>
              <a:cs typeface="Times New Roman" pitchFamily="18" charset="0"/>
            </a:endParaRPr>
          </a:p>
        </p:txBody>
      </p:sp>
      <p:sp>
        <p:nvSpPr>
          <p:cNvPr id="10" name="TextBox 9"/>
          <p:cNvSpPr txBox="1"/>
          <p:nvPr/>
        </p:nvSpPr>
        <p:spPr>
          <a:xfrm>
            <a:off x="6781800" y="5981700"/>
            <a:ext cx="6553200" cy="1200329"/>
          </a:xfrm>
          <a:prstGeom prst="rect">
            <a:avLst/>
          </a:prstGeom>
          <a:noFill/>
        </p:spPr>
        <p:txBody>
          <a:bodyPr wrap="square" rtlCol="0">
            <a:spAutoFit/>
          </a:bodyPr>
          <a:lstStyle/>
          <a:p>
            <a:pPr algn="ctr"/>
            <a:r>
              <a:rPr lang="nl-NL" sz="6600" b="1" dirty="0">
                <a:solidFill>
                  <a:srgbClr val="FF0000"/>
                </a:solidFill>
                <a:latin typeface="Times New Roman" pitchFamily="18" charset="0"/>
                <a:cs typeface="Times New Roman" pitchFamily="18" charset="0"/>
              </a:rPr>
              <a:t>   </a:t>
            </a:r>
            <a:r>
              <a:rPr lang="nl-NL" sz="7200" b="1" dirty="0">
                <a:solidFill>
                  <a:srgbClr val="FF0000"/>
                </a:solidFill>
                <a:latin typeface="Times New Roman" pitchFamily="18" charset="0"/>
                <a:cs typeface="Times New Roman" pitchFamily="18" charset="0"/>
              </a:rPr>
              <a:t>ghé vào</a:t>
            </a:r>
            <a:endParaRPr lang="en-US" sz="66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ox(i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ox(in)">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0281F-CEA3-2FDD-CA89-C1F88CF82240}"/>
            </a:ext>
          </a:extLst>
        </p:cNvPr>
        <p:cNvGrpSpPr/>
        <p:nvPr/>
      </p:nvGrpSpPr>
      <p:grpSpPr>
        <a:xfrm>
          <a:off x="0" y="0"/>
          <a:ext cx="0" cy="0"/>
          <a:chOff x="0" y="0"/>
          <a:chExt cx="0" cy="0"/>
        </a:xfrm>
      </p:grpSpPr>
      <p:pic>
        <p:nvPicPr>
          <p:cNvPr id="7" name="图片 6">
            <a:extLst>
              <a:ext uri="{FF2B5EF4-FFF2-40B4-BE49-F238E27FC236}">
                <a16:creationId xmlns:a16="http://schemas.microsoft.com/office/drawing/2014/main" id="{5F33AF1D-9BC3-79AA-7BA0-C14939DF7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5700"/>
            <a:ext cx="18288000" cy="1878341"/>
          </a:xfrm>
          <a:prstGeom prst="rect">
            <a:avLst/>
          </a:prstGeom>
        </p:spPr>
      </p:pic>
      <p:pic>
        <p:nvPicPr>
          <p:cNvPr id="5" name="图片 4">
            <a:extLst>
              <a:ext uri="{FF2B5EF4-FFF2-40B4-BE49-F238E27FC236}">
                <a16:creationId xmlns:a16="http://schemas.microsoft.com/office/drawing/2014/main" id="{E6C0DE1B-BC88-BC5B-1D2D-696FDECA2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10789" y="8490349"/>
            <a:ext cx="4469456" cy="1306010"/>
          </a:xfrm>
          <a:prstGeom prst="rect">
            <a:avLst/>
          </a:prstGeom>
        </p:spPr>
      </p:pic>
      <p:pic>
        <p:nvPicPr>
          <p:cNvPr id="17" name="图片 16">
            <a:extLst>
              <a:ext uri="{FF2B5EF4-FFF2-40B4-BE49-F238E27FC236}">
                <a16:creationId xmlns:a16="http://schemas.microsoft.com/office/drawing/2014/main" id="{C04D7128-1A48-B26F-8731-FA71A24C9C61}"/>
              </a:ext>
            </a:extLst>
          </p:cNvPr>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256514" y="8872319"/>
            <a:ext cx="18288000" cy="1103195"/>
          </a:xfrm>
          <a:prstGeom prst="rect">
            <a:avLst/>
          </a:prstGeom>
        </p:spPr>
      </p:pic>
      <p:pic>
        <p:nvPicPr>
          <p:cNvPr id="8" name="图片 7">
            <a:extLst>
              <a:ext uri="{FF2B5EF4-FFF2-40B4-BE49-F238E27FC236}">
                <a16:creationId xmlns:a16="http://schemas.microsoft.com/office/drawing/2014/main" id="{8A82B039-E567-F89C-F7EE-4AADCCE391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3951" y="0"/>
            <a:ext cx="3454049" cy="3277823"/>
          </a:xfrm>
          <a:prstGeom prst="rect">
            <a:avLst/>
          </a:prstGeom>
        </p:spPr>
      </p:pic>
      <p:pic>
        <p:nvPicPr>
          <p:cNvPr id="10" name="图片 9">
            <a:extLst>
              <a:ext uri="{FF2B5EF4-FFF2-40B4-BE49-F238E27FC236}">
                <a16:creationId xmlns:a16="http://schemas.microsoft.com/office/drawing/2014/main" id="{57E62670-ECF6-F6DA-E8EA-A9CAF8D32A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0"/>
            <a:ext cx="2697854" cy="3256031"/>
          </a:xfrm>
          <a:prstGeom prst="rect">
            <a:avLst/>
          </a:prstGeom>
        </p:spPr>
      </p:pic>
      <p:pic>
        <p:nvPicPr>
          <p:cNvPr id="12" name="图片 11">
            <a:extLst>
              <a:ext uri="{FF2B5EF4-FFF2-40B4-BE49-F238E27FC236}">
                <a16:creationId xmlns:a16="http://schemas.microsoft.com/office/drawing/2014/main" id="{2B25BFF2-65E1-9D18-C925-86437F67F4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7210" y="1187144"/>
            <a:ext cx="3233580" cy="942977"/>
          </a:xfrm>
          <a:prstGeom prst="rect">
            <a:avLst/>
          </a:prstGeom>
        </p:spPr>
      </p:pic>
      <p:pic>
        <p:nvPicPr>
          <p:cNvPr id="13" name="图片 12">
            <a:extLst>
              <a:ext uri="{FF2B5EF4-FFF2-40B4-BE49-F238E27FC236}">
                <a16:creationId xmlns:a16="http://schemas.microsoft.com/office/drawing/2014/main" id="{159E50C5-4BD4-AA29-F99A-53B67DF7D8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731" y="1057046"/>
            <a:ext cx="2220800" cy="942977"/>
          </a:xfrm>
          <a:prstGeom prst="rect">
            <a:avLst/>
          </a:prstGeom>
        </p:spPr>
      </p:pic>
      <p:pic>
        <p:nvPicPr>
          <p:cNvPr id="14" name="图片 13">
            <a:extLst>
              <a:ext uri="{FF2B5EF4-FFF2-40B4-BE49-F238E27FC236}">
                <a16:creationId xmlns:a16="http://schemas.microsoft.com/office/drawing/2014/main" id="{198E9797-E8DD-C55C-9A5E-D5938824FB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9221861"/>
            <a:ext cx="18288000" cy="1065143"/>
          </a:xfrm>
          <a:prstGeom prst="rect">
            <a:avLst/>
          </a:prstGeom>
        </p:spPr>
      </p:pic>
      <p:pic>
        <p:nvPicPr>
          <p:cNvPr id="21" name="图片 20">
            <a:extLst>
              <a:ext uri="{FF2B5EF4-FFF2-40B4-BE49-F238E27FC236}">
                <a16:creationId xmlns:a16="http://schemas.microsoft.com/office/drawing/2014/main" id="{A4BE9D2D-0203-249F-D340-672798C55F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 y="7791403"/>
            <a:ext cx="4188389" cy="1632512"/>
          </a:xfrm>
          <a:prstGeom prst="rect">
            <a:avLst/>
          </a:prstGeom>
        </p:spPr>
      </p:pic>
      <p:pic>
        <p:nvPicPr>
          <p:cNvPr id="22" name="图片 21">
            <a:extLst>
              <a:ext uri="{FF2B5EF4-FFF2-40B4-BE49-F238E27FC236}">
                <a16:creationId xmlns:a16="http://schemas.microsoft.com/office/drawing/2014/main" id="{9C13442F-E2DB-7342-B53F-F37F99AF6B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16" y="5942982"/>
            <a:ext cx="3396359" cy="4162896"/>
          </a:xfrm>
          <a:prstGeom prst="rect">
            <a:avLst/>
          </a:prstGeom>
        </p:spPr>
      </p:pic>
      <p:pic>
        <p:nvPicPr>
          <p:cNvPr id="16" name="图片 15">
            <a:extLst>
              <a:ext uri="{FF2B5EF4-FFF2-40B4-BE49-F238E27FC236}">
                <a16:creationId xmlns:a16="http://schemas.microsoft.com/office/drawing/2014/main" id="{A2621A08-988C-B96D-008B-DD7DE09FEB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 y="9559212"/>
            <a:ext cx="18544514" cy="727788"/>
          </a:xfrm>
          <a:prstGeom prst="rect">
            <a:avLst/>
          </a:prstGeom>
        </p:spPr>
      </p:pic>
      <p:sp>
        <p:nvSpPr>
          <p:cNvPr id="19" name="TextBox 18">
            <a:extLst>
              <a:ext uri="{FF2B5EF4-FFF2-40B4-BE49-F238E27FC236}">
                <a16:creationId xmlns:a16="http://schemas.microsoft.com/office/drawing/2014/main" id="{A38452A5-E39E-FB31-72C6-6D84CFF10A90}"/>
              </a:ext>
            </a:extLst>
          </p:cNvPr>
          <p:cNvSpPr txBox="1"/>
          <p:nvPr/>
        </p:nvSpPr>
        <p:spPr>
          <a:xfrm>
            <a:off x="2133600" y="0"/>
            <a:ext cx="14401800" cy="1800487"/>
          </a:xfrm>
          <a:prstGeom prst="rect">
            <a:avLst/>
          </a:prstGeom>
          <a:noFill/>
        </p:spPr>
        <p:txBody>
          <a:bodyPr wrap="square" lIns="137148" tIns="68577" rIns="137148" bIns="68577" rtlCol="0">
            <a:spAutoFit/>
          </a:bodyPr>
          <a:lstStyle/>
          <a:p>
            <a:pPr algn="ctr"/>
            <a:r>
              <a:rPr lang="en-US" sz="6000" b="1" dirty="0" err="1">
                <a:latin typeface="Times New Roman" pitchFamily="18" charset="0"/>
                <a:cs typeface="Times New Roman" pitchFamily="18" charset="0"/>
              </a:rPr>
              <a:t>Thứ</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Tư</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ngày</a:t>
            </a:r>
            <a:r>
              <a:rPr lang="en-US" sz="6000" b="1" dirty="0">
                <a:latin typeface="Times New Roman" pitchFamily="18" charset="0"/>
                <a:cs typeface="Times New Roman" pitchFamily="18" charset="0"/>
              </a:rPr>
              <a:t> 13 </a:t>
            </a:r>
            <a:r>
              <a:rPr lang="en-US" sz="6000" b="1" dirty="0" err="1">
                <a:latin typeface="Times New Roman" pitchFamily="18" charset="0"/>
                <a:cs typeface="Times New Roman" pitchFamily="18" charset="0"/>
              </a:rPr>
              <a:t>tháng</a:t>
            </a:r>
            <a:r>
              <a:rPr lang="en-US" sz="6000" b="1" dirty="0">
                <a:latin typeface="Times New Roman" pitchFamily="18" charset="0"/>
                <a:cs typeface="Times New Roman" pitchFamily="18" charset="0"/>
              </a:rPr>
              <a:t> 11 </a:t>
            </a:r>
            <a:r>
              <a:rPr lang="en-US" sz="6000" b="1" dirty="0" err="1">
                <a:latin typeface="Times New Roman" pitchFamily="18" charset="0"/>
                <a:cs typeface="Times New Roman" pitchFamily="18" charset="0"/>
              </a:rPr>
              <a:t>năm</a:t>
            </a:r>
            <a:r>
              <a:rPr lang="en-US" sz="6000" b="1" dirty="0">
                <a:latin typeface="Times New Roman" pitchFamily="18" charset="0"/>
                <a:cs typeface="Times New Roman" pitchFamily="18" charset="0"/>
              </a:rPr>
              <a:t> 2024</a:t>
            </a:r>
          </a:p>
          <a:p>
            <a:pPr algn="ctr"/>
            <a:r>
              <a:rPr lang="en-US" sz="4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732AF35B-2AC2-7521-8E00-93CC96054B73}"/>
              </a:ext>
            </a:extLst>
          </p:cNvPr>
          <p:cNvSpPr txBox="1"/>
          <p:nvPr/>
        </p:nvSpPr>
        <p:spPr>
          <a:xfrm>
            <a:off x="4953000" y="1181100"/>
            <a:ext cx="8534400" cy="1938992"/>
          </a:xfrm>
          <a:prstGeom prst="rect">
            <a:avLst/>
          </a:prstGeom>
          <a:noFill/>
        </p:spPr>
        <p:txBody>
          <a:bodyPr wrap="square" rtlCol="0">
            <a:spAutoFit/>
          </a:bodyPr>
          <a:lstStyle/>
          <a:p>
            <a:pPr algn="ctr"/>
            <a:r>
              <a:rPr lang="en-US"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Tiếng Việt:</a:t>
            </a:r>
            <a:endParaRPr lang="en-US" sz="6000" b="1" dirty="0">
              <a:ln w="0"/>
              <a:solidFill>
                <a:srgbClr val="FF0000"/>
              </a:solidFill>
              <a:effectLst>
                <a:reflection blurRad="6350" stA="53000" endA="300" endPos="35500" dir="5400000" sy="-90000" algn="bl" rotWithShape="0"/>
              </a:effectLst>
              <a:latin typeface="HP001 5 hàng" pitchFamily="34" charset="0"/>
              <a:cs typeface="Times New Roman" panose="02020603050405020304" pitchFamily="18" charset="0"/>
            </a:endParaRPr>
          </a:p>
          <a:p>
            <a:endParaRPr lang="en-US" sz="6000" b="1" dirty="0">
              <a:solidFill>
                <a:srgbClr val="0070C0"/>
              </a:solidFill>
              <a:latin typeface="Times New Roman" pitchFamily="18" charset="0"/>
              <a:cs typeface="Times New Roman" pitchFamily="18" charset="0"/>
            </a:endParaRPr>
          </a:p>
        </p:txBody>
      </p:sp>
      <p:cxnSp>
        <p:nvCxnSpPr>
          <p:cNvPr id="23" name="Straight Connector 22">
            <a:extLst>
              <a:ext uri="{FF2B5EF4-FFF2-40B4-BE49-F238E27FC236}">
                <a16:creationId xmlns:a16="http://schemas.microsoft.com/office/drawing/2014/main" id="{2D14A2B5-2F97-F4E6-4821-FD76BA1651E9}"/>
              </a:ext>
            </a:extLst>
          </p:cNvPr>
          <p:cNvCxnSpPr/>
          <p:nvPr/>
        </p:nvCxnSpPr>
        <p:spPr>
          <a:xfrm>
            <a:off x="7315200" y="2095500"/>
            <a:ext cx="37338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8">
            <a:extLst>
              <a:ext uri="{FF2B5EF4-FFF2-40B4-BE49-F238E27FC236}">
                <a16:creationId xmlns:a16="http://schemas.microsoft.com/office/drawing/2014/main" id="{87EFACD4-8050-146C-55B4-4EDB73F37840}"/>
              </a:ext>
            </a:extLst>
          </p:cNvPr>
          <p:cNvSpPr txBox="1"/>
          <p:nvPr/>
        </p:nvSpPr>
        <p:spPr>
          <a:xfrm>
            <a:off x="533400" y="2705100"/>
            <a:ext cx="17297400" cy="1107996"/>
          </a:xfrm>
          <a:prstGeom prst="rect">
            <a:avLst/>
          </a:prstGeom>
          <a:noFill/>
          <a:ln w="9525">
            <a:noFill/>
          </a:ln>
        </p:spPr>
        <p:txBody>
          <a:bodyPr wrap="square">
            <a:spAutoFit/>
          </a:bodyPr>
          <a:lstStyle/>
          <a:p>
            <a:pPr lvl="0">
              <a:defRPr/>
            </a:pPr>
            <a:r>
              <a:rPr kumimoji="0" lang="en-US" altLang="en-US" sz="6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r>
              <a:rPr kumimoji="0" lang="en-US" altLang="en-US" sz="6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BÀI</a:t>
            </a:r>
            <a:r>
              <a:rPr kumimoji="0" lang="en-US" altLang="en-US" sz="6000" b="1" i="0" u="none" strike="noStrike" kern="120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18: </a:t>
            </a:r>
            <a:r>
              <a:rPr kumimoji="0" lang="en-US" altLang="en-US" sz="6600" b="1" i="0" u="none" strike="noStrike" kern="1200" cap="none" spc="0" normalizeH="0" noProof="0" dirty="0" err="1">
                <a:ln>
                  <a:noFill/>
                </a:ln>
                <a:solidFill>
                  <a:srgbClr val="0000FF"/>
                </a:solidFill>
                <a:effectLst/>
                <a:uLnTx/>
                <a:uFillTx/>
                <a:latin typeface="Times New Roman" panose="02020603050405020304" pitchFamily="18" charset="0"/>
                <a:cs typeface="Times New Roman" panose="02020603050405020304" pitchFamily="18" charset="0"/>
              </a:rPr>
              <a:t>Tơ</a:t>
            </a:r>
            <a:r>
              <a:rPr kumimoji="0" lang="en-US" altLang="en-US" sz="6600" b="1" i="0" u="none" strike="noStrike" kern="120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6600" b="1" i="0" u="none" strike="noStrike" kern="1200" cap="none" spc="0" normalizeH="0" noProof="0" dirty="0" err="1">
                <a:ln>
                  <a:noFill/>
                </a:ln>
                <a:solidFill>
                  <a:srgbClr val="0000FF"/>
                </a:solidFill>
                <a:effectLst/>
                <a:uLnTx/>
                <a:uFillTx/>
                <a:latin typeface="Times New Roman" panose="02020603050405020304" pitchFamily="18" charset="0"/>
                <a:cs typeface="Times New Roman" panose="02020603050405020304" pitchFamily="18" charset="0"/>
              </a:rPr>
              <a:t>nhơ</a:t>
            </a:r>
            <a:r>
              <a:rPr kumimoji="0" lang="en-US" altLang="en-US" sz="6600" b="1" i="0" u="none" strike="noStrike" kern="120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6600" b="1" i="0" u="none" strike="noStrike" kern="1200" cap="none" spc="0" normalizeH="0" noProof="0" dirty="0" err="1">
                <a:ln>
                  <a:noFill/>
                </a:ln>
                <a:solidFill>
                  <a:srgbClr val="0000FF"/>
                </a:solidFill>
                <a:effectLst/>
                <a:uLnTx/>
                <a:uFillTx/>
                <a:latin typeface="Times New Roman" panose="02020603050405020304" pitchFamily="18" charset="0"/>
                <a:cs typeface="Times New Roman" panose="02020603050405020304" pitchFamily="18" charset="0"/>
              </a:rPr>
              <a:t>cậu</a:t>
            </a:r>
            <a:r>
              <a:rPr kumimoji="0" lang="en-US" altLang="en-US" sz="6600" b="1" i="0" u="none" strike="noStrike" kern="120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6000" b="1" i="0" u="none" strike="noStrike" kern="120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a:t>
            </a:r>
            <a:r>
              <a:rPr kumimoji="0" lang="en-US" altLang="en-US" sz="6000" b="1" i="0" u="none" strike="noStrike" kern="1200" cap="none" spc="0" normalizeH="0" noProof="0" dirty="0" err="1">
                <a:ln>
                  <a:noFill/>
                </a:ln>
                <a:solidFill>
                  <a:srgbClr val="0000FF"/>
                </a:solidFill>
                <a:effectLst/>
                <a:uLnTx/>
                <a:uFillTx/>
                <a:latin typeface="Times New Roman" panose="02020603050405020304" pitchFamily="18" charset="0"/>
                <a:cs typeface="Times New Roman" panose="02020603050405020304" pitchFamily="18" charset="0"/>
              </a:rPr>
              <a:t>Tiết</a:t>
            </a:r>
            <a:r>
              <a:rPr kumimoji="0" lang="en-US" altLang="en-US" sz="6000" b="1" i="0" u="none" strike="noStrike" kern="120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3)</a:t>
            </a:r>
            <a:endPar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976853"/>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5700"/>
            <a:ext cx="18288000" cy="1878341"/>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10789" y="8490349"/>
            <a:ext cx="4469456" cy="1306010"/>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256514" y="8872319"/>
            <a:ext cx="18288000" cy="1103195"/>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3951" y="0"/>
            <a:ext cx="3454049" cy="3277823"/>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0"/>
            <a:ext cx="2697854" cy="3256031"/>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7210" y="1187144"/>
            <a:ext cx="3233580" cy="942977"/>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731" y="1057046"/>
            <a:ext cx="2220800" cy="942977"/>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9221861"/>
            <a:ext cx="18288000" cy="1065143"/>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 y="7791403"/>
            <a:ext cx="4188389" cy="1632512"/>
          </a:xfrm>
          <a:prstGeom prst="rect">
            <a:avLst/>
          </a:prstGeom>
        </p:spPr>
      </p:pic>
      <p:pic>
        <p:nvPicPr>
          <p:cNvPr id="22" name="图片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16" y="5942982"/>
            <a:ext cx="3396359" cy="4162896"/>
          </a:xfrm>
          <a:prstGeom prst="rect">
            <a:avLst/>
          </a:prstGeom>
        </p:spPr>
      </p:pic>
      <p:pic>
        <p:nvPicPr>
          <p:cNvPr id="16" name="图片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 y="9559212"/>
            <a:ext cx="18544514" cy="727788"/>
          </a:xfrm>
          <a:prstGeom prst="rect">
            <a:avLst/>
          </a:prstGeom>
        </p:spPr>
      </p:pic>
      <p:sp>
        <p:nvSpPr>
          <p:cNvPr id="19" name="TextBox 18"/>
          <p:cNvSpPr txBox="1"/>
          <p:nvPr/>
        </p:nvSpPr>
        <p:spPr>
          <a:xfrm>
            <a:off x="2133600" y="0"/>
            <a:ext cx="14401800" cy="1800487"/>
          </a:xfrm>
          <a:prstGeom prst="rect">
            <a:avLst/>
          </a:prstGeom>
          <a:noFill/>
        </p:spPr>
        <p:txBody>
          <a:bodyPr wrap="square" lIns="137148" tIns="68577" rIns="137148" bIns="68577" rtlCol="0">
            <a:spAutoFit/>
          </a:bodyPr>
          <a:lstStyle/>
          <a:p>
            <a:pPr algn="ctr"/>
            <a:r>
              <a:rPr lang="en-US" sz="6000" b="1" dirty="0" err="1">
                <a:latin typeface="Times New Roman" pitchFamily="18" charset="0"/>
                <a:cs typeface="Times New Roman" pitchFamily="18" charset="0"/>
              </a:rPr>
              <a:t>Thứ</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Tư</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ngày</a:t>
            </a:r>
            <a:r>
              <a:rPr lang="en-US" sz="6000" b="1" dirty="0">
                <a:latin typeface="Times New Roman" pitchFamily="18" charset="0"/>
                <a:cs typeface="Times New Roman" pitchFamily="18" charset="0"/>
              </a:rPr>
              <a:t> 13 </a:t>
            </a:r>
            <a:r>
              <a:rPr lang="en-US" sz="6000" b="1" dirty="0" err="1">
                <a:latin typeface="Times New Roman" pitchFamily="18" charset="0"/>
                <a:cs typeface="Times New Roman" pitchFamily="18" charset="0"/>
              </a:rPr>
              <a:t>tháng</a:t>
            </a:r>
            <a:r>
              <a:rPr lang="en-US" sz="6000" b="1" dirty="0">
                <a:latin typeface="Times New Roman" pitchFamily="18" charset="0"/>
                <a:cs typeface="Times New Roman" pitchFamily="18" charset="0"/>
              </a:rPr>
              <a:t> 11 </a:t>
            </a:r>
            <a:r>
              <a:rPr lang="en-US" sz="6000" b="1" dirty="0" err="1">
                <a:latin typeface="Times New Roman" pitchFamily="18" charset="0"/>
                <a:cs typeface="Times New Roman" pitchFamily="18" charset="0"/>
              </a:rPr>
              <a:t>năm</a:t>
            </a:r>
            <a:r>
              <a:rPr lang="en-US" sz="6000" b="1" dirty="0">
                <a:latin typeface="Times New Roman" pitchFamily="18" charset="0"/>
                <a:cs typeface="Times New Roman" pitchFamily="18" charset="0"/>
              </a:rPr>
              <a:t> 2024</a:t>
            </a:r>
          </a:p>
          <a:p>
            <a:pPr algn="ctr"/>
            <a:r>
              <a:rPr lang="en-US" sz="4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sp>
        <p:nvSpPr>
          <p:cNvPr id="15" name="TextBox 14"/>
          <p:cNvSpPr txBox="1"/>
          <p:nvPr/>
        </p:nvSpPr>
        <p:spPr>
          <a:xfrm>
            <a:off x="0" y="2908637"/>
            <a:ext cx="11353800" cy="1015663"/>
          </a:xfrm>
          <a:prstGeom prst="rect">
            <a:avLst/>
          </a:prstGeom>
          <a:noFill/>
        </p:spPr>
        <p:txBody>
          <a:bodyPr wrap="square" rtlCol="0">
            <a:spAutoFit/>
          </a:bodyPr>
          <a:lstStyle/>
          <a:p>
            <a:pPr algn="ctr"/>
            <a:r>
              <a:rPr lang="en-US" sz="6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1.Nghe</a:t>
            </a:r>
            <a:r>
              <a:rPr lang="en-US"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 viết : Tớ nhớ cậu</a:t>
            </a:r>
            <a:endParaRPr lang="en-US" sz="6000" b="1" dirty="0">
              <a:ln w="0"/>
              <a:solidFill>
                <a:srgbClr val="FF0000"/>
              </a:solidFill>
              <a:effectLst>
                <a:reflection blurRad="6350" stA="53000" endA="300" endPos="35500" dir="5400000" sy="-90000" algn="bl" rotWithShape="0"/>
              </a:effectLst>
              <a:latin typeface="HP001 5 hàng" pitchFamily="34" charset="0"/>
              <a:cs typeface="Times New Roman" panose="02020603050405020304" pitchFamily="18" charset="0"/>
            </a:endParaRPr>
          </a:p>
        </p:txBody>
      </p:sp>
      <p:sp>
        <p:nvSpPr>
          <p:cNvPr id="18" name="TextBox 17"/>
          <p:cNvSpPr txBox="1"/>
          <p:nvPr/>
        </p:nvSpPr>
        <p:spPr>
          <a:xfrm>
            <a:off x="4953000" y="1181100"/>
            <a:ext cx="8153400" cy="1938992"/>
          </a:xfrm>
          <a:prstGeom prst="rect">
            <a:avLst/>
          </a:prstGeom>
          <a:noFill/>
        </p:spPr>
        <p:txBody>
          <a:bodyPr wrap="square" rtlCol="0">
            <a:spAutoFit/>
          </a:bodyPr>
          <a:lstStyle/>
          <a:p>
            <a:pPr algn="ctr"/>
            <a:r>
              <a:rPr lang="en-US"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Tiếng Việt:</a:t>
            </a:r>
            <a:endParaRPr lang="en-US" sz="6000" b="1" dirty="0">
              <a:ln w="0"/>
              <a:solidFill>
                <a:srgbClr val="FF0000"/>
              </a:solidFill>
              <a:effectLst>
                <a:reflection blurRad="6350" stA="53000" endA="300" endPos="35500" dir="5400000" sy="-90000" algn="bl" rotWithShape="0"/>
              </a:effectLst>
              <a:latin typeface="HP001 5 hàng" pitchFamily="34" charset="0"/>
              <a:cs typeface="Times New Roman" panose="02020603050405020304" pitchFamily="18" charset="0"/>
            </a:endParaRPr>
          </a:p>
          <a:p>
            <a:endParaRPr lang="en-US" sz="6000" b="1" dirty="0">
              <a:solidFill>
                <a:srgbClr val="0070C0"/>
              </a:solidFill>
              <a:latin typeface="Times New Roman" pitchFamily="18" charset="0"/>
              <a:cs typeface="Times New Roman" pitchFamily="18" charset="0"/>
            </a:endParaRPr>
          </a:p>
        </p:txBody>
      </p:sp>
      <p:cxnSp>
        <p:nvCxnSpPr>
          <p:cNvPr id="23" name="Straight Connector 22"/>
          <p:cNvCxnSpPr/>
          <p:nvPr/>
        </p:nvCxnSpPr>
        <p:spPr>
          <a:xfrm>
            <a:off x="7162800" y="2019300"/>
            <a:ext cx="37338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8"/>
          <p:cNvSpPr txBox="1"/>
          <p:nvPr/>
        </p:nvSpPr>
        <p:spPr>
          <a:xfrm>
            <a:off x="533400" y="4017645"/>
            <a:ext cx="17297400" cy="3785652"/>
          </a:xfrm>
          <a:prstGeom prst="rect">
            <a:avLst/>
          </a:prstGeom>
          <a:noFill/>
          <a:ln w="9525">
            <a:noFill/>
          </a:ln>
        </p:spPr>
        <p:txBody>
          <a:bodyPr wrap="square">
            <a:spAutoFit/>
          </a:bodyPr>
          <a:lstStyle/>
          <a:p>
            <a:pPr lvl="0">
              <a:defRPr/>
            </a:pPr>
            <a:r>
              <a:rPr kumimoji="0" lang="en-US" altLang="en-US" sz="6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Kiến là bạn thân của sóc. Hằng ngày, hai bạn </a:t>
            </a:r>
            <a:r>
              <a:rPr lang="en-US" altLang="en-US" sz="6000" b="1" dirty="0">
                <a:solidFill>
                  <a:srgbClr val="0000FF"/>
                </a:solidFill>
                <a:latin typeface="HP001 4 hàng" panose="020B0603050302020204" pitchFamily="34" charset="0"/>
              </a:rPr>
              <a:t>rủ nhau đi học. Một ngày nọ, nhà kiến chuyển sang cánh rừng khác. Sóc và kiến rất buồn. Hai bạn tìm cách gửi thư cho nhau để bày tỏ nỗi nhớ.</a:t>
            </a: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p>
        </p:txBody>
      </p:sp>
      <p:sp>
        <p:nvSpPr>
          <p:cNvPr id="24" name="Cloud Callout 23"/>
          <p:cNvSpPr/>
          <p:nvPr/>
        </p:nvSpPr>
        <p:spPr>
          <a:xfrm>
            <a:off x="0" y="7848600"/>
            <a:ext cx="9982200" cy="2628900"/>
          </a:xfrm>
          <a:prstGeom prst="cloudCallout">
            <a:avLst>
              <a:gd name="adj1" fmla="val 32775"/>
              <a:gd name="adj2" fmla="val 59253"/>
            </a:avLst>
          </a:prstGeom>
          <a:solidFill>
            <a:srgbClr val="FFFFF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6000" b="1" dirty="0">
                <a:solidFill>
                  <a:srgbClr val="FF0000"/>
                </a:solidFill>
                <a:latin typeface="Times New Roman" pitchFamily="18" charset="0"/>
                <a:cs typeface="Times New Roman" pitchFamily="18" charset="0"/>
              </a:rPr>
              <a:t>Vì sao sóc và kiến buồn ?</a:t>
            </a:r>
            <a:endParaRPr lang="en-US" sz="6000" b="1" dirty="0">
              <a:solidFill>
                <a:srgbClr val="FF0000"/>
              </a:solidFill>
              <a:latin typeface="Times New Roman" pitchFamily="18" charset="0"/>
              <a:cs typeface="Times New Roman" pitchFamily="18" charset="0"/>
            </a:endParaRPr>
          </a:p>
        </p:txBody>
      </p:sp>
      <p:sp>
        <p:nvSpPr>
          <p:cNvPr id="25" name="Cloud Callout 24"/>
          <p:cNvSpPr/>
          <p:nvPr/>
        </p:nvSpPr>
        <p:spPr>
          <a:xfrm>
            <a:off x="7315200" y="7696200"/>
            <a:ext cx="10972800" cy="2628900"/>
          </a:xfrm>
          <a:prstGeom prst="cloudCallout">
            <a:avLst>
              <a:gd name="adj1" fmla="val 32775"/>
              <a:gd name="adj2" fmla="val 59253"/>
            </a:avLst>
          </a:prstGeom>
          <a:solidFill>
            <a:srgbClr val="FFFFF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6000" b="1" dirty="0">
                <a:solidFill>
                  <a:srgbClr val="FF0000"/>
                </a:solidFill>
                <a:latin typeface="Times New Roman" pitchFamily="18" charset="0"/>
                <a:cs typeface="Times New Roman" pitchFamily="18" charset="0"/>
              </a:rPr>
              <a:t>Hai bạn bày tỏ nỗi nhớ bằng cách nào ? </a:t>
            </a:r>
            <a:endParaRPr lang="en-US" sz="6000" b="1" dirty="0">
              <a:solidFill>
                <a:srgbClr val="FF0000"/>
              </a:solidFill>
              <a:latin typeface="Times New Roman" pitchFamily="18" charset="0"/>
              <a:cs typeface="Times New Roman" pitchFamily="18" charset="0"/>
            </a:endParaRPr>
          </a:p>
        </p:txBody>
      </p:sp>
      <p:cxnSp>
        <p:nvCxnSpPr>
          <p:cNvPr id="27" name="Straight Connector 26"/>
          <p:cNvCxnSpPr>
            <a:cxnSpLocks/>
          </p:cNvCxnSpPr>
          <p:nvPr/>
        </p:nvCxnSpPr>
        <p:spPr>
          <a:xfrm>
            <a:off x="9372600" y="5753100"/>
            <a:ext cx="8001000" cy="0"/>
          </a:xfrm>
          <a:prstGeom prst="line">
            <a:avLst/>
          </a:prstGeom>
          <a:ln w="3492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615176" y="6667500"/>
            <a:ext cx="3194824" cy="0"/>
          </a:xfrm>
          <a:prstGeom prst="line">
            <a:avLst/>
          </a:prstGeom>
          <a:ln w="3492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a:off x="11353800" y="6667500"/>
            <a:ext cx="5867400" cy="0"/>
          </a:xfrm>
          <a:prstGeom prst="line">
            <a:avLst/>
          </a:prstGeom>
          <a:ln w="3492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flipV="1">
            <a:off x="891727" y="7616601"/>
            <a:ext cx="9649448" cy="41499"/>
          </a:xfrm>
          <a:prstGeom prst="line">
            <a:avLst/>
          </a:prstGeom>
          <a:ln w="34925"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8">
            <a:extLst>
              <a:ext uri="{FF2B5EF4-FFF2-40B4-BE49-F238E27FC236}">
                <a16:creationId xmlns:a16="http://schemas.microsoft.com/office/drawing/2014/main" id="{87EFACD4-8050-146C-55B4-4EDB73F37840}"/>
              </a:ext>
            </a:extLst>
          </p:cNvPr>
          <p:cNvSpPr txBox="1"/>
          <p:nvPr/>
        </p:nvSpPr>
        <p:spPr>
          <a:xfrm>
            <a:off x="228600" y="2019300"/>
            <a:ext cx="14015224" cy="1107996"/>
          </a:xfrm>
          <a:prstGeom prst="rect">
            <a:avLst/>
          </a:prstGeom>
          <a:noFill/>
          <a:ln w="9525">
            <a:noFill/>
          </a:ln>
        </p:spPr>
        <p:txBody>
          <a:bodyPr wrap="square">
            <a:spAutoFit/>
          </a:bodyPr>
          <a:lstStyle/>
          <a:p>
            <a:pPr lvl="0">
              <a:defRPr/>
            </a:pPr>
            <a:r>
              <a:rPr kumimoji="0" lang="en-US" altLang="en-US" sz="6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r>
              <a:rPr kumimoji="0" lang="en-US" altLang="en-US" sz="6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BÀI</a:t>
            </a:r>
            <a:r>
              <a:rPr kumimoji="0" lang="en-US" altLang="en-US" sz="6000" b="1" i="0" u="none" strike="noStrike" kern="120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18: </a:t>
            </a:r>
            <a:r>
              <a:rPr kumimoji="0" lang="en-US" altLang="en-US" sz="6600" b="1" i="0" u="none" strike="noStrike" kern="1200" cap="none" spc="0" normalizeH="0" noProof="0" dirty="0" err="1">
                <a:ln>
                  <a:noFill/>
                </a:ln>
                <a:solidFill>
                  <a:srgbClr val="0000FF"/>
                </a:solidFill>
                <a:effectLst/>
                <a:uLnTx/>
                <a:uFillTx/>
                <a:latin typeface="Times New Roman" panose="02020603050405020304" pitchFamily="18" charset="0"/>
                <a:cs typeface="Times New Roman" panose="02020603050405020304" pitchFamily="18" charset="0"/>
              </a:rPr>
              <a:t>Tơ</a:t>
            </a:r>
            <a:r>
              <a:rPr kumimoji="0" lang="en-US" altLang="en-US" sz="6600" b="1" i="0" u="none" strike="noStrike" kern="120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6600" b="1" i="0" u="none" strike="noStrike" kern="1200" cap="none" spc="0" normalizeH="0" noProof="0" dirty="0" err="1">
                <a:ln>
                  <a:noFill/>
                </a:ln>
                <a:solidFill>
                  <a:srgbClr val="0000FF"/>
                </a:solidFill>
                <a:effectLst/>
                <a:uLnTx/>
                <a:uFillTx/>
                <a:latin typeface="Times New Roman" panose="02020603050405020304" pitchFamily="18" charset="0"/>
                <a:cs typeface="Times New Roman" panose="02020603050405020304" pitchFamily="18" charset="0"/>
              </a:rPr>
              <a:t>nhơ</a:t>
            </a:r>
            <a:r>
              <a:rPr kumimoji="0" lang="en-US" altLang="en-US" sz="6600" b="1" i="0" u="none" strike="noStrike" kern="120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6600" b="1" i="0" u="none" strike="noStrike" kern="1200" cap="none" spc="0" normalizeH="0" noProof="0" dirty="0" err="1">
                <a:ln>
                  <a:noFill/>
                </a:ln>
                <a:solidFill>
                  <a:srgbClr val="0000FF"/>
                </a:solidFill>
                <a:effectLst/>
                <a:uLnTx/>
                <a:uFillTx/>
                <a:latin typeface="Times New Roman" panose="02020603050405020304" pitchFamily="18" charset="0"/>
                <a:cs typeface="Times New Roman" panose="02020603050405020304" pitchFamily="18" charset="0"/>
              </a:rPr>
              <a:t>cậu</a:t>
            </a:r>
            <a:r>
              <a:rPr kumimoji="0" lang="en-US" altLang="en-US" sz="6600" b="1" i="0" u="none" strike="noStrike" kern="120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6000" b="1" i="0" u="none" strike="noStrike" kern="120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a:t>
            </a:r>
            <a:r>
              <a:rPr kumimoji="0" lang="en-US" altLang="en-US" sz="6000" b="1" i="0" u="none" strike="noStrike" kern="1200" cap="none" spc="0" normalizeH="0" noProof="0" dirty="0" err="1">
                <a:ln>
                  <a:noFill/>
                </a:ln>
                <a:solidFill>
                  <a:srgbClr val="0000FF"/>
                </a:solidFill>
                <a:effectLst/>
                <a:uLnTx/>
                <a:uFillTx/>
                <a:latin typeface="Times New Roman" panose="02020603050405020304" pitchFamily="18" charset="0"/>
                <a:cs typeface="Times New Roman" panose="02020603050405020304" pitchFamily="18" charset="0"/>
              </a:rPr>
              <a:t>Tiết</a:t>
            </a:r>
            <a:r>
              <a:rPr kumimoji="0" lang="en-US" altLang="en-US" sz="6000" b="1" i="0" u="none" strike="noStrike" kern="120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3)</a:t>
            </a:r>
            <a:endPar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1546572"/>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par>
                                <p:cTn id="28" presetID="5" presetClass="exit" presetSubtype="10" fill="hold" nodeType="withEffect">
                                  <p:stCondLst>
                                    <p:cond delay="0"/>
                                  </p:stCondLst>
                                  <p:childTnLst>
                                    <p:animEffect transition="out" filter="checkerboard(across)">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par>
                                <p:cTn id="31" presetID="5" presetClass="exit" presetSubtype="10" fill="hold" nodeType="withEffect">
                                  <p:stCondLst>
                                    <p:cond delay="0"/>
                                  </p:stCondLst>
                                  <p:childTnLst>
                                    <p:animEffect transition="out" filter="checkerboard(across)">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4" grpId="0" animBg="1"/>
      <p:bldP spid="24" grpId="1" animBg="1"/>
      <p:bldP spid="25" grpId="0" animBg="1"/>
      <p:bldP spid="2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789" y="8490349"/>
            <a:ext cx="4469456" cy="1306010"/>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t="52213"/>
          <a:stretch>
            <a:fillRect/>
          </a:stretch>
        </p:blipFill>
        <p:spPr>
          <a:xfrm>
            <a:off x="256514" y="8872319"/>
            <a:ext cx="18288000" cy="110319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33951" y="0"/>
            <a:ext cx="3454049" cy="3277823"/>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0"/>
            <a:ext cx="2697854" cy="3256031"/>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7210" y="1187144"/>
            <a:ext cx="3233580" cy="94297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731" y="1057046"/>
            <a:ext cx="2220800" cy="942977"/>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9221861"/>
            <a:ext cx="18288000" cy="1065143"/>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 y="7791403"/>
            <a:ext cx="4188389" cy="1632512"/>
          </a:xfrm>
          <a:prstGeom prst="rect">
            <a:avLst/>
          </a:prstGeom>
        </p:spPr>
      </p:pic>
      <p:pic>
        <p:nvPicPr>
          <p:cNvPr id="22" name="图片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616" y="5942982"/>
            <a:ext cx="3396359" cy="4162896"/>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 y="9559212"/>
            <a:ext cx="18544514" cy="727788"/>
          </a:xfrm>
          <a:prstGeom prst="rect">
            <a:avLst/>
          </a:prstGeom>
        </p:spPr>
      </p:pic>
      <p:sp>
        <p:nvSpPr>
          <p:cNvPr id="19" name="TextBox 18"/>
          <p:cNvSpPr txBox="1"/>
          <p:nvPr/>
        </p:nvSpPr>
        <p:spPr>
          <a:xfrm>
            <a:off x="2133600" y="0"/>
            <a:ext cx="14401800" cy="1800487"/>
          </a:xfrm>
          <a:prstGeom prst="rect">
            <a:avLst/>
          </a:prstGeom>
          <a:noFill/>
        </p:spPr>
        <p:txBody>
          <a:bodyPr wrap="square" lIns="137148" tIns="68577" rIns="137148" bIns="68577" rtlCol="0">
            <a:spAutoFit/>
          </a:bodyPr>
          <a:lstStyle/>
          <a:p>
            <a:pPr algn="ctr"/>
            <a:r>
              <a:rPr lang="en-US" sz="6000" b="1" dirty="0" err="1">
                <a:latin typeface="Times New Roman" pitchFamily="18" charset="0"/>
                <a:cs typeface="Times New Roman" pitchFamily="18" charset="0"/>
              </a:rPr>
              <a:t>Thứ</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Tư</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ngày</a:t>
            </a:r>
            <a:r>
              <a:rPr lang="en-US" sz="6000" b="1" dirty="0">
                <a:latin typeface="Times New Roman" pitchFamily="18" charset="0"/>
                <a:cs typeface="Times New Roman" pitchFamily="18" charset="0"/>
              </a:rPr>
              <a:t> 13 </a:t>
            </a:r>
            <a:r>
              <a:rPr lang="en-US" sz="6000" b="1" dirty="0" err="1">
                <a:latin typeface="Times New Roman" pitchFamily="18" charset="0"/>
                <a:cs typeface="Times New Roman" pitchFamily="18" charset="0"/>
              </a:rPr>
              <a:t>tháng</a:t>
            </a:r>
            <a:r>
              <a:rPr lang="en-US" sz="6000" b="1" dirty="0">
                <a:latin typeface="Times New Roman" pitchFamily="18" charset="0"/>
                <a:cs typeface="Times New Roman" pitchFamily="18" charset="0"/>
              </a:rPr>
              <a:t> 11 </a:t>
            </a:r>
            <a:r>
              <a:rPr lang="en-US" sz="6000" b="1" dirty="0" err="1">
                <a:latin typeface="Times New Roman" pitchFamily="18" charset="0"/>
                <a:cs typeface="Times New Roman" pitchFamily="18" charset="0"/>
              </a:rPr>
              <a:t>năm</a:t>
            </a:r>
            <a:r>
              <a:rPr lang="en-US" sz="6000" b="1" dirty="0">
                <a:latin typeface="Times New Roman" pitchFamily="18" charset="0"/>
                <a:cs typeface="Times New Roman" pitchFamily="18" charset="0"/>
              </a:rPr>
              <a:t> 2024</a:t>
            </a:r>
          </a:p>
          <a:p>
            <a:pPr algn="ctr"/>
            <a:r>
              <a:rPr lang="en-US" sz="4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sp>
        <p:nvSpPr>
          <p:cNvPr id="15" name="TextBox 14"/>
          <p:cNvSpPr txBox="1"/>
          <p:nvPr/>
        </p:nvSpPr>
        <p:spPr>
          <a:xfrm>
            <a:off x="3886200" y="2095500"/>
            <a:ext cx="11353800" cy="1938992"/>
          </a:xfrm>
          <a:prstGeom prst="rect">
            <a:avLst/>
          </a:prstGeom>
          <a:noFill/>
        </p:spPr>
        <p:txBody>
          <a:bodyPr wrap="square" rtlCol="0">
            <a:spAutoFit/>
          </a:bodyPr>
          <a:lstStyle/>
          <a:p>
            <a:pPr algn="ctr"/>
            <a:r>
              <a:rPr lang="en-US"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Nghe – viết : Tớ nhớ cậu</a:t>
            </a:r>
            <a:endParaRPr lang="en-US" sz="6000" b="1" dirty="0">
              <a:ln w="0"/>
              <a:solidFill>
                <a:srgbClr val="FF0000"/>
              </a:solidFill>
              <a:effectLst>
                <a:reflection blurRad="6350" stA="53000" endA="300" endPos="35500" dir="5400000" sy="-90000" algn="bl" rotWithShape="0"/>
              </a:effectLst>
              <a:latin typeface="HP001 5 hàng" pitchFamily="34" charset="0"/>
              <a:cs typeface="Times New Roman" panose="02020603050405020304" pitchFamily="18" charset="0"/>
            </a:endParaRPr>
          </a:p>
          <a:p>
            <a:endParaRPr lang="en-US" sz="6000" b="1" dirty="0">
              <a:solidFill>
                <a:srgbClr val="0070C0"/>
              </a:solidFill>
              <a:latin typeface="Times New Roman" pitchFamily="18" charset="0"/>
              <a:cs typeface="Times New Roman" pitchFamily="18" charset="0"/>
            </a:endParaRPr>
          </a:p>
        </p:txBody>
      </p:sp>
      <p:sp>
        <p:nvSpPr>
          <p:cNvPr id="18" name="TextBox 17"/>
          <p:cNvSpPr txBox="1"/>
          <p:nvPr/>
        </p:nvSpPr>
        <p:spPr>
          <a:xfrm>
            <a:off x="4876800" y="952500"/>
            <a:ext cx="8153400" cy="1938992"/>
          </a:xfrm>
          <a:prstGeom prst="rect">
            <a:avLst/>
          </a:prstGeom>
          <a:noFill/>
        </p:spPr>
        <p:txBody>
          <a:bodyPr wrap="square" rtlCol="0">
            <a:spAutoFit/>
          </a:bodyPr>
          <a:lstStyle/>
          <a:p>
            <a:pPr algn="ctr"/>
            <a:r>
              <a:rPr lang="en-US"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Tiếng Việt:</a:t>
            </a:r>
            <a:endParaRPr lang="en-US" sz="6000" b="1" dirty="0">
              <a:ln w="0"/>
              <a:solidFill>
                <a:srgbClr val="FF0000"/>
              </a:solidFill>
              <a:effectLst>
                <a:reflection blurRad="6350" stA="53000" endA="300" endPos="35500" dir="5400000" sy="-90000" algn="bl" rotWithShape="0"/>
              </a:effectLst>
              <a:latin typeface="HP001 5 hàng" pitchFamily="34" charset="0"/>
              <a:cs typeface="Times New Roman" panose="02020603050405020304" pitchFamily="18" charset="0"/>
            </a:endParaRPr>
          </a:p>
          <a:p>
            <a:endParaRPr lang="en-US" sz="6000" b="1" dirty="0">
              <a:solidFill>
                <a:srgbClr val="0070C0"/>
              </a:solidFill>
              <a:latin typeface="Times New Roman" pitchFamily="18" charset="0"/>
              <a:cs typeface="Times New Roman" pitchFamily="18" charset="0"/>
            </a:endParaRPr>
          </a:p>
        </p:txBody>
      </p:sp>
      <p:cxnSp>
        <p:nvCxnSpPr>
          <p:cNvPr id="23" name="Straight Connector 22"/>
          <p:cNvCxnSpPr/>
          <p:nvPr/>
        </p:nvCxnSpPr>
        <p:spPr>
          <a:xfrm>
            <a:off x="7162800" y="1789112"/>
            <a:ext cx="37338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09600" y="3314700"/>
            <a:ext cx="17678400" cy="3785652"/>
          </a:xfrm>
          <a:prstGeom prst="rect">
            <a:avLst/>
          </a:prstGeom>
        </p:spPr>
        <p:txBody>
          <a:bodyPr wrap="square">
            <a:spAutoFit/>
          </a:bodyPr>
          <a:lstStyle/>
          <a:p>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Kiến</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là</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bạn</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thân</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của</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sóc</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Hằng</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ngày</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hai</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bạn</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rủ</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nhau</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đi</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học</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Một</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ngày</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nọ</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nhà</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kiến</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chuyển</a:t>
            </a:r>
            <a:r>
              <a:rPr lang="en-US" altLang="en-US" sz="6000" b="1" dirty="0">
                <a:solidFill>
                  <a:srgbClr val="0000FF"/>
                </a:solidFill>
                <a:latin typeface="HP001 4 hàng" panose="020B0603050302020204" pitchFamily="34" charset="0"/>
              </a:rPr>
              <a:t> sang </a:t>
            </a:r>
            <a:r>
              <a:rPr lang="en-US" altLang="en-US" sz="6000" b="1" dirty="0" err="1">
                <a:solidFill>
                  <a:srgbClr val="0000FF"/>
                </a:solidFill>
                <a:latin typeface="HP001 4 hàng" panose="020B0603050302020204" pitchFamily="34" charset="0"/>
              </a:rPr>
              <a:t>cánh</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rừng</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khác</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Sóc</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và</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kiến</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rất</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buồn</a:t>
            </a:r>
            <a:r>
              <a:rPr lang="en-US" altLang="en-US" sz="6000" b="1" dirty="0">
                <a:solidFill>
                  <a:srgbClr val="0000FF"/>
                </a:solidFill>
                <a:latin typeface="HP001 4 hàng" panose="020B0603050302020204" pitchFamily="34" charset="0"/>
              </a:rPr>
              <a:t>. Hai </a:t>
            </a:r>
            <a:r>
              <a:rPr lang="en-US" altLang="en-US" sz="6000" b="1" dirty="0" err="1">
                <a:solidFill>
                  <a:srgbClr val="0000FF"/>
                </a:solidFill>
                <a:latin typeface="HP001 4 hàng" panose="020B0603050302020204" pitchFamily="34" charset="0"/>
              </a:rPr>
              <a:t>bạn</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tìm</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cách</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gửi</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thư</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cho</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nhau</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để</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bày</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tỏ</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nỗi</a:t>
            </a:r>
            <a:r>
              <a:rPr lang="en-US" altLang="en-US" sz="6000" b="1" dirty="0">
                <a:solidFill>
                  <a:srgbClr val="0000FF"/>
                </a:solidFill>
                <a:latin typeface="HP001 4 hàng" panose="020B0603050302020204" pitchFamily="34" charset="0"/>
              </a:rPr>
              <a:t> </a:t>
            </a:r>
            <a:r>
              <a:rPr lang="en-US" altLang="en-US" sz="6000" b="1" dirty="0" err="1">
                <a:solidFill>
                  <a:srgbClr val="0000FF"/>
                </a:solidFill>
                <a:latin typeface="HP001 4 hàng" panose="020B0603050302020204" pitchFamily="34" charset="0"/>
              </a:rPr>
              <a:t>nhớ</a:t>
            </a:r>
            <a:r>
              <a:rPr lang="en-US" altLang="en-US" sz="6000" b="1" dirty="0">
                <a:solidFill>
                  <a:srgbClr val="0000FF"/>
                </a:solidFill>
                <a:latin typeface="HP001 4 hàng" panose="020B0603050302020204" pitchFamily="34" charset="0"/>
              </a:rPr>
              <a:t>.</a:t>
            </a:r>
            <a:r>
              <a:rPr lang="en-US" altLang="en-US" sz="4000" b="1" dirty="0">
                <a:solidFill>
                  <a:srgbClr val="0000FF"/>
                </a:solidFill>
                <a:latin typeface="HP001 4 hàng" panose="020B0603050302020204" pitchFamily="34" charset="0"/>
              </a:rPr>
              <a:t> </a:t>
            </a:r>
            <a:endParaRPr lang="en-US" sz="6000" dirty="0">
              <a:solidFill>
                <a:srgbClr val="0000FF"/>
              </a:solidFill>
            </a:endParaRPr>
          </a:p>
        </p:txBody>
      </p:sp>
      <p:sp>
        <p:nvSpPr>
          <p:cNvPr id="2" name="TextBox 1"/>
          <p:cNvSpPr txBox="1"/>
          <p:nvPr/>
        </p:nvSpPr>
        <p:spPr>
          <a:xfrm>
            <a:off x="1905000" y="3297414"/>
            <a:ext cx="1524000" cy="1015663"/>
          </a:xfrm>
          <a:prstGeom prst="rect">
            <a:avLst/>
          </a:prstGeom>
          <a:noFill/>
        </p:spPr>
        <p:txBody>
          <a:bodyPr wrap="square" rtlCol="0">
            <a:spAutoFit/>
          </a:bodyPr>
          <a:lstStyle/>
          <a:p>
            <a:r>
              <a:rPr lang="en-US" sz="6000" b="1" dirty="0" err="1">
                <a:solidFill>
                  <a:srgbClr val="FF0000"/>
                </a:solidFill>
                <a:latin typeface="HP001 4 hàng" panose="020B0603050302020204" pitchFamily="34" charset="0"/>
              </a:rPr>
              <a:t>iên</a:t>
            </a:r>
            <a:endParaRPr lang="en-US" sz="6000" b="1" dirty="0">
              <a:solidFill>
                <a:srgbClr val="FF0000"/>
              </a:solidFill>
              <a:latin typeface="HP001 4 hàng" panose="020B0603050302020204" pitchFamily="34" charset="0"/>
            </a:endParaRPr>
          </a:p>
        </p:txBody>
      </p:sp>
      <p:sp>
        <p:nvSpPr>
          <p:cNvPr id="24" name="TextBox 23"/>
          <p:cNvSpPr txBox="1"/>
          <p:nvPr/>
        </p:nvSpPr>
        <p:spPr>
          <a:xfrm>
            <a:off x="9982200" y="3289637"/>
            <a:ext cx="1524000" cy="1015663"/>
          </a:xfrm>
          <a:prstGeom prst="rect">
            <a:avLst/>
          </a:prstGeom>
          <a:noFill/>
        </p:spPr>
        <p:txBody>
          <a:bodyPr wrap="square" rtlCol="0">
            <a:spAutoFit/>
          </a:bodyPr>
          <a:lstStyle/>
          <a:p>
            <a:r>
              <a:rPr lang="en-US" sz="6000" b="1" dirty="0" err="1">
                <a:solidFill>
                  <a:srgbClr val="FF0000"/>
                </a:solidFill>
                <a:latin typeface="HP001 4 hàng" panose="020B0603050302020204" pitchFamily="34" charset="0"/>
              </a:rPr>
              <a:t>ăng</a:t>
            </a:r>
            <a:endParaRPr lang="en-US" sz="6000" b="1" dirty="0">
              <a:solidFill>
                <a:srgbClr val="FF0000"/>
              </a:solidFill>
              <a:latin typeface="HP001 4 hàng" panose="020B0603050302020204" pitchFamily="34" charset="0"/>
            </a:endParaRPr>
          </a:p>
        </p:txBody>
      </p:sp>
      <p:sp>
        <p:nvSpPr>
          <p:cNvPr id="25" name="TextBox 24"/>
          <p:cNvSpPr txBox="1"/>
          <p:nvPr/>
        </p:nvSpPr>
        <p:spPr>
          <a:xfrm>
            <a:off x="12716941" y="4229100"/>
            <a:ext cx="2117010" cy="1015663"/>
          </a:xfrm>
          <a:prstGeom prst="rect">
            <a:avLst/>
          </a:prstGeom>
          <a:noFill/>
        </p:spPr>
        <p:txBody>
          <a:bodyPr wrap="square" rtlCol="0">
            <a:spAutoFit/>
          </a:bodyPr>
          <a:lstStyle/>
          <a:p>
            <a:r>
              <a:rPr lang="en-US" sz="6000" b="1" dirty="0" err="1">
                <a:solidFill>
                  <a:srgbClr val="FF0000"/>
                </a:solidFill>
                <a:latin typeface="HP001 4 hàng" panose="020B0603050302020204" pitchFamily="34" charset="0"/>
              </a:rPr>
              <a:t>uyên</a:t>
            </a:r>
            <a:endParaRPr lang="en-US" sz="6000" b="1" dirty="0">
              <a:solidFill>
                <a:srgbClr val="FF0000"/>
              </a:solidFill>
              <a:latin typeface="HP001 4 hàng" panose="020B0603050302020204" pitchFamily="34" charset="0"/>
            </a:endParaRPr>
          </a:p>
        </p:txBody>
      </p:sp>
      <p:sp>
        <p:nvSpPr>
          <p:cNvPr id="26" name="TextBox 25"/>
          <p:cNvSpPr txBox="1"/>
          <p:nvPr/>
        </p:nvSpPr>
        <p:spPr>
          <a:xfrm>
            <a:off x="609600" y="5143500"/>
            <a:ext cx="648297" cy="1015663"/>
          </a:xfrm>
          <a:prstGeom prst="rect">
            <a:avLst/>
          </a:prstGeom>
          <a:noFill/>
        </p:spPr>
        <p:txBody>
          <a:bodyPr wrap="square" rtlCol="0">
            <a:spAutoFit/>
          </a:bodyPr>
          <a:lstStyle/>
          <a:p>
            <a:r>
              <a:rPr lang="en-US" sz="6000" b="1" dirty="0">
                <a:solidFill>
                  <a:srgbClr val="FF0000"/>
                </a:solidFill>
                <a:latin typeface="HP001 4 hàng" panose="020B0603050302020204" pitchFamily="34" charset="0"/>
              </a:rPr>
              <a:t>r</a:t>
            </a:r>
          </a:p>
        </p:txBody>
      </p:sp>
      <p:sp>
        <p:nvSpPr>
          <p:cNvPr id="27" name="TextBox 26"/>
          <p:cNvSpPr txBox="1"/>
          <p:nvPr/>
        </p:nvSpPr>
        <p:spPr>
          <a:xfrm>
            <a:off x="9372600" y="5154708"/>
            <a:ext cx="1524000" cy="1015663"/>
          </a:xfrm>
          <a:prstGeom prst="rect">
            <a:avLst/>
          </a:prstGeom>
          <a:noFill/>
        </p:spPr>
        <p:txBody>
          <a:bodyPr wrap="square" rtlCol="0">
            <a:spAutoFit/>
          </a:bodyPr>
          <a:lstStyle/>
          <a:p>
            <a:r>
              <a:rPr lang="en-US" sz="6000" b="1" dirty="0" err="1">
                <a:solidFill>
                  <a:srgbClr val="FF0000"/>
                </a:solidFill>
                <a:latin typeface="HP001 4 hàng" panose="020B0603050302020204" pitchFamily="34" charset="0"/>
              </a:rPr>
              <a:t>uôn</a:t>
            </a:r>
            <a:endParaRPr lang="en-US" sz="60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1007741914"/>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 calcmode="lin" valueType="num">
                                      <p:cBhvr additive="base">
                                        <p:cTn id="13"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anim calcmode="lin" valueType="num">
                                      <p:cBhvr additive="base">
                                        <p:cTn id="19"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 calcmode="lin" valueType="num">
                                      <p:cBhvr additive="base">
                                        <p:cTn id="25"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 calcmode="lin" valueType="num">
                                      <p:cBhvr additive="base">
                                        <p:cTn id="31"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5700"/>
            <a:ext cx="18288000" cy="1878341"/>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10789" y="8490349"/>
            <a:ext cx="4469456" cy="1306010"/>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256514" y="8872319"/>
            <a:ext cx="18288000" cy="1103195"/>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3951" y="0"/>
            <a:ext cx="3454049" cy="3277823"/>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0"/>
            <a:ext cx="2697854" cy="3256031"/>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7210" y="1187144"/>
            <a:ext cx="3233580" cy="942977"/>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731" y="1057046"/>
            <a:ext cx="2220800" cy="942977"/>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9221861"/>
            <a:ext cx="18288000" cy="1065143"/>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 y="7791403"/>
            <a:ext cx="4188389" cy="1632512"/>
          </a:xfrm>
          <a:prstGeom prst="rect">
            <a:avLst/>
          </a:prstGeom>
        </p:spPr>
      </p:pic>
      <p:pic>
        <p:nvPicPr>
          <p:cNvPr id="22" name="图片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16" y="5942982"/>
            <a:ext cx="3396359" cy="4162896"/>
          </a:xfrm>
          <a:prstGeom prst="rect">
            <a:avLst/>
          </a:prstGeom>
        </p:spPr>
      </p:pic>
      <p:pic>
        <p:nvPicPr>
          <p:cNvPr id="16" name="图片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 y="9559212"/>
            <a:ext cx="18544514" cy="727788"/>
          </a:xfrm>
          <a:prstGeom prst="rect">
            <a:avLst/>
          </a:prstGeom>
        </p:spPr>
      </p:pic>
      <p:sp>
        <p:nvSpPr>
          <p:cNvPr id="19" name="TextBox 18"/>
          <p:cNvSpPr txBox="1"/>
          <p:nvPr/>
        </p:nvSpPr>
        <p:spPr>
          <a:xfrm>
            <a:off x="2133600" y="0"/>
            <a:ext cx="14401800" cy="1800487"/>
          </a:xfrm>
          <a:prstGeom prst="rect">
            <a:avLst/>
          </a:prstGeom>
          <a:noFill/>
        </p:spPr>
        <p:txBody>
          <a:bodyPr wrap="square" lIns="137148" tIns="68577" rIns="137148" bIns="68577" rtlCol="0">
            <a:spAutoFit/>
          </a:bodyPr>
          <a:lstStyle/>
          <a:p>
            <a:pPr algn="ctr"/>
            <a:r>
              <a:rPr lang="en-US" sz="6000" b="1" dirty="0">
                <a:latin typeface="Times New Roman" pitchFamily="18" charset="0"/>
                <a:cs typeface="Times New Roman" pitchFamily="18" charset="0"/>
              </a:rPr>
              <a:t>Thứ tư ngày 26 tháng 10 năm 2022</a:t>
            </a:r>
          </a:p>
          <a:p>
            <a:pPr algn="ctr"/>
            <a:r>
              <a:rPr lang="en-US" sz="4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sp>
        <p:nvSpPr>
          <p:cNvPr id="15" name="TextBox 14"/>
          <p:cNvSpPr txBox="1"/>
          <p:nvPr/>
        </p:nvSpPr>
        <p:spPr>
          <a:xfrm>
            <a:off x="3886200" y="2095500"/>
            <a:ext cx="11353800" cy="1938992"/>
          </a:xfrm>
          <a:prstGeom prst="rect">
            <a:avLst/>
          </a:prstGeom>
          <a:noFill/>
        </p:spPr>
        <p:txBody>
          <a:bodyPr wrap="square" rtlCol="0">
            <a:spAutoFit/>
          </a:bodyPr>
          <a:lstStyle/>
          <a:p>
            <a:pPr algn="ctr"/>
            <a:r>
              <a:rPr lang="en-US"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Nghe – viết : Tớ nhớ cậu</a:t>
            </a:r>
            <a:endParaRPr lang="en-US" sz="6000" b="1" dirty="0">
              <a:ln w="0"/>
              <a:solidFill>
                <a:srgbClr val="FF0000"/>
              </a:solidFill>
              <a:effectLst>
                <a:reflection blurRad="6350" stA="53000" endA="300" endPos="35500" dir="5400000" sy="-90000" algn="bl" rotWithShape="0"/>
              </a:effectLst>
              <a:latin typeface="HP001 5 hàng" pitchFamily="34" charset="0"/>
              <a:cs typeface="Times New Roman" panose="02020603050405020304" pitchFamily="18" charset="0"/>
            </a:endParaRPr>
          </a:p>
          <a:p>
            <a:endParaRPr lang="en-US" sz="6000" b="1" dirty="0">
              <a:solidFill>
                <a:srgbClr val="0070C0"/>
              </a:solidFill>
              <a:latin typeface="Times New Roman" pitchFamily="18" charset="0"/>
              <a:cs typeface="Times New Roman" pitchFamily="18" charset="0"/>
            </a:endParaRPr>
          </a:p>
        </p:txBody>
      </p:sp>
      <p:sp>
        <p:nvSpPr>
          <p:cNvPr id="18" name="TextBox 17"/>
          <p:cNvSpPr txBox="1"/>
          <p:nvPr/>
        </p:nvSpPr>
        <p:spPr>
          <a:xfrm>
            <a:off x="4876800" y="952500"/>
            <a:ext cx="8153400" cy="1938992"/>
          </a:xfrm>
          <a:prstGeom prst="rect">
            <a:avLst/>
          </a:prstGeom>
          <a:noFill/>
        </p:spPr>
        <p:txBody>
          <a:bodyPr wrap="square" rtlCol="0">
            <a:spAutoFit/>
          </a:bodyPr>
          <a:lstStyle/>
          <a:p>
            <a:pPr algn="ctr"/>
            <a:r>
              <a:rPr lang="en-US"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Tiếng Việt:</a:t>
            </a:r>
            <a:endParaRPr lang="en-US" sz="6000" b="1" dirty="0">
              <a:ln w="0"/>
              <a:solidFill>
                <a:srgbClr val="FF0000"/>
              </a:solidFill>
              <a:effectLst>
                <a:reflection blurRad="6350" stA="53000" endA="300" endPos="35500" dir="5400000" sy="-90000" algn="bl" rotWithShape="0"/>
              </a:effectLst>
              <a:latin typeface="HP001 5 hàng" pitchFamily="34" charset="0"/>
              <a:cs typeface="Times New Roman" panose="02020603050405020304" pitchFamily="18" charset="0"/>
            </a:endParaRPr>
          </a:p>
          <a:p>
            <a:endParaRPr lang="en-US" sz="6000" b="1" dirty="0">
              <a:solidFill>
                <a:srgbClr val="0070C0"/>
              </a:solidFill>
              <a:latin typeface="Times New Roman" pitchFamily="18" charset="0"/>
              <a:cs typeface="Times New Roman" pitchFamily="18" charset="0"/>
            </a:endParaRPr>
          </a:p>
        </p:txBody>
      </p:sp>
      <p:cxnSp>
        <p:nvCxnSpPr>
          <p:cNvPr id="23" name="Straight Connector 22"/>
          <p:cNvCxnSpPr/>
          <p:nvPr/>
        </p:nvCxnSpPr>
        <p:spPr>
          <a:xfrm>
            <a:off x="7162800" y="1789112"/>
            <a:ext cx="37338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222984"/>
      </p:ext>
    </p:extLst>
  </p:cSld>
  <p:clrMapOvr>
    <a:masterClrMapping/>
  </p:clrMapOvr>
  <p:transition spd="slow">
    <p:cover dir="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5700"/>
            <a:ext cx="18288000" cy="1878341"/>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10789" y="8490349"/>
            <a:ext cx="4469456" cy="1306010"/>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256514" y="8872319"/>
            <a:ext cx="18288000" cy="1103195"/>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3951" y="0"/>
            <a:ext cx="3454049" cy="3277823"/>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0"/>
            <a:ext cx="2697854" cy="3256031"/>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7210" y="1187144"/>
            <a:ext cx="3233580" cy="942977"/>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731" y="1057046"/>
            <a:ext cx="2220800" cy="942977"/>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9221861"/>
            <a:ext cx="18288000" cy="1065143"/>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 y="7791403"/>
            <a:ext cx="4188389" cy="1632512"/>
          </a:xfrm>
          <a:prstGeom prst="rect">
            <a:avLst/>
          </a:prstGeom>
        </p:spPr>
      </p:pic>
      <p:pic>
        <p:nvPicPr>
          <p:cNvPr id="22" name="图片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16" y="5942982"/>
            <a:ext cx="3396359" cy="4162896"/>
          </a:xfrm>
          <a:prstGeom prst="rect">
            <a:avLst/>
          </a:prstGeom>
        </p:spPr>
      </p:pic>
      <p:pic>
        <p:nvPicPr>
          <p:cNvPr id="16" name="图片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 y="9559212"/>
            <a:ext cx="18544514" cy="727788"/>
          </a:xfrm>
          <a:prstGeom prst="rect">
            <a:avLst/>
          </a:prstGeom>
        </p:spPr>
      </p:pic>
      <p:sp>
        <p:nvSpPr>
          <p:cNvPr id="19" name="TextBox 18"/>
          <p:cNvSpPr txBox="1"/>
          <p:nvPr/>
        </p:nvSpPr>
        <p:spPr>
          <a:xfrm>
            <a:off x="2133600" y="0"/>
            <a:ext cx="14401800" cy="1800487"/>
          </a:xfrm>
          <a:prstGeom prst="rect">
            <a:avLst/>
          </a:prstGeom>
          <a:noFill/>
        </p:spPr>
        <p:txBody>
          <a:bodyPr wrap="square" lIns="137148" tIns="68577" rIns="137148" bIns="68577" rtlCol="0">
            <a:spAutoFit/>
          </a:bodyPr>
          <a:lstStyle/>
          <a:p>
            <a:pPr algn="ctr"/>
            <a:r>
              <a:rPr lang="en-US" sz="6000" b="1" dirty="0" err="1">
                <a:latin typeface="Times New Roman" pitchFamily="18" charset="0"/>
                <a:cs typeface="Times New Roman" pitchFamily="18" charset="0"/>
              </a:rPr>
              <a:t>Thứ</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Tư</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ngày</a:t>
            </a:r>
            <a:r>
              <a:rPr lang="en-US" sz="6000" b="1" dirty="0">
                <a:latin typeface="Times New Roman" pitchFamily="18" charset="0"/>
                <a:cs typeface="Times New Roman" pitchFamily="18" charset="0"/>
              </a:rPr>
              <a:t> 13 </a:t>
            </a:r>
            <a:r>
              <a:rPr lang="en-US" sz="6000" b="1" dirty="0" err="1">
                <a:latin typeface="Times New Roman" pitchFamily="18" charset="0"/>
                <a:cs typeface="Times New Roman" pitchFamily="18" charset="0"/>
              </a:rPr>
              <a:t>tháng</a:t>
            </a:r>
            <a:r>
              <a:rPr lang="en-US" sz="6000" b="1" dirty="0">
                <a:latin typeface="Times New Roman" pitchFamily="18" charset="0"/>
                <a:cs typeface="Times New Roman" pitchFamily="18" charset="0"/>
              </a:rPr>
              <a:t> 11 </a:t>
            </a:r>
            <a:r>
              <a:rPr lang="en-US" sz="6000" b="1" dirty="0" err="1">
                <a:latin typeface="Times New Roman" pitchFamily="18" charset="0"/>
                <a:cs typeface="Times New Roman" pitchFamily="18" charset="0"/>
              </a:rPr>
              <a:t>năm</a:t>
            </a:r>
            <a:r>
              <a:rPr lang="en-US" sz="6000" b="1">
                <a:latin typeface="Times New Roman" pitchFamily="18" charset="0"/>
                <a:cs typeface="Times New Roman" pitchFamily="18" charset="0"/>
              </a:rPr>
              <a:t> 2024</a:t>
            </a:r>
            <a:endParaRPr lang="en-US" sz="6000" b="1" dirty="0">
              <a:latin typeface="Times New Roman" pitchFamily="18" charset="0"/>
              <a:cs typeface="Times New Roman" pitchFamily="18" charset="0"/>
            </a:endParaRPr>
          </a:p>
          <a:p>
            <a:pPr algn="ctr"/>
            <a:r>
              <a:rPr lang="en-US" sz="4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sp>
        <p:nvSpPr>
          <p:cNvPr id="15" name="TextBox 14"/>
          <p:cNvSpPr txBox="1"/>
          <p:nvPr/>
        </p:nvSpPr>
        <p:spPr>
          <a:xfrm>
            <a:off x="3886200" y="2095500"/>
            <a:ext cx="11353800" cy="1938992"/>
          </a:xfrm>
          <a:prstGeom prst="rect">
            <a:avLst/>
          </a:prstGeom>
          <a:noFill/>
        </p:spPr>
        <p:txBody>
          <a:bodyPr wrap="square" rtlCol="0">
            <a:spAutoFit/>
          </a:bodyPr>
          <a:lstStyle/>
          <a:p>
            <a:pPr algn="ctr"/>
            <a:r>
              <a:rPr lang="en-US"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Nghe – viết : Tớ nhớ cậu</a:t>
            </a:r>
            <a:endParaRPr lang="en-US" sz="6000" b="1" dirty="0">
              <a:ln w="0"/>
              <a:solidFill>
                <a:srgbClr val="FF0000"/>
              </a:solidFill>
              <a:effectLst>
                <a:reflection blurRad="6350" stA="53000" endA="300" endPos="35500" dir="5400000" sy="-90000" algn="bl" rotWithShape="0"/>
              </a:effectLst>
              <a:latin typeface="HP001 5 hàng" pitchFamily="34" charset="0"/>
              <a:cs typeface="Times New Roman" panose="02020603050405020304" pitchFamily="18" charset="0"/>
            </a:endParaRPr>
          </a:p>
          <a:p>
            <a:endParaRPr lang="en-US" sz="6000" b="1" dirty="0">
              <a:solidFill>
                <a:srgbClr val="0070C0"/>
              </a:solidFill>
              <a:latin typeface="Times New Roman" pitchFamily="18" charset="0"/>
              <a:cs typeface="Times New Roman" pitchFamily="18" charset="0"/>
            </a:endParaRPr>
          </a:p>
        </p:txBody>
      </p:sp>
      <p:sp>
        <p:nvSpPr>
          <p:cNvPr id="18" name="TextBox 17"/>
          <p:cNvSpPr txBox="1"/>
          <p:nvPr/>
        </p:nvSpPr>
        <p:spPr>
          <a:xfrm>
            <a:off x="4876800" y="952500"/>
            <a:ext cx="8153400" cy="1938992"/>
          </a:xfrm>
          <a:prstGeom prst="rect">
            <a:avLst/>
          </a:prstGeom>
          <a:noFill/>
        </p:spPr>
        <p:txBody>
          <a:bodyPr wrap="square" rtlCol="0">
            <a:spAutoFit/>
          </a:bodyPr>
          <a:lstStyle/>
          <a:p>
            <a:pPr algn="ctr"/>
            <a:r>
              <a:rPr lang="en-US" sz="6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Tiếng Việt:</a:t>
            </a:r>
            <a:endParaRPr lang="en-US" sz="6000" b="1" dirty="0">
              <a:ln w="0"/>
              <a:solidFill>
                <a:srgbClr val="FF0000"/>
              </a:solidFill>
              <a:effectLst>
                <a:reflection blurRad="6350" stA="53000" endA="300" endPos="35500" dir="5400000" sy="-90000" algn="bl" rotWithShape="0"/>
              </a:effectLst>
              <a:latin typeface="HP001 5 hàng" pitchFamily="34" charset="0"/>
              <a:cs typeface="Times New Roman" panose="02020603050405020304" pitchFamily="18" charset="0"/>
            </a:endParaRPr>
          </a:p>
          <a:p>
            <a:endParaRPr lang="en-US" sz="6000" b="1" dirty="0">
              <a:solidFill>
                <a:srgbClr val="0070C0"/>
              </a:solidFill>
              <a:latin typeface="Times New Roman" pitchFamily="18" charset="0"/>
              <a:cs typeface="Times New Roman" pitchFamily="18" charset="0"/>
            </a:endParaRPr>
          </a:p>
        </p:txBody>
      </p:sp>
      <p:cxnSp>
        <p:nvCxnSpPr>
          <p:cNvPr id="23" name="Straight Connector 22"/>
          <p:cNvCxnSpPr/>
          <p:nvPr/>
        </p:nvCxnSpPr>
        <p:spPr>
          <a:xfrm>
            <a:off x="7162800" y="1789112"/>
            <a:ext cx="37338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09600" y="3314700"/>
            <a:ext cx="17678400" cy="3785652"/>
          </a:xfrm>
          <a:prstGeom prst="rect">
            <a:avLst/>
          </a:prstGeom>
        </p:spPr>
        <p:txBody>
          <a:bodyPr wrap="square">
            <a:spAutoFit/>
          </a:bodyPr>
          <a:lstStyle/>
          <a:p>
            <a:r>
              <a:rPr lang="en-US" altLang="en-US" sz="6000" b="1" dirty="0">
                <a:solidFill>
                  <a:srgbClr val="0000FF"/>
                </a:solidFill>
                <a:latin typeface="HP001 4 hàng" panose="020B0603050302020204" pitchFamily="34" charset="0"/>
              </a:rPr>
              <a:t>	Kiến là bạn thân của sóc. Hằng ngày, hai bạn rủ nhau đi học. Một ngày nọ, nhà kiến chuyển sang cánh rừng khác. Sóc và kiến rất buồn. Hai bạn tìm cách gửi thư cho nhau để bày tỏ nỗi nhớ.</a:t>
            </a:r>
            <a:r>
              <a:rPr lang="en-US" altLang="en-US" sz="4000" b="1" dirty="0">
                <a:solidFill>
                  <a:srgbClr val="0000FF"/>
                </a:solidFill>
                <a:latin typeface="HP001 4 hàng" panose="020B0603050302020204" pitchFamily="34" charset="0"/>
              </a:rPr>
              <a:t> </a:t>
            </a:r>
            <a:endParaRPr lang="en-US" sz="6000" dirty="0"/>
          </a:p>
        </p:txBody>
      </p:sp>
    </p:spTree>
    <p:extLst>
      <p:ext uri="{BB962C8B-B14F-4D97-AF65-F5344CB8AC3E}">
        <p14:creationId xmlns:p14="http://schemas.microsoft.com/office/powerpoint/2010/main" val="2114300459"/>
      </p:ext>
    </p:extLst>
  </p:cSld>
  <p:clrMapOvr>
    <a:masterClrMapping/>
  </p:clrMapOvr>
  <p:transition spd="slow">
    <p:cover dir="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6862</TotalTime>
  <Words>460</Words>
  <Application>Microsoft Office PowerPoint</Application>
  <PresentationFormat>Custom</PresentationFormat>
  <Paragraphs>71</Paragraphs>
  <Slides>14</Slides>
  <Notes>7</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Arial-Rounded</vt:lpstr>
      <vt:lpstr>Calibri</vt:lpstr>
      <vt:lpstr>HP001 5 hàng</vt:lpstr>
      <vt:lpstr>Arial</vt:lpstr>
      <vt:lpstr>.VnMemorandumH</vt:lpstr>
      <vt:lpstr>Times New Roman</vt:lpstr>
      <vt:lpstr>HP001 4 hàng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15</dc:title>
  <dc:creator>THAO HOANG PHUONG</dc:creator>
  <cp:lastModifiedBy>nguyenminhanh110597@outlook.com</cp:lastModifiedBy>
  <cp:revision>231</cp:revision>
  <dcterms:created xsi:type="dcterms:W3CDTF">2006-08-16T00:00:00Z</dcterms:created>
  <dcterms:modified xsi:type="dcterms:W3CDTF">2024-11-12T14:21:09Z</dcterms:modified>
  <dc:identifier>DAEsQmFzDCU</dc:identifier>
</cp:coreProperties>
</file>