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430" r:id="rId2"/>
    <p:sldId id="437" r:id="rId3"/>
    <p:sldId id="431" r:id="rId4"/>
    <p:sldId id="266" r:id="rId5"/>
    <p:sldId id="262" r:id="rId6"/>
    <p:sldId id="327" r:id="rId7"/>
    <p:sldId id="300" r:id="rId8"/>
    <p:sldId id="434" r:id="rId9"/>
    <p:sldId id="422" r:id="rId10"/>
    <p:sldId id="401" r:id="rId11"/>
    <p:sldId id="414" r:id="rId12"/>
    <p:sldId id="435" r:id="rId13"/>
    <p:sldId id="417" r:id="rId14"/>
    <p:sldId id="436" r:id="rId15"/>
    <p:sldId id="382" r:id="rId16"/>
    <p:sldId id="420" r:id="rId17"/>
    <p:sldId id="42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A29D"/>
    <a:srgbClr val="E8B298"/>
    <a:srgbClr val="F1B36F"/>
    <a:srgbClr val="FFF6EA"/>
    <a:srgbClr val="F9C041"/>
    <a:srgbClr val="CCFF99"/>
    <a:srgbClr val="DFCB81"/>
    <a:srgbClr val="120811"/>
    <a:srgbClr val="5C1F04"/>
    <a:srgbClr val="B2B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B61E-821E-4B96-942D-6509DF021ACE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ED884-19AE-419B-A062-E009180113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8F170-FEA3-467D-809A-A1EDF183321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92E9AF-044B-41CF-B042-E40C6C149B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0" y="8255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0155">
            <a:off x="9145213" y="-3982242"/>
            <a:ext cx="4427346" cy="55091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6077" flipH="1">
            <a:off x="-1675802" y="672472"/>
            <a:ext cx="5049749" cy="6995873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149056" y="1448273"/>
            <a:ext cx="9894843" cy="3903567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1467233" y="1610369"/>
            <a:ext cx="9433510" cy="3578925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95279">
            <a:off x="7183138" y="5963795"/>
            <a:ext cx="1359182" cy="126774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03280" y="2156169"/>
            <a:ext cx="9161653" cy="221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BÁO CÁO 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vi-VN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BIỆN PHÁP RÈN ĐỌC </a:t>
            </a:r>
            <a:endParaRPr lang="vi-VN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 HỌC SINH LỚP 2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endParaRPr lang="en-US" sz="48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844358">
            <a:off x="189069" y="1317775"/>
            <a:ext cx="2386701" cy="694313"/>
          </a:xfrm>
          <a:prstGeom prst="rect">
            <a:avLst/>
          </a:prstGeom>
        </p:spPr>
      </p:pic>
      <p:sp>
        <p:nvSpPr>
          <p:cNvPr id="15" name="AutoShape 5"/>
          <p:cNvSpPr/>
          <p:nvPr/>
        </p:nvSpPr>
        <p:spPr>
          <a:xfrm rot="-78937">
            <a:off x="6146655" y="4539218"/>
            <a:ext cx="4908668" cy="1371239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14" name="AutoShape 6"/>
          <p:cNvSpPr/>
          <p:nvPr/>
        </p:nvSpPr>
        <p:spPr>
          <a:xfrm>
            <a:off x="6264530" y="4704610"/>
            <a:ext cx="4673600" cy="1134527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2" name="TextBox 11"/>
          <p:cNvSpPr txBox="1"/>
          <p:nvPr/>
        </p:nvSpPr>
        <p:spPr>
          <a:xfrm>
            <a:off x="6449663" y="4760775"/>
            <a:ext cx="40927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viên:Vo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 Nam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1778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grpSp>
        <p:nvGrpSpPr>
          <p:cNvPr id="14" name="Group 13"/>
          <p:cNvGrpSpPr/>
          <p:nvPr/>
        </p:nvGrpSpPr>
        <p:grpSpPr>
          <a:xfrm>
            <a:off x="17780" y="1618037"/>
            <a:ext cx="12192000" cy="3900805"/>
            <a:chOff x="0" y="2679"/>
            <a:chExt cx="19200" cy="6143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9688" y="2679"/>
              <a:ext cx="7" cy="1052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0" y="3795"/>
              <a:ext cx="19200" cy="5027"/>
              <a:chOff x="134" y="3783"/>
              <a:chExt cx="19200" cy="5027"/>
            </a:xfrm>
          </p:grpSpPr>
          <p:sp>
            <p:nvSpPr>
              <p:cNvPr id="6" name="Flowchart: Alternate Process 5"/>
              <p:cNvSpPr/>
              <p:nvPr/>
            </p:nvSpPr>
            <p:spPr>
              <a:xfrm>
                <a:off x="134" y="4585"/>
                <a:ext cx="2993" cy="4225"/>
              </a:xfrm>
              <a:prstGeom prst="flowChartAlternateProcess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Rèn cho học sinh kĩ năng trả lời câu hỏi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>
                <a:off x="1527" y="3783"/>
                <a:ext cx="17" cy="815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527" y="3783"/>
                <a:ext cx="15771" cy="5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/>
              <p:cNvCxnSpPr/>
              <p:nvPr/>
            </p:nvCxnSpPr>
            <p:spPr>
              <a:xfrm flipH="1">
                <a:off x="5295" y="3898"/>
                <a:ext cx="17" cy="815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12293" y="3878"/>
                <a:ext cx="17" cy="815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>
                <a:off x="17298" y="3834"/>
                <a:ext cx="17" cy="815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>
                <a:off x="9055" y="3898"/>
                <a:ext cx="17" cy="815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lowchart: Alternate Process 16"/>
              <p:cNvSpPr/>
              <p:nvPr/>
            </p:nvSpPr>
            <p:spPr>
              <a:xfrm>
                <a:off x="3596" y="4683"/>
                <a:ext cx="3061" cy="4059"/>
              </a:xfrm>
              <a:prstGeom prst="flowChartAlternateProcess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Chuyển ý để dẫn dắt cho học sinh hiểu bài hơn</a:t>
                </a:r>
              </a:p>
            </p:txBody>
          </p:sp>
          <p:sp>
            <p:nvSpPr>
              <p:cNvPr id="18" name="Flowchart: Alternate Process 17"/>
              <p:cNvSpPr/>
              <p:nvPr/>
            </p:nvSpPr>
            <p:spPr>
              <a:xfrm>
                <a:off x="7480" y="4667"/>
                <a:ext cx="2825" cy="4090"/>
              </a:xfrm>
              <a:prstGeom prst="flowChartAlternateProcess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en-US" sz="2400" b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Hướng dẫn học sinh tự đặt câu hỏi</a:t>
                </a:r>
              </a:p>
            </p:txBody>
          </p:sp>
          <p:sp>
            <p:nvSpPr>
              <p:cNvPr id="19" name="Flowchart: Alternate Process 18"/>
              <p:cNvSpPr/>
              <p:nvPr/>
            </p:nvSpPr>
            <p:spPr>
              <a:xfrm>
                <a:off x="10876" y="4737"/>
                <a:ext cx="2454" cy="4005"/>
              </a:xfrm>
              <a:prstGeom prst="flowChartAlternateProcess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en-US" sz="2400" b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Xây dựng hệ thống câu hỏi</a:t>
                </a:r>
              </a:p>
            </p:txBody>
          </p:sp>
          <p:sp>
            <p:nvSpPr>
              <p:cNvPr id="20" name="Flowchart: Alternate Process 19"/>
              <p:cNvSpPr/>
              <p:nvPr/>
            </p:nvSpPr>
            <p:spPr>
              <a:xfrm>
                <a:off x="13722" y="4649"/>
                <a:ext cx="2295" cy="4161"/>
              </a:xfrm>
              <a:prstGeom prst="flowChartAlternateProcess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en-US" sz="2400" b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Thay đổi hình thức câu hỏi</a:t>
                </a:r>
              </a:p>
            </p:txBody>
          </p:sp>
          <p:sp>
            <p:nvSpPr>
              <p:cNvPr id="3" name="Flowchart: Alternate Process 2"/>
              <p:cNvSpPr/>
              <p:nvPr/>
            </p:nvSpPr>
            <p:spPr>
              <a:xfrm>
                <a:off x="16226" y="4649"/>
                <a:ext cx="3108" cy="4161"/>
              </a:xfrm>
              <a:prstGeom prst="flowChartAlternateProcess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en-US" sz="2000" b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Giúp hiểu thêm về nội dung bài thông qua "tín hiệu thông báo”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5158" y="3898"/>
                <a:ext cx="17" cy="815"/>
              </a:xfrm>
              <a:prstGeom prst="straightConnector1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29511" y="371490"/>
            <a:ext cx="6428509" cy="11610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73266" y="381632"/>
            <a:ext cx="4228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endParaRPr lang="vi-VN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1778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039" y="1367550"/>
            <a:ext cx="5760085" cy="5212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17305" y="103265"/>
            <a:ext cx="6428509" cy="1161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3645" y="79164"/>
            <a:ext cx="4601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endParaRPr lang="vi-VN" altLang="en-US" sz="3200" dirty="0">
              <a:solidFill>
                <a:srgbClr val="FFFF00"/>
              </a:solidFill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83860" y="2207491"/>
            <a:ext cx="5764184" cy="3214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47410" y="2467710"/>
            <a:ext cx="51968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1778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 r="8401" b="5067"/>
          <a:stretch>
            <a:fillRect/>
          </a:stretch>
        </p:blipFill>
        <p:spPr>
          <a:xfrm>
            <a:off x="3266151" y="2113962"/>
            <a:ext cx="5995670" cy="3756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17305" y="103265"/>
            <a:ext cx="6428509" cy="1161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3645" y="79164"/>
            <a:ext cx="4601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endParaRPr lang="vi-VN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grpSp>
        <p:nvGrpSpPr>
          <p:cNvPr id="6" name="Group 6"/>
          <p:cNvGrpSpPr/>
          <p:nvPr/>
        </p:nvGrpSpPr>
        <p:grpSpPr>
          <a:xfrm>
            <a:off x="1160226" y="2366683"/>
            <a:ext cx="10119539" cy="1058189"/>
            <a:chOff x="0" y="0"/>
            <a:chExt cx="14764755" cy="1543933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0777" y="2619033"/>
            <a:ext cx="548151" cy="538185"/>
          </a:xfrm>
          <a:prstGeom prst="rect">
            <a:avLst/>
          </a:prstGeom>
        </p:spPr>
      </p:pic>
      <p:sp>
        <p:nvSpPr>
          <p:cNvPr id="80" name="TextBox 32"/>
          <p:cNvSpPr txBox="1"/>
          <p:nvPr/>
        </p:nvSpPr>
        <p:spPr>
          <a:xfrm>
            <a:off x="1985817" y="2649555"/>
            <a:ext cx="899287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b="1" dirty="0">
                <a:latin typeface="Times New Roman" panose="02020603050405020304" pitchFamily="18" charset="0"/>
                <a:sym typeface="+mn-ea"/>
              </a:rPr>
              <a:t>Vận dụng phương pháp, hình thức dạy học tích cực </a:t>
            </a:r>
            <a:endParaRPr lang="vi-VN" sz="3200" b="1" spc="78" dirty="0">
              <a:solidFill>
                <a:srgbClr val="FFFFFF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2125" y="103264"/>
            <a:ext cx="10261730" cy="18988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85817" y="88416"/>
            <a:ext cx="8689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latin typeface="Times New Roman" panose="02020603050405020304" pitchFamily="18" charset="0"/>
                <a:sym typeface="+mn-ea"/>
              </a:rPr>
              <a:t>Vận dụng phương pháp và hình thức dạy học tích cực, tạo hứng thú học tập cho học sinh </a:t>
            </a:r>
            <a:endParaRPr lang="vi-VN" sz="3200" spc="78" dirty="0">
              <a:solidFill>
                <a:srgbClr val="FFFFFF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145" y="3402965"/>
            <a:ext cx="4636135" cy="3206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110" y="3402965"/>
            <a:ext cx="3453130" cy="32575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grpSp>
        <p:nvGrpSpPr>
          <p:cNvPr id="9" name="Group 9"/>
          <p:cNvGrpSpPr/>
          <p:nvPr/>
        </p:nvGrpSpPr>
        <p:grpSpPr>
          <a:xfrm>
            <a:off x="2468984" y="2252093"/>
            <a:ext cx="7413925" cy="1058189"/>
            <a:chOff x="0" y="0"/>
            <a:chExt cx="14764755" cy="1543933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2188" y="2592768"/>
            <a:ext cx="511011" cy="501720"/>
          </a:xfrm>
          <a:prstGeom prst="rect">
            <a:avLst/>
          </a:prstGeom>
        </p:spPr>
      </p:pic>
      <p:sp>
        <p:nvSpPr>
          <p:cNvPr id="26" name="TextBox 32"/>
          <p:cNvSpPr txBox="1"/>
          <p:nvPr/>
        </p:nvSpPr>
        <p:spPr>
          <a:xfrm>
            <a:off x="3291669" y="2582498"/>
            <a:ext cx="639757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b="1" dirty="0">
                <a:latin typeface="Times New Roman" panose="02020603050405020304" pitchFamily="18" charset="0"/>
                <a:sym typeface="+mn-ea"/>
              </a:rPr>
              <a:t>Tạo hứng thú học tập cho học sinh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5832" y="176643"/>
            <a:ext cx="10261730" cy="18988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89524" y="161795"/>
            <a:ext cx="8689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latin typeface="Times New Roman" panose="02020603050405020304" pitchFamily="18" charset="0"/>
                <a:sym typeface="+mn-ea"/>
              </a:rPr>
              <a:t>Vận dụng phương pháp và hình thức dạy học tích cực, tạo hứng thú học tập cho học sinh </a:t>
            </a:r>
            <a:endParaRPr lang="vi-VN" sz="3200" spc="78" dirty="0">
              <a:solidFill>
                <a:srgbClr val="FFFFFF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725" y="3487420"/>
            <a:ext cx="6350635" cy="325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1778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336" y="768523"/>
            <a:ext cx="7238192" cy="80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6E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3600" b="1" dirty="0">
                <a:solidFill>
                  <a:srgbClr val="FFF6E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khảo sát sau khi nghiên cứu</a:t>
            </a:r>
            <a:endParaRPr lang="en-US" altLang="en-US" sz="4400" dirty="0">
              <a:solidFill>
                <a:srgbClr val="FFF6EA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4453"/>
              </p:ext>
            </p:extLst>
          </p:nvPr>
        </p:nvGraphicFramePr>
        <p:xfrm>
          <a:off x="83128" y="1806367"/>
          <a:ext cx="12044217" cy="287443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985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4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52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68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521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alt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điểm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alt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HS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alt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diễn cảm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 - hiểu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 chưa lưu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loát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154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 năm học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vi-VN" alt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r>
                        <a:rPr lang="vi-VN" alt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82,2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154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 tháng 1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vi-VN" alt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82,2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1778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sp>
        <p:nvSpPr>
          <p:cNvPr id="53252" name="Rectangle 4"/>
          <p:cNvSpPr/>
          <p:nvPr/>
        </p:nvSpPr>
        <p:spPr>
          <a:xfrm>
            <a:off x="2557780" y="2415540"/>
            <a:ext cx="71120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72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LUẬN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665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237018" y="3371273"/>
            <a:ext cx="1764146" cy="2309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AutoShape 3"/>
          <p:cNvSpPr/>
          <p:nvPr/>
        </p:nvSpPr>
        <p:spPr>
          <a:xfrm>
            <a:off x="0" y="889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sp>
        <p:nvSpPr>
          <p:cNvPr id="2" name="AutoShape 2"/>
          <p:cNvSpPr/>
          <p:nvPr/>
        </p:nvSpPr>
        <p:spPr>
          <a:xfrm rot="5400000">
            <a:off x="530062" y="2969899"/>
            <a:ext cx="2781160" cy="26392"/>
          </a:xfrm>
          <a:prstGeom prst="line">
            <a:avLst/>
          </a:prstGeom>
          <a:ln w="47625" cap="rnd">
            <a:solidFill>
              <a:srgbClr val="6D4C44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745610" y="1408044"/>
            <a:ext cx="394735" cy="3947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D1C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5304" y="2905098"/>
            <a:ext cx="394735" cy="39473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8B2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36470" y="4373675"/>
            <a:ext cx="394735" cy="39473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805842" y="1445857"/>
            <a:ext cx="293315" cy="2933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EBD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806763" y="2915324"/>
            <a:ext cx="292006" cy="293315"/>
            <a:chOff x="226081" y="6525206"/>
            <a:chExt cx="6321661" cy="6350000"/>
          </a:xfrm>
        </p:grpSpPr>
        <p:sp>
          <p:nvSpPr>
            <p:cNvPr id="18" name="Freeform 18"/>
            <p:cNvSpPr/>
            <p:nvPr/>
          </p:nvSpPr>
          <p:spPr>
            <a:xfrm>
              <a:off x="226081" y="6525206"/>
              <a:ext cx="6321661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EBDB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96975" y="4424386"/>
            <a:ext cx="292006" cy="293315"/>
            <a:chOff x="14180" y="14136243"/>
            <a:chExt cx="6321661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80" y="14136243"/>
              <a:ext cx="6321661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EBDB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374490" y="983898"/>
            <a:ext cx="5855110" cy="1089865"/>
            <a:chOff x="0" y="0"/>
            <a:chExt cx="3860862" cy="110008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solidFill>
              <a:srgbClr val="BDD1C5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2791882" y="1549743"/>
            <a:ext cx="2613290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65"/>
              </a:lnSpc>
              <a:spcBef>
                <a:spcPct val="0"/>
              </a:spcBef>
            </a:pPr>
            <a:r>
              <a:rPr lang="en-US" sz="4000" spc="62" dirty="0">
                <a:solidFill>
                  <a:srgbClr val="6D4C44"/>
                </a:solidFill>
                <a:latin typeface="Gordita Bold"/>
              </a:rPr>
              <a:t>MỞ ĐẦU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2374490" y="983898"/>
            <a:ext cx="654265" cy="1089865"/>
            <a:chOff x="0" y="0"/>
            <a:chExt cx="660400" cy="110008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60400" cy="1100085"/>
            </a:xfrm>
            <a:custGeom>
              <a:avLst/>
              <a:gdLst/>
              <a:ahLst/>
              <a:cxnLst/>
              <a:rect l="l" t="t" r="r" b="b"/>
              <a:pathLst>
                <a:path w="660400" h="1100085">
                  <a:moveTo>
                    <a:pt x="535940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975625"/>
                  </a:lnTo>
                  <a:cubicBezTo>
                    <a:pt x="660400" y="1044205"/>
                    <a:pt x="604520" y="1100085"/>
                    <a:pt x="535940" y="1100085"/>
                  </a:cubicBezTo>
                  <a:close/>
                </a:path>
              </a:pathLst>
            </a:custGeom>
            <a:solidFill>
              <a:srgbClr val="A4BDAE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2394055" y="1501073"/>
            <a:ext cx="634185" cy="29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5"/>
              </a:lnSpc>
              <a:spcBef>
                <a:spcPct val="0"/>
              </a:spcBef>
            </a:pPr>
            <a:r>
              <a:rPr lang="en-US" sz="3200" b="1" spc="62" dirty="0">
                <a:solidFill>
                  <a:srgbClr val="FFF6EA"/>
                </a:solidFill>
                <a:latin typeface="Gordita Bold"/>
              </a:rPr>
              <a:t>1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2347992" y="2595499"/>
            <a:ext cx="5881608" cy="1089865"/>
            <a:chOff x="0" y="0"/>
            <a:chExt cx="3860862" cy="110008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2356065" y="2595499"/>
            <a:ext cx="654265" cy="1089865"/>
            <a:chOff x="0" y="0"/>
            <a:chExt cx="660400" cy="110008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60400" cy="1100085"/>
            </a:xfrm>
            <a:custGeom>
              <a:avLst/>
              <a:gdLst/>
              <a:ahLst/>
              <a:cxnLst/>
              <a:rect l="l" t="t" r="r" b="b"/>
              <a:pathLst>
                <a:path w="660400" h="1100085">
                  <a:moveTo>
                    <a:pt x="535940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975625"/>
                  </a:lnTo>
                  <a:cubicBezTo>
                    <a:pt x="660400" y="1044205"/>
                    <a:pt x="604520" y="1100085"/>
                    <a:pt x="535940" y="1100085"/>
                  </a:cubicBezTo>
                  <a:close/>
                </a:path>
              </a:pathLst>
            </a:custGeom>
            <a:solidFill>
              <a:srgbClr val="F0BA65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2384530" y="4115438"/>
            <a:ext cx="5845070" cy="1089865"/>
            <a:chOff x="0" y="0"/>
            <a:chExt cx="3860862" cy="110008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solidFill>
              <a:srgbClr val="E8B298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2355106" y="4115439"/>
            <a:ext cx="654265" cy="1089865"/>
            <a:chOff x="0" y="0"/>
            <a:chExt cx="660400" cy="1100085"/>
          </a:xfrm>
          <a:solidFill>
            <a:srgbClr val="D3A29D"/>
          </a:solidFill>
        </p:grpSpPr>
        <p:sp>
          <p:nvSpPr>
            <p:cNvPr id="54" name="Freeform 54"/>
            <p:cNvSpPr/>
            <p:nvPr/>
          </p:nvSpPr>
          <p:spPr>
            <a:xfrm>
              <a:off x="0" y="0"/>
              <a:ext cx="660400" cy="1100085"/>
            </a:xfrm>
            <a:custGeom>
              <a:avLst/>
              <a:gdLst/>
              <a:ahLst/>
              <a:cxnLst/>
              <a:rect l="l" t="t" r="r" b="b"/>
              <a:pathLst>
                <a:path w="660400" h="1100085">
                  <a:moveTo>
                    <a:pt x="535940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975625"/>
                  </a:lnTo>
                  <a:cubicBezTo>
                    <a:pt x="660400" y="1044205"/>
                    <a:pt x="604520" y="1100085"/>
                    <a:pt x="535940" y="1100085"/>
                  </a:cubicBezTo>
                  <a:close/>
                </a:path>
              </a:pathLst>
            </a:custGeom>
            <a:grpFill/>
            <a:ln>
              <a:solidFill>
                <a:srgbClr val="D3A29D"/>
              </a:solidFill>
            </a:ln>
          </p:spPr>
        </p:sp>
      </p:grpSp>
      <p:sp>
        <p:nvSpPr>
          <p:cNvPr id="59" name="TextBox 43"/>
          <p:cNvSpPr txBox="1"/>
          <p:nvPr/>
        </p:nvSpPr>
        <p:spPr>
          <a:xfrm>
            <a:off x="2356065" y="3048771"/>
            <a:ext cx="634185" cy="29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5"/>
              </a:lnSpc>
              <a:spcBef>
                <a:spcPct val="0"/>
              </a:spcBef>
            </a:pPr>
            <a:r>
              <a:rPr lang="en-US" sz="3200" b="1" spc="62" dirty="0">
                <a:solidFill>
                  <a:srgbClr val="FFF6EA"/>
                </a:solidFill>
                <a:latin typeface="Gordita Bold"/>
              </a:rPr>
              <a:t>2</a:t>
            </a:r>
          </a:p>
        </p:txBody>
      </p:sp>
      <p:sp>
        <p:nvSpPr>
          <p:cNvPr id="63" name="TextBox 43"/>
          <p:cNvSpPr txBox="1"/>
          <p:nvPr/>
        </p:nvSpPr>
        <p:spPr>
          <a:xfrm>
            <a:off x="2375186" y="4512637"/>
            <a:ext cx="634185" cy="29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5"/>
              </a:lnSpc>
              <a:spcBef>
                <a:spcPct val="0"/>
              </a:spcBef>
            </a:pPr>
            <a:r>
              <a:rPr lang="en-US" sz="3200" b="1" spc="62" dirty="0">
                <a:solidFill>
                  <a:srgbClr val="FFF6EA"/>
                </a:solidFill>
                <a:latin typeface="Gordita Bold"/>
              </a:rPr>
              <a:t>3</a:t>
            </a:r>
          </a:p>
        </p:txBody>
      </p:sp>
      <p:sp>
        <p:nvSpPr>
          <p:cNvPr id="64" name="TextBox 39"/>
          <p:cNvSpPr txBox="1"/>
          <p:nvPr/>
        </p:nvSpPr>
        <p:spPr>
          <a:xfrm>
            <a:off x="3071495" y="3092450"/>
            <a:ext cx="2966720" cy="264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65"/>
              </a:lnSpc>
              <a:spcBef>
                <a:spcPct val="0"/>
              </a:spcBef>
            </a:pPr>
            <a:r>
              <a:rPr lang="en-US" sz="4000" spc="62" dirty="0">
                <a:solidFill>
                  <a:srgbClr val="6D4C44"/>
                </a:solidFill>
                <a:latin typeface="Gordita Bold"/>
              </a:rPr>
              <a:t>NỘI DUNG</a:t>
            </a:r>
          </a:p>
        </p:txBody>
      </p:sp>
      <p:sp>
        <p:nvSpPr>
          <p:cNvPr id="65" name="TextBox 39"/>
          <p:cNvSpPr txBox="1"/>
          <p:nvPr/>
        </p:nvSpPr>
        <p:spPr>
          <a:xfrm>
            <a:off x="3116580" y="4630420"/>
            <a:ext cx="2921635" cy="264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65"/>
              </a:lnSpc>
              <a:spcBef>
                <a:spcPct val="0"/>
              </a:spcBef>
            </a:pPr>
            <a:r>
              <a:rPr lang="en-US" sz="4000" spc="62" dirty="0">
                <a:solidFill>
                  <a:srgbClr val="6D4C44"/>
                </a:solidFill>
                <a:latin typeface="Gordita Bold"/>
              </a:rPr>
              <a:t>KẾT LUẬN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59" grpId="0"/>
      <p:bldP spid="63" grpId="0"/>
      <p:bldP spid="64" grpId="0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0" y="6103"/>
            <a:ext cx="12179300" cy="6858000"/>
          </a:xfrm>
          <a:prstGeom prst="rect">
            <a:avLst/>
          </a:prstGeom>
          <a:solidFill>
            <a:srgbClr val="61A6AB"/>
          </a:solidFill>
        </p:spPr>
      </p:sp>
      <p:grpSp>
        <p:nvGrpSpPr>
          <p:cNvPr id="71" name="Group 14"/>
          <p:cNvGrpSpPr/>
          <p:nvPr/>
        </p:nvGrpSpPr>
        <p:grpSpPr>
          <a:xfrm rot="21425059">
            <a:off x="630718" y="2087958"/>
            <a:ext cx="2906831" cy="2341585"/>
            <a:chOff x="0" y="0"/>
            <a:chExt cx="7702470" cy="3661959"/>
          </a:xfrm>
        </p:grpSpPr>
        <p:sp>
          <p:nvSpPr>
            <p:cNvPr id="72" name="Freeform 15"/>
            <p:cNvSpPr/>
            <p:nvPr/>
          </p:nvSpPr>
          <p:spPr>
            <a:xfrm>
              <a:off x="-1" y="0"/>
              <a:ext cx="7710129" cy="3661959"/>
            </a:xfrm>
            <a:custGeom>
              <a:avLst/>
              <a:gdLst/>
              <a:ahLst/>
              <a:cxnLst/>
              <a:rect l="l" t="t" r="r" b="b"/>
              <a:pathLst>
                <a:path w="7710129" h="3661959">
                  <a:moveTo>
                    <a:pt x="7203690" y="3645040"/>
                  </a:moveTo>
                  <a:cubicBezTo>
                    <a:pt x="7203690" y="3645040"/>
                    <a:pt x="6966694" y="3635070"/>
                    <a:pt x="6604555" y="3648515"/>
                  </a:cubicBezTo>
                  <a:cubicBezTo>
                    <a:pt x="6242417" y="3661959"/>
                    <a:pt x="490924" y="3661959"/>
                    <a:pt x="490924" y="3661959"/>
                  </a:cubicBezTo>
                  <a:cubicBezTo>
                    <a:pt x="245502" y="3661959"/>
                    <a:pt x="32509" y="3564691"/>
                    <a:pt x="31032" y="3404577"/>
                  </a:cubicBezTo>
                  <a:cubicBezTo>
                    <a:pt x="31032" y="3404577"/>
                    <a:pt x="0" y="2067875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57142" y="0"/>
                    <a:pt x="7157142" y="0"/>
                  </a:cubicBezTo>
                  <a:cubicBezTo>
                    <a:pt x="7469043" y="0"/>
                    <a:pt x="7702471" y="101069"/>
                    <a:pt x="7694613" y="303616"/>
                  </a:cubicBezTo>
                  <a:cubicBezTo>
                    <a:pt x="7694613" y="303616"/>
                    <a:pt x="7692618" y="1937947"/>
                    <a:pt x="7701374" y="2704990"/>
                  </a:cubicBezTo>
                  <a:cubicBezTo>
                    <a:pt x="7710129" y="2998291"/>
                    <a:pt x="7663581" y="3331363"/>
                    <a:pt x="7663581" y="3331363"/>
                  </a:cubicBezTo>
                  <a:cubicBezTo>
                    <a:pt x="7660616" y="3511388"/>
                    <a:pt x="7449112" y="3645040"/>
                    <a:pt x="7203690" y="3645040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6" name="Group 6"/>
          <p:cNvGrpSpPr/>
          <p:nvPr/>
        </p:nvGrpSpPr>
        <p:grpSpPr>
          <a:xfrm rot="18539">
            <a:off x="4626585" y="807173"/>
            <a:ext cx="7336758" cy="1423086"/>
            <a:chOff x="0" y="0"/>
            <a:chExt cx="7702470" cy="3661959"/>
          </a:xfrm>
        </p:grpSpPr>
        <p:sp>
          <p:nvSpPr>
            <p:cNvPr id="7" name="Freeform 7"/>
            <p:cNvSpPr/>
            <p:nvPr/>
          </p:nvSpPr>
          <p:spPr>
            <a:xfrm>
              <a:off x="-1" y="0"/>
              <a:ext cx="7710129" cy="3661959"/>
            </a:xfrm>
            <a:custGeom>
              <a:avLst/>
              <a:gdLst/>
              <a:ahLst/>
              <a:cxnLst/>
              <a:rect l="l" t="t" r="r" b="b"/>
              <a:pathLst>
                <a:path w="7710129" h="3661959">
                  <a:moveTo>
                    <a:pt x="7203690" y="3645040"/>
                  </a:moveTo>
                  <a:cubicBezTo>
                    <a:pt x="7203690" y="3645040"/>
                    <a:pt x="6966694" y="3635070"/>
                    <a:pt x="6604555" y="3648515"/>
                  </a:cubicBezTo>
                  <a:cubicBezTo>
                    <a:pt x="6242417" y="3661959"/>
                    <a:pt x="490924" y="3661959"/>
                    <a:pt x="490924" y="3661959"/>
                  </a:cubicBezTo>
                  <a:cubicBezTo>
                    <a:pt x="245502" y="3661959"/>
                    <a:pt x="32509" y="3564691"/>
                    <a:pt x="31032" y="3404577"/>
                  </a:cubicBezTo>
                  <a:cubicBezTo>
                    <a:pt x="31032" y="3404577"/>
                    <a:pt x="0" y="2067875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57142" y="0"/>
                    <a:pt x="7157142" y="0"/>
                  </a:cubicBezTo>
                  <a:cubicBezTo>
                    <a:pt x="7469043" y="0"/>
                    <a:pt x="7702471" y="101069"/>
                    <a:pt x="7694613" y="303616"/>
                  </a:cubicBezTo>
                  <a:cubicBezTo>
                    <a:pt x="7694613" y="303616"/>
                    <a:pt x="7692618" y="1937947"/>
                    <a:pt x="7701374" y="2704990"/>
                  </a:cubicBezTo>
                  <a:cubicBezTo>
                    <a:pt x="7710129" y="2998291"/>
                    <a:pt x="7663581" y="3331363"/>
                    <a:pt x="7663581" y="3331363"/>
                  </a:cubicBezTo>
                  <a:cubicBezTo>
                    <a:pt x="7660616" y="3511388"/>
                    <a:pt x="7449112" y="3645040"/>
                    <a:pt x="7203690" y="3645040"/>
                  </a:cubicBezTo>
                  <a:close/>
                </a:path>
              </a:pathLst>
            </a:custGeom>
            <a:solidFill>
              <a:srgbClr val="A7D2DD"/>
            </a:solidFill>
          </p:spPr>
        </p:sp>
      </p:grpSp>
      <p:grpSp>
        <p:nvGrpSpPr>
          <p:cNvPr id="8" name="Group 8"/>
          <p:cNvGrpSpPr/>
          <p:nvPr/>
        </p:nvGrpSpPr>
        <p:grpSpPr>
          <a:xfrm rot="48005">
            <a:off x="4734239" y="972121"/>
            <a:ext cx="7114033" cy="1106181"/>
            <a:chOff x="0" y="0"/>
            <a:chExt cx="7287466" cy="2745165"/>
          </a:xfrm>
        </p:grpSpPr>
        <p:sp>
          <p:nvSpPr>
            <p:cNvPr id="9" name="Freeform 9"/>
            <p:cNvSpPr/>
            <p:nvPr/>
          </p:nvSpPr>
          <p:spPr>
            <a:xfrm>
              <a:off x="-1" y="0"/>
              <a:ext cx="7295126" cy="2745165"/>
            </a:xfrm>
            <a:custGeom>
              <a:avLst/>
              <a:gdLst/>
              <a:ahLst/>
              <a:cxnLst/>
              <a:rect l="l" t="t" r="r" b="b"/>
              <a:pathLst>
                <a:path w="7295126" h="2745165">
                  <a:moveTo>
                    <a:pt x="6788687" y="2728246"/>
                  </a:moveTo>
                  <a:cubicBezTo>
                    <a:pt x="6788687" y="2728246"/>
                    <a:pt x="6551690" y="2718277"/>
                    <a:pt x="6189551" y="2731721"/>
                  </a:cubicBezTo>
                  <a:cubicBezTo>
                    <a:pt x="5827413" y="2745165"/>
                    <a:pt x="490924" y="2745165"/>
                    <a:pt x="490924" y="2745165"/>
                  </a:cubicBezTo>
                  <a:cubicBezTo>
                    <a:pt x="245502" y="2745165"/>
                    <a:pt x="32509" y="2647897"/>
                    <a:pt x="31032" y="2487783"/>
                  </a:cubicBezTo>
                  <a:cubicBezTo>
                    <a:pt x="31032" y="2487783"/>
                    <a:pt x="0" y="135772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742138" y="0"/>
                    <a:pt x="6742138" y="0"/>
                  </a:cubicBezTo>
                  <a:cubicBezTo>
                    <a:pt x="7054039" y="0"/>
                    <a:pt x="7287467" y="101069"/>
                    <a:pt x="7279609" y="303616"/>
                  </a:cubicBezTo>
                  <a:cubicBezTo>
                    <a:pt x="7279609" y="303616"/>
                    <a:pt x="7277614" y="1290997"/>
                    <a:pt x="7286370" y="1788196"/>
                  </a:cubicBezTo>
                  <a:cubicBezTo>
                    <a:pt x="7295125" y="2081497"/>
                    <a:pt x="7248577" y="2414569"/>
                    <a:pt x="7248577" y="2414569"/>
                  </a:cubicBezTo>
                  <a:cubicBezTo>
                    <a:pt x="7245612" y="2594594"/>
                    <a:pt x="7034109" y="2728246"/>
                    <a:pt x="6788687" y="2728246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grpSp>
        <p:nvGrpSpPr>
          <p:cNvPr id="14" name="Group 14"/>
          <p:cNvGrpSpPr/>
          <p:nvPr/>
        </p:nvGrpSpPr>
        <p:grpSpPr>
          <a:xfrm rot="48962">
            <a:off x="4690299" y="4447674"/>
            <a:ext cx="7393813" cy="1489477"/>
            <a:chOff x="0" y="0"/>
            <a:chExt cx="7702470" cy="3661959"/>
          </a:xfrm>
          <a:solidFill>
            <a:srgbClr val="ADDFB8"/>
          </a:solidFill>
        </p:grpSpPr>
        <p:sp>
          <p:nvSpPr>
            <p:cNvPr id="15" name="Freeform 15"/>
            <p:cNvSpPr/>
            <p:nvPr/>
          </p:nvSpPr>
          <p:spPr>
            <a:xfrm>
              <a:off x="-1" y="0"/>
              <a:ext cx="7710129" cy="3661959"/>
            </a:xfrm>
            <a:custGeom>
              <a:avLst/>
              <a:gdLst/>
              <a:ahLst/>
              <a:cxnLst/>
              <a:rect l="l" t="t" r="r" b="b"/>
              <a:pathLst>
                <a:path w="7710129" h="3661959">
                  <a:moveTo>
                    <a:pt x="7203690" y="3645040"/>
                  </a:moveTo>
                  <a:cubicBezTo>
                    <a:pt x="7203690" y="3645040"/>
                    <a:pt x="6966694" y="3635070"/>
                    <a:pt x="6604555" y="3648515"/>
                  </a:cubicBezTo>
                  <a:cubicBezTo>
                    <a:pt x="6242417" y="3661959"/>
                    <a:pt x="490924" y="3661959"/>
                    <a:pt x="490924" y="3661959"/>
                  </a:cubicBezTo>
                  <a:cubicBezTo>
                    <a:pt x="245502" y="3661959"/>
                    <a:pt x="32509" y="3564691"/>
                    <a:pt x="31032" y="3404577"/>
                  </a:cubicBezTo>
                  <a:cubicBezTo>
                    <a:pt x="31032" y="3404577"/>
                    <a:pt x="0" y="2067875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57142" y="0"/>
                    <a:pt x="7157142" y="0"/>
                  </a:cubicBezTo>
                  <a:cubicBezTo>
                    <a:pt x="7469043" y="0"/>
                    <a:pt x="7702471" y="101069"/>
                    <a:pt x="7694613" y="303616"/>
                  </a:cubicBezTo>
                  <a:cubicBezTo>
                    <a:pt x="7694613" y="303616"/>
                    <a:pt x="7692618" y="1937947"/>
                    <a:pt x="7701374" y="2704990"/>
                  </a:cubicBezTo>
                  <a:cubicBezTo>
                    <a:pt x="7710129" y="2998291"/>
                    <a:pt x="7663581" y="3331363"/>
                    <a:pt x="7663581" y="3331363"/>
                  </a:cubicBezTo>
                  <a:cubicBezTo>
                    <a:pt x="7660616" y="3511388"/>
                    <a:pt x="7449112" y="3645040"/>
                    <a:pt x="7203690" y="36450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 rot="78427">
            <a:off x="4874573" y="4682125"/>
            <a:ext cx="7103747" cy="1087335"/>
            <a:chOff x="0" y="0"/>
            <a:chExt cx="7287466" cy="2745165"/>
          </a:xfrm>
        </p:grpSpPr>
        <p:sp>
          <p:nvSpPr>
            <p:cNvPr id="17" name="Freeform 17"/>
            <p:cNvSpPr/>
            <p:nvPr/>
          </p:nvSpPr>
          <p:spPr>
            <a:xfrm>
              <a:off x="-1" y="0"/>
              <a:ext cx="7295126" cy="2745165"/>
            </a:xfrm>
            <a:custGeom>
              <a:avLst/>
              <a:gdLst/>
              <a:ahLst/>
              <a:cxnLst/>
              <a:rect l="l" t="t" r="r" b="b"/>
              <a:pathLst>
                <a:path w="7295126" h="2745165">
                  <a:moveTo>
                    <a:pt x="6788687" y="2728246"/>
                  </a:moveTo>
                  <a:cubicBezTo>
                    <a:pt x="6788687" y="2728246"/>
                    <a:pt x="6551690" y="2718277"/>
                    <a:pt x="6189551" y="2731721"/>
                  </a:cubicBezTo>
                  <a:cubicBezTo>
                    <a:pt x="5827413" y="2745165"/>
                    <a:pt x="490924" y="2745165"/>
                    <a:pt x="490924" y="2745165"/>
                  </a:cubicBezTo>
                  <a:cubicBezTo>
                    <a:pt x="245502" y="2745165"/>
                    <a:pt x="32509" y="2647897"/>
                    <a:pt x="31032" y="2487783"/>
                  </a:cubicBezTo>
                  <a:cubicBezTo>
                    <a:pt x="31032" y="2487783"/>
                    <a:pt x="0" y="135772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742138" y="0"/>
                    <a:pt x="6742138" y="0"/>
                  </a:cubicBezTo>
                  <a:cubicBezTo>
                    <a:pt x="7054039" y="0"/>
                    <a:pt x="7287467" y="101069"/>
                    <a:pt x="7279609" y="303616"/>
                  </a:cubicBezTo>
                  <a:cubicBezTo>
                    <a:pt x="7279609" y="303616"/>
                    <a:pt x="7277614" y="1290997"/>
                    <a:pt x="7286370" y="1788196"/>
                  </a:cubicBezTo>
                  <a:cubicBezTo>
                    <a:pt x="7295125" y="2081497"/>
                    <a:pt x="7248577" y="2414569"/>
                    <a:pt x="7248577" y="2414569"/>
                  </a:cubicBezTo>
                  <a:cubicBezTo>
                    <a:pt x="7245612" y="2594594"/>
                    <a:pt x="7034109" y="2728246"/>
                    <a:pt x="6788687" y="2728246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41592">
            <a:off x="4630711" y="2572232"/>
            <a:ext cx="7319437" cy="1352269"/>
            <a:chOff x="0" y="0"/>
            <a:chExt cx="7702470" cy="3661959"/>
          </a:xfrm>
          <a:solidFill>
            <a:srgbClr val="EFC2C2"/>
          </a:solidFill>
        </p:grpSpPr>
        <p:sp>
          <p:nvSpPr>
            <p:cNvPr id="23" name="Freeform 23"/>
            <p:cNvSpPr/>
            <p:nvPr/>
          </p:nvSpPr>
          <p:spPr>
            <a:xfrm>
              <a:off x="-1" y="0"/>
              <a:ext cx="7710129" cy="3661959"/>
            </a:xfrm>
            <a:custGeom>
              <a:avLst/>
              <a:gdLst/>
              <a:ahLst/>
              <a:cxnLst/>
              <a:rect l="l" t="t" r="r" b="b"/>
              <a:pathLst>
                <a:path w="7710129" h="3661959">
                  <a:moveTo>
                    <a:pt x="7203690" y="3645040"/>
                  </a:moveTo>
                  <a:cubicBezTo>
                    <a:pt x="7203690" y="3645040"/>
                    <a:pt x="6966694" y="3635070"/>
                    <a:pt x="6604555" y="3648515"/>
                  </a:cubicBezTo>
                  <a:cubicBezTo>
                    <a:pt x="6242417" y="3661959"/>
                    <a:pt x="490924" y="3661959"/>
                    <a:pt x="490924" y="3661959"/>
                  </a:cubicBezTo>
                  <a:cubicBezTo>
                    <a:pt x="245502" y="3661959"/>
                    <a:pt x="32509" y="3564691"/>
                    <a:pt x="31032" y="3404577"/>
                  </a:cubicBezTo>
                  <a:cubicBezTo>
                    <a:pt x="31032" y="3404577"/>
                    <a:pt x="0" y="2067875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57142" y="0"/>
                    <a:pt x="7157142" y="0"/>
                  </a:cubicBezTo>
                  <a:cubicBezTo>
                    <a:pt x="7469043" y="0"/>
                    <a:pt x="7702471" y="101069"/>
                    <a:pt x="7694613" y="303616"/>
                  </a:cubicBezTo>
                  <a:cubicBezTo>
                    <a:pt x="7694613" y="303616"/>
                    <a:pt x="7692618" y="1937947"/>
                    <a:pt x="7701374" y="2704990"/>
                  </a:cubicBezTo>
                  <a:cubicBezTo>
                    <a:pt x="7710129" y="2998291"/>
                    <a:pt x="7663581" y="3331363"/>
                    <a:pt x="7663581" y="3331363"/>
                  </a:cubicBezTo>
                  <a:cubicBezTo>
                    <a:pt x="7660616" y="3511388"/>
                    <a:pt x="7449112" y="3645040"/>
                    <a:pt x="7203690" y="36450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" name="Group 24"/>
          <p:cNvGrpSpPr/>
          <p:nvPr/>
        </p:nvGrpSpPr>
        <p:grpSpPr>
          <a:xfrm rot="-12126">
            <a:off x="4805649" y="2724137"/>
            <a:ext cx="6955672" cy="1015281"/>
            <a:chOff x="0" y="0"/>
            <a:chExt cx="7287466" cy="2745165"/>
          </a:xfrm>
        </p:grpSpPr>
        <p:sp>
          <p:nvSpPr>
            <p:cNvPr id="25" name="Freeform 25"/>
            <p:cNvSpPr/>
            <p:nvPr/>
          </p:nvSpPr>
          <p:spPr>
            <a:xfrm>
              <a:off x="-1" y="0"/>
              <a:ext cx="7295126" cy="2745165"/>
            </a:xfrm>
            <a:custGeom>
              <a:avLst/>
              <a:gdLst/>
              <a:ahLst/>
              <a:cxnLst/>
              <a:rect l="l" t="t" r="r" b="b"/>
              <a:pathLst>
                <a:path w="7295126" h="2745165">
                  <a:moveTo>
                    <a:pt x="6788687" y="2728246"/>
                  </a:moveTo>
                  <a:cubicBezTo>
                    <a:pt x="6788687" y="2728246"/>
                    <a:pt x="6551690" y="2718277"/>
                    <a:pt x="6189551" y="2731721"/>
                  </a:cubicBezTo>
                  <a:cubicBezTo>
                    <a:pt x="5827413" y="2745165"/>
                    <a:pt x="490924" y="2745165"/>
                    <a:pt x="490924" y="2745165"/>
                  </a:cubicBezTo>
                  <a:cubicBezTo>
                    <a:pt x="245502" y="2745165"/>
                    <a:pt x="32509" y="2647897"/>
                    <a:pt x="31032" y="2487783"/>
                  </a:cubicBezTo>
                  <a:cubicBezTo>
                    <a:pt x="31032" y="2487783"/>
                    <a:pt x="0" y="135772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742138" y="0"/>
                    <a:pt x="6742138" y="0"/>
                  </a:cubicBezTo>
                  <a:cubicBezTo>
                    <a:pt x="7054039" y="0"/>
                    <a:pt x="7287467" y="101069"/>
                    <a:pt x="7279609" y="303616"/>
                  </a:cubicBezTo>
                  <a:cubicBezTo>
                    <a:pt x="7279609" y="303616"/>
                    <a:pt x="7277614" y="1290997"/>
                    <a:pt x="7286370" y="1788196"/>
                  </a:cubicBezTo>
                  <a:cubicBezTo>
                    <a:pt x="7295125" y="2081497"/>
                    <a:pt x="7248577" y="2414569"/>
                    <a:pt x="7248577" y="2414569"/>
                  </a:cubicBezTo>
                  <a:cubicBezTo>
                    <a:pt x="7245612" y="2594594"/>
                    <a:pt x="7034109" y="2728246"/>
                    <a:pt x="6788687" y="2728246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5054178" y="1261729"/>
            <a:ext cx="2722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 cấp thiết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85138" y="2908173"/>
            <a:ext cx="18211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27138" y="4874724"/>
            <a:ext cx="694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và phương pháp thực hiện</a:t>
            </a:r>
          </a:p>
        </p:txBody>
      </p:sp>
      <p:grpSp>
        <p:nvGrpSpPr>
          <p:cNvPr id="63" name="Group 24"/>
          <p:cNvGrpSpPr/>
          <p:nvPr/>
        </p:nvGrpSpPr>
        <p:grpSpPr>
          <a:xfrm rot="21330048">
            <a:off x="767174" y="2226429"/>
            <a:ext cx="2591573" cy="2103706"/>
            <a:chOff x="0" y="0"/>
            <a:chExt cx="7287466" cy="2745165"/>
          </a:xfrm>
        </p:grpSpPr>
        <p:sp>
          <p:nvSpPr>
            <p:cNvPr id="64" name="Freeform 25"/>
            <p:cNvSpPr/>
            <p:nvPr/>
          </p:nvSpPr>
          <p:spPr>
            <a:xfrm>
              <a:off x="-1" y="0"/>
              <a:ext cx="7295126" cy="2745165"/>
            </a:xfrm>
            <a:custGeom>
              <a:avLst/>
              <a:gdLst/>
              <a:ahLst/>
              <a:cxnLst/>
              <a:rect l="l" t="t" r="r" b="b"/>
              <a:pathLst>
                <a:path w="7295126" h="2745165">
                  <a:moveTo>
                    <a:pt x="6788687" y="2728246"/>
                  </a:moveTo>
                  <a:cubicBezTo>
                    <a:pt x="6788687" y="2728246"/>
                    <a:pt x="6551690" y="2718277"/>
                    <a:pt x="6189551" y="2731721"/>
                  </a:cubicBezTo>
                  <a:cubicBezTo>
                    <a:pt x="5827413" y="2745165"/>
                    <a:pt x="490924" y="2745165"/>
                    <a:pt x="490924" y="2745165"/>
                  </a:cubicBezTo>
                  <a:cubicBezTo>
                    <a:pt x="245502" y="2745165"/>
                    <a:pt x="32509" y="2647897"/>
                    <a:pt x="31032" y="2487783"/>
                  </a:cubicBezTo>
                  <a:cubicBezTo>
                    <a:pt x="31032" y="2487783"/>
                    <a:pt x="0" y="135772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742138" y="0"/>
                    <a:pt x="6742138" y="0"/>
                  </a:cubicBezTo>
                  <a:cubicBezTo>
                    <a:pt x="7054039" y="0"/>
                    <a:pt x="7287467" y="101069"/>
                    <a:pt x="7279609" y="303616"/>
                  </a:cubicBezTo>
                  <a:cubicBezTo>
                    <a:pt x="7279609" y="303616"/>
                    <a:pt x="7277614" y="1290997"/>
                    <a:pt x="7286370" y="1788196"/>
                  </a:cubicBezTo>
                  <a:cubicBezTo>
                    <a:pt x="7295125" y="2081497"/>
                    <a:pt x="7248577" y="2414569"/>
                    <a:pt x="7248577" y="2414569"/>
                  </a:cubicBezTo>
                  <a:cubicBezTo>
                    <a:pt x="7245612" y="2594594"/>
                    <a:pt x="7034109" y="2728246"/>
                    <a:pt x="6788687" y="2728246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37" name="Rectangle 19"/>
          <p:cNvSpPr/>
          <p:nvPr/>
        </p:nvSpPr>
        <p:spPr>
          <a:xfrm rot="21219804">
            <a:off x="725931" y="1990283"/>
            <a:ext cx="2482603" cy="2516080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-1" fmla="*/ 0 w 1339596"/>
              <a:gd name="connsiteY0-2" fmla="*/ 11733 h 1230933"/>
              <a:gd name="connsiteX1-3" fmla="*/ 1306342 w 1339596"/>
              <a:gd name="connsiteY1-4" fmla="*/ 0 h 1230933"/>
              <a:gd name="connsiteX2-5" fmla="*/ 1339596 w 1339596"/>
              <a:gd name="connsiteY2-6" fmla="*/ 1230933 h 1230933"/>
              <a:gd name="connsiteX3-7" fmla="*/ 0 w 1339596"/>
              <a:gd name="connsiteY3-8" fmla="*/ 1230933 h 1230933"/>
              <a:gd name="connsiteX4-9" fmla="*/ 0 w 1339596"/>
              <a:gd name="connsiteY4-10" fmla="*/ 11733 h 1230933"/>
              <a:gd name="connsiteX0-11" fmla="*/ 55747 w 1339596"/>
              <a:gd name="connsiteY0-12" fmla="*/ 12706 h 1230933"/>
              <a:gd name="connsiteX1-13" fmla="*/ 1306342 w 1339596"/>
              <a:gd name="connsiteY1-14" fmla="*/ 0 h 1230933"/>
              <a:gd name="connsiteX2-15" fmla="*/ 1339596 w 1339596"/>
              <a:gd name="connsiteY2-16" fmla="*/ 1230933 h 1230933"/>
              <a:gd name="connsiteX3-17" fmla="*/ 0 w 1339596"/>
              <a:gd name="connsiteY3-18" fmla="*/ 1230933 h 1230933"/>
              <a:gd name="connsiteX4-19" fmla="*/ 55747 w 1339596"/>
              <a:gd name="connsiteY4-20" fmla="*/ 12706 h 1230933"/>
              <a:gd name="connsiteX0-21" fmla="*/ 28195 w 1339596"/>
              <a:gd name="connsiteY0-22" fmla="*/ 12225 h 1230933"/>
              <a:gd name="connsiteX1-23" fmla="*/ 1306342 w 1339596"/>
              <a:gd name="connsiteY1-24" fmla="*/ 0 h 1230933"/>
              <a:gd name="connsiteX2-25" fmla="*/ 1339596 w 1339596"/>
              <a:gd name="connsiteY2-26" fmla="*/ 1230933 h 1230933"/>
              <a:gd name="connsiteX3-27" fmla="*/ 0 w 1339596"/>
              <a:gd name="connsiteY3-28" fmla="*/ 1230933 h 1230933"/>
              <a:gd name="connsiteX4-29" fmla="*/ 28195 w 1339596"/>
              <a:gd name="connsiteY4-30" fmla="*/ 12225 h 1230933"/>
              <a:gd name="connsiteX0-31" fmla="*/ 28195 w 1353846"/>
              <a:gd name="connsiteY0-32" fmla="*/ 6385 h 1225093"/>
              <a:gd name="connsiteX1-33" fmla="*/ 1353846 w 1353846"/>
              <a:gd name="connsiteY1-34" fmla="*/ 0 h 1225093"/>
              <a:gd name="connsiteX2-35" fmla="*/ 1339596 w 1353846"/>
              <a:gd name="connsiteY2-36" fmla="*/ 1225093 h 1225093"/>
              <a:gd name="connsiteX3-37" fmla="*/ 0 w 1353846"/>
              <a:gd name="connsiteY3-38" fmla="*/ 1225093 h 1225093"/>
              <a:gd name="connsiteX4-39" fmla="*/ 28195 w 1353846"/>
              <a:gd name="connsiteY4-40" fmla="*/ 6385 h 1225093"/>
              <a:gd name="connsiteX0-41" fmla="*/ 20681 w 1353846"/>
              <a:gd name="connsiteY0-42" fmla="*/ 6253 h 1225093"/>
              <a:gd name="connsiteX1-43" fmla="*/ 1353846 w 1353846"/>
              <a:gd name="connsiteY1-44" fmla="*/ 0 h 1225093"/>
              <a:gd name="connsiteX2-45" fmla="*/ 1339596 w 1353846"/>
              <a:gd name="connsiteY2-46" fmla="*/ 1225093 h 1225093"/>
              <a:gd name="connsiteX3-47" fmla="*/ 0 w 1353846"/>
              <a:gd name="connsiteY3-48" fmla="*/ 1225093 h 1225093"/>
              <a:gd name="connsiteX4-49" fmla="*/ 20681 w 1353846"/>
              <a:gd name="connsiteY4-50" fmla="*/ 6253 h 1225093"/>
              <a:gd name="connsiteX0-51" fmla="*/ 20681 w 1339596"/>
              <a:gd name="connsiteY0-52" fmla="*/ 6603 h 1225443"/>
              <a:gd name="connsiteX1-53" fmla="*/ 1333808 w 1339596"/>
              <a:gd name="connsiteY1-54" fmla="*/ 0 h 1225443"/>
              <a:gd name="connsiteX2-55" fmla="*/ 1339596 w 1339596"/>
              <a:gd name="connsiteY2-56" fmla="*/ 1225443 h 1225443"/>
              <a:gd name="connsiteX3-57" fmla="*/ 0 w 1339596"/>
              <a:gd name="connsiteY3-58" fmla="*/ 1225443 h 1225443"/>
              <a:gd name="connsiteX4-59" fmla="*/ 20681 w 1339596"/>
              <a:gd name="connsiteY4-60" fmla="*/ 6603 h 1225443"/>
              <a:gd name="connsiteX0-61" fmla="*/ 33205 w 1339596"/>
              <a:gd name="connsiteY0-62" fmla="*/ 6822 h 1225443"/>
              <a:gd name="connsiteX1-63" fmla="*/ 1333808 w 1339596"/>
              <a:gd name="connsiteY1-64" fmla="*/ 0 h 1225443"/>
              <a:gd name="connsiteX2-65" fmla="*/ 1339596 w 1339596"/>
              <a:gd name="connsiteY2-66" fmla="*/ 1225443 h 1225443"/>
              <a:gd name="connsiteX3-67" fmla="*/ 0 w 1339596"/>
              <a:gd name="connsiteY3-68" fmla="*/ 1225443 h 1225443"/>
              <a:gd name="connsiteX4-69" fmla="*/ 33205 w 1339596"/>
              <a:gd name="connsiteY4-70" fmla="*/ 6822 h 1225443"/>
              <a:gd name="connsiteX0-71" fmla="*/ 13167 w 1339596"/>
              <a:gd name="connsiteY0-72" fmla="*/ 6472 h 1225443"/>
              <a:gd name="connsiteX1-73" fmla="*/ 1333808 w 1339596"/>
              <a:gd name="connsiteY1-74" fmla="*/ 0 h 1225443"/>
              <a:gd name="connsiteX2-75" fmla="*/ 1339596 w 1339596"/>
              <a:gd name="connsiteY2-76" fmla="*/ 1225443 h 1225443"/>
              <a:gd name="connsiteX3-77" fmla="*/ 0 w 1339596"/>
              <a:gd name="connsiteY3-78" fmla="*/ 1225443 h 1225443"/>
              <a:gd name="connsiteX4-79" fmla="*/ 13167 w 1339596"/>
              <a:gd name="connsiteY4-80" fmla="*/ 6472 h 1225443"/>
              <a:gd name="connsiteX0-81" fmla="*/ 13167 w 1333884"/>
              <a:gd name="connsiteY0-82" fmla="*/ 6472 h 1225443"/>
              <a:gd name="connsiteX1-83" fmla="*/ 1333808 w 1333884"/>
              <a:gd name="connsiteY1-84" fmla="*/ 0 h 1225443"/>
              <a:gd name="connsiteX2-85" fmla="*/ 1302330 w 1333884"/>
              <a:gd name="connsiteY2-86" fmla="*/ 1207253 h 1225443"/>
              <a:gd name="connsiteX3-87" fmla="*/ 0 w 1333884"/>
              <a:gd name="connsiteY3-88" fmla="*/ 1225443 h 1225443"/>
              <a:gd name="connsiteX4-89" fmla="*/ 13167 w 1333884"/>
              <a:gd name="connsiteY4-90" fmla="*/ 6472 h 1225443"/>
              <a:gd name="connsiteX0-91" fmla="*/ 13167 w 1334211"/>
              <a:gd name="connsiteY0-92" fmla="*/ 6472 h 1232826"/>
              <a:gd name="connsiteX1-93" fmla="*/ 1333808 w 1334211"/>
              <a:gd name="connsiteY1-94" fmla="*/ 0 h 1232826"/>
              <a:gd name="connsiteX2-95" fmla="*/ 1331950 w 1334211"/>
              <a:gd name="connsiteY2-96" fmla="*/ 1232826 h 1232826"/>
              <a:gd name="connsiteX3-97" fmla="*/ 0 w 1334211"/>
              <a:gd name="connsiteY3-98" fmla="*/ 1225443 h 1232826"/>
              <a:gd name="connsiteX4-99" fmla="*/ 13167 w 1334211"/>
              <a:gd name="connsiteY4-100" fmla="*/ 6472 h 1232826"/>
              <a:gd name="connsiteX0-101" fmla="*/ 13167 w 1333952"/>
              <a:gd name="connsiteY0-102" fmla="*/ 6472 h 1225443"/>
              <a:gd name="connsiteX1-103" fmla="*/ 1333808 w 1333952"/>
              <a:gd name="connsiteY1-104" fmla="*/ 0 h 1225443"/>
              <a:gd name="connsiteX2-105" fmla="*/ 1319601 w 1333952"/>
              <a:gd name="connsiteY2-106" fmla="*/ 1222588 h 1225443"/>
              <a:gd name="connsiteX3-107" fmla="*/ 0 w 1333952"/>
              <a:gd name="connsiteY3-108" fmla="*/ 1225443 h 1225443"/>
              <a:gd name="connsiteX4-109" fmla="*/ 13167 w 1333952"/>
              <a:gd name="connsiteY4-110" fmla="*/ 6472 h 1225443"/>
              <a:gd name="connsiteX0-111" fmla="*/ 30785 w 1333952"/>
              <a:gd name="connsiteY0-112" fmla="*/ 0 h 1235984"/>
              <a:gd name="connsiteX1-113" fmla="*/ 1333808 w 1333952"/>
              <a:gd name="connsiteY1-114" fmla="*/ 10541 h 1235984"/>
              <a:gd name="connsiteX2-115" fmla="*/ 1319601 w 1333952"/>
              <a:gd name="connsiteY2-116" fmla="*/ 1233129 h 1235984"/>
              <a:gd name="connsiteX3-117" fmla="*/ 0 w 1333952"/>
              <a:gd name="connsiteY3-118" fmla="*/ 1235984 h 1235984"/>
              <a:gd name="connsiteX4-119" fmla="*/ 30785 w 1333952"/>
              <a:gd name="connsiteY4-120" fmla="*/ 0 h 1235984"/>
              <a:gd name="connsiteX0-121" fmla="*/ 30785 w 1319601"/>
              <a:gd name="connsiteY0-122" fmla="*/ 0 h 1235984"/>
              <a:gd name="connsiteX1-123" fmla="*/ 1312848 w 1319601"/>
              <a:gd name="connsiteY1-124" fmla="*/ 20567 h 1235984"/>
              <a:gd name="connsiteX2-125" fmla="*/ 1319601 w 1319601"/>
              <a:gd name="connsiteY2-126" fmla="*/ 1233129 h 1235984"/>
              <a:gd name="connsiteX3-127" fmla="*/ 0 w 1319601"/>
              <a:gd name="connsiteY3-128" fmla="*/ 1235984 h 1235984"/>
              <a:gd name="connsiteX4-129" fmla="*/ 30785 w 1319601"/>
              <a:gd name="connsiteY4-130" fmla="*/ 0 h 12359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noFill/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defRPr/>
            </a:pPr>
            <a:r>
              <a:rPr lang="vi-V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grpSp>
        <p:nvGrpSpPr>
          <p:cNvPr id="65" name="Group 7"/>
          <p:cNvGrpSpPr/>
          <p:nvPr/>
        </p:nvGrpSpPr>
        <p:grpSpPr>
          <a:xfrm rot="21221423">
            <a:off x="4176749" y="1124431"/>
            <a:ext cx="829511" cy="769355"/>
            <a:chOff x="0" y="0"/>
            <a:chExt cx="3314565" cy="715449"/>
          </a:xfrm>
          <a:solidFill>
            <a:srgbClr val="F9C041"/>
          </a:solidFill>
        </p:grpSpPr>
        <p:sp>
          <p:nvSpPr>
            <p:cNvPr id="66" name="Freeform 8"/>
            <p:cNvSpPr/>
            <p:nvPr/>
          </p:nvSpPr>
          <p:spPr>
            <a:xfrm>
              <a:off x="0" y="0"/>
              <a:ext cx="3314565" cy="715449"/>
            </a:xfrm>
            <a:prstGeom prst="ellipse">
              <a:avLst/>
            </a:prstGeom>
            <a:grpFill/>
          </p:spPr>
        </p:sp>
      </p:grpSp>
      <p:grpSp>
        <p:nvGrpSpPr>
          <p:cNvPr id="67" name="Group 24"/>
          <p:cNvGrpSpPr/>
          <p:nvPr/>
        </p:nvGrpSpPr>
        <p:grpSpPr>
          <a:xfrm rot="21330048">
            <a:off x="4191330" y="1162351"/>
            <a:ext cx="668808" cy="662785"/>
            <a:chOff x="550840" y="-49295"/>
            <a:chExt cx="7295123" cy="2745165"/>
          </a:xfrm>
          <a:solidFill>
            <a:srgbClr val="FFF6EA"/>
          </a:solidFill>
        </p:grpSpPr>
        <p:sp>
          <p:nvSpPr>
            <p:cNvPr id="68" name="Freeform 25"/>
            <p:cNvSpPr/>
            <p:nvPr/>
          </p:nvSpPr>
          <p:spPr>
            <a:xfrm>
              <a:off x="550840" y="-49295"/>
              <a:ext cx="7295123" cy="2745165"/>
            </a:xfrm>
            <a:prstGeom prst="ellipse">
              <a:avLst/>
            </a:prstGeom>
            <a:grpFill/>
          </p:spPr>
          <p:txBody>
            <a:bodyPr/>
            <a:lstStyle/>
            <a:p>
              <a:r>
                <a:rPr lang="en-US" sz="1200" dirty="0"/>
                <a:t>   </a:t>
              </a:r>
              <a:r>
                <a:rPr lang="en-US" sz="3600" b="1" dirty="0">
                  <a:latin typeface="Harrington" panose="04040505050A02020702" pitchFamily="82" charset="0"/>
                </a:rPr>
                <a:t>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 rot="16537710">
            <a:off x="3641522" y="680053"/>
            <a:ext cx="884507" cy="881829"/>
            <a:chOff x="7125402" y="3522577"/>
            <a:chExt cx="1372843" cy="1368686"/>
          </a:xfrm>
          <a:solidFill>
            <a:srgbClr val="F9C041"/>
          </a:solidFill>
        </p:grpSpPr>
        <p:sp>
          <p:nvSpPr>
            <p:cNvPr id="48" name="Freeform: Shape 68"/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49" name="Freeform: Shape 69"/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0" name="Freeform: Shape 70"/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83" name="Group 7"/>
          <p:cNvGrpSpPr/>
          <p:nvPr/>
        </p:nvGrpSpPr>
        <p:grpSpPr>
          <a:xfrm rot="21221423">
            <a:off x="4261387" y="2855186"/>
            <a:ext cx="829511" cy="769355"/>
            <a:chOff x="0" y="0"/>
            <a:chExt cx="3314565" cy="715449"/>
          </a:xfrm>
          <a:solidFill>
            <a:srgbClr val="F9C041"/>
          </a:solidFill>
        </p:grpSpPr>
        <p:sp>
          <p:nvSpPr>
            <p:cNvPr id="84" name="Freeform 8"/>
            <p:cNvSpPr/>
            <p:nvPr/>
          </p:nvSpPr>
          <p:spPr>
            <a:xfrm>
              <a:off x="0" y="0"/>
              <a:ext cx="3314565" cy="715449"/>
            </a:xfrm>
            <a:prstGeom prst="ellipse">
              <a:avLst/>
            </a:prstGeom>
            <a:grpFill/>
          </p:spPr>
        </p:sp>
      </p:grpSp>
      <p:grpSp>
        <p:nvGrpSpPr>
          <p:cNvPr id="75" name="Group 24"/>
          <p:cNvGrpSpPr/>
          <p:nvPr/>
        </p:nvGrpSpPr>
        <p:grpSpPr>
          <a:xfrm rot="21330048">
            <a:off x="4274539" y="2899502"/>
            <a:ext cx="668808" cy="662785"/>
            <a:chOff x="550840" y="-49295"/>
            <a:chExt cx="7295123" cy="2745165"/>
          </a:xfrm>
          <a:solidFill>
            <a:srgbClr val="FFF6EA"/>
          </a:solidFill>
        </p:grpSpPr>
        <p:sp>
          <p:nvSpPr>
            <p:cNvPr id="76" name="Freeform 25"/>
            <p:cNvSpPr/>
            <p:nvPr/>
          </p:nvSpPr>
          <p:spPr>
            <a:xfrm>
              <a:off x="550840" y="-49295"/>
              <a:ext cx="7295123" cy="2745165"/>
            </a:xfrm>
            <a:prstGeom prst="ellipse">
              <a:avLst/>
            </a:prstGeom>
            <a:grpFill/>
          </p:spPr>
          <p:txBody>
            <a:bodyPr/>
            <a:lstStyle/>
            <a:p>
              <a:r>
                <a:rPr lang="en-US" sz="1200" dirty="0"/>
                <a:t> </a:t>
              </a:r>
              <a:r>
                <a:rPr lang="en-US" sz="3600" b="1" dirty="0">
                  <a:latin typeface="Harrington" panose="04040505050A02020702" pitchFamily="82" charset="0"/>
                </a:rPr>
                <a:t>2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 rot="16537710">
            <a:off x="3700221" y="2363429"/>
            <a:ext cx="884507" cy="881829"/>
            <a:chOff x="7125402" y="3522577"/>
            <a:chExt cx="1372843" cy="1368686"/>
          </a:xfrm>
          <a:solidFill>
            <a:srgbClr val="F9C041"/>
          </a:solidFill>
        </p:grpSpPr>
        <p:sp>
          <p:nvSpPr>
            <p:cNvPr id="78" name="Freeform: Shape 68"/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9" name="Freeform: Shape 69"/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0" name="Freeform: Shape 70"/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85" name="Group 7"/>
          <p:cNvGrpSpPr/>
          <p:nvPr/>
        </p:nvGrpSpPr>
        <p:grpSpPr>
          <a:xfrm rot="21221423">
            <a:off x="4176271" y="4717748"/>
            <a:ext cx="794909" cy="769355"/>
            <a:chOff x="0" y="0"/>
            <a:chExt cx="3314565" cy="715449"/>
          </a:xfrm>
          <a:solidFill>
            <a:srgbClr val="F9C041"/>
          </a:solidFill>
        </p:grpSpPr>
        <p:sp>
          <p:nvSpPr>
            <p:cNvPr id="86" name="Freeform 8"/>
            <p:cNvSpPr/>
            <p:nvPr/>
          </p:nvSpPr>
          <p:spPr>
            <a:xfrm>
              <a:off x="0" y="0"/>
              <a:ext cx="3314565" cy="715449"/>
            </a:xfrm>
            <a:prstGeom prst="ellipse">
              <a:avLst/>
            </a:prstGeom>
            <a:grpFill/>
          </p:spPr>
        </p:sp>
      </p:grpSp>
      <p:grpSp>
        <p:nvGrpSpPr>
          <p:cNvPr id="87" name="Group 24"/>
          <p:cNvGrpSpPr/>
          <p:nvPr/>
        </p:nvGrpSpPr>
        <p:grpSpPr>
          <a:xfrm rot="21330048">
            <a:off x="4189317" y="4760163"/>
            <a:ext cx="668808" cy="662785"/>
            <a:chOff x="550840" y="-49295"/>
            <a:chExt cx="7295123" cy="2745165"/>
          </a:xfrm>
          <a:solidFill>
            <a:srgbClr val="FFF6EA"/>
          </a:solidFill>
        </p:grpSpPr>
        <p:sp>
          <p:nvSpPr>
            <p:cNvPr id="88" name="Freeform 25"/>
            <p:cNvSpPr/>
            <p:nvPr/>
          </p:nvSpPr>
          <p:spPr>
            <a:xfrm>
              <a:off x="550840" y="-49295"/>
              <a:ext cx="7295123" cy="2745165"/>
            </a:xfrm>
            <a:prstGeom prst="ellipse">
              <a:avLst/>
            </a:prstGeom>
            <a:grpFill/>
          </p:spPr>
          <p:txBody>
            <a:bodyPr/>
            <a:lstStyle/>
            <a:p>
              <a:r>
                <a:rPr lang="en-US" sz="1200" dirty="0"/>
                <a:t> </a:t>
              </a:r>
              <a:r>
                <a:rPr lang="en-US" sz="3600" b="1" dirty="0">
                  <a:latin typeface="Harrington" panose="04040505050A02020702" pitchFamily="82" charset="0"/>
                </a:rPr>
                <a:t>3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 rot="16537710">
            <a:off x="3614999" y="4224089"/>
            <a:ext cx="884507" cy="881829"/>
            <a:chOff x="7125402" y="3522577"/>
            <a:chExt cx="1372843" cy="1368686"/>
          </a:xfrm>
          <a:solidFill>
            <a:srgbClr val="F9C041"/>
          </a:solidFill>
        </p:grpSpPr>
        <p:sp>
          <p:nvSpPr>
            <p:cNvPr id="90" name="Freeform: Shape 68"/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1" name="Freeform: Shape 69"/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2" name="Freeform: Shape 70"/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6" grpId="0"/>
      <p:bldP spid="3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AutoShape 3"/>
          <p:cNvSpPr/>
          <p:nvPr/>
        </p:nvSpPr>
        <p:spPr>
          <a:xfrm>
            <a:off x="-1586" y="-17696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grpSp>
        <p:nvGrpSpPr>
          <p:cNvPr id="9" name="Group 14"/>
          <p:cNvGrpSpPr/>
          <p:nvPr/>
        </p:nvGrpSpPr>
        <p:grpSpPr>
          <a:xfrm>
            <a:off x="0" y="39256"/>
            <a:ext cx="3550883" cy="962721"/>
            <a:chOff x="0" y="0"/>
            <a:chExt cx="7702470" cy="3661959"/>
          </a:xfrm>
        </p:grpSpPr>
        <p:sp>
          <p:nvSpPr>
            <p:cNvPr id="11" name="Freeform 15"/>
            <p:cNvSpPr/>
            <p:nvPr/>
          </p:nvSpPr>
          <p:spPr>
            <a:xfrm>
              <a:off x="-1" y="0"/>
              <a:ext cx="7710129" cy="3661959"/>
            </a:xfrm>
            <a:custGeom>
              <a:avLst/>
              <a:gdLst/>
              <a:ahLst/>
              <a:cxnLst/>
              <a:rect l="l" t="t" r="r" b="b"/>
              <a:pathLst>
                <a:path w="7710129" h="3661959">
                  <a:moveTo>
                    <a:pt x="7203690" y="3645040"/>
                  </a:moveTo>
                  <a:cubicBezTo>
                    <a:pt x="7203690" y="3645040"/>
                    <a:pt x="6966694" y="3635070"/>
                    <a:pt x="6604555" y="3648515"/>
                  </a:cubicBezTo>
                  <a:cubicBezTo>
                    <a:pt x="6242417" y="3661959"/>
                    <a:pt x="490924" y="3661959"/>
                    <a:pt x="490924" y="3661959"/>
                  </a:cubicBezTo>
                  <a:cubicBezTo>
                    <a:pt x="245502" y="3661959"/>
                    <a:pt x="32509" y="3564691"/>
                    <a:pt x="31032" y="3404577"/>
                  </a:cubicBezTo>
                  <a:cubicBezTo>
                    <a:pt x="31032" y="3404577"/>
                    <a:pt x="0" y="2067875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57142" y="0"/>
                    <a:pt x="7157142" y="0"/>
                  </a:cubicBezTo>
                  <a:cubicBezTo>
                    <a:pt x="7469043" y="0"/>
                    <a:pt x="7702471" y="101069"/>
                    <a:pt x="7694613" y="303616"/>
                  </a:cubicBezTo>
                  <a:cubicBezTo>
                    <a:pt x="7694613" y="303616"/>
                    <a:pt x="7692618" y="1937947"/>
                    <a:pt x="7701374" y="2704990"/>
                  </a:cubicBezTo>
                  <a:cubicBezTo>
                    <a:pt x="7710129" y="2998291"/>
                    <a:pt x="7663581" y="3331363"/>
                    <a:pt x="7663581" y="3331363"/>
                  </a:cubicBezTo>
                  <a:cubicBezTo>
                    <a:pt x="7660616" y="3511388"/>
                    <a:pt x="7449112" y="3645040"/>
                    <a:pt x="7203690" y="3645040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14" name="Group 24"/>
          <p:cNvGrpSpPr/>
          <p:nvPr/>
        </p:nvGrpSpPr>
        <p:grpSpPr>
          <a:xfrm>
            <a:off x="96640" y="143216"/>
            <a:ext cx="3361134" cy="754799"/>
            <a:chOff x="-27252" y="-26519"/>
            <a:chExt cx="7295126" cy="2745165"/>
          </a:xfrm>
        </p:grpSpPr>
        <p:sp>
          <p:nvSpPr>
            <p:cNvPr id="15" name="Freeform 25"/>
            <p:cNvSpPr/>
            <p:nvPr/>
          </p:nvSpPr>
          <p:spPr>
            <a:xfrm>
              <a:off x="-27252" y="-26519"/>
              <a:ext cx="7295126" cy="2745165"/>
            </a:xfrm>
            <a:custGeom>
              <a:avLst/>
              <a:gdLst/>
              <a:ahLst/>
              <a:cxnLst/>
              <a:rect l="l" t="t" r="r" b="b"/>
              <a:pathLst>
                <a:path w="7295126" h="2745165">
                  <a:moveTo>
                    <a:pt x="6788687" y="2728246"/>
                  </a:moveTo>
                  <a:cubicBezTo>
                    <a:pt x="6788687" y="2728246"/>
                    <a:pt x="6551690" y="2718277"/>
                    <a:pt x="6189551" y="2731721"/>
                  </a:cubicBezTo>
                  <a:cubicBezTo>
                    <a:pt x="5827413" y="2745165"/>
                    <a:pt x="490924" y="2745165"/>
                    <a:pt x="490924" y="2745165"/>
                  </a:cubicBezTo>
                  <a:cubicBezTo>
                    <a:pt x="245502" y="2745165"/>
                    <a:pt x="32509" y="2647897"/>
                    <a:pt x="31032" y="2487783"/>
                  </a:cubicBezTo>
                  <a:cubicBezTo>
                    <a:pt x="31032" y="2487783"/>
                    <a:pt x="0" y="135772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742138" y="0"/>
                    <a:pt x="6742138" y="0"/>
                  </a:cubicBezTo>
                  <a:cubicBezTo>
                    <a:pt x="7054039" y="0"/>
                    <a:pt x="7287467" y="101069"/>
                    <a:pt x="7279609" y="303616"/>
                  </a:cubicBezTo>
                  <a:cubicBezTo>
                    <a:pt x="7279609" y="303616"/>
                    <a:pt x="7277614" y="1290997"/>
                    <a:pt x="7286370" y="1788196"/>
                  </a:cubicBezTo>
                  <a:cubicBezTo>
                    <a:pt x="7295125" y="2081497"/>
                    <a:pt x="7248577" y="2414569"/>
                    <a:pt x="7248577" y="2414569"/>
                  </a:cubicBezTo>
                  <a:cubicBezTo>
                    <a:pt x="7245612" y="2594594"/>
                    <a:pt x="7034109" y="2728246"/>
                    <a:pt x="6788687" y="2728246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10" name="Content Placeholder 7"/>
          <p:cNvSpPr txBox="1"/>
          <p:nvPr/>
        </p:nvSpPr>
        <p:spPr>
          <a:xfrm>
            <a:off x="841697" y="6179506"/>
            <a:ext cx="4492354" cy="566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charset="2"/>
              <a:buNone/>
            </a:pPr>
            <a:r>
              <a:rPr lang="vi-VN" altLang="en-US" sz="2800" b="1" dirty="0" err="1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GDPT 2018</a:t>
            </a:r>
          </a:p>
        </p:txBody>
      </p:sp>
      <p:sp>
        <p:nvSpPr>
          <p:cNvPr id="13" name="Content Placeholder 7"/>
          <p:cNvSpPr txBox="1"/>
          <p:nvPr/>
        </p:nvSpPr>
        <p:spPr>
          <a:xfrm>
            <a:off x="8038600" y="6093345"/>
            <a:ext cx="2472382" cy="566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charset="2"/>
              <a:buNone/>
            </a:pPr>
            <a:r>
              <a:rPr lang="vi-VN" altLang="en-US" sz="28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11626" r="18414"/>
          <a:stretch>
            <a:fillRect/>
          </a:stretch>
        </p:blipFill>
        <p:spPr bwMode="auto">
          <a:xfrm>
            <a:off x="677545" y="1333500"/>
            <a:ext cx="4184015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/>
          <p:cNvSpPr/>
          <p:nvPr/>
        </p:nvSpPr>
        <p:spPr>
          <a:xfrm>
            <a:off x="196730" y="207584"/>
            <a:ext cx="3261044" cy="646613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-1" fmla="*/ 0 w 1339596"/>
              <a:gd name="connsiteY0-2" fmla="*/ 11733 h 1230933"/>
              <a:gd name="connsiteX1-3" fmla="*/ 1306342 w 1339596"/>
              <a:gd name="connsiteY1-4" fmla="*/ 0 h 1230933"/>
              <a:gd name="connsiteX2-5" fmla="*/ 1339596 w 1339596"/>
              <a:gd name="connsiteY2-6" fmla="*/ 1230933 h 1230933"/>
              <a:gd name="connsiteX3-7" fmla="*/ 0 w 1339596"/>
              <a:gd name="connsiteY3-8" fmla="*/ 1230933 h 1230933"/>
              <a:gd name="connsiteX4-9" fmla="*/ 0 w 1339596"/>
              <a:gd name="connsiteY4-10" fmla="*/ 11733 h 1230933"/>
              <a:gd name="connsiteX0-11" fmla="*/ 55747 w 1339596"/>
              <a:gd name="connsiteY0-12" fmla="*/ 12706 h 1230933"/>
              <a:gd name="connsiteX1-13" fmla="*/ 1306342 w 1339596"/>
              <a:gd name="connsiteY1-14" fmla="*/ 0 h 1230933"/>
              <a:gd name="connsiteX2-15" fmla="*/ 1339596 w 1339596"/>
              <a:gd name="connsiteY2-16" fmla="*/ 1230933 h 1230933"/>
              <a:gd name="connsiteX3-17" fmla="*/ 0 w 1339596"/>
              <a:gd name="connsiteY3-18" fmla="*/ 1230933 h 1230933"/>
              <a:gd name="connsiteX4-19" fmla="*/ 55747 w 1339596"/>
              <a:gd name="connsiteY4-20" fmla="*/ 12706 h 1230933"/>
              <a:gd name="connsiteX0-21" fmla="*/ 28195 w 1339596"/>
              <a:gd name="connsiteY0-22" fmla="*/ 12225 h 1230933"/>
              <a:gd name="connsiteX1-23" fmla="*/ 1306342 w 1339596"/>
              <a:gd name="connsiteY1-24" fmla="*/ 0 h 1230933"/>
              <a:gd name="connsiteX2-25" fmla="*/ 1339596 w 1339596"/>
              <a:gd name="connsiteY2-26" fmla="*/ 1230933 h 1230933"/>
              <a:gd name="connsiteX3-27" fmla="*/ 0 w 1339596"/>
              <a:gd name="connsiteY3-28" fmla="*/ 1230933 h 1230933"/>
              <a:gd name="connsiteX4-29" fmla="*/ 28195 w 1339596"/>
              <a:gd name="connsiteY4-30" fmla="*/ 12225 h 1230933"/>
              <a:gd name="connsiteX0-31" fmla="*/ 28195 w 1353846"/>
              <a:gd name="connsiteY0-32" fmla="*/ 6385 h 1225093"/>
              <a:gd name="connsiteX1-33" fmla="*/ 1353846 w 1353846"/>
              <a:gd name="connsiteY1-34" fmla="*/ 0 h 1225093"/>
              <a:gd name="connsiteX2-35" fmla="*/ 1339596 w 1353846"/>
              <a:gd name="connsiteY2-36" fmla="*/ 1225093 h 1225093"/>
              <a:gd name="connsiteX3-37" fmla="*/ 0 w 1353846"/>
              <a:gd name="connsiteY3-38" fmla="*/ 1225093 h 1225093"/>
              <a:gd name="connsiteX4-39" fmla="*/ 28195 w 1353846"/>
              <a:gd name="connsiteY4-40" fmla="*/ 6385 h 1225093"/>
              <a:gd name="connsiteX0-41" fmla="*/ 20681 w 1353846"/>
              <a:gd name="connsiteY0-42" fmla="*/ 6253 h 1225093"/>
              <a:gd name="connsiteX1-43" fmla="*/ 1353846 w 1353846"/>
              <a:gd name="connsiteY1-44" fmla="*/ 0 h 1225093"/>
              <a:gd name="connsiteX2-45" fmla="*/ 1339596 w 1353846"/>
              <a:gd name="connsiteY2-46" fmla="*/ 1225093 h 1225093"/>
              <a:gd name="connsiteX3-47" fmla="*/ 0 w 1353846"/>
              <a:gd name="connsiteY3-48" fmla="*/ 1225093 h 1225093"/>
              <a:gd name="connsiteX4-49" fmla="*/ 20681 w 1353846"/>
              <a:gd name="connsiteY4-50" fmla="*/ 6253 h 1225093"/>
              <a:gd name="connsiteX0-51" fmla="*/ 20681 w 1339596"/>
              <a:gd name="connsiteY0-52" fmla="*/ 6603 h 1225443"/>
              <a:gd name="connsiteX1-53" fmla="*/ 1333808 w 1339596"/>
              <a:gd name="connsiteY1-54" fmla="*/ 0 h 1225443"/>
              <a:gd name="connsiteX2-55" fmla="*/ 1339596 w 1339596"/>
              <a:gd name="connsiteY2-56" fmla="*/ 1225443 h 1225443"/>
              <a:gd name="connsiteX3-57" fmla="*/ 0 w 1339596"/>
              <a:gd name="connsiteY3-58" fmla="*/ 1225443 h 1225443"/>
              <a:gd name="connsiteX4-59" fmla="*/ 20681 w 1339596"/>
              <a:gd name="connsiteY4-60" fmla="*/ 6603 h 1225443"/>
              <a:gd name="connsiteX0-61" fmla="*/ 33205 w 1339596"/>
              <a:gd name="connsiteY0-62" fmla="*/ 6822 h 1225443"/>
              <a:gd name="connsiteX1-63" fmla="*/ 1333808 w 1339596"/>
              <a:gd name="connsiteY1-64" fmla="*/ 0 h 1225443"/>
              <a:gd name="connsiteX2-65" fmla="*/ 1339596 w 1339596"/>
              <a:gd name="connsiteY2-66" fmla="*/ 1225443 h 1225443"/>
              <a:gd name="connsiteX3-67" fmla="*/ 0 w 1339596"/>
              <a:gd name="connsiteY3-68" fmla="*/ 1225443 h 1225443"/>
              <a:gd name="connsiteX4-69" fmla="*/ 33205 w 1339596"/>
              <a:gd name="connsiteY4-70" fmla="*/ 6822 h 1225443"/>
              <a:gd name="connsiteX0-71" fmla="*/ 13167 w 1339596"/>
              <a:gd name="connsiteY0-72" fmla="*/ 6472 h 1225443"/>
              <a:gd name="connsiteX1-73" fmla="*/ 1333808 w 1339596"/>
              <a:gd name="connsiteY1-74" fmla="*/ 0 h 1225443"/>
              <a:gd name="connsiteX2-75" fmla="*/ 1339596 w 1339596"/>
              <a:gd name="connsiteY2-76" fmla="*/ 1225443 h 1225443"/>
              <a:gd name="connsiteX3-77" fmla="*/ 0 w 1339596"/>
              <a:gd name="connsiteY3-78" fmla="*/ 1225443 h 1225443"/>
              <a:gd name="connsiteX4-79" fmla="*/ 13167 w 1339596"/>
              <a:gd name="connsiteY4-80" fmla="*/ 6472 h 1225443"/>
              <a:gd name="connsiteX0-81" fmla="*/ 13167 w 1333884"/>
              <a:gd name="connsiteY0-82" fmla="*/ 6472 h 1225443"/>
              <a:gd name="connsiteX1-83" fmla="*/ 1333808 w 1333884"/>
              <a:gd name="connsiteY1-84" fmla="*/ 0 h 1225443"/>
              <a:gd name="connsiteX2-85" fmla="*/ 1302330 w 1333884"/>
              <a:gd name="connsiteY2-86" fmla="*/ 1207253 h 1225443"/>
              <a:gd name="connsiteX3-87" fmla="*/ 0 w 1333884"/>
              <a:gd name="connsiteY3-88" fmla="*/ 1225443 h 1225443"/>
              <a:gd name="connsiteX4-89" fmla="*/ 13167 w 1333884"/>
              <a:gd name="connsiteY4-90" fmla="*/ 6472 h 1225443"/>
              <a:gd name="connsiteX0-91" fmla="*/ 13167 w 1334211"/>
              <a:gd name="connsiteY0-92" fmla="*/ 6472 h 1232826"/>
              <a:gd name="connsiteX1-93" fmla="*/ 1333808 w 1334211"/>
              <a:gd name="connsiteY1-94" fmla="*/ 0 h 1232826"/>
              <a:gd name="connsiteX2-95" fmla="*/ 1331950 w 1334211"/>
              <a:gd name="connsiteY2-96" fmla="*/ 1232826 h 1232826"/>
              <a:gd name="connsiteX3-97" fmla="*/ 0 w 1334211"/>
              <a:gd name="connsiteY3-98" fmla="*/ 1225443 h 1232826"/>
              <a:gd name="connsiteX4-99" fmla="*/ 13167 w 1334211"/>
              <a:gd name="connsiteY4-100" fmla="*/ 6472 h 1232826"/>
              <a:gd name="connsiteX0-101" fmla="*/ 13167 w 1333952"/>
              <a:gd name="connsiteY0-102" fmla="*/ 6472 h 1225443"/>
              <a:gd name="connsiteX1-103" fmla="*/ 1333808 w 1333952"/>
              <a:gd name="connsiteY1-104" fmla="*/ 0 h 1225443"/>
              <a:gd name="connsiteX2-105" fmla="*/ 1319601 w 1333952"/>
              <a:gd name="connsiteY2-106" fmla="*/ 1222588 h 1225443"/>
              <a:gd name="connsiteX3-107" fmla="*/ 0 w 1333952"/>
              <a:gd name="connsiteY3-108" fmla="*/ 1225443 h 1225443"/>
              <a:gd name="connsiteX4-109" fmla="*/ 13167 w 1333952"/>
              <a:gd name="connsiteY4-110" fmla="*/ 6472 h 1225443"/>
              <a:gd name="connsiteX0-111" fmla="*/ 30785 w 1333952"/>
              <a:gd name="connsiteY0-112" fmla="*/ 0 h 1235984"/>
              <a:gd name="connsiteX1-113" fmla="*/ 1333808 w 1333952"/>
              <a:gd name="connsiteY1-114" fmla="*/ 10541 h 1235984"/>
              <a:gd name="connsiteX2-115" fmla="*/ 1319601 w 1333952"/>
              <a:gd name="connsiteY2-116" fmla="*/ 1233129 h 1235984"/>
              <a:gd name="connsiteX3-117" fmla="*/ 0 w 1333952"/>
              <a:gd name="connsiteY3-118" fmla="*/ 1235984 h 1235984"/>
              <a:gd name="connsiteX4-119" fmla="*/ 30785 w 1333952"/>
              <a:gd name="connsiteY4-120" fmla="*/ 0 h 1235984"/>
              <a:gd name="connsiteX0-121" fmla="*/ 30785 w 1319601"/>
              <a:gd name="connsiteY0-122" fmla="*/ 0 h 1235984"/>
              <a:gd name="connsiteX1-123" fmla="*/ 1312848 w 1319601"/>
              <a:gd name="connsiteY1-124" fmla="*/ 20567 h 1235984"/>
              <a:gd name="connsiteX2-125" fmla="*/ 1319601 w 1319601"/>
              <a:gd name="connsiteY2-126" fmla="*/ 1233129 h 1235984"/>
              <a:gd name="connsiteX3-127" fmla="*/ 0 w 1319601"/>
              <a:gd name="connsiteY3-128" fmla="*/ 1235984 h 1235984"/>
              <a:gd name="connsiteX4-129" fmla="*/ 30785 w 1319601"/>
              <a:gd name="connsiteY4-130" fmla="*/ 0 h 12359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noFill/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defRPr/>
            </a:pP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TRẠNG</a:t>
            </a:r>
            <a:endParaRPr lang="vi-V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0160" y="1334135"/>
            <a:ext cx="6685280" cy="484568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0" y="8255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255" y="793866"/>
            <a:ext cx="10113818" cy="591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6E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3600" b="1" dirty="0">
                <a:solidFill>
                  <a:srgbClr val="FFF6E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khảo sát thực trạng trước khi nghiên cứu</a:t>
            </a:r>
            <a:endParaRPr lang="en-US" altLang="en-US" sz="4000" dirty="0">
              <a:solidFill>
                <a:srgbClr val="FFF6EA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954395669"/>
              </p:ext>
            </p:extLst>
          </p:nvPr>
        </p:nvGraphicFramePr>
        <p:xfrm>
          <a:off x="129540" y="2214880"/>
          <a:ext cx="11967845" cy="3427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92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06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808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42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alt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điểm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vi-VN" alt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Tổng số HS</a:t>
                      </a:r>
                      <a:endParaRPr lang="vi-VN" alt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vi-VN" alt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vi-VN" alt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Đọc diễn cảm</a:t>
                      </a:r>
                      <a:endParaRPr lang="vi-VN" alt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vi-VN" alt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Đọc - hiểu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Đọc chưa lưu loát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 năm học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45</a:t>
                      </a:r>
                      <a:endParaRPr lang="vi-VN" alt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None/>
                      </a:pPr>
                      <a:endParaRPr lang="vi-VN" alt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r>
                        <a:rPr lang="vi-VN" alt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77,8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0" y="8255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-13022" y="2405241"/>
            <a:ext cx="2517118" cy="2029460"/>
          </a:xfrm>
          <a:ln>
            <a:noFill/>
          </a:ln>
        </p:spPr>
        <p:txBody>
          <a:bodyPr vert="horz" wrap="square" lIns="91440" tIns="45720" rIns="91440" bIns="45720" anchor="ctr" anchorCtr="0"/>
          <a:lstStyle/>
          <a:p>
            <a:pPr algn="ctr"/>
            <a:r>
              <a:rPr lang="vi-VN" sz="6000" b="1" dirty="0">
                <a:solidFill>
                  <a:srgbClr val="F9C041"/>
                </a:solidFill>
                <a:latin typeface="Times New Roman" panose="02020603050405020304" pitchFamily="18" charset="0"/>
              </a:rPr>
              <a:t>Biện pháp </a:t>
            </a:r>
          </a:p>
        </p:txBody>
      </p:sp>
      <p:sp>
        <p:nvSpPr>
          <p:cNvPr id="9220" name="AutoShape 4"/>
          <p:cNvSpPr/>
          <p:nvPr/>
        </p:nvSpPr>
        <p:spPr>
          <a:xfrm rot="5400000">
            <a:off x="-2232025" y="1193800"/>
            <a:ext cx="5419090" cy="4770120"/>
          </a:xfrm>
          <a:custGeom>
            <a:avLst/>
            <a:gdLst>
              <a:gd name="txL" fmla="*/ 401 w 21600"/>
              <a:gd name="txT" fmla="*/ 0 h 21600"/>
              <a:gd name="txR" fmla="*/ 21199 w 21600"/>
              <a:gd name="txB" fmla="*/ 13628 h 21600"/>
            </a:gdLst>
            <a:ahLst/>
            <a:cxnLst>
              <a:cxn ang="0">
                <a:pos x="3162302" y="0"/>
              </a:cxn>
              <a:cxn ang="0">
                <a:pos x="47435" y="2349441"/>
              </a:cxn>
              <a:cxn ang="0">
                <a:pos x="3162302" y="71115"/>
              </a:cxn>
              <a:cxn ang="0">
                <a:pos x="6277168" y="2349441"/>
              </a:cxn>
            </a:cxnLst>
            <a:rect l="txL" t="txT" r="txR" b="txB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rgbClr val="C5C5C5"/>
              </a:gs>
              <a:gs pos="50000">
                <a:schemeClr val="bg2"/>
              </a:gs>
              <a:gs pos="100000">
                <a:srgbClr val="C5C5C5"/>
              </a:gs>
            </a:gsLst>
            <a:lin ang="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algn="ctr"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91145" name="AutoShape 9"/>
          <p:cNvSpPr/>
          <p:nvPr/>
        </p:nvSpPr>
        <p:spPr>
          <a:xfrm>
            <a:off x="3269615" y="2703830"/>
            <a:ext cx="7656195" cy="78676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 đọc đúng</a:t>
            </a:r>
          </a:p>
        </p:txBody>
      </p:sp>
      <p:grpSp>
        <p:nvGrpSpPr>
          <p:cNvPr id="9226" name="Group 17"/>
          <p:cNvGrpSpPr/>
          <p:nvPr/>
        </p:nvGrpSpPr>
        <p:grpSpPr>
          <a:xfrm>
            <a:off x="1507490" y="633638"/>
            <a:ext cx="438563" cy="547791"/>
            <a:chOff x="2078" y="1327"/>
            <a:chExt cx="1859" cy="2322"/>
          </a:xfrm>
        </p:grpSpPr>
        <p:sp>
          <p:nvSpPr>
            <p:cNvPr id="9273" name="Oval 18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74" name="Oval 19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156" name="Oval 20"/>
            <p:cNvSpPr>
              <a:spLocks noChangeArrowheads="1"/>
            </p:cNvSpPr>
            <p:nvPr/>
          </p:nvSpPr>
          <p:spPr bwMode="gray">
            <a:xfrm>
              <a:off x="2253" y="1327"/>
              <a:ext cx="1684" cy="232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76" name="Oval 21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158" name="Oval 22"/>
            <p:cNvSpPr>
              <a:spLocks noChangeArrowheads="1"/>
            </p:cNvSpPr>
            <p:nvPr/>
          </p:nvSpPr>
          <p:spPr bwMode="gray">
            <a:xfrm>
              <a:off x="2334" y="1351"/>
              <a:ext cx="1097" cy="22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78" name="Oval 23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227" name="Group 24"/>
          <p:cNvGrpSpPr/>
          <p:nvPr/>
        </p:nvGrpSpPr>
        <p:grpSpPr>
          <a:xfrm>
            <a:off x="2483485" y="1841408"/>
            <a:ext cx="438563" cy="547791"/>
            <a:chOff x="2078" y="1327"/>
            <a:chExt cx="1859" cy="2322"/>
          </a:xfrm>
        </p:grpSpPr>
        <p:sp>
          <p:nvSpPr>
            <p:cNvPr id="9267" name="Oval 25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68" name="Oval 26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163" name="Oval 27"/>
            <p:cNvSpPr>
              <a:spLocks noChangeArrowheads="1"/>
            </p:cNvSpPr>
            <p:nvPr/>
          </p:nvSpPr>
          <p:spPr bwMode="gray">
            <a:xfrm>
              <a:off x="2253" y="1327"/>
              <a:ext cx="1684" cy="232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70" name="Oval 28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  <a:tileRect/>
            </a:gradFill>
            <a:ln w="38100">
              <a:noFill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165" name="Oval 29"/>
            <p:cNvSpPr>
              <a:spLocks noChangeArrowheads="1"/>
            </p:cNvSpPr>
            <p:nvPr/>
          </p:nvSpPr>
          <p:spPr bwMode="gray">
            <a:xfrm>
              <a:off x="2334" y="1351"/>
              <a:ext cx="1097" cy="22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72" name="Oval 30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228" name="Group 31"/>
          <p:cNvGrpSpPr/>
          <p:nvPr/>
        </p:nvGrpSpPr>
        <p:grpSpPr>
          <a:xfrm>
            <a:off x="2762885" y="2823753"/>
            <a:ext cx="438563" cy="547791"/>
            <a:chOff x="2078" y="1327"/>
            <a:chExt cx="1859" cy="2322"/>
          </a:xfrm>
        </p:grpSpPr>
        <p:sp>
          <p:nvSpPr>
            <p:cNvPr id="9261" name="Oval 32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62" name="Oval 33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170" name="Oval 34"/>
            <p:cNvSpPr>
              <a:spLocks noChangeArrowheads="1"/>
            </p:cNvSpPr>
            <p:nvPr/>
          </p:nvSpPr>
          <p:spPr bwMode="gray">
            <a:xfrm>
              <a:off x="2253" y="1327"/>
              <a:ext cx="1684" cy="232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64" name="Oval 35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172" name="Oval 36"/>
            <p:cNvSpPr>
              <a:spLocks noChangeArrowheads="1"/>
            </p:cNvSpPr>
            <p:nvPr/>
          </p:nvSpPr>
          <p:spPr bwMode="gray">
            <a:xfrm>
              <a:off x="2334" y="1351"/>
              <a:ext cx="1097" cy="22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66" name="Oval 37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91188" name="AutoShape 52"/>
          <p:cNvSpPr/>
          <p:nvPr/>
        </p:nvSpPr>
        <p:spPr>
          <a:xfrm>
            <a:off x="1987338" y="281854"/>
            <a:ext cx="8979535" cy="118173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sym typeface="+mn-ea"/>
              </a:rPr>
              <a:t>Nghiên cứu nội dung, mục tiêu bài học để thiết kế bài giảng </a:t>
            </a:r>
          </a:p>
          <a:p>
            <a:pPr algn="l"/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sym typeface="+mn-ea"/>
              </a:rPr>
              <a:t>phù hợp, sáng tạo.</a:t>
            </a:r>
          </a:p>
        </p:txBody>
      </p:sp>
      <p:grpSp>
        <p:nvGrpSpPr>
          <p:cNvPr id="9231" name="Group 53"/>
          <p:cNvGrpSpPr/>
          <p:nvPr/>
        </p:nvGrpSpPr>
        <p:grpSpPr>
          <a:xfrm>
            <a:off x="2465070" y="4998276"/>
            <a:ext cx="438563" cy="455549"/>
            <a:chOff x="2078" y="1522"/>
            <a:chExt cx="1859" cy="1931"/>
          </a:xfrm>
        </p:grpSpPr>
        <p:sp>
          <p:nvSpPr>
            <p:cNvPr id="9249" name="Oval 54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50" name="Oval 55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51" name="Oval 56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52" name="Oval 57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53" name="Oval 58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54" name="Oval 59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60" name="AutoShape 60"/>
          <p:cNvSpPr/>
          <p:nvPr/>
        </p:nvSpPr>
        <p:spPr>
          <a:xfrm>
            <a:off x="3260090" y="3784600"/>
            <a:ext cx="7546975" cy="79565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 eaLnBrk="0" hangingPunct="0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 đọc - hiểu</a:t>
            </a:r>
          </a:p>
        </p:txBody>
      </p:sp>
      <p:sp>
        <p:nvSpPr>
          <p:cNvPr id="68" name="AutoShape 60"/>
          <p:cNvSpPr/>
          <p:nvPr/>
        </p:nvSpPr>
        <p:spPr>
          <a:xfrm>
            <a:off x="2903855" y="4892040"/>
            <a:ext cx="7925435" cy="72834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 eaLnBrk="0" hangingPunct="0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 đọc diễn cảm</a:t>
            </a:r>
          </a:p>
        </p:txBody>
      </p:sp>
      <p:grpSp>
        <p:nvGrpSpPr>
          <p:cNvPr id="16" name="Group 17"/>
          <p:cNvGrpSpPr/>
          <p:nvPr/>
        </p:nvGrpSpPr>
        <p:grpSpPr>
          <a:xfrm>
            <a:off x="2782570" y="3911508"/>
            <a:ext cx="438563" cy="547791"/>
            <a:chOff x="2078" y="1327"/>
            <a:chExt cx="1859" cy="2322"/>
          </a:xfrm>
        </p:grpSpPr>
        <p:sp>
          <p:nvSpPr>
            <p:cNvPr id="17" name="Oval 18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57150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" name="Oval 19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gray">
            <a:xfrm>
              <a:off x="2253" y="1327"/>
              <a:ext cx="1684" cy="232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Oval 21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1" name="Oval 22"/>
            <p:cNvSpPr>
              <a:spLocks noChangeArrowheads="1"/>
            </p:cNvSpPr>
            <p:nvPr/>
          </p:nvSpPr>
          <p:spPr bwMode="gray">
            <a:xfrm>
              <a:off x="2334" y="1351"/>
              <a:ext cx="1097" cy="227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3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23" name="AutoShape 9"/>
          <p:cNvSpPr/>
          <p:nvPr/>
        </p:nvSpPr>
        <p:spPr>
          <a:xfrm>
            <a:off x="2978785" y="1522095"/>
            <a:ext cx="7776210" cy="105473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tra, phân loại đối tượng học sinh và hướng dẫn </a:t>
            </a:r>
          </a:p>
          <a:p>
            <a:pPr algn="l"/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chuẩn bị bài đọc. </a:t>
            </a:r>
          </a:p>
        </p:txBody>
      </p:sp>
      <p:grpSp>
        <p:nvGrpSpPr>
          <p:cNvPr id="2" name="Group 53"/>
          <p:cNvGrpSpPr/>
          <p:nvPr/>
        </p:nvGrpSpPr>
        <p:grpSpPr>
          <a:xfrm>
            <a:off x="1765935" y="5762181"/>
            <a:ext cx="438563" cy="455549"/>
            <a:chOff x="2078" y="1522"/>
            <a:chExt cx="1859" cy="1931"/>
          </a:xfrm>
        </p:grpSpPr>
        <p:sp>
          <p:nvSpPr>
            <p:cNvPr id="3" name="Oval 54"/>
            <p:cNvSpPr/>
            <p:nvPr/>
          </p:nvSpPr>
          <p:spPr>
            <a:xfrm>
              <a:off x="2078" y="1680"/>
              <a:ext cx="1615" cy="1615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" name="Oval 55"/>
            <p:cNvSpPr/>
            <p:nvPr/>
          </p:nvSpPr>
          <p:spPr>
            <a:xfrm>
              <a:off x="2170" y="1771"/>
              <a:ext cx="1430" cy="143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" name="Oval 56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6" name="Oval 57"/>
            <p:cNvSpPr/>
            <p:nvPr/>
          </p:nvSpPr>
          <p:spPr>
            <a:xfrm>
              <a:off x="2254" y="1522"/>
              <a:ext cx="1683" cy="1931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" name="Oval 58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" name="Oval 59"/>
            <p:cNvSpPr/>
            <p:nvPr/>
          </p:nvSpPr>
          <p:spPr>
            <a:xfrm>
              <a:off x="2337" y="1547"/>
              <a:ext cx="1096" cy="1883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AutoShape 60"/>
          <p:cNvSpPr/>
          <p:nvPr/>
        </p:nvSpPr>
        <p:spPr>
          <a:xfrm>
            <a:off x="2146935" y="5869305"/>
            <a:ext cx="8601075" cy="9886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 eaLnBrk="0" hangingPunct="0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phương pháp, hình thức dạy học tích cực, </a:t>
            </a:r>
          </a:p>
          <a:p>
            <a:pPr algn="l" eaLnBrk="0" hangingPunct="0"/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tạo hứng thú học tập cho học sinh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5" grpId="0" bldLvl="0" animBg="1"/>
      <p:bldP spid="91188" grpId="0" bldLvl="0" animBg="1"/>
      <p:bldP spid="60" grpId="0" bldLvl="0" animBg="1"/>
      <p:bldP spid="68" grpId="0" bldLvl="0" animBg="1"/>
      <p:bldP spid="23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/>
          <p:nvPr/>
        </p:nvSpPr>
        <p:spPr>
          <a:xfrm>
            <a:off x="0" y="889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7331" y="3232727"/>
            <a:ext cx="3516524" cy="317975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6917" y="349818"/>
            <a:ext cx="9006974" cy="222712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39492" y="3232727"/>
            <a:ext cx="3552960" cy="3179758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69674" y="3232727"/>
            <a:ext cx="3670802" cy="3089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57860" y="481982"/>
            <a:ext cx="7545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759" y="3926021"/>
            <a:ext cx="2776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latin typeface="Times New Roman" panose="02020603050405020304" pitchFamily="18" charset="0"/>
                <a:sym typeface="+mn-ea"/>
              </a:rPr>
              <a:t>Nghiên cứu nội dung, mục tiêu bài học</a:t>
            </a:r>
            <a:endParaRPr lang="vi-VN" sz="3200" spc="78" dirty="0">
              <a:solidFill>
                <a:srgbClr val="FFFFFF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4510" y="3810027"/>
            <a:ext cx="3177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latin typeface="Times New Roman" panose="02020603050405020304" pitchFamily="18" charset="0"/>
                <a:sym typeface="+mn-ea"/>
              </a:rPr>
              <a:t>Nắm vững yêu cầu khi thiết kế kế hoạch bài dạy</a:t>
            </a:r>
            <a:endParaRPr lang="vi-VN" sz="3200" spc="78" dirty="0">
              <a:solidFill>
                <a:srgbClr val="FFFFFF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18167" y="4172242"/>
            <a:ext cx="3373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sym typeface="+mn-ea"/>
              </a:rPr>
              <a:t>Thiết kế bài giảng 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sym typeface="+mn-ea"/>
              </a:rPr>
              <a:t>phù hợp, sáng tạo</a:t>
            </a:r>
            <a:endParaRPr lang="vi-VN" altLang="en-US" sz="3200" spc="78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/>
          <p:nvPr/>
        </p:nvSpPr>
        <p:spPr>
          <a:xfrm>
            <a:off x="0" y="889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5927" y="349818"/>
            <a:ext cx="10095346" cy="222712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73566" y="3272062"/>
            <a:ext cx="3615200" cy="3179758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94146" y="3172898"/>
            <a:ext cx="3670802" cy="3089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96429" y="481982"/>
            <a:ext cx="8239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tra, phân loại đối tượng học sinh và hướng dẫn học sinh chuẩn bị bài đọc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8964" y="3932960"/>
            <a:ext cx="3007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 tra, phân loại đối tượng học sinh</a:t>
            </a:r>
            <a:endParaRPr lang="vi-VN" sz="3200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94146" y="4179181"/>
            <a:ext cx="3524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sym typeface="+mn-ea"/>
              </a:rPr>
              <a:t>Hư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ớng dẫn học sinh chuẩn bị bài đọc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3"/>
          <p:cNvSpPr/>
          <p:nvPr/>
        </p:nvSpPr>
        <p:spPr>
          <a:xfrm>
            <a:off x="17780" y="0"/>
            <a:ext cx="12192000" cy="6849745"/>
          </a:xfrm>
          <a:prstGeom prst="rect">
            <a:avLst/>
          </a:prstGeom>
          <a:solidFill>
            <a:srgbClr val="61A6AB"/>
          </a:solidFill>
        </p:spPr>
      </p:sp>
      <p:sp>
        <p:nvSpPr>
          <p:cNvPr id="32" name="Rectangle 31"/>
          <p:cNvSpPr/>
          <p:nvPr/>
        </p:nvSpPr>
        <p:spPr>
          <a:xfrm>
            <a:off x="1681480" y="1388745"/>
            <a:ext cx="7956550" cy="5835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vi-VN" altLang="en-US" sz="32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đúng các tiếng, từ ngữ khó</a:t>
            </a:r>
            <a:endParaRPr lang="en-US" sz="3200" dirty="0">
              <a:solidFill>
                <a:srgbClr val="FFF6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" y="1242695"/>
            <a:ext cx="703580" cy="72898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" y="2305685"/>
            <a:ext cx="703580" cy="72898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" y="3368675"/>
            <a:ext cx="703580" cy="72898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" y="4290695"/>
            <a:ext cx="703580" cy="72898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" y="5250180"/>
            <a:ext cx="703580" cy="72898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  <p:sp>
        <p:nvSpPr>
          <p:cNvPr id="13" name="Rectangle 31"/>
          <p:cNvSpPr/>
          <p:nvPr/>
        </p:nvSpPr>
        <p:spPr>
          <a:xfrm>
            <a:off x="1616075" y="2451735"/>
            <a:ext cx="7957185" cy="5835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vi-VN" altLang="en-US" sz="32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 cách ngắt, nghỉ hơi đúng</a:t>
            </a:r>
            <a:endParaRPr lang="en-US" sz="3200" dirty="0">
              <a:solidFill>
                <a:srgbClr val="FFF6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1"/>
          <p:cNvSpPr/>
          <p:nvPr/>
        </p:nvSpPr>
        <p:spPr>
          <a:xfrm>
            <a:off x="1616075" y="3514725"/>
            <a:ext cx="7957185" cy="5835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vi-VN" altLang="en-US" sz="32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 đọc đúng ngữ điệu</a:t>
            </a:r>
            <a:endParaRPr lang="en-US" sz="3200" dirty="0">
              <a:solidFill>
                <a:srgbClr val="FFF6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1"/>
          <p:cNvSpPr/>
          <p:nvPr/>
        </p:nvSpPr>
        <p:spPr>
          <a:xfrm>
            <a:off x="1616075" y="5395595"/>
            <a:ext cx="7957185" cy="5835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vi-VN" altLang="en-US" sz="32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 kĩ năng đọc thầm</a:t>
            </a:r>
            <a:endParaRPr lang="en-US" sz="3200" dirty="0">
              <a:solidFill>
                <a:srgbClr val="FFF6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1"/>
          <p:cNvSpPr/>
          <p:nvPr/>
        </p:nvSpPr>
        <p:spPr>
          <a:xfrm>
            <a:off x="1616075" y="4431030"/>
            <a:ext cx="7957185" cy="5835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vi-VN" altLang="en-US" sz="3200" b="1" dirty="0">
                <a:solidFill>
                  <a:srgbClr val="FFF6E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 đọc nhanh</a:t>
            </a:r>
            <a:endParaRPr lang="en-US" sz="3200" dirty="0">
              <a:solidFill>
                <a:srgbClr val="FFF6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7091" y="35320"/>
            <a:ext cx="7001164" cy="11610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66281" y="71497"/>
            <a:ext cx="4228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Rèn kĩ năng đọc đúng</a:t>
            </a:r>
            <a:endParaRPr lang="vi-VN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/>
      <p:bldP spid="13" grpId="0"/>
      <p:bldP spid="14" grpId="0" bldLvl="0"/>
      <p:bldP spid="16" grpId="0" bldLvl="0"/>
      <p:bldP spid="17" grpId="0" bldLvl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56541412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</TotalTime>
  <Words>556</Words>
  <Application>Microsoft Office PowerPoint</Application>
  <PresentationFormat>Widescreen</PresentationFormat>
  <Paragraphs>114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.VnAvant</vt:lpstr>
      <vt:lpstr>Arial</vt:lpstr>
      <vt:lpstr>Calibri</vt:lpstr>
      <vt:lpstr>Gordita Bold</vt:lpstr>
      <vt:lpstr>Harrington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Biện pháp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nguyenminhanh110597@outlook.com</cp:lastModifiedBy>
  <cp:revision>165</cp:revision>
  <dcterms:created xsi:type="dcterms:W3CDTF">2021-02-24T05:09:00Z</dcterms:created>
  <dcterms:modified xsi:type="dcterms:W3CDTF">2024-10-27T03:56:12Z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215D5F4D44D441938A585B3044204054</vt:lpwstr>
  </property>
  <property fmtid="{D5CDD505-2E9C-101B-9397-08002B2CF9AE}" pid="3" name="KSOProductBuildVer">
    <vt:lpwstr>1033-11.2.0.11417</vt:lpwstr>
  </property>
</Properties>
</file>