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8"/>
  </p:notesMasterIdLst>
  <p:sldIdLst>
    <p:sldId id="393" r:id="rId2"/>
    <p:sldId id="394" r:id="rId3"/>
    <p:sldId id="396" r:id="rId4"/>
    <p:sldId id="395" r:id="rId5"/>
    <p:sldId id="318" r:id="rId6"/>
    <p:sldId id="388" r:id="rId7"/>
    <p:sldId id="374" r:id="rId8"/>
    <p:sldId id="376" r:id="rId9"/>
    <p:sldId id="389" r:id="rId10"/>
    <p:sldId id="390" r:id="rId11"/>
    <p:sldId id="320" r:id="rId12"/>
    <p:sldId id="397" r:id="rId13"/>
    <p:sldId id="398" r:id="rId14"/>
    <p:sldId id="399" r:id="rId15"/>
    <p:sldId id="400" r:id="rId16"/>
    <p:sldId id="401" r:id="rId17"/>
  </p:sldIdLst>
  <p:sldSz cx="6858000" cy="5143500"/>
  <p:notesSz cx="6858000" cy="9144000"/>
  <p:embeddedFontLst>
    <p:embeddedFont>
      <p:font typeface="Kalam" panose="020B0604020202020204" charset="0"/>
      <p:regular r:id="rId19"/>
      <p:bold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7D574"/>
    <a:srgbClr val="FB4C43"/>
    <a:srgbClr val="D6EEFA"/>
    <a:srgbClr val="ADE2F7"/>
    <a:srgbClr val="FB5B53"/>
    <a:srgbClr val="969696"/>
    <a:srgbClr val="CC7500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79" autoAdjust="0"/>
    <p:restoredTop sz="94364" autoAdjust="0"/>
  </p:normalViewPr>
  <p:slideViewPr>
    <p:cSldViewPr snapToGrid="0">
      <p:cViewPr varScale="1">
        <p:scale>
          <a:sx n="116" d="100"/>
          <a:sy n="116" d="100"/>
        </p:scale>
        <p:origin x="1037" y="77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025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/>
            <a:fld id="{00000000-1234-1234-1234-123412341234}" type="slidenum">
              <a:rPr lang="en" sz="1050" smtClean="0"/>
              <a:pPr defTabSz="685783"/>
              <a:t>‹#›</a:t>
            </a:fld>
            <a:endParaRPr lang="en" sz="1050"/>
          </a:p>
        </p:txBody>
      </p:sp>
      <p:sp>
        <p:nvSpPr>
          <p:cNvPr id="26" name="Google Shape;26;p3"/>
          <p:cNvSpPr/>
          <p:nvPr/>
        </p:nvSpPr>
        <p:spPr>
          <a:xfrm>
            <a:off x="1997905" y="-39739"/>
            <a:ext cx="5772652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372754" y="384808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512061" y="1316260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83" y="77909"/>
            <a:ext cx="3046809" cy="51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1487" tIns="25744" rIns="51487" bIns="25744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829461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65A7-33C4-4F0F-A3DA-CFD026B2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3D990-E35E-4055-91B0-EB29CE08E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9AB2-2FED-4952-BED9-4E46054F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10FA7-5BB0-4E63-AEA6-923C7809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CD04-74ED-4791-9E9C-F5BF148D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FBE9-C351-49C5-9D39-A167C2ECC1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32535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-203348" y="1614677"/>
            <a:ext cx="4518743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Chào</a:t>
            </a: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mừng</a:t>
            </a: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các</a:t>
            </a: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con </a:t>
            </a:r>
          </a:p>
          <a:p>
            <a:pPr algn="ctr" defTabSz="514350">
              <a:buClrTx/>
              <a:defRPr/>
            </a:pP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đến</a:t>
            </a: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với</a:t>
            </a: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375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tiết</a:t>
            </a:r>
            <a:endParaRPr lang="en-US" sz="3375" kern="1200">
              <a:solidFill>
                <a:srgbClr val="EF786D">
                  <a:lumMod val="75000"/>
                </a:srgbClr>
              </a:solidFill>
              <a:latin typeface="UTM Cookies" panose="02040603050506020204" pitchFamily="18" charset="0"/>
              <a:ea typeface="+mn-ea"/>
              <a:cs typeface="+mn-cs"/>
            </a:endParaRPr>
          </a:p>
          <a:p>
            <a:pPr algn="ctr" defTabSz="514350">
              <a:buClrTx/>
              <a:defRPr/>
            </a:pPr>
            <a:r>
              <a:rPr lang="en-US" sz="3375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4500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Tiếng</a:t>
            </a:r>
            <a:r>
              <a:rPr lang="en-US" sz="4500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4500" kern="12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Việt</a:t>
            </a:r>
            <a:r>
              <a:rPr lang="en-US" sz="4500" kern="12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lang="vi-VN" sz="3375" kern="1200">
              <a:solidFill>
                <a:srgbClr val="EF786D">
                  <a:lumMod val="75000"/>
                </a:srgb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449034"/>
            <a:chOff x="460224" y="1435196"/>
            <a:chExt cx="5996762" cy="4490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xích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cỏ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3083126"/>
            <a:ext cx="5996762" cy="449034"/>
            <a:chOff x="460224" y="1435196"/>
            <a:chExt cx="5996762" cy="4490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thứ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đến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89777"/>
            <a:ext cx="5996762" cy="456472"/>
            <a:chOff x="460224" y="1441772"/>
            <a:chExt cx="5996762" cy="4564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41772"/>
              <a:ext cx="5996762" cy="456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dạt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dào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069680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đó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683201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dâng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tục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4507" y="1451531"/>
            <a:ext cx="3090968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Khoảng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nữa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trẻ</a:t>
            </a:r>
            <a:r>
              <a:rPr lang="en-US" sz="18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Cuối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8326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367362" y="155264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88441" y="242243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966955" y="2369809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37602" y="28269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518287" y="1974048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426859" y="276706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88441" y="322638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69601" y="3194950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73330" y="361690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548750" y="361690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742950"/>
            <a:ext cx="3429000" cy="3429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vi-VN" altLang="vi-VN" sz="1800">
              <a:solidFill>
                <a:schemeClr val="tx1"/>
              </a:solidFill>
              <a:latin typeface=".VnTime"/>
            </a:endParaRPr>
          </a:p>
        </p:txBody>
      </p:sp>
      <p:pic>
        <p:nvPicPr>
          <p:cNvPr id="23556" name="Picture 39" descr="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859632"/>
            <a:ext cx="3178969" cy="31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5"/>
          <p:cNvSpPr>
            <a:spLocks noChangeShapeType="1"/>
          </p:cNvSpPr>
          <p:nvPr/>
        </p:nvSpPr>
        <p:spPr bwMode="auto">
          <a:xfrm flipV="1">
            <a:off x="3600450" y="4000500"/>
            <a:ext cx="0" cy="571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5" name="7-Point Star 14">
            <a:hlinkClick r:id="rId4" action="ppaction://hlinksldjump"/>
          </p:cNvPr>
          <p:cNvSpPr/>
          <p:nvPr/>
        </p:nvSpPr>
        <p:spPr>
          <a:xfrm>
            <a:off x="571500" y="971550"/>
            <a:ext cx="971550" cy="914400"/>
          </a:xfrm>
          <a:prstGeom prst="star7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  <p:sp>
        <p:nvSpPr>
          <p:cNvPr id="16" name="Oval 15">
            <a:hlinkClick r:id="rId5" action="ppaction://hlinksldjump"/>
          </p:cNvPr>
          <p:cNvSpPr/>
          <p:nvPr/>
        </p:nvSpPr>
        <p:spPr>
          <a:xfrm>
            <a:off x="514350" y="2228850"/>
            <a:ext cx="1028700" cy="628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  <p:sp>
        <p:nvSpPr>
          <p:cNvPr id="17" name="Smiley Face 16">
            <a:hlinkClick r:id="rId6" action="ppaction://hlinksldjump"/>
          </p:cNvPr>
          <p:cNvSpPr/>
          <p:nvPr/>
        </p:nvSpPr>
        <p:spPr>
          <a:xfrm>
            <a:off x="5715000" y="685800"/>
            <a:ext cx="742950" cy="685800"/>
          </a:xfrm>
          <a:prstGeom prst="smileyFac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  <p:sp>
        <p:nvSpPr>
          <p:cNvPr id="19" name="Cloud 18">
            <a:hlinkClick r:id="rId7" action="ppaction://hlinksldjump"/>
          </p:cNvPr>
          <p:cNvSpPr/>
          <p:nvPr/>
        </p:nvSpPr>
        <p:spPr>
          <a:xfrm>
            <a:off x="5429250" y="2286000"/>
            <a:ext cx="1257300" cy="9144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1771650" y="171450"/>
            <a:ext cx="35433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i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CHIẾC NÓN KỲ DIỆU</a:t>
            </a:r>
          </a:p>
        </p:txBody>
      </p:sp>
      <p:sp>
        <p:nvSpPr>
          <p:cNvPr id="10250" name="Right Arrow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343650" y="4629151"/>
            <a:ext cx="285750" cy="7336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vi-VN" altLang="vi-VN" sz="1800">
              <a:solidFill>
                <a:schemeClr val="tx1"/>
              </a:solidFill>
              <a:latin typeface=".VnTime"/>
            </a:endParaRPr>
          </a:p>
        </p:txBody>
      </p:sp>
      <p:grpSp>
        <p:nvGrpSpPr>
          <p:cNvPr id="10251" name="Group 42"/>
          <p:cNvGrpSpPr>
            <a:grpSpLocks/>
          </p:cNvGrpSpPr>
          <p:nvPr/>
        </p:nvGrpSpPr>
        <p:grpSpPr bwMode="auto">
          <a:xfrm>
            <a:off x="114300" y="0"/>
            <a:ext cx="6743700" cy="5143500"/>
            <a:chOff x="0" y="0"/>
            <a:chExt cx="5760" cy="4320"/>
          </a:xfrm>
        </p:grpSpPr>
        <p:pic>
          <p:nvPicPr>
            <p:cNvPr id="10253" name="Picture 43" descr="LIN_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44" descr="LIN_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45" descr="LIN_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46" descr="LIN_0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2" name="Text Box 4"/>
          <p:cNvSpPr txBox="1">
            <a:spLocks noChangeArrowheads="1"/>
          </p:cNvSpPr>
          <p:nvPr/>
        </p:nvSpPr>
        <p:spPr bwMode="auto">
          <a:xfrm>
            <a:off x="2800350" y="4514850"/>
            <a:ext cx="1600200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Điểm</a:t>
            </a:r>
            <a:endParaRPr lang="en-US" altLang="vi-VN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6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0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4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0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34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42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4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0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4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857250"/>
            <a:ext cx="645795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spc="38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n w="1905"/>
                <a:solidFill>
                  <a:srgbClr val="99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spc="38" dirty="0">
              <a:ln w="11430"/>
              <a:solidFill>
                <a:srgbClr val="99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143000" y="1885950"/>
            <a:ext cx="4857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vi-VN" altLang="vi-V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8" descr="5%"/>
          <p:cNvSpPr>
            <a:spLocks noChangeArrowheads="1"/>
          </p:cNvSpPr>
          <p:nvPr/>
        </p:nvSpPr>
        <p:spPr bwMode="auto">
          <a:xfrm>
            <a:off x="628650" y="2000250"/>
            <a:ext cx="5657850" cy="4857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195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95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95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39" descr="5%"/>
          <p:cNvSpPr>
            <a:spLocks noChangeArrowheads="1"/>
          </p:cNvSpPr>
          <p:nvPr/>
        </p:nvSpPr>
        <p:spPr bwMode="auto">
          <a:xfrm>
            <a:off x="628650" y="2686050"/>
            <a:ext cx="5657850" cy="5143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195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5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95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0" descr="5%"/>
          <p:cNvSpPr>
            <a:spLocks noChangeArrowheads="1"/>
          </p:cNvSpPr>
          <p:nvPr/>
        </p:nvSpPr>
        <p:spPr bwMode="auto">
          <a:xfrm>
            <a:off x="628650" y="3429000"/>
            <a:ext cx="5657850" cy="5143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95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195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5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19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9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71" name="Group 33"/>
          <p:cNvGrpSpPr>
            <a:grpSpLocks/>
          </p:cNvGrpSpPr>
          <p:nvPr/>
        </p:nvGrpSpPr>
        <p:grpSpPr bwMode="auto">
          <a:xfrm>
            <a:off x="0" y="0"/>
            <a:ext cx="6858000" cy="5143500"/>
            <a:chOff x="0" y="0"/>
            <a:chExt cx="5760" cy="4320"/>
          </a:xfrm>
        </p:grpSpPr>
        <p:pic>
          <p:nvPicPr>
            <p:cNvPr id="11273" name="Picture 34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35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36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37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7-Point Star 6">
            <a:hlinkClick r:id="rId4" action="ppaction://hlinksldjump"/>
          </p:cNvPr>
          <p:cNvSpPr/>
          <p:nvPr/>
        </p:nvSpPr>
        <p:spPr bwMode="auto">
          <a:xfrm>
            <a:off x="6172200" y="4286250"/>
            <a:ext cx="571500" cy="455280"/>
          </a:xfrm>
          <a:prstGeom prst="star7">
            <a:avLst/>
          </a:prstGeom>
          <a:solidFill>
            <a:srgbClr val="0000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05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2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5886450" y="4629150"/>
            <a:ext cx="742950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50" y="857250"/>
            <a:ext cx="645795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spc="38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u="sng" dirty="0">
              <a:ln w="1905"/>
              <a:solidFill>
                <a:schemeClr val="accent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38" descr="5%"/>
          <p:cNvSpPr>
            <a:spLocks noChangeArrowheads="1"/>
          </p:cNvSpPr>
          <p:nvPr/>
        </p:nvSpPr>
        <p:spPr bwMode="auto">
          <a:xfrm>
            <a:off x="628650" y="3714750"/>
            <a:ext cx="5257800" cy="685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 b="1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39" descr="5%"/>
          <p:cNvSpPr>
            <a:spLocks noChangeArrowheads="1"/>
          </p:cNvSpPr>
          <p:nvPr/>
        </p:nvSpPr>
        <p:spPr bwMode="auto">
          <a:xfrm>
            <a:off x="628650" y="2914650"/>
            <a:ext cx="5200650" cy="6286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40" descr="5%"/>
          <p:cNvSpPr>
            <a:spLocks noChangeArrowheads="1"/>
          </p:cNvSpPr>
          <p:nvPr/>
        </p:nvSpPr>
        <p:spPr bwMode="auto">
          <a:xfrm>
            <a:off x="628650" y="2057400"/>
            <a:ext cx="5143500" cy="6286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685800" y="3771900"/>
            <a:ext cx="520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vi-VN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vi-VN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685800" y="2057400"/>
            <a:ext cx="5086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alt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solidFill>
                <a:srgbClr val="002060"/>
              </a:solidFill>
              <a:latin typeface=".VnTime"/>
            </a:endParaRPr>
          </a:p>
        </p:txBody>
      </p:sp>
      <p:grpSp>
        <p:nvGrpSpPr>
          <p:cNvPr id="12297" name="Group 33"/>
          <p:cNvGrpSpPr>
            <a:grpSpLocks/>
          </p:cNvGrpSpPr>
          <p:nvPr/>
        </p:nvGrpSpPr>
        <p:grpSpPr bwMode="auto">
          <a:xfrm>
            <a:off x="0" y="0"/>
            <a:ext cx="6858000" cy="5143500"/>
            <a:chOff x="0" y="0"/>
            <a:chExt cx="5760" cy="4320"/>
          </a:xfrm>
        </p:grpSpPr>
        <p:pic>
          <p:nvPicPr>
            <p:cNvPr id="12298" name="Picture 34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35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36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37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6105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28650"/>
            <a:ext cx="645795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spc="38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 3:  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pt-B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 descr="5%"/>
          <p:cNvSpPr>
            <a:spLocks noChangeArrowheads="1"/>
          </p:cNvSpPr>
          <p:nvPr/>
        </p:nvSpPr>
        <p:spPr bwMode="auto">
          <a:xfrm>
            <a:off x="628650" y="3714750"/>
            <a:ext cx="5600700" cy="8001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 b="1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39" descr="5%"/>
          <p:cNvSpPr>
            <a:spLocks noChangeArrowheads="1"/>
          </p:cNvSpPr>
          <p:nvPr/>
        </p:nvSpPr>
        <p:spPr bwMode="auto">
          <a:xfrm>
            <a:off x="571500" y="1771650"/>
            <a:ext cx="5600700" cy="7429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05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0" descr="5%"/>
          <p:cNvSpPr>
            <a:spLocks noChangeArrowheads="1"/>
          </p:cNvSpPr>
          <p:nvPr/>
        </p:nvSpPr>
        <p:spPr bwMode="auto">
          <a:xfrm>
            <a:off x="571500" y="2686050"/>
            <a:ext cx="5600700" cy="8001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685800" y="3771900"/>
            <a:ext cx="554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vi-VN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altLang="vi-VN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685800" y="274320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vi-VN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vi-VN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altLang="vi-VN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50" y="1943100"/>
            <a:ext cx="542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1" name="Group 33"/>
          <p:cNvGrpSpPr>
            <a:grpSpLocks/>
          </p:cNvGrpSpPr>
          <p:nvPr/>
        </p:nvGrpSpPr>
        <p:grpSpPr bwMode="auto">
          <a:xfrm>
            <a:off x="0" y="0"/>
            <a:ext cx="6858000" cy="5143500"/>
            <a:chOff x="0" y="0"/>
            <a:chExt cx="5760" cy="4320"/>
          </a:xfrm>
        </p:grpSpPr>
        <p:pic>
          <p:nvPicPr>
            <p:cNvPr id="13323" name="Picture 34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35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36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37" descr="LIN_0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Smiley Face 9">
            <a:hlinkClick r:id="rId4" action="ppaction://hlinksldjump"/>
          </p:cNvPr>
          <p:cNvSpPr/>
          <p:nvPr/>
        </p:nvSpPr>
        <p:spPr>
          <a:xfrm>
            <a:off x="6057900" y="4629150"/>
            <a:ext cx="628650" cy="342900"/>
          </a:xfrm>
          <a:prstGeom prst="smileyFac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29222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685800"/>
            <a:ext cx="634365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>
            <a:hlinkClick r:id="rId3" action="ppaction://hlinksldjump"/>
          </p:cNvPr>
          <p:cNvSpPr/>
          <p:nvPr/>
        </p:nvSpPr>
        <p:spPr>
          <a:xfrm>
            <a:off x="5886450" y="4629150"/>
            <a:ext cx="857250" cy="40005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1050"/>
          </a:p>
        </p:txBody>
      </p:sp>
      <p:sp>
        <p:nvSpPr>
          <p:cNvPr id="7" name="AutoShape 38" descr="5%"/>
          <p:cNvSpPr>
            <a:spLocks noChangeArrowheads="1"/>
          </p:cNvSpPr>
          <p:nvPr/>
        </p:nvSpPr>
        <p:spPr bwMode="auto">
          <a:xfrm>
            <a:off x="571500" y="1828800"/>
            <a:ext cx="5429250" cy="7429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 b="1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39" descr="5%"/>
          <p:cNvSpPr>
            <a:spLocks noChangeArrowheads="1"/>
          </p:cNvSpPr>
          <p:nvPr/>
        </p:nvSpPr>
        <p:spPr bwMode="auto">
          <a:xfrm>
            <a:off x="571500" y="2800350"/>
            <a:ext cx="5429250" cy="7429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05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0" descr="5%"/>
          <p:cNvSpPr>
            <a:spLocks noChangeArrowheads="1"/>
          </p:cNvSpPr>
          <p:nvPr/>
        </p:nvSpPr>
        <p:spPr bwMode="auto">
          <a:xfrm>
            <a:off x="571500" y="3771900"/>
            <a:ext cx="5486400" cy="74295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B05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95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624781" y="2942577"/>
            <a:ext cx="54864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tabLst>
                <a:tab pos="6400800" algn="r"/>
              </a:tabLst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tabLst>
                <a:tab pos="6400800" algn="r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400800" algn="r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ổ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alt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Box 11"/>
          <p:cNvSpPr txBox="1">
            <a:spLocks noChangeArrowheads="1"/>
          </p:cNvSpPr>
          <p:nvPr/>
        </p:nvSpPr>
        <p:spPr bwMode="auto">
          <a:xfrm>
            <a:off x="628650" y="4000500"/>
            <a:ext cx="5372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tabLst>
                <a:tab pos="6400800" algn="r"/>
              </a:tabLst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tabLst>
                <a:tab pos="6400800" algn="r"/>
              </a:tabLst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400800" algn="r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6400800" algn="r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ổ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0" y="1943100"/>
            <a:ext cx="54292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ổ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346" name="Group 33"/>
          <p:cNvGrpSpPr>
            <a:grpSpLocks/>
          </p:cNvGrpSpPr>
          <p:nvPr/>
        </p:nvGrpSpPr>
        <p:grpSpPr bwMode="auto">
          <a:xfrm>
            <a:off x="0" y="0"/>
            <a:ext cx="6858000" cy="5143500"/>
            <a:chOff x="0" y="0"/>
            <a:chExt cx="5760" cy="4320"/>
          </a:xfrm>
        </p:grpSpPr>
        <p:pic>
          <p:nvPicPr>
            <p:cNvPr id="14347" name="Picture 34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35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36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37" descr="LIN_0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8947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6">
            <a:extLst>
              <a:ext uri="{FF2B5EF4-FFF2-40B4-BE49-F238E27FC236}">
                <a16:creationId xmlns:a16="http://schemas.microsoft.com/office/drawing/2014/main" id="{8AAE6B50-2CAD-4AB6-A967-B01C7428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709" y="620654"/>
            <a:ext cx="3857625" cy="3857625"/>
          </a:xfrm>
          <a:prstGeom prst="rect">
            <a:avLst/>
          </a:prstGeom>
        </p:spPr>
      </p:pic>
      <p:pic>
        <p:nvPicPr>
          <p:cNvPr id="5" name="图形 3">
            <a:extLst>
              <a:ext uri="{FF2B5EF4-FFF2-40B4-BE49-F238E27FC236}">
                <a16:creationId xmlns:a16="http://schemas.microsoft.com/office/drawing/2014/main" id="{B09DE6CF-B54A-48B3-87FB-8006BE0B9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6404" y="620654"/>
            <a:ext cx="3751597" cy="1175099"/>
          </a:xfrm>
          <a:prstGeom prst="rect">
            <a:avLst/>
          </a:prstGeom>
        </p:spPr>
      </p:pic>
      <p:pic>
        <p:nvPicPr>
          <p:cNvPr id="6" name="图形 7">
            <a:extLst>
              <a:ext uri="{FF2B5EF4-FFF2-40B4-BE49-F238E27FC236}">
                <a16:creationId xmlns:a16="http://schemas.microsoft.com/office/drawing/2014/main" id="{82263841-EE50-446C-AA57-99F705FB1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5753" y="620654"/>
            <a:ext cx="1382993" cy="2331516"/>
          </a:xfrm>
          <a:prstGeom prst="rect">
            <a:avLst/>
          </a:prstGeom>
        </p:spPr>
      </p:pic>
      <p:pic>
        <p:nvPicPr>
          <p:cNvPr id="7" name="图形 8">
            <a:extLst>
              <a:ext uri="{FF2B5EF4-FFF2-40B4-BE49-F238E27FC236}">
                <a16:creationId xmlns:a16="http://schemas.microsoft.com/office/drawing/2014/main" id="{A62A1490-ECE3-4ED9-A470-35C812852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29" y="2952170"/>
            <a:ext cx="5251784" cy="1548393"/>
          </a:xfrm>
          <a:prstGeom prst="rect">
            <a:avLst/>
          </a:prstGeom>
        </p:spPr>
      </p:pic>
      <p:pic>
        <p:nvPicPr>
          <p:cNvPr id="8" name="图形 9">
            <a:extLst>
              <a:ext uri="{FF2B5EF4-FFF2-40B4-BE49-F238E27FC236}">
                <a16:creationId xmlns:a16="http://schemas.microsoft.com/office/drawing/2014/main" id="{7BFEE574-C4B5-4C77-B0C4-8FB56A29F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70370" y="743773"/>
            <a:ext cx="1981094" cy="3857625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084FC874-408E-4238-BAE2-1ADAB3A87DDA}"/>
              </a:ext>
            </a:extLst>
          </p:cNvPr>
          <p:cNvSpPr txBox="1"/>
          <p:nvPr/>
        </p:nvSpPr>
        <p:spPr>
          <a:xfrm>
            <a:off x="1575488" y="1967119"/>
            <a:ext cx="348204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dirty="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959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Trang sách em yêu  Quỳnh 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27517"/>
            <a:ext cx="5143500" cy="75105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thảo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luận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47" y="2254205"/>
            <a:ext cx="6631044" cy="1258679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1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63479" y="687555"/>
            <a:ext cx="5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9892"/>
            <a:ext cx="6858000" cy="5110051"/>
            <a:chOff x="952500" y="829486"/>
            <a:chExt cx="4343400" cy="35040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"/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23492" y="197589"/>
            <a:ext cx="582308" cy="525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55355" y="217329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35987" y="1412339"/>
            <a:ext cx="2771775" cy="185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Khi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mở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Khoảng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xích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lại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Bắt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đầu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cỏ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dại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Thứ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đến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chim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Sau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nữa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trẻ</a:t>
            </a:r>
            <a:r>
              <a:rPr lang="en-US" sz="13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Cuối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cùng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người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0206" y="3364015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biển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những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buồm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rừng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Với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bao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nhiêu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gió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28527" y="1517723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còn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lửa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chẳng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cháy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đâu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ao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sâu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không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hề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ướt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18558" y="2928544"/>
            <a:ext cx="277177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không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nói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Sao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nghe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gì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Dạt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dào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như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sóng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vỗ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chân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     (</a:t>
            </a:r>
            <a:r>
              <a:rPr lang="en-US" sz="1050" dirty="0" err="1" smtClean="0">
                <a:latin typeface="UTM Avo" panose="02040603050506020204" pitchFamily="18" charset="0"/>
              </a:rPr>
              <a:t>Nguyễn</a:t>
            </a:r>
            <a:r>
              <a:rPr lang="en-US" sz="1050" dirty="0" smtClean="0">
                <a:latin typeface="UTM Avo" panose="02040603050506020204" pitchFamily="18" charset="0"/>
              </a:rPr>
              <a:t> </a:t>
            </a:r>
            <a:r>
              <a:rPr lang="en-US" sz="1050" dirty="0" err="1" smtClean="0">
                <a:latin typeface="UTM Avo" panose="02040603050506020204" pitchFamily="18" charset="0"/>
              </a:rPr>
              <a:t>Nhật</a:t>
            </a:r>
            <a:r>
              <a:rPr lang="en-US" sz="1050" dirty="0" smtClean="0">
                <a:latin typeface="UTM Avo" panose="02040603050506020204" pitchFamily="18" charset="0"/>
              </a:rPr>
              <a:t> </a:t>
            </a:r>
            <a:r>
              <a:rPr lang="en-US" sz="1050" dirty="0" err="1" smtClean="0">
                <a:latin typeface="UTM Avo" panose="02040603050506020204" pitchFamily="18" charset="0"/>
              </a:rPr>
              <a:t>Ánh</a:t>
            </a:r>
            <a:r>
              <a:rPr lang="en-US" sz="1050" dirty="0" smtClean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23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4847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1030803"/>
            <a:ext cx="3090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Khi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mở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ra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xa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xích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endParaRPr lang="en-US" sz="1500" dirty="0" smtClean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Bắt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đầu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cỏ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dại</a:t>
            </a:r>
            <a:endParaRPr lang="en-US" sz="1500" dirty="0" smtClean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Thứ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đến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cánh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chim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Sau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nữa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trẻ</a:t>
            </a:r>
            <a:r>
              <a:rPr lang="en-US" sz="15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Cuối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cùng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người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lớn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3275786"/>
            <a:ext cx="3090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biển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thấy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những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cánh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buồm</a:t>
            </a:r>
            <a:endParaRPr lang="en-US" sz="1500" dirty="0" smtClean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rừng</a:t>
            </a:r>
            <a:endParaRPr lang="en-US" sz="1500" dirty="0" smtClean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Với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nhiêu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gió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1030803"/>
            <a:ext cx="3090968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còn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lửa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cháy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hề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ướt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2610595"/>
            <a:ext cx="28912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nói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được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latin typeface="UTM Avo" panose="02040603050506020204" pitchFamily="18" charset="0"/>
              </a:rPr>
              <a:t>Sao </a:t>
            </a: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nghe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điều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gì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Dạt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dào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như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vỗ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Một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chân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 smtClean="0">
                <a:latin typeface="UTM Avo" panose="02040603050506020204" pitchFamily="18" charset="0"/>
              </a:rPr>
              <a:t>                             (</a:t>
            </a:r>
            <a:r>
              <a:rPr lang="en-US" sz="1200" dirty="0" err="1" smtClean="0">
                <a:latin typeface="UTM Avo" panose="02040603050506020204" pitchFamily="18" charset="0"/>
              </a:rPr>
              <a:t>Nguyễn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Nhật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Ánh</a:t>
            </a:r>
            <a:r>
              <a:rPr lang="en-US" sz="1200" dirty="0" smtClean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4" y="1214352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9" y="3376693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98" y="1118099"/>
            <a:ext cx="288000" cy="28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415831" y="2677853"/>
            <a:ext cx="302112" cy="3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3911" y="1401203"/>
            <a:ext cx="6003075" cy="507831"/>
            <a:chOff x="453911" y="1444552"/>
            <a:chExt cx="6003075" cy="5078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53911" y="1444552"/>
              <a:ext cx="600307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xích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cỏ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hái Niệm Cơ Bản : Sử Dụng Cỏ Dại Để Đọc Chỉ Số Đất - Việt Nam Hội Nh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7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ây cỏ tranh: Loài cỏ dại có nhiều công dụng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6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iều tuyến phố Hà Nội cỏ mọc um tùm, che khuất cả tầm nhìn |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/>
          <a:stretch/>
        </p:blipFill>
        <p:spPr bwMode="auto">
          <a:xfrm>
            <a:off x="481411" y="499318"/>
            <a:ext cx="5932089" cy="4072681"/>
          </a:xfrm>
          <a:prstGeom prst="roundRect">
            <a:avLst>
              <a:gd name="adj" fmla="val 7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lâu không đi mọc đầy cỏ dại Người lâu không gặp bỗng… | Flick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481411" y="490538"/>
            <a:ext cx="5941243" cy="4083328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1743</TotalTime>
  <Words>506</Words>
  <Application>Microsoft Office PowerPoint</Application>
  <PresentationFormat>Custom</PresentationFormat>
  <Paragraphs>98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.VnTime</vt:lpstr>
      <vt:lpstr>UTM Avo</vt:lpstr>
      <vt:lpstr>汉仪小麦体简</vt:lpstr>
      <vt:lpstr>Arial</vt:lpstr>
      <vt:lpstr>Kalam</vt:lpstr>
      <vt:lpstr>UTM Cookies</vt:lpstr>
      <vt:lpstr>Verdana</vt:lpstr>
      <vt:lpstr>Montserrat</vt:lpstr>
      <vt:lpstr>UTM Androgyne</vt:lpstr>
      <vt:lpstr>Times New Roman</vt:lpstr>
      <vt:lpstr>Doodle Sketchbook by Slidesgo</vt:lpstr>
      <vt:lpstr>PowerPoint Presentation</vt:lpstr>
      <vt:lpstr>PowerPoint Presentation</vt:lpstr>
      <vt:lpstr>PowerPoint Presentation</vt:lpstr>
      <vt:lpstr>Câu hỏi 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136</cp:revision>
  <dcterms:modified xsi:type="dcterms:W3CDTF">2022-10-26T07:55:47Z</dcterms:modified>
</cp:coreProperties>
</file>