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317" r:id="rId4"/>
    <p:sldId id="344" r:id="rId5"/>
    <p:sldId id="318" r:id="rId6"/>
    <p:sldId id="31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D453D-239B-03CB-9287-C50FC259D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6C4D4-375E-D4B2-925B-D5C5912FD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D9528-83BD-544B-6B21-2FA01CBF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C39F-FCB7-4ED6-8B4A-8C89C2B2293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FE740-CB85-6E79-3567-ADEED7D9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D308C-7F83-337D-6763-43F1355F1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5EA4-22E6-4216-92E9-074F940B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4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C3AB5-22C9-B301-6341-1AE8910AD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E983E-A5E3-8841-67A3-5F4878CFE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15422-0553-F2A8-46AB-E2CC0731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C39F-FCB7-4ED6-8B4A-8C89C2B2293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D8571-137A-9B0C-A675-E94377B5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243FB-6281-6DE4-9A65-D47EB074C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5EA4-22E6-4216-92E9-074F940B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3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754E32-E748-A1F6-6717-25EDFF537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38534-4358-3B95-EB74-911DA8B9E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2AB00-15A3-E9C6-EA3B-D7A73D0A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C39F-FCB7-4ED6-8B4A-8C89C2B2293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7EDF1-4102-7202-8635-1E15B016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75CFE-DA01-1D4A-ECF7-93D60241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5EA4-22E6-4216-92E9-074F940B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3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10D62-028C-5E64-25E4-8CF17133A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62B0F-6057-BF33-81A5-AB67AC77B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9A8BE-A69B-5DD6-EFBD-CF0B83B09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C39F-FCB7-4ED6-8B4A-8C89C2B2293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473AD-9031-0E61-6050-368430205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E86C8-C78A-2725-359E-248725C4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5EA4-22E6-4216-92E9-074F940B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0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8A99-3CD8-386C-BE9A-6B1770805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D711B-9C39-AD5C-1700-759EC7675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393A7-3A4B-E516-5F74-9782B105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C39F-FCB7-4ED6-8B4A-8C89C2B2293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28EE2-7B92-A964-BB5C-63A16C428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E3EB7-5B7B-CE2C-FC53-30291320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5EA4-22E6-4216-92E9-074F940B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9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A204A-B9B3-A945-F18A-D7D6751E9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BAE46-1C4F-A41D-309F-A6566EAFE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0FBEE-144B-FD00-456E-12D0128D2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2AA67-32B8-F456-4271-D6DF4BB50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C39F-FCB7-4ED6-8B4A-8C89C2B2293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E0427-AAE4-6110-9608-EEBD3DFF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AECBE-48D0-8DDD-A722-0C3D850D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5EA4-22E6-4216-92E9-074F940B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8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8BEE-02AE-6F78-D480-11F10B6CA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FD6E7-2423-ED09-CEA9-B7CFE181C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A241D-B2A1-A6F6-BDFA-1468C6D34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1B730-CAF3-5648-BE6B-89FF1F2A2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ECB58E-E7F6-32F1-1EE5-74F572CAE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2E01FA-4256-6209-AB4C-B26E2620B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C39F-FCB7-4ED6-8B4A-8C89C2B2293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F4E26C-6E7C-F43F-E240-892B6CDC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853D77-EC58-43D5-26C8-DE6BCF9C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5EA4-22E6-4216-92E9-074F940B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B4749-8C24-4DFA-A607-44D6FEB1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6FE99-C856-26AC-84C8-F74CA33D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C39F-FCB7-4ED6-8B4A-8C89C2B2293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212D06-C63C-81AB-2FBF-6D84A4DD5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166FF-58EC-BED0-839D-44BFFB764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5EA4-22E6-4216-92E9-074F940B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0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550F00-2B1D-3624-6AAB-5DB13AB6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C39F-FCB7-4ED6-8B4A-8C89C2B2293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37422-8BEB-B670-DC2E-8F661850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3CE28-96B0-2A42-7EF6-B36EC7E8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5EA4-22E6-4216-92E9-074F940B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8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BAF1C-5F0E-AEEA-8CBD-0CF15B12B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4C0D4-3627-9E1E-3CEA-EDDFBCC4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95D30-B99B-AC7D-1D17-68E27A0A3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8812D-AC10-FC08-A2F6-8FEB81106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C39F-FCB7-4ED6-8B4A-8C89C2B2293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E90D2-31A3-6572-1DDD-E46669E4B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BFDAB-33D7-536E-C194-66096BE4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5EA4-22E6-4216-92E9-074F940B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83BC7-5469-E635-4F1D-67D0F321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34732E-988E-4E37-DB9A-0A85CA4AA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52DD01-3D3A-06F4-C8FE-BBAA5A2E4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43CC3-A980-0D00-5459-B236DE69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C39F-FCB7-4ED6-8B4A-8C89C2B2293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5C0A5-5916-C291-A1AE-C0133B09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80A27-20CF-800A-38C7-12E8C7FB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5EA4-22E6-4216-92E9-074F940B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2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CD91E5-040F-6F53-BA0C-AE6B0E79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C9D3E-E245-CB8E-8533-E1C39BFCF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1C751-9A5E-823F-D17A-5F59643BC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C39F-FCB7-4ED6-8B4A-8C89C2B2293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14244-40FD-655F-218D-30843910F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79F87-F4A0-E279-DAC3-281C7B4AF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C5EA4-22E6-4216-92E9-074F940B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8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8C95E9-F190-1725-73DD-A59EFF5BEA96}"/>
              </a:ext>
            </a:extLst>
          </p:cNvPr>
          <p:cNvSpPr txBox="1"/>
          <p:nvPr/>
        </p:nvSpPr>
        <p:spPr>
          <a:xfrm>
            <a:off x="1971675" y="200025"/>
            <a:ext cx="8301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tháng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677766-C95A-2E92-7D31-63C7A48A4100}"/>
              </a:ext>
            </a:extLst>
          </p:cNvPr>
          <p:cNvSpPr txBox="1"/>
          <p:nvPr/>
        </p:nvSpPr>
        <p:spPr>
          <a:xfrm>
            <a:off x="-280231" y="1411362"/>
            <a:ext cx="12465603" cy="26884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Toán</a:t>
            </a:r>
            <a:r>
              <a:rPr lang="en-US" sz="4800" b="1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    </a:t>
            </a:r>
            <a:r>
              <a:rPr lang="vi-VN" sz="4800" b="1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</a:t>
            </a:r>
            <a:r>
              <a:rPr lang="en-US" sz="4800" b="1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ài</a:t>
            </a:r>
            <a:r>
              <a:rPr lang="vi-VN" sz="4800" b="1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b="1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7</a:t>
            </a:r>
            <a:r>
              <a:rPr lang="en-US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:           </a:t>
            </a:r>
            <a:r>
              <a:rPr lang="en-US" sz="4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Phép</a:t>
            </a:r>
            <a:r>
              <a:rPr lang="en-US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cộng</a:t>
            </a:r>
            <a:r>
              <a:rPr lang="en-US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(qua 10) </a:t>
            </a:r>
          </a:p>
          <a:p>
            <a:pPr algn="ctr">
              <a:lnSpc>
                <a:spcPct val="120000"/>
              </a:lnSpc>
            </a:pPr>
            <a:r>
              <a:rPr lang="en-US" sz="4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trong</a:t>
            </a:r>
            <a:r>
              <a:rPr lang="en-US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phạm</a:t>
            </a:r>
            <a:r>
              <a:rPr lang="en-US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vi 20 </a:t>
            </a: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(tiết 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5</a:t>
            </a: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262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0" y="274955"/>
            <a:ext cx="25781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95" y="2032000"/>
            <a:ext cx="10657205" cy="307848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557520" y="4452620"/>
            <a:ext cx="781050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03695" y="4452620"/>
            <a:ext cx="781050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39710" y="4452620"/>
            <a:ext cx="781050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975725" y="4452620"/>
            <a:ext cx="781050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111740" y="4452620"/>
            <a:ext cx="781050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75" y="95885"/>
            <a:ext cx="5018405" cy="1703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90" y="1798955"/>
            <a:ext cx="5086350" cy="4772660"/>
          </a:xfrm>
          <a:prstGeom prst="rect">
            <a:avLst/>
          </a:prstGeom>
        </p:spPr>
      </p:pic>
      <p:cxnSp>
        <p:nvCxnSpPr>
          <p:cNvPr id="8" name="Curved Connector 7"/>
          <p:cNvCxnSpPr/>
          <p:nvPr/>
        </p:nvCxnSpPr>
        <p:spPr>
          <a:xfrm>
            <a:off x="5872480" y="2576195"/>
            <a:ext cx="3032760" cy="1612900"/>
          </a:xfrm>
          <a:prstGeom prst="curvedConnector3">
            <a:avLst>
              <a:gd name="adj1" fmla="val 50021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5400000" flipV="1">
            <a:off x="4822190" y="3666490"/>
            <a:ext cx="2607310" cy="243840"/>
          </a:xfrm>
          <a:prstGeom prst="curvedConnector3">
            <a:avLst>
              <a:gd name="adj1" fmla="val 50024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5400000" flipV="1">
            <a:off x="5349875" y="3291205"/>
            <a:ext cx="2951480" cy="1521460"/>
          </a:xfrm>
          <a:prstGeom prst="curvedConnector3">
            <a:avLst>
              <a:gd name="adj1" fmla="val 50022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BA7F5D4B-02FE-D5A1-9DA6-B1B53C0CFA37}"/>
              </a:ext>
            </a:extLst>
          </p:cNvPr>
          <p:cNvSpPr/>
          <p:nvPr/>
        </p:nvSpPr>
        <p:spPr>
          <a:xfrm>
            <a:off x="2566219" y="2083649"/>
            <a:ext cx="501446" cy="51206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F30F7-395C-7ED3-64E0-DE41DB41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ube 1">
            <a:extLst>
              <a:ext uri="{FF2B5EF4-FFF2-40B4-BE49-F238E27FC236}">
                <a16:creationId xmlns:a16="http://schemas.microsoft.com/office/drawing/2014/main" id="{29158355-7E3C-EA10-14F2-7FF4F2107A68}"/>
              </a:ext>
            </a:extLst>
          </p:cNvPr>
          <p:cNvSpPr/>
          <p:nvPr/>
        </p:nvSpPr>
        <p:spPr>
          <a:xfrm>
            <a:off x="555526" y="354471"/>
            <a:ext cx="412953" cy="481780"/>
          </a:xfrm>
          <a:prstGeom prst="cub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01718-158A-4ACE-64A9-F920B379E136}"/>
              </a:ext>
            </a:extLst>
          </p:cNvPr>
          <p:cNvSpPr txBox="1"/>
          <p:nvPr/>
        </p:nvSpPr>
        <p:spPr>
          <a:xfrm>
            <a:off x="137653" y="761433"/>
            <a:ext cx="7267982" cy="540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trả lời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tính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14. Số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</a:p>
          <a:p>
            <a:pPr marL="514350" indent="-514350">
              <a:buAutoNum type="alphaU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                   B. 4                 C. 5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vào chỗ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tính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 14 là: 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tính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 14 là: ..........................................................................</a:t>
            </a:r>
            <a:endParaRPr lang="en-US" sz="1600" dirty="0"/>
          </a:p>
        </p:txBody>
      </p:sp>
      <p:pic>
        <p:nvPicPr>
          <p:cNvPr id="1026" name="Picture 2" descr="Giải bài 7: Phép cộng (qua 10) trong phạm vi 20 (tiết 5) trang 33, 34 vở bài  tập toán 2 - Kết nối tri thức với cuộc sống | Vở bài tập Toán 2 - Kết nối  tri thức">
            <a:extLst>
              <a:ext uri="{FF2B5EF4-FFF2-40B4-BE49-F238E27FC236}">
                <a16:creationId xmlns:a16="http://schemas.microsoft.com/office/drawing/2014/main" id="{07076B21-7D2D-8DA1-46E3-578855B89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02" y="1208144"/>
            <a:ext cx="5073445" cy="423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3D80F6-0C0F-5706-A63E-BCA14120115A}"/>
              </a:ext>
            </a:extLst>
          </p:cNvPr>
          <p:cNvSpPr txBox="1"/>
          <p:nvPr/>
        </p:nvSpPr>
        <p:spPr>
          <a:xfrm>
            <a:off x="9419303" y="1760484"/>
            <a:ext cx="64892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A96EE-14A0-A74E-48D1-CAA00D8F0E25}"/>
              </a:ext>
            </a:extLst>
          </p:cNvPr>
          <p:cNvSpPr txBox="1"/>
          <p:nvPr/>
        </p:nvSpPr>
        <p:spPr>
          <a:xfrm>
            <a:off x="10564761" y="2512651"/>
            <a:ext cx="64892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D4F1C6-CC35-A567-DAFE-CAB3AC3CCDD6}"/>
              </a:ext>
            </a:extLst>
          </p:cNvPr>
          <p:cNvSpPr txBox="1"/>
          <p:nvPr/>
        </p:nvSpPr>
        <p:spPr>
          <a:xfrm>
            <a:off x="9291483" y="2673690"/>
            <a:ext cx="648929" cy="64633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E92813-16B1-5DAD-0425-66933F77C94D}"/>
              </a:ext>
            </a:extLst>
          </p:cNvPr>
          <p:cNvSpPr txBox="1"/>
          <p:nvPr/>
        </p:nvSpPr>
        <p:spPr>
          <a:xfrm>
            <a:off x="8170092" y="3043558"/>
            <a:ext cx="64892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C6AFCE-C6EB-27F8-99FC-4274B4A8B229}"/>
              </a:ext>
            </a:extLst>
          </p:cNvPr>
          <p:cNvSpPr txBox="1"/>
          <p:nvPr/>
        </p:nvSpPr>
        <p:spPr>
          <a:xfrm>
            <a:off x="9193159" y="3601815"/>
            <a:ext cx="64892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604A05-CAC4-781E-AF30-B874C7836335}"/>
              </a:ext>
            </a:extLst>
          </p:cNvPr>
          <p:cNvSpPr txBox="1"/>
          <p:nvPr/>
        </p:nvSpPr>
        <p:spPr>
          <a:xfrm>
            <a:off x="10606545" y="3425857"/>
            <a:ext cx="64892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3B429-A871-7580-63ED-AC2F00E4BF01}"/>
              </a:ext>
            </a:extLst>
          </p:cNvPr>
          <p:cNvSpPr txBox="1"/>
          <p:nvPr/>
        </p:nvSpPr>
        <p:spPr>
          <a:xfrm>
            <a:off x="7699629" y="4136600"/>
            <a:ext cx="64892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41407B-8D70-4810-75F3-7D1F2C10A8A2}"/>
              </a:ext>
            </a:extLst>
          </p:cNvPr>
          <p:cNvSpPr txBox="1"/>
          <p:nvPr/>
        </p:nvSpPr>
        <p:spPr>
          <a:xfrm>
            <a:off x="9094838" y="4446485"/>
            <a:ext cx="648929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48E502-917C-177E-30EB-72871A63AC26}"/>
              </a:ext>
            </a:extLst>
          </p:cNvPr>
          <p:cNvSpPr txBox="1"/>
          <p:nvPr/>
        </p:nvSpPr>
        <p:spPr>
          <a:xfrm>
            <a:off x="10564760" y="4551088"/>
            <a:ext cx="64892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BC4F4-ACFB-28D4-3A90-789D637D9B0C}"/>
              </a:ext>
            </a:extLst>
          </p:cNvPr>
          <p:cNvSpPr txBox="1"/>
          <p:nvPr/>
        </p:nvSpPr>
        <p:spPr>
          <a:xfrm>
            <a:off x="231516" y="4123319"/>
            <a:ext cx="4655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+ 6; 9 + 7; 8 + 9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6B96F-6E4E-D68F-887B-C2A258EECF35}"/>
              </a:ext>
            </a:extLst>
          </p:cNvPr>
          <p:cNvSpPr txBox="1"/>
          <p:nvPr/>
        </p:nvSpPr>
        <p:spPr>
          <a:xfrm>
            <a:off x="324922" y="5388681"/>
            <a:ext cx="3043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+ 4 ; 5 + 8</a:t>
            </a:r>
          </a:p>
        </p:txBody>
      </p:sp>
    </p:spTree>
    <p:extLst>
      <p:ext uri="{BB962C8B-B14F-4D97-AF65-F5344CB8AC3E}">
        <p14:creationId xmlns:p14="http://schemas.microsoft.com/office/powerpoint/2010/main" val="248206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0555" y="1633855"/>
            <a:ext cx="5341620" cy="445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780" y="274955"/>
            <a:ext cx="3705225" cy="1143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784975" y="1957705"/>
            <a:ext cx="4605020" cy="243395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9 + 5 = 14</a:t>
            </a:r>
          </a:p>
          <a:p>
            <a:pPr algn="ctr"/>
            <a:r>
              <a:rPr lang="en-US" sz="3200"/>
              <a:t>7 + 4 = 11</a:t>
            </a:r>
          </a:p>
          <a:p>
            <a:pPr algn="ctr"/>
            <a:r>
              <a:rPr lang="en-US" sz="3200"/>
              <a:t>8 + 6 = 14</a:t>
            </a:r>
          </a:p>
          <a:p>
            <a:pPr algn="ctr"/>
            <a:r>
              <a:rPr lang="en-US" sz="3200"/>
              <a:t>6 + 7 = 13</a:t>
            </a:r>
          </a:p>
          <a:p>
            <a:pPr algn="ctr"/>
            <a:r>
              <a:rPr lang="en-US" sz="3200"/>
              <a:t>9 + 7 = 16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235825" y="4727575"/>
            <a:ext cx="3824605" cy="114046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894455" y="4290695"/>
            <a:ext cx="841375" cy="40576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16375" y="4940300"/>
            <a:ext cx="841375" cy="40576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bldLvl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8840" y="1682115"/>
            <a:ext cx="10702925" cy="245618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805305" y="2332990"/>
            <a:ext cx="2200275" cy="2008505"/>
          </a:xfrm>
          <a:prstGeom prst="ellipse">
            <a:avLst/>
          </a:prstGeom>
          <a:noFill/>
          <a:ln w="41275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45835" y="2242185"/>
            <a:ext cx="2352040" cy="2008505"/>
          </a:xfrm>
          <a:prstGeom prst="ellipse">
            <a:avLst/>
          </a:prstGeom>
          <a:noFill/>
          <a:ln w="41275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168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Hoàng Thị Lạc</dc:creator>
  <cp:lastModifiedBy>Hoàng Thị Lạc</cp:lastModifiedBy>
  <cp:revision>1</cp:revision>
  <dcterms:created xsi:type="dcterms:W3CDTF">2024-10-02T15:38:02Z</dcterms:created>
  <dcterms:modified xsi:type="dcterms:W3CDTF">2024-10-02T16:21:20Z</dcterms:modified>
</cp:coreProperties>
</file>