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0" r:id="rId6"/>
  </p:sldMasterIdLst>
  <p:notesMasterIdLst>
    <p:notesMasterId r:id="rId28"/>
  </p:notesMasterIdLst>
  <p:sldIdLst>
    <p:sldId id="257" r:id="rId7"/>
    <p:sldId id="289" r:id="rId8"/>
    <p:sldId id="278" r:id="rId9"/>
    <p:sldId id="292" r:id="rId10"/>
    <p:sldId id="291" r:id="rId11"/>
    <p:sldId id="283" r:id="rId12"/>
    <p:sldId id="290" r:id="rId13"/>
    <p:sldId id="269" r:id="rId14"/>
    <p:sldId id="282" r:id="rId15"/>
    <p:sldId id="281" r:id="rId16"/>
    <p:sldId id="285" r:id="rId17"/>
    <p:sldId id="284" r:id="rId18"/>
    <p:sldId id="270" r:id="rId19"/>
    <p:sldId id="259" r:id="rId20"/>
    <p:sldId id="275" r:id="rId21"/>
    <p:sldId id="287" r:id="rId22"/>
    <p:sldId id="274" r:id="rId23"/>
    <p:sldId id="286" r:id="rId24"/>
    <p:sldId id="277" r:id="rId25"/>
    <p:sldId id="288" r:id="rId26"/>
    <p:sldId id="276" r:id="rId27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9933FF"/>
    <a:srgbClr val="66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13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FB1DB2-88B0-4034-AAF8-19EFC247D19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705353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t>4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t>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897C8A-2CE7-4897-ACD9-17EA769945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2013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Straight Connector 26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4" name="Date Placeholder 27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4463" y="1174750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16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81475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28"/>
          <p:cNvSpPr>
            <a:spLocks noGrp="1"/>
          </p:cNvSpPr>
          <p:nvPr>
            <p:ph type="sldNum" sz="quarter" idx="4"/>
          </p:nvPr>
        </p:nvSpPr>
        <p:spPr bwMode="auto">
          <a:xfrm>
            <a:off x="1325563" y="4929188"/>
            <a:ext cx="609600" cy="517525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Straight Connector 32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2875" y="1169988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78300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339850" y="4929188"/>
            <a:ext cx="609600" cy="517525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4" name="Straight Connector 17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5" name="Straight Connector 1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Rectangle 1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7" name="Straight Connector 2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" name="Oval 2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0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27" name="Footer Placeholder 2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8" name="Straight Connector 17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Rectangle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0" name="Straight Connector 19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2" name="Straight Connector 23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Date Placeholder 1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  <p:sp>
        <p:nvSpPr>
          <p:cNvPr id="27" name="Footer Placeholder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/>
          <a:p>
            <a:pPr algn="ct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752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049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60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471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423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117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90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930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484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268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132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7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42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046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178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594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28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205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931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563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2568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46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314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1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326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93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21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808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629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79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265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710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356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87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516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54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09/11/2024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Straight Connector 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8" name="Straight Connector 1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21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B8706-0EF9-4552-8358-8266BEBE0F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3FBFB-2138-40DF-8B32-70A0CD23B0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08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7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5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4" descr="imag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3999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CHÀO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ĐẾN DỰ GIỜ</a:t>
            </a:r>
          </a:p>
        </p:txBody>
      </p:sp>
      <p:sp>
        <p:nvSpPr>
          <p:cNvPr id="14341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Tiếng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endParaRPr lang="en-US" sz="3600" b="1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5676" y="3200795"/>
            <a:ext cx="5421924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42: </a:t>
            </a:r>
            <a:r>
              <a:rPr lang="en-US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eo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1800" b="1" i="0" u="none" strike="noStrike" kern="120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1800" b="1" i="0" u="none" strike="noStrike" kern="1200" cap="none" spc="0" normalizeH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3" name="Picture 6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7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8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9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8153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VNI-Avo" pitchFamily="2" charset="0"/>
              </a:rPr>
              <a:t>     </a:t>
            </a:r>
            <a:r>
              <a:rPr lang="en-US" sz="5400" dirty="0" err="1" smtClean="0">
                <a:latin typeface="VNI-Avo" pitchFamily="2" charset="0"/>
              </a:rPr>
              <a:t>Treân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caây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cao</a:t>
            </a:r>
            <a:r>
              <a:rPr lang="en-US" sz="5400" dirty="0" smtClean="0">
                <a:latin typeface="VNI-Avo" pitchFamily="2" charset="0"/>
              </a:rPr>
              <a:t>, </a:t>
            </a:r>
            <a:r>
              <a:rPr lang="en-US" sz="5400" dirty="0" err="1" smtClean="0">
                <a:latin typeface="VNI-Avo" pitchFamily="2" charset="0"/>
              </a:rPr>
              <a:t>ñaøn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chaøo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maøo</a:t>
            </a:r>
            <a:r>
              <a:rPr lang="en-US" sz="5400" dirty="0" smtClean="0">
                <a:latin typeface="VNI-Avo" pitchFamily="2" charset="0"/>
              </a:rPr>
              <a:t> bay </a:t>
            </a:r>
            <a:r>
              <a:rPr lang="en-US" sz="5400" dirty="0" err="1" smtClean="0">
                <a:latin typeface="VNI-Avo" pitchFamily="2" charset="0"/>
              </a:rPr>
              <a:t>ñi</a:t>
            </a:r>
            <a:r>
              <a:rPr lang="en-US" sz="5400" dirty="0" smtClean="0">
                <a:latin typeface="VNI-Avo" pitchFamily="2" charset="0"/>
              </a:rPr>
              <a:t>, bay </a:t>
            </a:r>
            <a:r>
              <a:rPr lang="en-US" sz="5400" dirty="0" err="1" smtClean="0">
                <a:latin typeface="VNI-Avo" pitchFamily="2" charset="0"/>
              </a:rPr>
              <a:t>laïi</a:t>
            </a:r>
            <a:r>
              <a:rPr lang="en-US" sz="5400" dirty="0" smtClean="0">
                <a:latin typeface="VNI-Avo" pitchFamily="2" charset="0"/>
              </a:rPr>
              <a:t>. </a:t>
            </a:r>
            <a:r>
              <a:rPr lang="en-US" sz="5400" dirty="0" err="1" smtClean="0">
                <a:latin typeface="VNI-Avo" pitchFamily="2" charset="0"/>
              </a:rPr>
              <a:t>Maáy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chuù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saùo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ñen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vui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ca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veùo</a:t>
            </a:r>
            <a:r>
              <a:rPr lang="en-US" sz="5400" dirty="0" smtClean="0">
                <a:latin typeface="VNI-Avo" pitchFamily="2" charset="0"/>
              </a:rPr>
              <a:t> von. </a:t>
            </a:r>
            <a:r>
              <a:rPr lang="en-US" sz="5400" dirty="0" err="1" smtClean="0">
                <a:latin typeface="VNI-Avo" pitchFamily="2" charset="0"/>
              </a:rPr>
              <a:t>Coøn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chim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ri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vaãn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chaêm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chæ</a:t>
            </a:r>
            <a:r>
              <a:rPr lang="en-US" sz="5400" dirty="0" smtClean="0">
                <a:latin typeface="VNI-Avo" pitchFamily="2" charset="0"/>
              </a:rPr>
              <a:t>. </a:t>
            </a:r>
            <a:r>
              <a:rPr lang="en-US" sz="5400" dirty="0" err="1" smtClean="0">
                <a:latin typeface="VNI-Avo" pitchFamily="2" charset="0"/>
              </a:rPr>
              <a:t>Chuù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tha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rôm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khoâ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veà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kheùo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leùo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laøm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toå</a:t>
            </a:r>
            <a:r>
              <a:rPr lang="en-US" sz="5400" dirty="0" smtClean="0">
                <a:latin typeface="VNI-Avo" pitchFamily="2" charset="0"/>
              </a:rPr>
              <a:t>.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8000" y="455225"/>
            <a:ext cx="158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ao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775" y="1283555"/>
            <a:ext cx="158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ao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2325" y="1281629"/>
            <a:ext cx="158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ao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8175" y="2108035"/>
            <a:ext cx="158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ao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2175" y="2927647"/>
            <a:ext cx="158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6650" y="5395680"/>
            <a:ext cx="1261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5193" y="5395680"/>
            <a:ext cx="1261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27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248" y="375312"/>
            <a:ext cx="8305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VNI-Avo" pitchFamily="2" charset="0"/>
              </a:rPr>
              <a:t>     </a:t>
            </a:r>
            <a:r>
              <a:rPr lang="en-US" sz="5400" dirty="0" err="1" smtClean="0">
                <a:latin typeface="VNI-Avo" pitchFamily="2" charset="0"/>
              </a:rPr>
              <a:t>Treân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caây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cao</a:t>
            </a:r>
            <a:r>
              <a:rPr lang="en-US" sz="5400" dirty="0" smtClean="0">
                <a:latin typeface="VNI-Avo" pitchFamily="2" charset="0"/>
              </a:rPr>
              <a:t>, </a:t>
            </a:r>
            <a:r>
              <a:rPr lang="en-US" sz="5400" dirty="0" err="1" smtClean="0">
                <a:latin typeface="VNI-Avo" pitchFamily="2" charset="0"/>
              </a:rPr>
              <a:t>ñaøn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chaøo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maøo</a:t>
            </a:r>
            <a:r>
              <a:rPr lang="en-US" sz="5400" dirty="0" smtClean="0">
                <a:latin typeface="VNI-Avo" pitchFamily="2" charset="0"/>
              </a:rPr>
              <a:t> bay </a:t>
            </a:r>
            <a:r>
              <a:rPr lang="en-US" sz="5400" dirty="0" err="1" smtClean="0">
                <a:latin typeface="VNI-Avo" pitchFamily="2" charset="0"/>
              </a:rPr>
              <a:t>ñi</a:t>
            </a:r>
            <a:r>
              <a:rPr lang="en-US" sz="5400" dirty="0" smtClean="0">
                <a:latin typeface="VNI-Avo" pitchFamily="2" charset="0"/>
              </a:rPr>
              <a:t>, bay </a:t>
            </a:r>
            <a:r>
              <a:rPr lang="en-US" sz="5400" dirty="0" err="1" smtClean="0">
                <a:latin typeface="VNI-Avo" pitchFamily="2" charset="0"/>
              </a:rPr>
              <a:t>laïi</a:t>
            </a:r>
            <a:r>
              <a:rPr lang="en-US" sz="5400" dirty="0" smtClean="0">
                <a:latin typeface="VNI-Avo" pitchFamily="2" charset="0"/>
              </a:rPr>
              <a:t>. </a:t>
            </a:r>
            <a:r>
              <a:rPr lang="en-US" sz="5400" dirty="0" err="1" smtClean="0">
                <a:latin typeface="VNI-Avo" pitchFamily="2" charset="0"/>
              </a:rPr>
              <a:t>Maáy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chuù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saùo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ñen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vui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ca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veùo</a:t>
            </a:r>
            <a:r>
              <a:rPr lang="en-US" sz="5400" dirty="0" smtClean="0">
                <a:latin typeface="VNI-Avo" pitchFamily="2" charset="0"/>
              </a:rPr>
              <a:t> von. </a:t>
            </a:r>
            <a:r>
              <a:rPr lang="en-US" sz="5400" dirty="0" err="1" smtClean="0">
                <a:latin typeface="VNI-Avo" pitchFamily="2" charset="0"/>
              </a:rPr>
              <a:t>Coøn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chim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ri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vaãn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chaêm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chæ</a:t>
            </a:r>
            <a:r>
              <a:rPr lang="en-US" sz="5400" dirty="0" smtClean="0">
                <a:latin typeface="VNI-Avo" pitchFamily="2" charset="0"/>
              </a:rPr>
              <a:t>. </a:t>
            </a:r>
            <a:r>
              <a:rPr lang="en-US" sz="5400" dirty="0" err="1" smtClean="0">
                <a:latin typeface="VNI-Avo" pitchFamily="2" charset="0"/>
              </a:rPr>
              <a:t>Chuù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tha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rôm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khoâ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veà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kheùo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leùo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laøm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toå</a:t>
            </a:r>
            <a:r>
              <a:rPr lang="en-US" sz="5400" dirty="0" smtClean="0">
                <a:latin typeface="VNI-Avo" pitchFamily="2" charset="0"/>
              </a:rPr>
              <a:t>.</a:t>
            </a:r>
            <a:endParaRPr lang="en-US" sz="5400" dirty="0">
              <a:latin typeface="VNI-Avo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349992" y="2193878"/>
            <a:ext cx="228600" cy="7620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553200" y="2971800"/>
            <a:ext cx="228600" cy="7620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484919" y="3761096"/>
            <a:ext cx="228600" cy="7620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952698" y="5347648"/>
            <a:ext cx="228600" cy="7620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58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8153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VNI-Avo" pitchFamily="2" charset="0"/>
              </a:rPr>
              <a:t>     </a:t>
            </a:r>
            <a:r>
              <a:rPr lang="en-US" sz="5400" dirty="0" err="1" smtClean="0">
                <a:latin typeface="VNI-Avo" pitchFamily="2" charset="0"/>
              </a:rPr>
              <a:t>Treân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caây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cao</a:t>
            </a:r>
            <a:r>
              <a:rPr lang="en-US" sz="5400" dirty="0" smtClean="0">
                <a:latin typeface="VNI-Avo" pitchFamily="2" charset="0"/>
              </a:rPr>
              <a:t>, </a:t>
            </a:r>
            <a:r>
              <a:rPr lang="en-US" sz="5400" dirty="0" err="1" smtClean="0">
                <a:latin typeface="VNI-Avo" pitchFamily="2" charset="0"/>
              </a:rPr>
              <a:t>ñaøn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chaøo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maøo</a:t>
            </a:r>
            <a:r>
              <a:rPr lang="en-US" sz="5400" dirty="0" smtClean="0">
                <a:latin typeface="VNI-Avo" pitchFamily="2" charset="0"/>
              </a:rPr>
              <a:t> bay </a:t>
            </a:r>
            <a:r>
              <a:rPr lang="en-US" sz="5400" dirty="0" err="1" smtClean="0">
                <a:latin typeface="VNI-Avo" pitchFamily="2" charset="0"/>
              </a:rPr>
              <a:t>ñi</a:t>
            </a:r>
            <a:r>
              <a:rPr lang="en-US" sz="5400" dirty="0" smtClean="0">
                <a:latin typeface="VNI-Avo" pitchFamily="2" charset="0"/>
              </a:rPr>
              <a:t>, bay </a:t>
            </a:r>
            <a:r>
              <a:rPr lang="en-US" sz="5400" dirty="0" err="1" smtClean="0">
                <a:latin typeface="VNI-Avo" pitchFamily="2" charset="0"/>
              </a:rPr>
              <a:t>laïi</a:t>
            </a:r>
            <a:r>
              <a:rPr lang="en-US" sz="5400" dirty="0" smtClean="0">
                <a:latin typeface="VNI-Avo" pitchFamily="2" charset="0"/>
              </a:rPr>
              <a:t>. </a:t>
            </a:r>
            <a:r>
              <a:rPr lang="en-US" sz="5400" dirty="0" err="1" smtClean="0">
                <a:latin typeface="VNI-Avo" pitchFamily="2" charset="0"/>
              </a:rPr>
              <a:t>Maáy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chuù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saùo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ñen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vui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ca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veùo</a:t>
            </a:r>
            <a:r>
              <a:rPr lang="en-US" sz="5400" dirty="0" smtClean="0">
                <a:latin typeface="VNI-Avo" pitchFamily="2" charset="0"/>
              </a:rPr>
              <a:t> von. </a:t>
            </a:r>
            <a:r>
              <a:rPr lang="en-US" sz="5400" dirty="0" err="1" smtClean="0">
                <a:latin typeface="VNI-Avo" pitchFamily="2" charset="0"/>
              </a:rPr>
              <a:t>Coøn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chim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ri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vaãn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chaêm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chæ</a:t>
            </a:r>
            <a:r>
              <a:rPr lang="en-US" sz="5400" dirty="0" smtClean="0">
                <a:latin typeface="VNI-Avo" pitchFamily="2" charset="0"/>
              </a:rPr>
              <a:t>. </a:t>
            </a:r>
            <a:r>
              <a:rPr lang="en-US" sz="5400" dirty="0" err="1" smtClean="0">
                <a:latin typeface="VNI-Avo" pitchFamily="2" charset="0"/>
              </a:rPr>
              <a:t>Chuù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tha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rôm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khoâ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veà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kheùo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leùo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laøm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toå</a:t>
            </a:r>
            <a:r>
              <a:rPr lang="en-US" sz="5400" dirty="0" smtClean="0">
                <a:latin typeface="VNI-Avo" pitchFamily="2" charset="0"/>
              </a:rPr>
              <a:t>.</a:t>
            </a:r>
            <a:endParaRPr lang="en-US" sz="5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6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8686800" cy="617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895601" y="533400"/>
            <a:ext cx="2781300" cy="645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2870" y="264226"/>
            <a:ext cx="27813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131928" y="471248"/>
            <a:ext cx="230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 smtClean="0">
                <a:latin typeface="VNI-Avo" pitchFamily="2" charset="0"/>
              </a:rPr>
              <a:t>Em</a:t>
            </a:r>
            <a:r>
              <a:rPr lang="en-US" sz="2400" b="1" dirty="0" smtClean="0">
                <a:latin typeface="VNI-Avo" pitchFamily="2" charset="0"/>
              </a:rPr>
              <a:t> </a:t>
            </a:r>
            <a:r>
              <a:rPr lang="en-US" sz="2400" b="1" dirty="0" err="1" smtClean="0">
                <a:latin typeface="VNI-Avo" pitchFamily="2" charset="0"/>
              </a:rPr>
              <a:t>chaêm</a:t>
            </a:r>
            <a:r>
              <a:rPr lang="en-US" sz="2400" b="1" dirty="0" smtClean="0">
                <a:latin typeface="VNI-Avo" pitchFamily="2" charset="0"/>
              </a:rPr>
              <a:t> </a:t>
            </a:r>
            <a:r>
              <a:rPr lang="en-US" sz="2400" b="1" dirty="0" err="1" smtClean="0">
                <a:latin typeface="VNI-Avo" pitchFamily="2" charset="0"/>
              </a:rPr>
              <a:t>chæ</a:t>
            </a:r>
            <a:endParaRPr lang="en-US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8437" name="TextBox 1"/>
          <p:cNvSpPr txBox="1"/>
          <p:nvPr/>
        </p:nvSpPr>
        <p:spPr>
          <a:xfrm>
            <a:off x="1905000" y="152400"/>
            <a:ext cx="35052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Nhận biết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38" name="Rectangle 3"/>
          <p:cNvSpPr/>
          <p:nvPr/>
        </p:nvSpPr>
        <p:spPr>
          <a:xfrm>
            <a:off x="3429000" y="3735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r>
              <a:rPr dirty="0">
                <a:latin typeface="Arial" panose="020B0604020202020204" pitchFamily="34" charset="0"/>
              </a:rPr>
              <a:t/>
            </a:r>
            <a:br>
              <a:rPr dirty="0">
                <a:latin typeface="Arial" panose="020B0604020202020204" pitchFamily="34" charset="0"/>
              </a:rPr>
            </a:br>
            <a:endParaRPr dirty="0">
              <a:latin typeface="Arial" panose="020B0604020202020204" pitchFamily="34" charset="0"/>
            </a:endParaRPr>
          </a:p>
        </p:txBody>
      </p:sp>
      <p:pic>
        <p:nvPicPr>
          <p:cNvPr id="18439" name="Picture 9"/>
          <p:cNvPicPr>
            <a:picLocks noChangeAspect="1"/>
          </p:cNvPicPr>
          <p:nvPr/>
        </p:nvPicPr>
        <p:blipFill rotWithShape="1">
          <a:blip r:embed="rId3"/>
          <a:srcRect b="16681"/>
          <a:stretch/>
        </p:blipFill>
        <p:spPr>
          <a:xfrm>
            <a:off x="838200" y="1752601"/>
            <a:ext cx="7391400" cy="34046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05840" y="49530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VNI-Avo" pitchFamily="2" charset="0"/>
              </a:rPr>
              <a:t>Ao</a:t>
            </a:r>
            <a:r>
              <a:rPr lang="en-US" sz="3200" dirty="0" smtClean="0">
                <a:latin typeface="VNI-Avo" pitchFamily="2" charset="0"/>
              </a:rPr>
              <a:t> </a:t>
            </a:r>
            <a:r>
              <a:rPr lang="en-US" sz="3200" dirty="0" err="1" smtClean="0">
                <a:latin typeface="VNI-Avo" pitchFamily="2" charset="0"/>
              </a:rPr>
              <a:t>thu</a:t>
            </a:r>
            <a:r>
              <a:rPr lang="en-US" sz="3200" dirty="0" smtClean="0">
                <a:latin typeface="VNI-Avo" pitchFamily="2" charset="0"/>
              </a:rPr>
              <a:t> </a:t>
            </a:r>
            <a:r>
              <a:rPr lang="en-US" sz="3200" dirty="0" err="1" smtClean="0">
                <a:latin typeface="VNI-Avo" pitchFamily="2" charset="0"/>
              </a:rPr>
              <a:t>laïnh</a:t>
            </a:r>
            <a:r>
              <a:rPr lang="en-US" sz="3200" dirty="0" smtClean="0">
                <a:latin typeface="VNI-Avo" pitchFamily="2" charset="0"/>
              </a:rPr>
              <a:t> </a:t>
            </a:r>
            <a:r>
              <a:rPr lang="en-US" sz="3200" dirty="0" err="1" smtClean="0">
                <a:latin typeface="VNI-Avo" pitchFamily="2" charset="0"/>
              </a:rPr>
              <a:t>l</a:t>
            </a:r>
            <a:r>
              <a:rPr lang="en-US" sz="3200" dirty="0" err="1" smtClean="0">
                <a:solidFill>
                  <a:srgbClr val="C00000"/>
                </a:solidFill>
                <a:latin typeface="VNI-Avo" pitchFamily="2" charset="0"/>
              </a:rPr>
              <a:t>eõo</a:t>
            </a:r>
            <a:r>
              <a:rPr lang="en-US" sz="3200" dirty="0" smtClean="0">
                <a:latin typeface="VNI-Avo" pitchFamily="2" charset="0"/>
              </a:rPr>
              <a:t> </a:t>
            </a:r>
            <a:r>
              <a:rPr lang="en-US" sz="3200" dirty="0" err="1" smtClean="0">
                <a:latin typeface="VNI-Avo" pitchFamily="2" charset="0"/>
              </a:rPr>
              <a:t>nöôùc</a:t>
            </a:r>
            <a:r>
              <a:rPr lang="en-US" sz="3200" dirty="0" smtClean="0">
                <a:latin typeface="VNI-Avo" pitchFamily="2" charset="0"/>
              </a:rPr>
              <a:t> </a:t>
            </a:r>
            <a:r>
              <a:rPr lang="en-US" sz="3200" dirty="0" err="1" smtClean="0">
                <a:latin typeface="VNI-Avo" pitchFamily="2" charset="0"/>
              </a:rPr>
              <a:t>trong</a:t>
            </a:r>
            <a:r>
              <a:rPr lang="en-US" sz="3200" dirty="0" smtClean="0">
                <a:latin typeface="VNI-Avo" pitchFamily="2" charset="0"/>
              </a:rPr>
              <a:t> </a:t>
            </a:r>
            <a:r>
              <a:rPr lang="en-US" sz="3200" dirty="0" err="1" smtClean="0">
                <a:latin typeface="VNI-Avo" pitchFamily="2" charset="0"/>
              </a:rPr>
              <a:t>v</a:t>
            </a:r>
            <a:r>
              <a:rPr lang="en-US" sz="3200" dirty="0" err="1" smtClean="0">
                <a:solidFill>
                  <a:srgbClr val="C00000"/>
                </a:solidFill>
                <a:latin typeface="VNI-Avo" pitchFamily="2" charset="0"/>
              </a:rPr>
              <a:t>eo</a:t>
            </a:r>
            <a:r>
              <a:rPr lang="en-US" sz="3200" dirty="0" smtClean="0">
                <a:latin typeface="VNI-Avo" pitchFamily="2" charset="0"/>
              </a:rPr>
              <a:t>.</a:t>
            </a:r>
            <a:endParaRPr lang="en-US" sz="3200" dirty="0">
              <a:latin typeface="VNI-Avo" pitchFamily="2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337" y="2314004"/>
            <a:ext cx="6000752" cy="121500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NGHỈ GIẢI LAO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heWhistlersSong-SteveBarakatt-27999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57337" y="372846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3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763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019800" y="4724400"/>
            <a:ext cx="281940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</a:t>
            </a:r>
            <a:r>
              <a:rPr kumimoji="0" lang="es-ES_tradnl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ửi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79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265819" y="4639278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ũiUTM Avo"/>
              </a:rPr>
              <a:t>mũi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ũiUTM Av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265819" y="4628888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túi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146506" y="4688492"/>
            <a:ext cx="2692694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gưiUTM Avo"/>
              </a:rPr>
              <a:t>g</a:t>
            </a:r>
            <a:r>
              <a:rPr kumimoji="0" lang="es-ES_tradnl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ưiUTM Avo"/>
              </a:rPr>
              <a:t>ửi</a:t>
            </a:r>
            <a:r>
              <a:rPr kumimoji="0" lang="es-ES_tradnl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ưiUTM Avo"/>
              </a:rPr>
              <a:t> </a:t>
            </a:r>
            <a:r>
              <a:rPr kumimoji="0" lang="es-ES_tradnl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ưiUTM Avo"/>
              </a:rPr>
              <a:t>thư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ưiUTM Av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042005" y="4639278"/>
            <a:ext cx="2667000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es-E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ụi</a:t>
            </a:r>
            <a:r>
              <a:rPr kumimoji="0" lang="es-E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s-E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cỏ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143017" y="4685444"/>
            <a:ext cx="2565988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800" b="1" dirty="0" err="1" smtClean="0">
                <a:solidFill>
                  <a:prstClr val="black"/>
                </a:solidFill>
                <a:latin typeface="VNI-Avo" pitchFamily="2" charset="0"/>
              </a:rPr>
              <a:t>daõy</a:t>
            </a:r>
            <a:r>
              <a:rPr lang="es-ES_tradnl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s-ES_tradnl" sz="4800" b="1" dirty="0" err="1" smtClean="0">
                <a:solidFill>
                  <a:prstClr val="black"/>
                </a:solidFill>
                <a:latin typeface="VNI-Avo" pitchFamily="2" charset="0"/>
              </a:rPr>
              <a:t>nuùi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7567" y="1297144"/>
            <a:ext cx="1167507" cy="1048433"/>
            <a:chOff x="2341807" y="722423"/>
            <a:chExt cx="1167507" cy="1048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26057" y="3144334"/>
            <a:ext cx="1167507" cy="1048433"/>
            <a:chOff x="5632842" y="2105111"/>
            <a:chExt cx="1167507" cy="10484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3078" y="2839195"/>
            <a:ext cx="1167507" cy="1048433"/>
            <a:chOff x="1559230" y="2459387"/>
            <a:chExt cx="1167507" cy="10484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04495" y="1436640"/>
            <a:ext cx="1167507" cy="1048433"/>
            <a:chOff x="1559230" y="2459387"/>
            <a:chExt cx="1167507" cy="104843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32734" y="2380906"/>
            <a:ext cx="1167507" cy="1048433"/>
            <a:chOff x="1559230" y="2459387"/>
            <a:chExt cx="1167507" cy="10484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6867527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6400" y="1524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98495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1192958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717175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2187435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74798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31670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7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 animBg="1"/>
      <p:bldP spid="31" grpId="1" animBg="1"/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019800" y="4724400"/>
            <a:ext cx="281940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</a:t>
            </a:r>
            <a:r>
              <a:rPr kumimoji="0" lang="es-ES_tradnl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ửi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79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5641980" y="4613022"/>
            <a:ext cx="2944399" cy="120032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err="1" smtClean="0">
                <a:solidFill>
                  <a:prstClr val="black"/>
                </a:solidFill>
                <a:latin typeface="mũiUTM Avo"/>
              </a:rPr>
              <a:t>Tìm</a:t>
            </a:r>
            <a:r>
              <a:rPr lang="es-ES" sz="3600" b="1" dirty="0" smtClean="0">
                <a:solidFill>
                  <a:prstClr val="black"/>
                </a:solidFill>
                <a:latin typeface="mũiUTM Avo"/>
              </a:rPr>
              <a:t> </a:t>
            </a:r>
            <a:r>
              <a:rPr lang="es-ES" sz="3600" b="1" dirty="0" err="1" smtClean="0">
                <a:solidFill>
                  <a:prstClr val="black"/>
                </a:solidFill>
                <a:latin typeface="mũiUTM Avo"/>
              </a:rPr>
              <a:t>từ</a:t>
            </a:r>
            <a:r>
              <a:rPr lang="es-ES" sz="3600" b="1" dirty="0" smtClean="0">
                <a:solidFill>
                  <a:prstClr val="black"/>
                </a:solidFill>
                <a:latin typeface="mũiUTM Avo"/>
              </a:rPr>
              <a:t> </a:t>
            </a:r>
            <a:r>
              <a:rPr lang="es-ES" sz="3600" b="1" dirty="0" err="1" smtClean="0">
                <a:solidFill>
                  <a:prstClr val="black"/>
                </a:solidFill>
                <a:latin typeface="mũiUTM Avo"/>
              </a:rPr>
              <a:t>chứa</a:t>
            </a:r>
            <a:r>
              <a:rPr lang="es-ES" sz="3600" b="1" dirty="0" smtClean="0">
                <a:solidFill>
                  <a:prstClr val="black"/>
                </a:solidFill>
                <a:latin typeface="mũiUTM Avo"/>
              </a:rPr>
              <a:t> </a:t>
            </a:r>
            <a:r>
              <a:rPr lang="es-ES" sz="3600" b="1" dirty="0" err="1" smtClean="0">
                <a:solidFill>
                  <a:prstClr val="black"/>
                </a:solidFill>
                <a:latin typeface="mũiUTM Avo"/>
              </a:rPr>
              <a:t>vần</a:t>
            </a:r>
            <a:r>
              <a:rPr lang="es-ES" sz="3600" b="1" dirty="0" smtClean="0">
                <a:solidFill>
                  <a:prstClr val="black"/>
                </a:solidFill>
                <a:latin typeface="mũiUTM Avo"/>
              </a:rPr>
              <a:t> </a:t>
            </a:r>
            <a:r>
              <a:rPr lang="es-ES" sz="3600" b="1" dirty="0" err="1" smtClean="0">
                <a:solidFill>
                  <a:prstClr val="black"/>
                </a:solidFill>
                <a:latin typeface="mũiUTM Avo"/>
              </a:rPr>
              <a:t>ao</a:t>
            </a:r>
            <a:r>
              <a:rPr lang="es-ES" sz="3600" b="1" dirty="0" smtClean="0">
                <a:solidFill>
                  <a:prstClr val="black"/>
                </a:solidFill>
                <a:latin typeface="mũiUTM Avo"/>
              </a:rPr>
              <a:t>. 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ũiUTM Av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5634063" y="4832706"/>
            <a:ext cx="3048000" cy="830989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800" b="1" dirty="0">
                <a:solidFill>
                  <a:prstClr val="black"/>
                </a:solidFill>
                <a:latin typeface="VNI-Avo" pitchFamily="2" charset="0"/>
              </a:rPr>
              <a:t>c</a:t>
            </a:r>
            <a:r>
              <a:rPr kumimoji="0" lang="es-ES_tradnl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on</a:t>
            </a:r>
            <a:r>
              <a:rPr kumimoji="0" lang="es-ES_tradnl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s-ES_tradnl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caùo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5523794" y="4613022"/>
            <a:ext cx="2891886" cy="120032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600" b="1" dirty="0" err="1" smtClean="0">
                <a:solidFill>
                  <a:prstClr val="black"/>
                </a:solidFill>
                <a:latin typeface="gưiUTM Avo"/>
              </a:rPr>
              <a:t>Tìm</a:t>
            </a:r>
            <a:r>
              <a:rPr lang="es-ES_tradnl" sz="3600" b="1" dirty="0" smtClean="0">
                <a:solidFill>
                  <a:prstClr val="black"/>
                </a:solidFill>
                <a:latin typeface="gưiUTM Avo"/>
              </a:rPr>
              <a:t> </a:t>
            </a:r>
            <a:r>
              <a:rPr lang="es-ES_tradnl" sz="3600" b="1" dirty="0" err="1" smtClean="0">
                <a:solidFill>
                  <a:prstClr val="black"/>
                </a:solidFill>
                <a:latin typeface="gưiUTM Avo"/>
              </a:rPr>
              <a:t>từ</a:t>
            </a:r>
            <a:r>
              <a:rPr lang="es-ES_tradnl" sz="3600" b="1" dirty="0" smtClean="0">
                <a:solidFill>
                  <a:prstClr val="black"/>
                </a:solidFill>
                <a:latin typeface="gưiUTM Avo"/>
              </a:rPr>
              <a:t> </a:t>
            </a:r>
            <a:r>
              <a:rPr lang="es-ES_tradnl" sz="3600" b="1" dirty="0" err="1" smtClean="0">
                <a:solidFill>
                  <a:prstClr val="black"/>
                </a:solidFill>
                <a:latin typeface="gưiUTM Avo"/>
              </a:rPr>
              <a:t>chứa</a:t>
            </a:r>
            <a:r>
              <a:rPr lang="es-ES_tradnl" sz="3600" b="1" dirty="0" smtClean="0">
                <a:solidFill>
                  <a:prstClr val="black"/>
                </a:solidFill>
                <a:latin typeface="gưiUTM Avo"/>
              </a:rPr>
              <a:t> </a:t>
            </a:r>
            <a:r>
              <a:rPr lang="es-ES_tradnl" sz="3600" b="1" dirty="0" err="1" smtClean="0">
                <a:solidFill>
                  <a:prstClr val="black"/>
                </a:solidFill>
                <a:latin typeface="gưiUTM Avo"/>
              </a:rPr>
              <a:t>vần</a:t>
            </a:r>
            <a:r>
              <a:rPr lang="es-ES_tradnl" sz="3600" b="1" dirty="0" smtClean="0">
                <a:solidFill>
                  <a:prstClr val="black"/>
                </a:solidFill>
                <a:latin typeface="gưiUTM Avo"/>
              </a:rPr>
              <a:t> </a:t>
            </a:r>
            <a:r>
              <a:rPr lang="es-ES_tradnl" sz="3600" b="1" dirty="0" err="1" smtClean="0">
                <a:solidFill>
                  <a:prstClr val="black"/>
                </a:solidFill>
                <a:latin typeface="gưiUTM Avo"/>
              </a:rPr>
              <a:t>eo</a:t>
            </a:r>
            <a:r>
              <a:rPr lang="es-ES_tradnl" sz="3600" b="1" dirty="0" smtClean="0">
                <a:solidFill>
                  <a:prstClr val="black"/>
                </a:solidFill>
                <a:latin typeface="gưiUTM Avo"/>
              </a:rPr>
              <a:t>.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ưiUTM Av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5491137" y="4799467"/>
            <a:ext cx="3190926" cy="107721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Nói</a:t>
            </a:r>
            <a:r>
              <a:rPr lang="es-E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s-ES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s-E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s-ES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chứa</a:t>
            </a:r>
            <a:r>
              <a:rPr lang="es-E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s-ES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s-E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s-ES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s-E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s-ES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s-E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s-ES" sz="32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ao</a:t>
            </a:r>
            <a:r>
              <a:rPr lang="es-ES" sz="32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5479074" y="4770368"/>
            <a:ext cx="2981326" cy="107721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s-ES_tradnl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s-ES_tradnl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s-ES_tradnl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s-ES_tradnl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s-ES_tradnl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s-ES_tradnl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eo</a:t>
            </a:r>
            <a:r>
              <a:rPr lang="es-ES_tradnl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7567" y="1297144"/>
            <a:ext cx="1167507" cy="1048433"/>
            <a:chOff x="2341807" y="722423"/>
            <a:chExt cx="1167507" cy="1048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26057" y="3144334"/>
            <a:ext cx="1167507" cy="1048433"/>
            <a:chOff x="5632842" y="2105111"/>
            <a:chExt cx="1167507" cy="10484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3078" y="2839195"/>
            <a:ext cx="1167507" cy="1048433"/>
            <a:chOff x="1559230" y="2459387"/>
            <a:chExt cx="1167507" cy="10484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04495" y="1436640"/>
            <a:ext cx="1167507" cy="1048433"/>
            <a:chOff x="1559230" y="2459387"/>
            <a:chExt cx="1167507" cy="104843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32734" y="2380906"/>
            <a:ext cx="1167507" cy="1048433"/>
            <a:chOff x="1559230" y="2459387"/>
            <a:chExt cx="1167507" cy="10484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>
                  <a:ln w="6600">
                    <a:solidFill>
                      <a:srgbClr val="C0504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6867527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05074" y="152400"/>
            <a:ext cx="3648126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00FF"/>
                </a:solidFill>
                <a:latin typeface="VNI-Avo" pitchFamily="2" charset="0"/>
              </a:rPr>
              <a:t>CUÛNG COÁ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98495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1192958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717175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2187435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74798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31670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6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 animBg="1"/>
      <p:bldP spid="31" grpId="1" animBg="1"/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228850" y="2114550"/>
            <a:ext cx="3600450" cy="28575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6572250" y="19145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 rot="-3389626">
            <a:off x="6057900" y="15716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2800350" y="1371601"/>
            <a:ext cx="3714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Viết bảng con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9200" y="838200"/>
            <a:ext cx="158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ao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27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1539" y="304800"/>
            <a:ext cx="3074688" cy="609600"/>
          </a:xfrm>
          <a:prstGeom prst="round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    </a:t>
            </a:r>
            <a:r>
              <a:rPr lang="en-US" sz="2800" b="1" dirty="0" err="1" smtClean="0">
                <a:solidFill>
                  <a:schemeClr val="bg1"/>
                </a:solidFill>
              </a:rPr>
              <a:t>Ôn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và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khởi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động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87502" y="385950"/>
            <a:ext cx="609600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1.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0" y="3048000"/>
            <a:ext cx="2737238" cy="609600"/>
          </a:xfrm>
          <a:prstGeom prst="roundRect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    </a:t>
            </a:r>
            <a:r>
              <a:rPr lang="en-US" sz="2400" dirty="0" err="1" smtClean="0">
                <a:solidFill>
                  <a:schemeClr val="bg1"/>
                </a:solidFill>
              </a:rPr>
              <a:t>nói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7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Pictur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5" y="495300"/>
            <a:ext cx="89916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048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24000"/>
            <a:ext cx="8001000" cy="3657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6974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920311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30821" y="1677058"/>
            <a:ext cx="5155324" cy="9380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T¹m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biÖt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c¸c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em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0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55976" y="1187550"/>
            <a:ext cx="1333322" cy="914400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AvantGarde" pitchFamily="2" charset="0"/>
                <a:cs typeface="UTM Avo" panose="02040603050506020204" charset="0"/>
              </a:rPr>
              <a:t>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47376" y="1199425"/>
            <a:ext cx="1333322" cy="914400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vantGarde" pitchFamily="2" charset="0"/>
                <a:cs typeface="UTM Avo" panose="02040603050506020204" charset="0"/>
              </a:rPr>
              <a:t>eo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vantGarde" pitchFamily="2" charset="0"/>
              <a:cs typeface="UTM Avo" panose="020406030505060202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59024" y="2178150"/>
            <a:ext cx="2730136" cy="914400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AvantGarde" pitchFamily="2" charset="0"/>
                <a:cs typeface="UTM Avo" panose="02040603050506020204" charset="0"/>
              </a:rPr>
              <a:t>l</a:t>
            </a:r>
            <a:r>
              <a:rPr lang="en-US" sz="480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VNI-Avo" pitchFamily="2" charset="0"/>
                <a:ea typeface="AvantGarde" pitchFamily="2" charset="0"/>
                <a:cs typeface="UTM Avo" panose="02040603050506020204" charset="0"/>
              </a:rPr>
              <a:t>eõ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  <a:ea typeface="AvantGarde" pitchFamily="2" charset="0"/>
                <a:cs typeface="UTM Avo" panose="02040603050506020204" charset="0"/>
              </a:rPr>
              <a:t>o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uLnTx/>
              <a:uFillTx/>
              <a:latin typeface="VNI-Avo" pitchFamily="2" charset="0"/>
              <a:ea typeface="AvantGarde" pitchFamily="2" charset="0"/>
              <a:cs typeface="UTM Avo" panose="02040603050506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494" y="3334025"/>
            <a:ext cx="185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c</a:t>
            </a:r>
            <a:r>
              <a:rPr lang="en-US" sz="3600" dirty="0" err="1" smtClean="0">
                <a:latin typeface="VNI-Avo" pitchFamily="2" charset="0"/>
              </a:rPr>
              <a:t>haøo</a:t>
            </a:r>
            <a:r>
              <a:rPr lang="en-US" sz="3600" dirty="0" smtClean="0">
                <a:latin typeface="VNI-Avo" pitchFamily="2" charset="0"/>
              </a:rPr>
              <a:t> 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69804" y="3334025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VNI-Avo" pitchFamily="2" charset="0"/>
              </a:rPr>
              <a:t>dao</a:t>
            </a:r>
            <a:r>
              <a:rPr lang="en-US" sz="3600" dirty="0" smtClean="0">
                <a:latin typeface="VNI-Avo" pitchFamily="2" charset="0"/>
              </a:rPr>
              <a:t> 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2183" y="333402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VNI-Avo" pitchFamily="2" charset="0"/>
              </a:rPr>
              <a:t>saùo</a:t>
            </a:r>
            <a:r>
              <a:rPr lang="en-US" sz="3600" dirty="0" smtClean="0">
                <a:latin typeface="VNI-Avo" pitchFamily="2" charset="0"/>
              </a:rPr>
              <a:t> 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9492" y="333402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VNI-Avo" pitchFamily="2" charset="0"/>
              </a:rPr>
              <a:t>deûo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8832" y="333358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VNI-Avo" pitchFamily="2" charset="0"/>
              </a:rPr>
              <a:t>ñeõo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8641" y="3333583"/>
            <a:ext cx="1061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VNI-Avo" pitchFamily="2" charset="0"/>
              </a:rPr>
              <a:t>keïo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3438" y="126701"/>
            <a:ext cx="1253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C00000"/>
                </a:solidFill>
                <a:latin typeface="VNI-Avo" pitchFamily="2" charset="0"/>
              </a:rPr>
              <a:t>ao</a:t>
            </a:r>
            <a:endParaRPr lang="en-US" sz="48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0118" y="126701"/>
            <a:ext cx="1253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VNI-Avo" pitchFamily="2" charset="0"/>
              </a:rPr>
              <a:t>e</a:t>
            </a:r>
            <a:r>
              <a:rPr lang="en-US" sz="4800" b="1" dirty="0" err="1" smtClean="0">
                <a:solidFill>
                  <a:srgbClr val="C00000"/>
                </a:solidFill>
                <a:latin typeface="VNI-Avo" pitchFamily="2" charset="0"/>
              </a:rPr>
              <a:t>o</a:t>
            </a:r>
            <a:endParaRPr lang="en-US" sz="48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81146" y="480906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n</a:t>
            </a:r>
            <a:r>
              <a:rPr lang="en-US" sz="3600" dirty="0" err="1" smtClean="0">
                <a:latin typeface="VNI-Avo" pitchFamily="2" charset="0"/>
              </a:rPr>
              <a:t>goâi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sao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43866" y="483490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VNI-Avo" pitchFamily="2" charset="0"/>
              </a:rPr>
              <a:t>quaû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taùo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6771" y="5715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c</a:t>
            </a:r>
            <a:r>
              <a:rPr lang="en-US" sz="3600" dirty="0" err="1" smtClean="0">
                <a:latin typeface="VNI-Avo" pitchFamily="2" charset="0"/>
              </a:rPr>
              <a:t>aùi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keïo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88866" y="571499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VNI-Avo" pitchFamily="2" charset="0"/>
              </a:rPr>
              <a:t>ao</a:t>
            </a:r>
            <a:r>
              <a:rPr lang="en-US" sz="3600" dirty="0" smtClean="0">
                <a:latin typeface="VNI-Avo" pitchFamily="2" charset="0"/>
              </a:rPr>
              <a:t> </a:t>
            </a:r>
            <a:r>
              <a:rPr lang="en-US" sz="3600" dirty="0" err="1" smtClean="0">
                <a:latin typeface="VNI-Avo" pitchFamily="2" charset="0"/>
              </a:rPr>
              <a:t>beøo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96983" y="2225928"/>
            <a:ext cx="9957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srgbClr val="FF0000"/>
                </a:solidFill>
                <a:latin typeface="VNI-Avo" pitchFamily="2" charset="0"/>
                <a:ea typeface="AvantGarde" pitchFamily="2" charset="0"/>
                <a:cs typeface="UTM Avo" panose="02040603050506020204" charset="0"/>
              </a:rPr>
              <a:t>eo</a:t>
            </a:r>
            <a:endParaRPr lang="en-US" sz="4800" dirty="0">
              <a:solidFill>
                <a:srgbClr val="FF0000"/>
              </a:solidFill>
              <a:latin typeface="VNI-Avo" pitchFamily="2" charset="0"/>
              <a:ea typeface="AvantGarde" pitchFamily="2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11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4" descr="imag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3999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CHÀO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ĐẾN DỰ GIỜ</a:t>
            </a:r>
          </a:p>
        </p:txBody>
      </p:sp>
      <p:sp>
        <p:nvSpPr>
          <p:cNvPr id="14341" name="WordArt 9"/>
          <p:cNvSpPr>
            <a:spLocks noTextEdit="1"/>
          </p:cNvSpPr>
          <p:nvPr/>
        </p:nvSpPr>
        <p:spPr>
          <a:xfrm>
            <a:off x="2166012" y="227804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Tiếng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endParaRPr lang="en-US" sz="3600" b="1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1962" y="3415505"/>
            <a:ext cx="5983800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42: </a:t>
            </a:r>
            <a:r>
              <a:rPr kumimoji="0" lang="en-US" sz="1800" b="1" i="0" u="none" strike="noStrike" kern="1200" cap="none" spc="0" normalizeH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kumimoji="0" lang="en-US" sz="1800" b="1" i="0" u="none" strike="noStrike" kern="120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1800" b="1" i="0" u="none" strike="noStrike" kern="1200" cap="none" spc="0" normalizeH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2 )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3" name="Picture 6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7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8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9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406271" y="3292673"/>
            <a:ext cx="1253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C00000"/>
                </a:solidFill>
                <a:latin typeface="VNI-Avo" pitchFamily="2" charset="0"/>
              </a:rPr>
              <a:t>ao</a:t>
            </a:r>
            <a:endParaRPr lang="en-US" sz="48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7415" y="3292673"/>
            <a:ext cx="1253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VNI-Avo" pitchFamily="2" charset="0"/>
              </a:rPr>
              <a:t>e</a:t>
            </a:r>
            <a:r>
              <a:rPr lang="en-US" sz="4800" b="1" dirty="0" err="1" smtClean="0">
                <a:solidFill>
                  <a:srgbClr val="C00000"/>
                </a:solidFill>
                <a:latin typeface="VNI-Avo" pitchFamily="2" charset="0"/>
              </a:rPr>
              <a:t>o</a:t>
            </a:r>
            <a:endParaRPr lang="en-US" sz="4800" b="1" dirty="0">
              <a:solidFill>
                <a:srgbClr val="C0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093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l="18067" t="8477" r="24522" b="3661"/>
          <a:stretch/>
        </p:blipFill>
        <p:spPr bwMode="auto">
          <a:xfrm>
            <a:off x="152400" y="0"/>
            <a:ext cx="8534400" cy="6781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71080" y="152400"/>
            <a:ext cx="1297360" cy="609600"/>
          </a:xfrm>
          <a:prstGeom prst="round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  <a:latin typeface="VNI-Avo" pitchFamily="2" charset="0"/>
              </a:rPr>
              <a:t>    </a:t>
            </a:r>
            <a:r>
              <a:rPr lang="en-US" sz="2400" b="1" dirty="0" err="1" smtClean="0">
                <a:solidFill>
                  <a:schemeClr val="bg1"/>
                </a:solidFill>
                <a:latin typeface="VNI-Avo" pitchFamily="2" charset="0"/>
              </a:rPr>
              <a:t>Vieát</a:t>
            </a:r>
            <a:endParaRPr lang="en-US" sz="24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7042" y="233550"/>
            <a:ext cx="679245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1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7185" t="13984" r="8251" b="20555"/>
          <a:stretch/>
        </p:blipFill>
        <p:spPr bwMode="auto">
          <a:xfrm>
            <a:off x="567050" y="834788"/>
            <a:ext cx="8000999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71080" y="152400"/>
            <a:ext cx="1297360" cy="609600"/>
          </a:xfrm>
          <a:prstGeom prst="round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  <a:latin typeface="VNI-Avo" pitchFamily="2" charset="0"/>
              </a:rPr>
              <a:t>    </a:t>
            </a:r>
            <a:r>
              <a:rPr lang="en-US" sz="2400" b="1" dirty="0" err="1" smtClean="0">
                <a:solidFill>
                  <a:schemeClr val="bg1"/>
                </a:solidFill>
                <a:latin typeface="VNI-Avo" pitchFamily="2" charset="0"/>
              </a:rPr>
              <a:t>Vieát</a:t>
            </a:r>
            <a:endParaRPr lang="en-US" sz="24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7042" y="233550"/>
            <a:ext cx="679245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4" descr="imag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3999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CHÀO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ĐẾN DỰ GIỜ</a:t>
            </a:r>
          </a:p>
        </p:txBody>
      </p:sp>
      <p:sp>
        <p:nvSpPr>
          <p:cNvPr id="14341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Tiếng</a:t>
            </a:r>
            <a:r>
              <a:rPr lang="en-US" sz="3600" b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3600" b="1" dirty="0" err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endParaRPr lang="en-US" sz="3600" b="1" dirty="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5676" y="3200795"/>
            <a:ext cx="5421924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42: </a:t>
            </a:r>
            <a:r>
              <a:rPr lang="en-US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eo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1800" b="1" i="0" u="none" strike="noStrike" kern="120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1800" b="1" i="0" u="none" strike="noStrike" kern="1200" cap="none" spc="0" normalizeH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2 )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3" name="Picture 6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7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8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9" descr="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763093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lstStyle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 rotWithShape="1">
          <a:blip r:embed="rId2"/>
          <a:srcRect b="24169"/>
          <a:stretch/>
        </p:blipFill>
        <p:spPr>
          <a:xfrm>
            <a:off x="152399" y="152400"/>
            <a:ext cx="8839201" cy="651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41513" y="838200"/>
            <a:ext cx="2209801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8153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smtClean="0">
                <a:latin typeface="VNI-Avo" pitchFamily="2" charset="0"/>
              </a:rPr>
              <a:t>      </a:t>
            </a:r>
            <a:r>
              <a:rPr lang="en-US" sz="5400" dirty="0" err="1" smtClean="0">
                <a:latin typeface="VNI-Avo" pitchFamily="2" charset="0"/>
              </a:rPr>
              <a:t>Treân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caây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cao</a:t>
            </a:r>
            <a:r>
              <a:rPr lang="en-US" sz="5400" dirty="0" smtClean="0">
                <a:latin typeface="VNI-Avo" pitchFamily="2" charset="0"/>
              </a:rPr>
              <a:t>, </a:t>
            </a:r>
            <a:r>
              <a:rPr lang="en-US" sz="5400" dirty="0" err="1" smtClean="0">
                <a:latin typeface="VNI-Avo" pitchFamily="2" charset="0"/>
              </a:rPr>
              <a:t>ñaøn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chaøo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maøo</a:t>
            </a:r>
            <a:r>
              <a:rPr lang="en-US" sz="5400" dirty="0" smtClean="0">
                <a:latin typeface="VNI-Avo" pitchFamily="2" charset="0"/>
              </a:rPr>
              <a:t> bay </a:t>
            </a:r>
            <a:r>
              <a:rPr lang="en-US" sz="5400" dirty="0" err="1" smtClean="0">
                <a:latin typeface="VNI-Avo" pitchFamily="2" charset="0"/>
              </a:rPr>
              <a:t>ñi</a:t>
            </a:r>
            <a:r>
              <a:rPr lang="en-US" sz="5400" dirty="0" smtClean="0">
                <a:latin typeface="VNI-Avo" pitchFamily="2" charset="0"/>
              </a:rPr>
              <a:t>, bay </a:t>
            </a:r>
            <a:r>
              <a:rPr lang="en-US" sz="5400" dirty="0" err="1" smtClean="0">
                <a:latin typeface="VNI-Avo" pitchFamily="2" charset="0"/>
              </a:rPr>
              <a:t>laïi</a:t>
            </a:r>
            <a:r>
              <a:rPr lang="en-US" sz="5400" dirty="0" smtClean="0">
                <a:latin typeface="VNI-Avo" pitchFamily="2" charset="0"/>
              </a:rPr>
              <a:t>. </a:t>
            </a:r>
            <a:r>
              <a:rPr lang="en-US" sz="5400" dirty="0" err="1" smtClean="0">
                <a:latin typeface="VNI-Avo" pitchFamily="2" charset="0"/>
              </a:rPr>
              <a:t>Maáy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chuù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saùo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ñen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vui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ca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veùo</a:t>
            </a:r>
            <a:r>
              <a:rPr lang="en-US" sz="5400" dirty="0" smtClean="0">
                <a:latin typeface="VNI-Avo" pitchFamily="2" charset="0"/>
              </a:rPr>
              <a:t> von. </a:t>
            </a:r>
            <a:r>
              <a:rPr lang="en-US" sz="5400" dirty="0" err="1" smtClean="0">
                <a:latin typeface="VNI-Avo" pitchFamily="2" charset="0"/>
              </a:rPr>
              <a:t>Coøn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chim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ri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vaãn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chaêm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chæ</a:t>
            </a:r>
            <a:r>
              <a:rPr lang="en-US" sz="5400" dirty="0" smtClean="0">
                <a:latin typeface="VNI-Avo" pitchFamily="2" charset="0"/>
              </a:rPr>
              <a:t>. </a:t>
            </a:r>
            <a:r>
              <a:rPr lang="en-US" sz="5400" dirty="0" err="1" smtClean="0">
                <a:latin typeface="VNI-Avo" pitchFamily="2" charset="0"/>
              </a:rPr>
              <a:t>Chuù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tha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rôm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khoâ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veà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kheùo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leùo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laøm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toå</a:t>
            </a:r>
            <a:r>
              <a:rPr lang="en-US" sz="5400" dirty="0" smtClean="0">
                <a:latin typeface="VNI-Avo" pitchFamily="2" charset="0"/>
              </a:rPr>
              <a:t>.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3784" y="70512"/>
            <a:ext cx="1297360" cy="609600"/>
          </a:xfrm>
          <a:prstGeom prst="roundRect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bg1"/>
                </a:solidFill>
                <a:latin typeface="VNI-Avo" pitchFamily="2" charset="0"/>
              </a:rPr>
              <a:t>    </a:t>
            </a:r>
            <a:r>
              <a:rPr lang="en-US" sz="2400" b="1" dirty="0" err="1" smtClean="0">
                <a:solidFill>
                  <a:schemeClr val="bg1"/>
                </a:solidFill>
                <a:latin typeface="VNI-Avo" pitchFamily="2" charset="0"/>
              </a:rPr>
              <a:t>Ñoïc</a:t>
            </a:r>
            <a:endParaRPr lang="en-US" sz="24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9746" y="151662"/>
            <a:ext cx="679245" cy="4572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tren_cay_cao_dan_chao_mao_bay_di_bay_lai_may_7567f1ce-c2a2-4c48-89ff-114a8a21656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600" y="6061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2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358</Words>
  <Application>Microsoft Office PowerPoint</Application>
  <PresentationFormat>On-screen Show (4:3)</PresentationFormat>
  <Paragraphs>86</Paragraphs>
  <Slides>21</Slides>
  <Notes>4</Notes>
  <HiddenSlides>0</HiddenSlides>
  <MMClips>14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Office Theme</vt:lpstr>
      <vt:lpstr>Oriel</vt:lpstr>
      <vt:lpstr>4_Office Theme</vt:lpstr>
      <vt:lpstr>1_Office Theme</vt:lpstr>
      <vt:lpstr>2_Office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58</cp:revision>
  <dcterms:created xsi:type="dcterms:W3CDTF">2020-08-18T11:40:23Z</dcterms:created>
  <dcterms:modified xsi:type="dcterms:W3CDTF">2024-11-09T14:03:09Z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