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0"/>
  </p:notesMasterIdLst>
  <p:sldIdLst>
    <p:sldId id="290" r:id="rId4"/>
    <p:sldId id="272" r:id="rId5"/>
    <p:sldId id="266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7" r:id="rId14"/>
    <p:sldId id="291" r:id="rId15"/>
    <p:sldId id="273" r:id="rId16"/>
    <p:sldId id="274" r:id="rId17"/>
    <p:sldId id="277" r:id="rId18"/>
    <p:sldId id="278" r:id="rId19"/>
    <p:sldId id="279" r:id="rId20"/>
    <p:sldId id="280" r:id="rId21"/>
    <p:sldId id="281" r:id="rId22"/>
    <p:sldId id="282" r:id="rId23"/>
    <p:sldId id="289" r:id="rId24"/>
    <p:sldId id="283" r:id="rId25"/>
    <p:sldId id="284" r:id="rId26"/>
    <p:sldId id="285" r:id="rId27"/>
    <p:sldId id="286" r:id="rId28"/>
    <p:sldId id="288" r:id="rId2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800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A9AC2-2694-4E7B-83D1-D0D385AA0DF7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148C9-E307-45A3-A260-1D4B957E0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64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C8AFD00-D381-43CF-8957-895A9690A925}" type="slidenum">
              <a:rPr lang="en-US" altLang="en-US" smtClean="0">
                <a:solidFill>
                  <a:prstClr val="black"/>
                </a:solidFill>
                <a:latin typeface="Arial" charset="0"/>
              </a:rPr>
              <a:pPr eaLnBrk="1" hangingPunct="1"/>
              <a:t>11</a:t>
            </a:fld>
            <a:endParaRPr lang="en-US" alt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35A0-5083-4D56-8A61-E13715009C4E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66EF-7C37-42A8-8233-5B2C55206C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7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35A0-5083-4D56-8A61-E13715009C4E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66EF-7C37-42A8-8233-5B2C55206C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18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5980"/>
            <a:ext cx="27432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5980"/>
            <a:ext cx="80772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35A0-5083-4D56-8A61-E13715009C4E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66EF-7C37-42A8-8233-5B2C55206C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83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256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758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535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88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673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448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2048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612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35A0-5083-4D56-8A61-E13715009C4E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66EF-7C37-42A8-8233-5B2C55206C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2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012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2278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2369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8798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5167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87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7979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1095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4085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506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35A0-5083-4D56-8A61-E13715009C4E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66EF-7C37-42A8-8233-5B2C55206C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4776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0887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487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7169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6083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pPr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9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4102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00152"/>
            <a:ext cx="54102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35A0-5083-4D56-8A61-E13715009C4E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66EF-7C37-42A8-8233-5B2C55206C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73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35A0-5083-4D56-8A61-E13715009C4E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66EF-7C37-42A8-8233-5B2C55206C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67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35A0-5083-4D56-8A61-E13715009C4E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66EF-7C37-42A8-8233-5B2C55206C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9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35A0-5083-4D56-8A61-E13715009C4E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66EF-7C37-42A8-8233-5B2C55206C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31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35A0-5083-4D56-8A61-E13715009C4E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66EF-7C37-42A8-8233-5B2C55206C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34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35A0-5083-4D56-8A61-E13715009C4E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66EF-7C37-42A8-8233-5B2C55206C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899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C35A0-5083-4D56-8A61-E13715009C4E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D66EF-7C37-42A8-8233-5B2C55206C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75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468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69EE9-47DC-4A2B-A857-AAEA1D3C38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CF400-E913-4F69-8E30-14627B56D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079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slide" Target="slide3.xml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5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1.gif"/><Relationship Id="rId3" Type="http://schemas.openxmlformats.org/officeDocument/2006/relationships/slideLayout" Target="../slideLayouts/slideLayout12.xml"/><Relationship Id="rId7" Type="http://schemas.openxmlformats.org/officeDocument/2006/relationships/slide" Target="slide6.xml"/><Relationship Id="rId12" Type="http://schemas.openxmlformats.org/officeDocument/2006/relationships/image" Target="../media/image10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8.xml"/><Relationship Id="rId11" Type="http://schemas.openxmlformats.org/officeDocument/2006/relationships/image" Target="../media/image9.gif"/><Relationship Id="rId5" Type="http://schemas.openxmlformats.org/officeDocument/2006/relationships/slide" Target="slide7.xml"/><Relationship Id="rId15" Type="http://schemas.openxmlformats.org/officeDocument/2006/relationships/image" Target="../media/image13.png"/><Relationship Id="rId10" Type="http://schemas.openxmlformats.org/officeDocument/2006/relationships/slide" Target="slide10.xml"/><Relationship Id="rId4" Type="http://schemas.openxmlformats.org/officeDocument/2006/relationships/slide" Target="slide4.xml"/><Relationship Id="rId9" Type="http://schemas.openxmlformats.org/officeDocument/2006/relationships/slide" Target="slide5.xml"/><Relationship Id="rId1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slide" Target="slide3.xml"/><Relationship Id="rId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slide" Target="slide3.xml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slide" Target="slide3.xml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slide" Target="slide3.xml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slide" Target="slide3.xml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slide" Target="slide3.xml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627534"/>
            <a:ext cx="9191294" cy="3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345684"/>
            <a:ext cx="9649072" cy="4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856024"/>
            <a:ext cx="9145588" cy="16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2998199"/>
            <a:ext cx="5602021" cy="146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113588"/>
            <a:ext cx="4586660" cy="86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1543649"/>
            <a:ext cx="3201194" cy="321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8" y="523804"/>
            <a:ext cx="1604839" cy="122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402774"/>
            <a:ext cx="19050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2932942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VIÊN:NGUYỄN THỊ LA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273844"/>
            <a:ext cx="7487866" cy="2432035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 CÔ GIÁO ĐẾN DỰ </a:t>
            </a:r>
            <a:r>
              <a:rPr lang="en-US" sz="3600" b="1" kern="10" dirty="0" err="1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GiỜ</a:t>
            </a:r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THĂM LỚP 1A3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4" y="1999356"/>
            <a:ext cx="5421715" cy="818567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4" y="3899817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7619328" y="4578848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120165" y="846703"/>
            <a:ext cx="7031864" cy="140636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>
                <a:solidFill>
                  <a:schemeClr val="tx1"/>
                </a:solidFill>
                <a:latin typeface="Calibri" panose="020F0502020204030204"/>
              </a:rPr>
              <a:t>3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400" b="1" dirty="0">
                <a:solidFill>
                  <a:schemeClr val="tx1"/>
                </a:solidFill>
                <a:latin typeface="Calibri" panose="020F0502020204030204"/>
              </a:rPr>
              <a:t>+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2867" y="2876056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schemeClr val="tx1"/>
                </a:solidFill>
              </a:rPr>
              <a:t>3 + 4 = 7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95914" y="2260129"/>
            <a:ext cx="515218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54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43000" y="5057775"/>
            <a:ext cx="6858000" cy="857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1143002" y="39291"/>
            <a:ext cx="91679" cy="510420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7909323" y="3"/>
            <a:ext cx="91678" cy="51042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39294"/>
            <a:ext cx="6858000" cy="345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35856" y="2381"/>
            <a:ext cx="6858000" cy="857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43000" y="1063231"/>
            <a:ext cx="6830616" cy="3940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062" name="Picture 23" descr="787909qz1oa7pluv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1" y="2571750"/>
            <a:ext cx="392906" cy="2330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23" descr="787909qz1oa7pluv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746" y="3308034"/>
            <a:ext cx="392906" cy="163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30" descr="1097598lgcsepnnyx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3" y="757237"/>
            <a:ext cx="992981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65" name="Group 6"/>
          <p:cNvGrpSpPr>
            <a:grpSpLocks/>
          </p:cNvGrpSpPr>
          <p:nvPr/>
        </p:nvGrpSpPr>
        <p:grpSpPr bwMode="auto">
          <a:xfrm>
            <a:off x="6300789" y="308371"/>
            <a:ext cx="1928813" cy="1006079"/>
            <a:chOff x="3011" y="2648"/>
            <a:chExt cx="1620" cy="845"/>
          </a:xfrm>
        </p:grpSpPr>
        <p:grpSp>
          <p:nvGrpSpPr>
            <p:cNvPr id="2066" name="Group 7"/>
            <p:cNvGrpSpPr>
              <a:grpSpLocks/>
            </p:cNvGrpSpPr>
            <p:nvPr/>
          </p:nvGrpSpPr>
          <p:grpSpPr bwMode="auto">
            <a:xfrm>
              <a:off x="3011" y="2648"/>
              <a:ext cx="698" cy="841"/>
              <a:chOff x="3011" y="2648"/>
              <a:chExt cx="698" cy="841"/>
            </a:xfrm>
          </p:grpSpPr>
          <p:grpSp>
            <p:nvGrpSpPr>
              <p:cNvPr id="2098" name="Group 8"/>
              <p:cNvGrpSpPr>
                <a:grpSpLocks/>
              </p:cNvGrpSpPr>
              <p:nvPr/>
            </p:nvGrpSpPr>
            <p:grpSpPr bwMode="auto">
              <a:xfrm>
                <a:off x="3257" y="2819"/>
                <a:ext cx="452" cy="670"/>
                <a:chOff x="3257" y="2819"/>
                <a:chExt cx="452" cy="670"/>
              </a:xfrm>
            </p:grpSpPr>
            <p:sp>
              <p:nvSpPr>
                <p:cNvPr id="2124" name="Freeform 9"/>
                <p:cNvSpPr>
                  <a:spLocks/>
                </p:cNvSpPr>
                <p:nvPr/>
              </p:nvSpPr>
              <p:spPr bwMode="auto">
                <a:xfrm>
                  <a:off x="3258" y="2823"/>
                  <a:ext cx="433" cy="666"/>
                </a:xfrm>
                <a:custGeom>
                  <a:avLst/>
                  <a:gdLst>
                    <a:gd name="T0" fmla="*/ 0 w 866"/>
                    <a:gd name="T1" fmla="*/ 0 h 1998"/>
                    <a:gd name="T2" fmla="*/ 1 w 866"/>
                    <a:gd name="T3" fmla="*/ 0 h 1998"/>
                    <a:gd name="T4" fmla="*/ 1 w 866"/>
                    <a:gd name="T5" fmla="*/ 0 h 1998"/>
                    <a:gd name="T6" fmla="*/ 1 w 866"/>
                    <a:gd name="T7" fmla="*/ 0 h 1998"/>
                    <a:gd name="T8" fmla="*/ 1 w 866"/>
                    <a:gd name="T9" fmla="*/ 0 h 1998"/>
                    <a:gd name="T10" fmla="*/ 1 w 866"/>
                    <a:gd name="T11" fmla="*/ 0 h 1998"/>
                    <a:gd name="T12" fmla="*/ 1 w 866"/>
                    <a:gd name="T13" fmla="*/ 0 h 1998"/>
                    <a:gd name="T14" fmla="*/ 1 w 866"/>
                    <a:gd name="T15" fmla="*/ 0 h 1998"/>
                    <a:gd name="T16" fmla="*/ 1 w 866"/>
                    <a:gd name="T17" fmla="*/ 0 h 1998"/>
                    <a:gd name="T18" fmla="*/ 1 w 866"/>
                    <a:gd name="T19" fmla="*/ 0 h 1998"/>
                    <a:gd name="T20" fmla="*/ 1 w 866"/>
                    <a:gd name="T21" fmla="*/ 0 h 1998"/>
                    <a:gd name="T22" fmla="*/ 1 w 866"/>
                    <a:gd name="T23" fmla="*/ 0 h 1998"/>
                    <a:gd name="T24" fmla="*/ 1 w 866"/>
                    <a:gd name="T25" fmla="*/ 0 h 1998"/>
                    <a:gd name="T26" fmla="*/ 1 w 866"/>
                    <a:gd name="T27" fmla="*/ 0 h 19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66"/>
                    <a:gd name="T43" fmla="*/ 0 h 1998"/>
                    <a:gd name="T44" fmla="*/ 866 w 866"/>
                    <a:gd name="T45" fmla="*/ 1998 h 199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66" h="1998">
                      <a:moveTo>
                        <a:pt x="0" y="0"/>
                      </a:moveTo>
                      <a:lnTo>
                        <a:pt x="150" y="36"/>
                      </a:lnTo>
                      <a:lnTo>
                        <a:pt x="265" y="100"/>
                      </a:lnTo>
                      <a:lnTo>
                        <a:pt x="366" y="199"/>
                      </a:lnTo>
                      <a:lnTo>
                        <a:pt x="482" y="344"/>
                      </a:lnTo>
                      <a:lnTo>
                        <a:pt x="591" y="543"/>
                      </a:lnTo>
                      <a:lnTo>
                        <a:pt x="684" y="769"/>
                      </a:lnTo>
                      <a:lnTo>
                        <a:pt x="744" y="977"/>
                      </a:lnTo>
                      <a:lnTo>
                        <a:pt x="795" y="1212"/>
                      </a:lnTo>
                      <a:lnTo>
                        <a:pt x="823" y="1374"/>
                      </a:lnTo>
                      <a:lnTo>
                        <a:pt x="845" y="1556"/>
                      </a:lnTo>
                      <a:lnTo>
                        <a:pt x="861" y="1799"/>
                      </a:lnTo>
                      <a:lnTo>
                        <a:pt x="866" y="1990"/>
                      </a:lnTo>
                      <a:lnTo>
                        <a:pt x="866" y="1998"/>
                      </a:lnTo>
                    </a:path>
                  </a:pathLst>
                </a:custGeom>
                <a:noFill/>
                <a:ln w="7938">
                  <a:solidFill>
                    <a:srgbClr val="8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25" name="Freeform 10"/>
                <p:cNvSpPr>
                  <a:spLocks/>
                </p:cNvSpPr>
                <p:nvPr/>
              </p:nvSpPr>
              <p:spPr bwMode="auto">
                <a:xfrm>
                  <a:off x="3257" y="2819"/>
                  <a:ext cx="444" cy="666"/>
                </a:xfrm>
                <a:custGeom>
                  <a:avLst/>
                  <a:gdLst>
                    <a:gd name="T0" fmla="*/ 0 w 889"/>
                    <a:gd name="T1" fmla="*/ 0 h 1998"/>
                    <a:gd name="T2" fmla="*/ 0 w 889"/>
                    <a:gd name="T3" fmla="*/ 0 h 1998"/>
                    <a:gd name="T4" fmla="*/ 0 w 889"/>
                    <a:gd name="T5" fmla="*/ 0 h 1998"/>
                    <a:gd name="T6" fmla="*/ 0 w 889"/>
                    <a:gd name="T7" fmla="*/ 0 h 1998"/>
                    <a:gd name="T8" fmla="*/ 0 w 889"/>
                    <a:gd name="T9" fmla="*/ 0 h 1998"/>
                    <a:gd name="T10" fmla="*/ 0 w 889"/>
                    <a:gd name="T11" fmla="*/ 0 h 1998"/>
                    <a:gd name="T12" fmla="*/ 0 w 889"/>
                    <a:gd name="T13" fmla="*/ 0 h 1998"/>
                    <a:gd name="T14" fmla="*/ 0 w 889"/>
                    <a:gd name="T15" fmla="*/ 0 h 1998"/>
                    <a:gd name="T16" fmla="*/ 0 w 889"/>
                    <a:gd name="T17" fmla="*/ 0 h 1998"/>
                    <a:gd name="T18" fmla="*/ 0 w 889"/>
                    <a:gd name="T19" fmla="*/ 0 h 1998"/>
                    <a:gd name="T20" fmla="*/ 0 w 889"/>
                    <a:gd name="T21" fmla="*/ 0 h 1998"/>
                    <a:gd name="T22" fmla="*/ 0 w 889"/>
                    <a:gd name="T23" fmla="*/ 0 h 1998"/>
                    <a:gd name="T24" fmla="*/ 0 w 889"/>
                    <a:gd name="T25" fmla="*/ 0 h 1998"/>
                    <a:gd name="T26" fmla="*/ 0 w 889"/>
                    <a:gd name="T27" fmla="*/ 0 h 19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89"/>
                    <a:gd name="T43" fmla="*/ 0 h 1998"/>
                    <a:gd name="T44" fmla="*/ 889 w 889"/>
                    <a:gd name="T45" fmla="*/ 1998 h 199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89" h="1998">
                      <a:moveTo>
                        <a:pt x="0" y="0"/>
                      </a:moveTo>
                      <a:lnTo>
                        <a:pt x="154" y="37"/>
                      </a:lnTo>
                      <a:lnTo>
                        <a:pt x="271" y="99"/>
                      </a:lnTo>
                      <a:lnTo>
                        <a:pt x="375" y="199"/>
                      </a:lnTo>
                      <a:lnTo>
                        <a:pt x="493" y="344"/>
                      </a:lnTo>
                      <a:lnTo>
                        <a:pt x="605" y="543"/>
                      </a:lnTo>
                      <a:lnTo>
                        <a:pt x="702" y="768"/>
                      </a:lnTo>
                      <a:lnTo>
                        <a:pt x="762" y="976"/>
                      </a:lnTo>
                      <a:lnTo>
                        <a:pt x="815" y="1212"/>
                      </a:lnTo>
                      <a:lnTo>
                        <a:pt x="843" y="1375"/>
                      </a:lnTo>
                      <a:lnTo>
                        <a:pt x="866" y="1555"/>
                      </a:lnTo>
                      <a:lnTo>
                        <a:pt x="883" y="1799"/>
                      </a:lnTo>
                      <a:lnTo>
                        <a:pt x="889" y="1989"/>
                      </a:lnTo>
                      <a:lnTo>
                        <a:pt x="889" y="1998"/>
                      </a:lnTo>
                    </a:path>
                  </a:pathLst>
                </a:custGeom>
                <a:noFill/>
                <a:ln w="7938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26" name="Freeform 11"/>
                <p:cNvSpPr>
                  <a:spLocks/>
                </p:cNvSpPr>
                <p:nvPr/>
              </p:nvSpPr>
              <p:spPr bwMode="auto">
                <a:xfrm>
                  <a:off x="3261" y="2819"/>
                  <a:ext cx="448" cy="663"/>
                </a:xfrm>
                <a:custGeom>
                  <a:avLst/>
                  <a:gdLst>
                    <a:gd name="T0" fmla="*/ 0 w 895"/>
                    <a:gd name="T1" fmla="*/ 0 h 1990"/>
                    <a:gd name="T2" fmla="*/ 1 w 895"/>
                    <a:gd name="T3" fmla="*/ 0 h 1990"/>
                    <a:gd name="T4" fmla="*/ 1 w 895"/>
                    <a:gd name="T5" fmla="*/ 0 h 1990"/>
                    <a:gd name="T6" fmla="*/ 1 w 895"/>
                    <a:gd name="T7" fmla="*/ 0 h 1990"/>
                    <a:gd name="T8" fmla="*/ 1 w 895"/>
                    <a:gd name="T9" fmla="*/ 0 h 1990"/>
                    <a:gd name="T10" fmla="*/ 1 w 895"/>
                    <a:gd name="T11" fmla="*/ 0 h 1990"/>
                    <a:gd name="T12" fmla="*/ 1 w 895"/>
                    <a:gd name="T13" fmla="*/ 0 h 1990"/>
                    <a:gd name="T14" fmla="*/ 1 w 895"/>
                    <a:gd name="T15" fmla="*/ 0 h 1990"/>
                    <a:gd name="T16" fmla="*/ 1 w 895"/>
                    <a:gd name="T17" fmla="*/ 0 h 1990"/>
                    <a:gd name="T18" fmla="*/ 1 w 895"/>
                    <a:gd name="T19" fmla="*/ 0 h 1990"/>
                    <a:gd name="T20" fmla="*/ 1 w 895"/>
                    <a:gd name="T21" fmla="*/ 0 h 1990"/>
                    <a:gd name="T22" fmla="*/ 1 w 895"/>
                    <a:gd name="T23" fmla="*/ 0 h 1990"/>
                    <a:gd name="T24" fmla="*/ 1 w 895"/>
                    <a:gd name="T25" fmla="*/ 0 h 1990"/>
                    <a:gd name="T26" fmla="*/ 1 w 895"/>
                    <a:gd name="T27" fmla="*/ 0 h 199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95"/>
                    <a:gd name="T43" fmla="*/ 0 h 1990"/>
                    <a:gd name="T44" fmla="*/ 895 w 895"/>
                    <a:gd name="T45" fmla="*/ 1990 h 199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95" h="1990">
                      <a:moveTo>
                        <a:pt x="0" y="0"/>
                      </a:moveTo>
                      <a:lnTo>
                        <a:pt x="155" y="35"/>
                      </a:lnTo>
                      <a:lnTo>
                        <a:pt x="274" y="98"/>
                      </a:lnTo>
                      <a:lnTo>
                        <a:pt x="378" y="197"/>
                      </a:lnTo>
                      <a:lnTo>
                        <a:pt x="497" y="342"/>
                      </a:lnTo>
                      <a:lnTo>
                        <a:pt x="609" y="540"/>
                      </a:lnTo>
                      <a:lnTo>
                        <a:pt x="707" y="766"/>
                      </a:lnTo>
                      <a:lnTo>
                        <a:pt x="768" y="972"/>
                      </a:lnTo>
                      <a:lnTo>
                        <a:pt x="822" y="1205"/>
                      </a:lnTo>
                      <a:lnTo>
                        <a:pt x="851" y="1368"/>
                      </a:lnTo>
                      <a:lnTo>
                        <a:pt x="873" y="1550"/>
                      </a:lnTo>
                      <a:lnTo>
                        <a:pt x="890" y="1793"/>
                      </a:lnTo>
                      <a:lnTo>
                        <a:pt x="895" y="1983"/>
                      </a:lnTo>
                      <a:lnTo>
                        <a:pt x="895" y="1990"/>
                      </a:lnTo>
                    </a:path>
                  </a:pathLst>
                </a:custGeom>
                <a:noFill/>
                <a:ln w="7938">
                  <a:solidFill>
                    <a:srgbClr val="8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099" name="Group 12"/>
              <p:cNvGrpSpPr>
                <a:grpSpLocks/>
              </p:cNvGrpSpPr>
              <p:nvPr/>
            </p:nvGrpSpPr>
            <p:grpSpPr bwMode="auto">
              <a:xfrm>
                <a:off x="3011" y="2648"/>
                <a:ext cx="488" cy="349"/>
                <a:chOff x="3011" y="2648"/>
                <a:chExt cx="488" cy="349"/>
              </a:xfrm>
            </p:grpSpPr>
            <p:sp>
              <p:nvSpPr>
                <p:cNvPr id="2100" name="Freeform 13"/>
                <p:cNvSpPr>
                  <a:spLocks/>
                </p:cNvSpPr>
                <p:nvPr/>
              </p:nvSpPr>
              <p:spPr bwMode="auto">
                <a:xfrm>
                  <a:off x="3098" y="2694"/>
                  <a:ext cx="359" cy="259"/>
                </a:xfrm>
                <a:custGeom>
                  <a:avLst/>
                  <a:gdLst>
                    <a:gd name="T0" fmla="*/ 0 w 719"/>
                    <a:gd name="T1" fmla="*/ 0 h 778"/>
                    <a:gd name="T2" fmla="*/ 0 w 719"/>
                    <a:gd name="T3" fmla="*/ 0 h 778"/>
                    <a:gd name="T4" fmla="*/ 0 w 719"/>
                    <a:gd name="T5" fmla="*/ 0 h 778"/>
                    <a:gd name="T6" fmla="*/ 0 w 719"/>
                    <a:gd name="T7" fmla="*/ 0 h 778"/>
                    <a:gd name="T8" fmla="*/ 0 w 719"/>
                    <a:gd name="T9" fmla="*/ 0 h 778"/>
                    <a:gd name="T10" fmla="*/ 0 w 719"/>
                    <a:gd name="T11" fmla="*/ 0 h 778"/>
                    <a:gd name="T12" fmla="*/ 0 w 719"/>
                    <a:gd name="T13" fmla="*/ 0 h 778"/>
                    <a:gd name="T14" fmla="*/ 0 w 719"/>
                    <a:gd name="T15" fmla="*/ 0 h 778"/>
                    <a:gd name="T16" fmla="*/ 0 w 719"/>
                    <a:gd name="T17" fmla="*/ 0 h 778"/>
                    <a:gd name="T18" fmla="*/ 0 w 719"/>
                    <a:gd name="T19" fmla="*/ 0 h 778"/>
                    <a:gd name="T20" fmla="*/ 0 w 719"/>
                    <a:gd name="T21" fmla="*/ 0 h 778"/>
                    <a:gd name="T22" fmla="*/ 0 w 719"/>
                    <a:gd name="T23" fmla="*/ 0 h 778"/>
                    <a:gd name="T24" fmla="*/ 0 w 719"/>
                    <a:gd name="T25" fmla="*/ 0 h 778"/>
                    <a:gd name="T26" fmla="*/ 0 w 719"/>
                    <a:gd name="T27" fmla="*/ 0 h 778"/>
                    <a:gd name="T28" fmla="*/ 0 w 719"/>
                    <a:gd name="T29" fmla="*/ 0 h 778"/>
                    <a:gd name="T30" fmla="*/ 0 w 719"/>
                    <a:gd name="T31" fmla="*/ 0 h 778"/>
                    <a:gd name="T32" fmla="*/ 0 w 719"/>
                    <a:gd name="T33" fmla="*/ 0 h 778"/>
                    <a:gd name="T34" fmla="*/ 0 w 719"/>
                    <a:gd name="T35" fmla="*/ 0 h 778"/>
                    <a:gd name="T36" fmla="*/ 0 w 719"/>
                    <a:gd name="T37" fmla="*/ 0 h 778"/>
                    <a:gd name="T38" fmla="*/ 0 w 719"/>
                    <a:gd name="T39" fmla="*/ 0 h 778"/>
                    <a:gd name="T40" fmla="*/ 0 w 719"/>
                    <a:gd name="T41" fmla="*/ 0 h 778"/>
                    <a:gd name="T42" fmla="*/ 0 w 719"/>
                    <a:gd name="T43" fmla="*/ 0 h 778"/>
                    <a:gd name="T44" fmla="*/ 0 w 719"/>
                    <a:gd name="T45" fmla="*/ 0 h 778"/>
                    <a:gd name="T46" fmla="*/ 0 w 719"/>
                    <a:gd name="T47" fmla="*/ 0 h 778"/>
                    <a:gd name="T48" fmla="*/ 0 w 719"/>
                    <a:gd name="T49" fmla="*/ 0 h 778"/>
                    <a:gd name="T50" fmla="*/ 0 w 719"/>
                    <a:gd name="T51" fmla="*/ 0 h 778"/>
                    <a:gd name="T52" fmla="*/ 0 w 719"/>
                    <a:gd name="T53" fmla="*/ 0 h 778"/>
                    <a:gd name="T54" fmla="*/ 0 w 719"/>
                    <a:gd name="T55" fmla="*/ 0 h 778"/>
                    <a:gd name="T56" fmla="*/ 0 w 719"/>
                    <a:gd name="T57" fmla="*/ 0 h 778"/>
                    <a:gd name="T58" fmla="*/ 0 w 719"/>
                    <a:gd name="T59" fmla="*/ 0 h 778"/>
                    <a:gd name="T60" fmla="*/ 0 w 719"/>
                    <a:gd name="T61" fmla="*/ 0 h 778"/>
                    <a:gd name="T62" fmla="*/ 0 w 719"/>
                    <a:gd name="T63" fmla="*/ 0 h 778"/>
                    <a:gd name="T64" fmla="*/ 0 w 719"/>
                    <a:gd name="T65" fmla="*/ 0 h 778"/>
                    <a:gd name="T66" fmla="*/ 0 w 719"/>
                    <a:gd name="T67" fmla="*/ 0 h 778"/>
                    <a:gd name="T68" fmla="*/ 0 w 719"/>
                    <a:gd name="T69" fmla="*/ 0 h 778"/>
                    <a:gd name="T70" fmla="*/ 0 w 719"/>
                    <a:gd name="T71" fmla="*/ 0 h 778"/>
                    <a:gd name="T72" fmla="*/ 0 w 719"/>
                    <a:gd name="T73" fmla="*/ 0 h 77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719"/>
                    <a:gd name="T112" fmla="*/ 0 h 778"/>
                    <a:gd name="T113" fmla="*/ 719 w 719"/>
                    <a:gd name="T114" fmla="*/ 778 h 77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719" h="778">
                      <a:moveTo>
                        <a:pt x="297" y="177"/>
                      </a:moveTo>
                      <a:lnTo>
                        <a:pt x="263" y="43"/>
                      </a:lnTo>
                      <a:lnTo>
                        <a:pt x="285" y="242"/>
                      </a:lnTo>
                      <a:lnTo>
                        <a:pt x="235" y="48"/>
                      </a:lnTo>
                      <a:lnTo>
                        <a:pt x="252" y="209"/>
                      </a:lnTo>
                      <a:lnTo>
                        <a:pt x="177" y="69"/>
                      </a:lnTo>
                      <a:lnTo>
                        <a:pt x="237" y="250"/>
                      </a:lnTo>
                      <a:lnTo>
                        <a:pt x="145" y="85"/>
                      </a:lnTo>
                      <a:lnTo>
                        <a:pt x="220" y="274"/>
                      </a:lnTo>
                      <a:lnTo>
                        <a:pt x="108" y="94"/>
                      </a:lnTo>
                      <a:lnTo>
                        <a:pt x="213" y="286"/>
                      </a:lnTo>
                      <a:lnTo>
                        <a:pt x="48" y="122"/>
                      </a:lnTo>
                      <a:lnTo>
                        <a:pt x="203" y="297"/>
                      </a:lnTo>
                      <a:lnTo>
                        <a:pt x="33" y="199"/>
                      </a:lnTo>
                      <a:lnTo>
                        <a:pt x="187" y="316"/>
                      </a:lnTo>
                      <a:lnTo>
                        <a:pt x="4" y="242"/>
                      </a:lnTo>
                      <a:lnTo>
                        <a:pt x="167" y="337"/>
                      </a:lnTo>
                      <a:lnTo>
                        <a:pt x="0" y="314"/>
                      </a:lnTo>
                      <a:lnTo>
                        <a:pt x="195" y="363"/>
                      </a:lnTo>
                      <a:lnTo>
                        <a:pt x="208" y="383"/>
                      </a:lnTo>
                      <a:lnTo>
                        <a:pt x="4" y="430"/>
                      </a:lnTo>
                      <a:lnTo>
                        <a:pt x="174" y="411"/>
                      </a:lnTo>
                      <a:lnTo>
                        <a:pt x="23" y="455"/>
                      </a:lnTo>
                      <a:lnTo>
                        <a:pt x="193" y="430"/>
                      </a:lnTo>
                      <a:lnTo>
                        <a:pt x="33" y="522"/>
                      </a:lnTo>
                      <a:lnTo>
                        <a:pt x="213" y="445"/>
                      </a:lnTo>
                      <a:lnTo>
                        <a:pt x="61" y="558"/>
                      </a:lnTo>
                      <a:lnTo>
                        <a:pt x="238" y="467"/>
                      </a:lnTo>
                      <a:lnTo>
                        <a:pt x="45" y="629"/>
                      </a:lnTo>
                      <a:lnTo>
                        <a:pt x="223" y="494"/>
                      </a:lnTo>
                      <a:lnTo>
                        <a:pt x="88" y="686"/>
                      </a:lnTo>
                      <a:lnTo>
                        <a:pt x="237" y="486"/>
                      </a:lnTo>
                      <a:lnTo>
                        <a:pt x="163" y="657"/>
                      </a:lnTo>
                      <a:lnTo>
                        <a:pt x="267" y="497"/>
                      </a:lnTo>
                      <a:lnTo>
                        <a:pt x="241" y="704"/>
                      </a:lnTo>
                      <a:lnTo>
                        <a:pt x="288" y="534"/>
                      </a:lnTo>
                      <a:lnTo>
                        <a:pt x="313" y="625"/>
                      </a:lnTo>
                      <a:lnTo>
                        <a:pt x="328" y="778"/>
                      </a:lnTo>
                      <a:lnTo>
                        <a:pt x="328" y="555"/>
                      </a:lnTo>
                      <a:lnTo>
                        <a:pt x="362" y="732"/>
                      </a:lnTo>
                      <a:lnTo>
                        <a:pt x="345" y="539"/>
                      </a:lnTo>
                      <a:lnTo>
                        <a:pt x="390" y="727"/>
                      </a:lnTo>
                      <a:lnTo>
                        <a:pt x="369" y="542"/>
                      </a:lnTo>
                      <a:lnTo>
                        <a:pt x="454" y="716"/>
                      </a:lnTo>
                      <a:lnTo>
                        <a:pt x="400" y="542"/>
                      </a:lnTo>
                      <a:lnTo>
                        <a:pt x="484" y="694"/>
                      </a:lnTo>
                      <a:lnTo>
                        <a:pt x="421" y="525"/>
                      </a:lnTo>
                      <a:lnTo>
                        <a:pt x="542" y="711"/>
                      </a:lnTo>
                      <a:lnTo>
                        <a:pt x="447" y="527"/>
                      </a:lnTo>
                      <a:lnTo>
                        <a:pt x="602" y="667"/>
                      </a:lnTo>
                      <a:lnTo>
                        <a:pt x="430" y="488"/>
                      </a:lnTo>
                      <a:lnTo>
                        <a:pt x="580" y="567"/>
                      </a:lnTo>
                      <a:lnTo>
                        <a:pt x="421" y="448"/>
                      </a:lnTo>
                      <a:lnTo>
                        <a:pt x="599" y="522"/>
                      </a:lnTo>
                      <a:lnTo>
                        <a:pt x="440" y="425"/>
                      </a:lnTo>
                      <a:lnTo>
                        <a:pt x="621" y="455"/>
                      </a:lnTo>
                      <a:lnTo>
                        <a:pt x="423" y="404"/>
                      </a:lnTo>
                      <a:lnTo>
                        <a:pt x="719" y="365"/>
                      </a:lnTo>
                      <a:lnTo>
                        <a:pt x="458" y="373"/>
                      </a:lnTo>
                      <a:lnTo>
                        <a:pt x="647" y="325"/>
                      </a:lnTo>
                      <a:lnTo>
                        <a:pt x="400" y="363"/>
                      </a:lnTo>
                      <a:lnTo>
                        <a:pt x="604" y="247"/>
                      </a:lnTo>
                      <a:lnTo>
                        <a:pt x="385" y="344"/>
                      </a:lnTo>
                      <a:lnTo>
                        <a:pt x="621" y="113"/>
                      </a:lnTo>
                      <a:lnTo>
                        <a:pt x="404" y="306"/>
                      </a:lnTo>
                      <a:lnTo>
                        <a:pt x="552" y="74"/>
                      </a:lnTo>
                      <a:lnTo>
                        <a:pt x="410" y="278"/>
                      </a:lnTo>
                      <a:lnTo>
                        <a:pt x="477" y="92"/>
                      </a:lnTo>
                      <a:lnTo>
                        <a:pt x="385" y="274"/>
                      </a:lnTo>
                      <a:lnTo>
                        <a:pt x="462" y="31"/>
                      </a:lnTo>
                      <a:lnTo>
                        <a:pt x="358" y="263"/>
                      </a:lnTo>
                      <a:lnTo>
                        <a:pt x="393" y="13"/>
                      </a:lnTo>
                      <a:lnTo>
                        <a:pt x="337" y="260"/>
                      </a:lnTo>
                      <a:lnTo>
                        <a:pt x="337" y="0"/>
                      </a:lnTo>
                      <a:lnTo>
                        <a:pt x="297" y="177"/>
                      </a:lnTo>
                      <a:close/>
                    </a:path>
                  </a:pathLst>
                </a:custGeom>
                <a:solidFill>
                  <a:srgbClr val="404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2101" name="Group 14"/>
                <p:cNvGrpSpPr>
                  <a:grpSpLocks/>
                </p:cNvGrpSpPr>
                <p:nvPr/>
              </p:nvGrpSpPr>
              <p:grpSpPr bwMode="auto">
                <a:xfrm>
                  <a:off x="3259" y="2655"/>
                  <a:ext cx="228" cy="331"/>
                  <a:chOff x="3259" y="2655"/>
                  <a:chExt cx="228" cy="331"/>
                </a:xfrm>
              </p:grpSpPr>
              <p:sp>
                <p:nvSpPr>
                  <p:cNvPr id="2120" name="Freeform 15"/>
                  <p:cNvSpPr>
                    <a:spLocks/>
                  </p:cNvSpPr>
                  <p:nvPr/>
                </p:nvSpPr>
                <p:spPr bwMode="auto">
                  <a:xfrm>
                    <a:off x="3260" y="2761"/>
                    <a:ext cx="224" cy="58"/>
                  </a:xfrm>
                  <a:custGeom>
                    <a:avLst/>
                    <a:gdLst>
                      <a:gd name="T0" fmla="*/ 0 w 449"/>
                      <a:gd name="T1" fmla="*/ 0 h 172"/>
                      <a:gd name="T2" fmla="*/ 0 w 449"/>
                      <a:gd name="T3" fmla="*/ 0 h 172"/>
                      <a:gd name="T4" fmla="*/ 0 w 449"/>
                      <a:gd name="T5" fmla="*/ 0 h 172"/>
                      <a:gd name="T6" fmla="*/ 0 w 449"/>
                      <a:gd name="T7" fmla="*/ 0 h 172"/>
                      <a:gd name="T8" fmla="*/ 0 w 449"/>
                      <a:gd name="T9" fmla="*/ 0 h 1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9"/>
                      <a:gd name="T16" fmla="*/ 0 h 172"/>
                      <a:gd name="T17" fmla="*/ 449 w 449"/>
                      <a:gd name="T18" fmla="*/ 172 h 1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9" h="172">
                        <a:moveTo>
                          <a:pt x="0" y="172"/>
                        </a:moveTo>
                        <a:lnTo>
                          <a:pt x="416" y="0"/>
                        </a:lnTo>
                        <a:lnTo>
                          <a:pt x="231" y="90"/>
                        </a:lnTo>
                        <a:lnTo>
                          <a:pt x="449" y="52"/>
                        </a:lnTo>
                        <a:lnTo>
                          <a:pt x="0" y="172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21" name="Freeform 16"/>
                  <p:cNvSpPr>
                    <a:spLocks/>
                  </p:cNvSpPr>
                  <p:nvPr/>
                </p:nvSpPr>
                <p:spPr bwMode="auto">
                  <a:xfrm>
                    <a:off x="3262" y="2823"/>
                    <a:ext cx="225" cy="57"/>
                  </a:xfrm>
                  <a:custGeom>
                    <a:avLst/>
                    <a:gdLst>
                      <a:gd name="T0" fmla="*/ 0 w 449"/>
                      <a:gd name="T1" fmla="*/ 0 h 172"/>
                      <a:gd name="T2" fmla="*/ 1 w 449"/>
                      <a:gd name="T3" fmla="*/ 0 h 172"/>
                      <a:gd name="T4" fmla="*/ 1 w 449"/>
                      <a:gd name="T5" fmla="*/ 0 h 172"/>
                      <a:gd name="T6" fmla="*/ 1 w 449"/>
                      <a:gd name="T7" fmla="*/ 0 h 172"/>
                      <a:gd name="T8" fmla="*/ 0 w 449"/>
                      <a:gd name="T9" fmla="*/ 0 h 1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9"/>
                      <a:gd name="T16" fmla="*/ 0 h 172"/>
                      <a:gd name="T17" fmla="*/ 449 w 449"/>
                      <a:gd name="T18" fmla="*/ 172 h 1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9" h="172">
                        <a:moveTo>
                          <a:pt x="0" y="0"/>
                        </a:moveTo>
                        <a:lnTo>
                          <a:pt x="415" y="172"/>
                        </a:lnTo>
                        <a:lnTo>
                          <a:pt x="231" y="82"/>
                        </a:lnTo>
                        <a:lnTo>
                          <a:pt x="449" y="12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22" name="Freeform 17"/>
                  <p:cNvSpPr>
                    <a:spLocks/>
                  </p:cNvSpPr>
                  <p:nvPr/>
                </p:nvSpPr>
                <p:spPr bwMode="auto">
                  <a:xfrm>
                    <a:off x="3259" y="2825"/>
                    <a:ext cx="81" cy="161"/>
                  </a:xfrm>
                  <a:custGeom>
                    <a:avLst/>
                    <a:gdLst>
                      <a:gd name="T0" fmla="*/ 0 w 161"/>
                      <a:gd name="T1" fmla="*/ 0 h 483"/>
                      <a:gd name="T2" fmla="*/ 1 w 161"/>
                      <a:gd name="T3" fmla="*/ 0 h 483"/>
                      <a:gd name="T4" fmla="*/ 1 w 161"/>
                      <a:gd name="T5" fmla="*/ 0 h 483"/>
                      <a:gd name="T6" fmla="*/ 1 w 161"/>
                      <a:gd name="T7" fmla="*/ 0 h 483"/>
                      <a:gd name="T8" fmla="*/ 0 w 161"/>
                      <a:gd name="T9" fmla="*/ 0 h 4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483"/>
                      <a:gd name="T17" fmla="*/ 161 w 161"/>
                      <a:gd name="T18" fmla="*/ 483 h 4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483">
                        <a:moveTo>
                          <a:pt x="0" y="0"/>
                        </a:moveTo>
                        <a:lnTo>
                          <a:pt x="161" y="447"/>
                        </a:lnTo>
                        <a:lnTo>
                          <a:pt x="78" y="248"/>
                        </a:lnTo>
                        <a:lnTo>
                          <a:pt x="113" y="4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23" name="Freeform 18"/>
                  <p:cNvSpPr>
                    <a:spLocks/>
                  </p:cNvSpPr>
                  <p:nvPr/>
                </p:nvSpPr>
                <p:spPr bwMode="auto">
                  <a:xfrm>
                    <a:off x="3259" y="2655"/>
                    <a:ext cx="81" cy="161"/>
                  </a:xfrm>
                  <a:custGeom>
                    <a:avLst/>
                    <a:gdLst>
                      <a:gd name="T0" fmla="*/ 0 w 161"/>
                      <a:gd name="T1" fmla="*/ 0 h 482"/>
                      <a:gd name="T2" fmla="*/ 1 w 161"/>
                      <a:gd name="T3" fmla="*/ 0 h 482"/>
                      <a:gd name="T4" fmla="*/ 1 w 161"/>
                      <a:gd name="T5" fmla="*/ 0 h 482"/>
                      <a:gd name="T6" fmla="*/ 1 w 161"/>
                      <a:gd name="T7" fmla="*/ 0 h 482"/>
                      <a:gd name="T8" fmla="*/ 0 w 161"/>
                      <a:gd name="T9" fmla="*/ 0 h 48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482"/>
                      <a:gd name="T17" fmla="*/ 161 w 161"/>
                      <a:gd name="T18" fmla="*/ 482 h 48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482">
                        <a:moveTo>
                          <a:pt x="0" y="482"/>
                        </a:moveTo>
                        <a:lnTo>
                          <a:pt x="161" y="36"/>
                        </a:lnTo>
                        <a:lnTo>
                          <a:pt x="78" y="235"/>
                        </a:lnTo>
                        <a:lnTo>
                          <a:pt x="113" y="0"/>
                        </a:lnTo>
                        <a:lnTo>
                          <a:pt x="0" y="482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102" name="Group 19"/>
                <p:cNvGrpSpPr>
                  <a:grpSpLocks/>
                </p:cNvGrpSpPr>
                <p:nvPr/>
              </p:nvGrpSpPr>
              <p:grpSpPr bwMode="auto">
                <a:xfrm>
                  <a:off x="3011" y="2648"/>
                  <a:ext cx="488" cy="349"/>
                  <a:chOff x="3011" y="2648"/>
                  <a:chExt cx="488" cy="349"/>
                </a:xfrm>
              </p:grpSpPr>
              <p:grpSp>
                <p:nvGrpSpPr>
                  <p:cNvPr id="2106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3078" y="2828"/>
                    <a:ext cx="355" cy="127"/>
                    <a:chOff x="3078" y="2828"/>
                    <a:chExt cx="355" cy="127"/>
                  </a:xfrm>
                </p:grpSpPr>
                <p:sp>
                  <p:nvSpPr>
                    <p:cNvPr id="2118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3078" y="2828"/>
                      <a:ext cx="164" cy="127"/>
                    </a:xfrm>
                    <a:custGeom>
                      <a:avLst/>
                      <a:gdLst>
                        <a:gd name="T0" fmla="*/ 1 w 328"/>
                        <a:gd name="T1" fmla="*/ 0 h 381"/>
                        <a:gd name="T2" fmla="*/ 1 w 328"/>
                        <a:gd name="T3" fmla="*/ 0 h 381"/>
                        <a:gd name="T4" fmla="*/ 1 w 328"/>
                        <a:gd name="T5" fmla="*/ 0 h 381"/>
                        <a:gd name="T6" fmla="*/ 1 w 328"/>
                        <a:gd name="T7" fmla="*/ 0 h 381"/>
                        <a:gd name="T8" fmla="*/ 1 w 328"/>
                        <a:gd name="T9" fmla="*/ 0 h 381"/>
                        <a:gd name="T10" fmla="*/ 0 w 328"/>
                        <a:gd name="T11" fmla="*/ 0 h 381"/>
                        <a:gd name="T12" fmla="*/ 1 w 328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8"/>
                        <a:gd name="T22" fmla="*/ 0 h 381"/>
                        <a:gd name="T23" fmla="*/ 328 w 328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8" h="381">
                          <a:moveTo>
                            <a:pt x="328" y="0"/>
                          </a:moveTo>
                          <a:lnTo>
                            <a:pt x="116" y="381"/>
                          </a:lnTo>
                          <a:lnTo>
                            <a:pt x="217" y="166"/>
                          </a:lnTo>
                          <a:lnTo>
                            <a:pt x="19" y="381"/>
                          </a:lnTo>
                          <a:lnTo>
                            <a:pt x="186" y="143"/>
                          </a:lnTo>
                          <a:lnTo>
                            <a:pt x="0" y="255"/>
                          </a:lnTo>
                          <a:lnTo>
                            <a:pt x="328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119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3268" y="2828"/>
                      <a:ext cx="165" cy="127"/>
                    </a:xfrm>
                    <a:custGeom>
                      <a:avLst/>
                      <a:gdLst>
                        <a:gd name="T0" fmla="*/ 0 w 330"/>
                        <a:gd name="T1" fmla="*/ 0 h 381"/>
                        <a:gd name="T2" fmla="*/ 1 w 330"/>
                        <a:gd name="T3" fmla="*/ 0 h 381"/>
                        <a:gd name="T4" fmla="*/ 1 w 330"/>
                        <a:gd name="T5" fmla="*/ 0 h 381"/>
                        <a:gd name="T6" fmla="*/ 1 w 330"/>
                        <a:gd name="T7" fmla="*/ 0 h 381"/>
                        <a:gd name="T8" fmla="*/ 1 w 330"/>
                        <a:gd name="T9" fmla="*/ 0 h 381"/>
                        <a:gd name="T10" fmla="*/ 1 w 330"/>
                        <a:gd name="T11" fmla="*/ 0 h 381"/>
                        <a:gd name="T12" fmla="*/ 0 w 330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30"/>
                        <a:gd name="T22" fmla="*/ 0 h 381"/>
                        <a:gd name="T23" fmla="*/ 330 w 330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30" h="381">
                          <a:moveTo>
                            <a:pt x="0" y="0"/>
                          </a:moveTo>
                          <a:lnTo>
                            <a:pt x="214" y="381"/>
                          </a:lnTo>
                          <a:lnTo>
                            <a:pt x="112" y="166"/>
                          </a:lnTo>
                          <a:lnTo>
                            <a:pt x="310" y="381"/>
                          </a:lnTo>
                          <a:lnTo>
                            <a:pt x="144" y="143"/>
                          </a:lnTo>
                          <a:lnTo>
                            <a:pt x="330" y="25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grpSp>
                <p:nvGrpSpPr>
                  <p:cNvPr id="2107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3011" y="2648"/>
                    <a:ext cx="488" cy="349"/>
                    <a:chOff x="3011" y="2648"/>
                    <a:chExt cx="488" cy="349"/>
                  </a:xfrm>
                </p:grpSpPr>
                <p:sp>
                  <p:nvSpPr>
                    <p:cNvPr id="2108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3021" y="2764"/>
                      <a:ext cx="225" cy="57"/>
                    </a:xfrm>
                    <a:custGeom>
                      <a:avLst/>
                      <a:gdLst>
                        <a:gd name="T0" fmla="*/ 1 w 449"/>
                        <a:gd name="T1" fmla="*/ 0 h 172"/>
                        <a:gd name="T2" fmla="*/ 1 w 449"/>
                        <a:gd name="T3" fmla="*/ 0 h 172"/>
                        <a:gd name="T4" fmla="*/ 1 w 449"/>
                        <a:gd name="T5" fmla="*/ 0 h 172"/>
                        <a:gd name="T6" fmla="*/ 0 w 449"/>
                        <a:gd name="T7" fmla="*/ 0 h 172"/>
                        <a:gd name="T8" fmla="*/ 1 w 449"/>
                        <a:gd name="T9" fmla="*/ 0 h 17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9"/>
                        <a:gd name="T16" fmla="*/ 0 h 172"/>
                        <a:gd name="T17" fmla="*/ 449 w 449"/>
                        <a:gd name="T18" fmla="*/ 172 h 17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9" h="172">
                          <a:moveTo>
                            <a:pt x="449" y="172"/>
                          </a:moveTo>
                          <a:lnTo>
                            <a:pt x="34" y="0"/>
                          </a:lnTo>
                          <a:lnTo>
                            <a:pt x="218" y="89"/>
                          </a:lnTo>
                          <a:lnTo>
                            <a:pt x="0" y="53"/>
                          </a:lnTo>
                          <a:lnTo>
                            <a:pt x="449" y="172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109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3019" y="2825"/>
                      <a:ext cx="224" cy="58"/>
                    </a:xfrm>
                    <a:custGeom>
                      <a:avLst/>
                      <a:gdLst>
                        <a:gd name="T0" fmla="*/ 0 w 450"/>
                        <a:gd name="T1" fmla="*/ 0 h 173"/>
                        <a:gd name="T2" fmla="*/ 0 w 450"/>
                        <a:gd name="T3" fmla="*/ 0 h 173"/>
                        <a:gd name="T4" fmla="*/ 0 w 450"/>
                        <a:gd name="T5" fmla="*/ 0 h 173"/>
                        <a:gd name="T6" fmla="*/ 0 w 450"/>
                        <a:gd name="T7" fmla="*/ 0 h 173"/>
                        <a:gd name="T8" fmla="*/ 0 w 450"/>
                        <a:gd name="T9" fmla="*/ 0 h 1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0"/>
                        <a:gd name="T16" fmla="*/ 0 h 173"/>
                        <a:gd name="T17" fmla="*/ 450 w 450"/>
                        <a:gd name="T18" fmla="*/ 173 h 17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0" h="173">
                          <a:moveTo>
                            <a:pt x="450" y="0"/>
                          </a:moveTo>
                          <a:lnTo>
                            <a:pt x="34" y="173"/>
                          </a:lnTo>
                          <a:lnTo>
                            <a:pt x="219" y="83"/>
                          </a:lnTo>
                          <a:lnTo>
                            <a:pt x="0" y="121"/>
                          </a:lnTo>
                          <a:lnTo>
                            <a:pt x="450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110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3166" y="2828"/>
                      <a:ext cx="80" cy="161"/>
                    </a:xfrm>
                    <a:custGeom>
                      <a:avLst/>
                      <a:gdLst>
                        <a:gd name="T0" fmla="*/ 0 w 161"/>
                        <a:gd name="T1" fmla="*/ 0 h 482"/>
                        <a:gd name="T2" fmla="*/ 0 w 161"/>
                        <a:gd name="T3" fmla="*/ 0 h 482"/>
                        <a:gd name="T4" fmla="*/ 0 w 161"/>
                        <a:gd name="T5" fmla="*/ 0 h 482"/>
                        <a:gd name="T6" fmla="*/ 0 w 161"/>
                        <a:gd name="T7" fmla="*/ 0 h 482"/>
                        <a:gd name="T8" fmla="*/ 0 w 161"/>
                        <a:gd name="T9" fmla="*/ 0 h 48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482"/>
                        <a:gd name="T17" fmla="*/ 161 w 161"/>
                        <a:gd name="T18" fmla="*/ 482 h 48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482">
                          <a:moveTo>
                            <a:pt x="161" y="0"/>
                          </a:moveTo>
                          <a:lnTo>
                            <a:pt x="0" y="446"/>
                          </a:lnTo>
                          <a:lnTo>
                            <a:pt x="85" y="247"/>
                          </a:lnTo>
                          <a:lnTo>
                            <a:pt x="50" y="482"/>
                          </a:lnTo>
                          <a:lnTo>
                            <a:pt x="161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111" name="Freeform 27"/>
                    <p:cNvSpPr>
                      <a:spLocks/>
                    </p:cNvSpPr>
                    <p:nvPr/>
                  </p:nvSpPr>
                  <p:spPr bwMode="auto">
                    <a:xfrm>
                      <a:off x="3166" y="2658"/>
                      <a:ext cx="80" cy="160"/>
                    </a:xfrm>
                    <a:custGeom>
                      <a:avLst/>
                      <a:gdLst>
                        <a:gd name="T0" fmla="*/ 0 w 161"/>
                        <a:gd name="T1" fmla="*/ 0 h 481"/>
                        <a:gd name="T2" fmla="*/ 0 w 161"/>
                        <a:gd name="T3" fmla="*/ 0 h 481"/>
                        <a:gd name="T4" fmla="*/ 0 w 161"/>
                        <a:gd name="T5" fmla="*/ 0 h 481"/>
                        <a:gd name="T6" fmla="*/ 0 w 161"/>
                        <a:gd name="T7" fmla="*/ 0 h 481"/>
                        <a:gd name="T8" fmla="*/ 0 w 161"/>
                        <a:gd name="T9" fmla="*/ 0 h 48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481"/>
                        <a:gd name="T17" fmla="*/ 161 w 161"/>
                        <a:gd name="T18" fmla="*/ 481 h 48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481">
                          <a:moveTo>
                            <a:pt x="161" y="481"/>
                          </a:moveTo>
                          <a:lnTo>
                            <a:pt x="0" y="35"/>
                          </a:lnTo>
                          <a:lnTo>
                            <a:pt x="85" y="234"/>
                          </a:lnTo>
                          <a:lnTo>
                            <a:pt x="50" y="0"/>
                          </a:lnTo>
                          <a:lnTo>
                            <a:pt x="161" y="4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112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3078" y="2692"/>
                      <a:ext cx="164" cy="127"/>
                    </a:xfrm>
                    <a:custGeom>
                      <a:avLst/>
                      <a:gdLst>
                        <a:gd name="T0" fmla="*/ 1 w 328"/>
                        <a:gd name="T1" fmla="*/ 0 h 381"/>
                        <a:gd name="T2" fmla="*/ 1 w 328"/>
                        <a:gd name="T3" fmla="*/ 0 h 381"/>
                        <a:gd name="T4" fmla="*/ 1 w 328"/>
                        <a:gd name="T5" fmla="*/ 0 h 381"/>
                        <a:gd name="T6" fmla="*/ 1 w 328"/>
                        <a:gd name="T7" fmla="*/ 0 h 381"/>
                        <a:gd name="T8" fmla="*/ 1 w 328"/>
                        <a:gd name="T9" fmla="*/ 0 h 381"/>
                        <a:gd name="T10" fmla="*/ 0 w 328"/>
                        <a:gd name="T11" fmla="*/ 0 h 381"/>
                        <a:gd name="T12" fmla="*/ 1 w 328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8"/>
                        <a:gd name="T22" fmla="*/ 0 h 381"/>
                        <a:gd name="T23" fmla="*/ 328 w 328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8" h="381">
                          <a:moveTo>
                            <a:pt x="328" y="381"/>
                          </a:moveTo>
                          <a:lnTo>
                            <a:pt x="116" y="0"/>
                          </a:lnTo>
                          <a:lnTo>
                            <a:pt x="217" y="215"/>
                          </a:lnTo>
                          <a:lnTo>
                            <a:pt x="19" y="0"/>
                          </a:lnTo>
                          <a:lnTo>
                            <a:pt x="186" y="238"/>
                          </a:lnTo>
                          <a:lnTo>
                            <a:pt x="0" y="127"/>
                          </a:lnTo>
                          <a:lnTo>
                            <a:pt x="328" y="3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113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3011" y="2802"/>
                      <a:ext cx="231" cy="39"/>
                    </a:xfrm>
                    <a:custGeom>
                      <a:avLst/>
                      <a:gdLst>
                        <a:gd name="T0" fmla="*/ 1 w 462"/>
                        <a:gd name="T1" fmla="*/ 0 h 117"/>
                        <a:gd name="T2" fmla="*/ 1 w 462"/>
                        <a:gd name="T3" fmla="*/ 0 h 117"/>
                        <a:gd name="T4" fmla="*/ 1 w 462"/>
                        <a:gd name="T5" fmla="*/ 0 h 117"/>
                        <a:gd name="T6" fmla="*/ 0 w 462"/>
                        <a:gd name="T7" fmla="*/ 0 h 117"/>
                        <a:gd name="T8" fmla="*/ 1 w 462"/>
                        <a:gd name="T9" fmla="*/ 0 h 117"/>
                        <a:gd name="T10" fmla="*/ 1 w 462"/>
                        <a:gd name="T11" fmla="*/ 0 h 117"/>
                        <a:gd name="T12" fmla="*/ 1 w 462"/>
                        <a:gd name="T13" fmla="*/ 0 h 1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62"/>
                        <a:gd name="T22" fmla="*/ 0 h 117"/>
                        <a:gd name="T23" fmla="*/ 462 w 462"/>
                        <a:gd name="T24" fmla="*/ 117 h 1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62" h="117">
                          <a:moveTo>
                            <a:pt x="462" y="57"/>
                          </a:moveTo>
                          <a:lnTo>
                            <a:pt x="81" y="0"/>
                          </a:lnTo>
                          <a:lnTo>
                            <a:pt x="259" y="41"/>
                          </a:lnTo>
                          <a:lnTo>
                            <a:pt x="0" y="78"/>
                          </a:lnTo>
                          <a:lnTo>
                            <a:pt x="252" y="76"/>
                          </a:lnTo>
                          <a:lnTo>
                            <a:pt x="73" y="117"/>
                          </a:lnTo>
                          <a:lnTo>
                            <a:pt x="462" y="57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114" name="Freeform 30"/>
                    <p:cNvSpPr>
                      <a:spLocks/>
                    </p:cNvSpPr>
                    <p:nvPr/>
                  </p:nvSpPr>
                  <p:spPr bwMode="auto">
                    <a:xfrm>
                      <a:off x="3268" y="2692"/>
                      <a:ext cx="165" cy="127"/>
                    </a:xfrm>
                    <a:custGeom>
                      <a:avLst/>
                      <a:gdLst>
                        <a:gd name="T0" fmla="*/ 0 w 330"/>
                        <a:gd name="T1" fmla="*/ 0 h 381"/>
                        <a:gd name="T2" fmla="*/ 1 w 330"/>
                        <a:gd name="T3" fmla="*/ 0 h 381"/>
                        <a:gd name="T4" fmla="*/ 1 w 330"/>
                        <a:gd name="T5" fmla="*/ 0 h 381"/>
                        <a:gd name="T6" fmla="*/ 1 w 330"/>
                        <a:gd name="T7" fmla="*/ 0 h 381"/>
                        <a:gd name="T8" fmla="*/ 1 w 330"/>
                        <a:gd name="T9" fmla="*/ 0 h 381"/>
                        <a:gd name="T10" fmla="*/ 1 w 330"/>
                        <a:gd name="T11" fmla="*/ 0 h 381"/>
                        <a:gd name="T12" fmla="*/ 0 w 330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30"/>
                        <a:gd name="T22" fmla="*/ 0 h 381"/>
                        <a:gd name="T23" fmla="*/ 330 w 330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30" h="381">
                          <a:moveTo>
                            <a:pt x="0" y="381"/>
                          </a:moveTo>
                          <a:lnTo>
                            <a:pt x="214" y="0"/>
                          </a:lnTo>
                          <a:lnTo>
                            <a:pt x="112" y="215"/>
                          </a:lnTo>
                          <a:lnTo>
                            <a:pt x="310" y="0"/>
                          </a:lnTo>
                          <a:lnTo>
                            <a:pt x="144" y="238"/>
                          </a:lnTo>
                          <a:lnTo>
                            <a:pt x="330" y="127"/>
                          </a:lnTo>
                          <a:lnTo>
                            <a:pt x="0" y="3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115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3268" y="2802"/>
                      <a:ext cx="231" cy="39"/>
                    </a:xfrm>
                    <a:custGeom>
                      <a:avLst/>
                      <a:gdLst>
                        <a:gd name="T0" fmla="*/ 0 w 464"/>
                        <a:gd name="T1" fmla="*/ 0 h 117"/>
                        <a:gd name="T2" fmla="*/ 0 w 464"/>
                        <a:gd name="T3" fmla="*/ 0 h 117"/>
                        <a:gd name="T4" fmla="*/ 0 w 464"/>
                        <a:gd name="T5" fmla="*/ 0 h 117"/>
                        <a:gd name="T6" fmla="*/ 0 w 464"/>
                        <a:gd name="T7" fmla="*/ 0 h 117"/>
                        <a:gd name="T8" fmla="*/ 0 w 464"/>
                        <a:gd name="T9" fmla="*/ 0 h 117"/>
                        <a:gd name="T10" fmla="*/ 0 w 464"/>
                        <a:gd name="T11" fmla="*/ 0 h 117"/>
                        <a:gd name="T12" fmla="*/ 0 w 464"/>
                        <a:gd name="T13" fmla="*/ 0 h 1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64"/>
                        <a:gd name="T22" fmla="*/ 0 h 117"/>
                        <a:gd name="T23" fmla="*/ 464 w 464"/>
                        <a:gd name="T24" fmla="*/ 117 h 1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64" h="117">
                          <a:moveTo>
                            <a:pt x="0" y="57"/>
                          </a:moveTo>
                          <a:lnTo>
                            <a:pt x="382" y="0"/>
                          </a:lnTo>
                          <a:lnTo>
                            <a:pt x="205" y="41"/>
                          </a:lnTo>
                          <a:lnTo>
                            <a:pt x="464" y="78"/>
                          </a:lnTo>
                          <a:lnTo>
                            <a:pt x="212" y="76"/>
                          </a:lnTo>
                          <a:lnTo>
                            <a:pt x="391" y="117"/>
                          </a:lnTo>
                          <a:lnTo>
                            <a:pt x="0" y="57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116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3225" y="2648"/>
                      <a:ext cx="54" cy="166"/>
                    </a:xfrm>
                    <a:custGeom>
                      <a:avLst/>
                      <a:gdLst>
                        <a:gd name="T0" fmla="*/ 0 w 110"/>
                        <a:gd name="T1" fmla="*/ 0 h 496"/>
                        <a:gd name="T2" fmla="*/ 0 w 110"/>
                        <a:gd name="T3" fmla="*/ 0 h 496"/>
                        <a:gd name="T4" fmla="*/ 0 w 110"/>
                        <a:gd name="T5" fmla="*/ 0 h 496"/>
                        <a:gd name="T6" fmla="*/ 0 w 110"/>
                        <a:gd name="T7" fmla="*/ 0 h 496"/>
                        <a:gd name="T8" fmla="*/ 0 w 110"/>
                        <a:gd name="T9" fmla="*/ 0 h 496"/>
                        <a:gd name="T10" fmla="*/ 0 w 110"/>
                        <a:gd name="T11" fmla="*/ 0 h 496"/>
                        <a:gd name="T12" fmla="*/ 0 w 110"/>
                        <a:gd name="T13" fmla="*/ 0 h 49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10"/>
                        <a:gd name="T22" fmla="*/ 0 h 496"/>
                        <a:gd name="T23" fmla="*/ 110 w 110"/>
                        <a:gd name="T24" fmla="*/ 496 h 49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10" h="496">
                          <a:moveTo>
                            <a:pt x="56" y="496"/>
                          </a:moveTo>
                          <a:lnTo>
                            <a:pt x="110" y="87"/>
                          </a:lnTo>
                          <a:lnTo>
                            <a:pt x="71" y="277"/>
                          </a:lnTo>
                          <a:lnTo>
                            <a:pt x="36" y="0"/>
                          </a:lnTo>
                          <a:lnTo>
                            <a:pt x="39" y="269"/>
                          </a:lnTo>
                          <a:lnTo>
                            <a:pt x="0" y="78"/>
                          </a:lnTo>
                          <a:lnTo>
                            <a:pt x="56" y="496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117" name="Freeform 33"/>
                    <p:cNvSpPr>
                      <a:spLocks/>
                    </p:cNvSpPr>
                    <p:nvPr/>
                  </p:nvSpPr>
                  <p:spPr bwMode="auto">
                    <a:xfrm>
                      <a:off x="3226" y="2831"/>
                      <a:ext cx="54" cy="166"/>
                    </a:xfrm>
                    <a:custGeom>
                      <a:avLst/>
                      <a:gdLst>
                        <a:gd name="T0" fmla="*/ 0 w 109"/>
                        <a:gd name="T1" fmla="*/ 0 h 498"/>
                        <a:gd name="T2" fmla="*/ 0 w 109"/>
                        <a:gd name="T3" fmla="*/ 0 h 498"/>
                        <a:gd name="T4" fmla="*/ 0 w 109"/>
                        <a:gd name="T5" fmla="*/ 0 h 498"/>
                        <a:gd name="T6" fmla="*/ 0 w 109"/>
                        <a:gd name="T7" fmla="*/ 0 h 498"/>
                        <a:gd name="T8" fmla="*/ 0 w 109"/>
                        <a:gd name="T9" fmla="*/ 0 h 498"/>
                        <a:gd name="T10" fmla="*/ 0 w 109"/>
                        <a:gd name="T11" fmla="*/ 0 h 498"/>
                        <a:gd name="T12" fmla="*/ 0 w 109"/>
                        <a:gd name="T13" fmla="*/ 0 h 498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09"/>
                        <a:gd name="T22" fmla="*/ 0 h 498"/>
                        <a:gd name="T23" fmla="*/ 109 w 109"/>
                        <a:gd name="T24" fmla="*/ 498 h 498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09" h="498">
                          <a:moveTo>
                            <a:pt x="56" y="0"/>
                          </a:moveTo>
                          <a:lnTo>
                            <a:pt x="109" y="409"/>
                          </a:lnTo>
                          <a:lnTo>
                            <a:pt x="71" y="220"/>
                          </a:lnTo>
                          <a:lnTo>
                            <a:pt x="36" y="498"/>
                          </a:lnTo>
                          <a:lnTo>
                            <a:pt x="38" y="227"/>
                          </a:lnTo>
                          <a:lnTo>
                            <a:pt x="0" y="419"/>
                          </a:lnTo>
                          <a:lnTo>
                            <a:pt x="56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2103" name="Freeform 34"/>
                <p:cNvSpPr>
                  <a:spLocks/>
                </p:cNvSpPr>
                <p:nvPr/>
              </p:nvSpPr>
              <p:spPr bwMode="auto">
                <a:xfrm>
                  <a:off x="3115" y="2734"/>
                  <a:ext cx="268" cy="196"/>
                </a:xfrm>
                <a:custGeom>
                  <a:avLst/>
                  <a:gdLst>
                    <a:gd name="T0" fmla="*/ 1 w 536"/>
                    <a:gd name="T1" fmla="*/ 0 h 589"/>
                    <a:gd name="T2" fmla="*/ 1 w 536"/>
                    <a:gd name="T3" fmla="*/ 0 h 589"/>
                    <a:gd name="T4" fmla="*/ 1 w 536"/>
                    <a:gd name="T5" fmla="*/ 0 h 589"/>
                    <a:gd name="T6" fmla="*/ 1 w 536"/>
                    <a:gd name="T7" fmla="*/ 0 h 589"/>
                    <a:gd name="T8" fmla="*/ 1 w 536"/>
                    <a:gd name="T9" fmla="*/ 0 h 589"/>
                    <a:gd name="T10" fmla="*/ 1 w 536"/>
                    <a:gd name="T11" fmla="*/ 0 h 589"/>
                    <a:gd name="T12" fmla="*/ 1 w 536"/>
                    <a:gd name="T13" fmla="*/ 0 h 589"/>
                    <a:gd name="T14" fmla="*/ 1 w 536"/>
                    <a:gd name="T15" fmla="*/ 0 h 589"/>
                    <a:gd name="T16" fmla="*/ 1 w 536"/>
                    <a:gd name="T17" fmla="*/ 0 h 589"/>
                    <a:gd name="T18" fmla="*/ 1 w 536"/>
                    <a:gd name="T19" fmla="*/ 0 h 589"/>
                    <a:gd name="T20" fmla="*/ 1 w 536"/>
                    <a:gd name="T21" fmla="*/ 0 h 589"/>
                    <a:gd name="T22" fmla="*/ 1 w 536"/>
                    <a:gd name="T23" fmla="*/ 0 h 589"/>
                    <a:gd name="T24" fmla="*/ 1 w 536"/>
                    <a:gd name="T25" fmla="*/ 0 h 589"/>
                    <a:gd name="T26" fmla="*/ 1 w 536"/>
                    <a:gd name="T27" fmla="*/ 0 h 589"/>
                    <a:gd name="T28" fmla="*/ 1 w 536"/>
                    <a:gd name="T29" fmla="*/ 0 h 589"/>
                    <a:gd name="T30" fmla="*/ 1 w 536"/>
                    <a:gd name="T31" fmla="*/ 0 h 589"/>
                    <a:gd name="T32" fmla="*/ 1 w 536"/>
                    <a:gd name="T33" fmla="*/ 0 h 589"/>
                    <a:gd name="T34" fmla="*/ 1 w 536"/>
                    <a:gd name="T35" fmla="*/ 0 h 589"/>
                    <a:gd name="T36" fmla="*/ 1 w 536"/>
                    <a:gd name="T37" fmla="*/ 0 h 589"/>
                    <a:gd name="T38" fmla="*/ 1 w 536"/>
                    <a:gd name="T39" fmla="*/ 0 h 589"/>
                    <a:gd name="T40" fmla="*/ 1 w 536"/>
                    <a:gd name="T41" fmla="*/ 0 h 589"/>
                    <a:gd name="T42" fmla="*/ 1 w 536"/>
                    <a:gd name="T43" fmla="*/ 0 h 589"/>
                    <a:gd name="T44" fmla="*/ 1 w 536"/>
                    <a:gd name="T45" fmla="*/ 0 h 589"/>
                    <a:gd name="T46" fmla="*/ 1 w 536"/>
                    <a:gd name="T47" fmla="*/ 0 h 589"/>
                    <a:gd name="T48" fmla="*/ 0 w 536"/>
                    <a:gd name="T49" fmla="*/ 0 h 589"/>
                    <a:gd name="T50" fmla="*/ 1 w 536"/>
                    <a:gd name="T51" fmla="*/ 0 h 589"/>
                    <a:gd name="T52" fmla="*/ 1 w 536"/>
                    <a:gd name="T53" fmla="*/ 0 h 589"/>
                    <a:gd name="T54" fmla="*/ 1 w 536"/>
                    <a:gd name="T55" fmla="*/ 0 h 589"/>
                    <a:gd name="T56" fmla="*/ 1 w 536"/>
                    <a:gd name="T57" fmla="*/ 0 h 589"/>
                    <a:gd name="T58" fmla="*/ 1 w 536"/>
                    <a:gd name="T59" fmla="*/ 0 h 589"/>
                    <a:gd name="T60" fmla="*/ 1 w 536"/>
                    <a:gd name="T61" fmla="*/ 0 h 589"/>
                    <a:gd name="T62" fmla="*/ 1 w 536"/>
                    <a:gd name="T63" fmla="*/ 0 h 589"/>
                    <a:gd name="T64" fmla="*/ 1 w 536"/>
                    <a:gd name="T65" fmla="*/ 0 h 58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36"/>
                    <a:gd name="T100" fmla="*/ 0 h 589"/>
                    <a:gd name="T101" fmla="*/ 536 w 536"/>
                    <a:gd name="T102" fmla="*/ 589 h 58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36" h="589">
                      <a:moveTo>
                        <a:pt x="278" y="0"/>
                      </a:moveTo>
                      <a:lnTo>
                        <a:pt x="288" y="238"/>
                      </a:lnTo>
                      <a:lnTo>
                        <a:pt x="358" y="32"/>
                      </a:lnTo>
                      <a:lnTo>
                        <a:pt x="310" y="243"/>
                      </a:lnTo>
                      <a:lnTo>
                        <a:pt x="466" y="67"/>
                      </a:lnTo>
                      <a:lnTo>
                        <a:pt x="323" y="243"/>
                      </a:lnTo>
                      <a:lnTo>
                        <a:pt x="510" y="182"/>
                      </a:lnTo>
                      <a:lnTo>
                        <a:pt x="330" y="256"/>
                      </a:lnTo>
                      <a:lnTo>
                        <a:pt x="536" y="268"/>
                      </a:lnTo>
                      <a:lnTo>
                        <a:pt x="312" y="275"/>
                      </a:lnTo>
                      <a:lnTo>
                        <a:pt x="512" y="342"/>
                      </a:lnTo>
                      <a:lnTo>
                        <a:pt x="325" y="289"/>
                      </a:lnTo>
                      <a:lnTo>
                        <a:pt x="468" y="481"/>
                      </a:lnTo>
                      <a:lnTo>
                        <a:pt x="310" y="302"/>
                      </a:lnTo>
                      <a:lnTo>
                        <a:pt x="360" y="505"/>
                      </a:lnTo>
                      <a:lnTo>
                        <a:pt x="290" y="305"/>
                      </a:lnTo>
                      <a:lnTo>
                        <a:pt x="278" y="589"/>
                      </a:lnTo>
                      <a:lnTo>
                        <a:pt x="275" y="294"/>
                      </a:lnTo>
                      <a:lnTo>
                        <a:pt x="190" y="519"/>
                      </a:lnTo>
                      <a:lnTo>
                        <a:pt x="265" y="294"/>
                      </a:lnTo>
                      <a:lnTo>
                        <a:pt x="91" y="486"/>
                      </a:lnTo>
                      <a:lnTo>
                        <a:pt x="238" y="289"/>
                      </a:lnTo>
                      <a:lnTo>
                        <a:pt x="38" y="351"/>
                      </a:lnTo>
                      <a:lnTo>
                        <a:pt x="245" y="271"/>
                      </a:lnTo>
                      <a:lnTo>
                        <a:pt x="0" y="268"/>
                      </a:lnTo>
                      <a:lnTo>
                        <a:pt x="247" y="258"/>
                      </a:lnTo>
                      <a:lnTo>
                        <a:pt x="50" y="189"/>
                      </a:lnTo>
                      <a:lnTo>
                        <a:pt x="240" y="247"/>
                      </a:lnTo>
                      <a:lnTo>
                        <a:pt x="113" y="85"/>
                      </a:lnTo>
                      <a:lnTo>
                        <a:pt x="258" y="247"/>
                      </a:lnTo>
                      <a:lnTo>
                        <a:pt x="193" y="18"/>
                      </a:lnTo>
                      <a:lnTo>
                        <a:pt x="269" y="233"/>
                      </a:lnTo>
                      <a:lnTo>
                        <a:pt x="278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04" name="Freeform 35"/>
                <p:cNvSpPr>
                  <a:spLocks/>
                </p:cNvSpPr>
                <p:nvPr/>
              </p:nvSpPr>
              <p:spPr bwMode="auto">
                <a:xfrm>
                  <a:off x="3051" y="2693"/>
                  <a:ext cx="398" cy="262"/>
                </a:xfrm>
                <a:custGeom>
                  <a:avLst/>
                  <a:gdLst>
                    <a:gd name="T0" fmla="*/ 0 w 798"/>
                    <a:gd name="T1" fmla="*/ 0 h 786"/>
                    <a:gd name="T2" fmla="*/ 0 w 798"/>
                    <a:gd name="T3" fmla="*/ 0 h 786"/>
                    <a:gd name="T4" fmla="*/ 0 w 798"/>
                    <a:gd name="T5" fmla="*/ 0 h 786"/>
                    <a:gd name="T6" fmla="*/ 0 w 798"/>
                    <a:gd name="T7" fmla="*/ 0 h 786"/>
                    <a:gd name="T8" fmla="*/ 0 w 798"/>
                    <a:gd name="T9" fmla="*/ 0 h 786"/>
                    <a:gd name="T10" fmla="*/ 0 w 798"/>
                    <a:gd name="T11" fmla="*/ 0 h 786"/>
                    <a:gd name="T12" fmla="*/ 0 w 798"/>
                    <a:gd name="T13" fmla="*/ 0 h 786"/>
                    <a:gd name="T14" fmla="*/ 0 w 798"/>
                    <a:gd name="T15" fmla="*/ 0 h 786"/>
                    <a:gd name="T16" fmla="*/ 0 w 798"/>
                    <a:gd name="T17" fmla="*/ 0 h 786"/>
                    <a:gd name="T18" fmla="*/ 0 w 798"/>
                    <a:gd name="T19" fmla="*/ 0 h 786"/>
                    <a:gd name="T20" fmla="*/ 0 w 798"/>
                    <a:gd name="T21" fmla="*/ 0 h 786"/>
                    <a:gd name="T22" fmla="*/ 0 w 798"/>
                    <a:gd name="T23" fmla="*/ 0 h 786"/>
                    <a:gd name="T24" fmla="*/ 0 w 798"/>
                    <a:gd name="T25" fmla="*/ 0 h 786"/>
                    <a:gd name="T26" fmla="*/ 0 w 798"/>
                    <a:gd name="T27" fmla="*/ 0 h 786"/>
                    <a:gd name="T28" fmla="*/ 0 w 798"/>
                    <a:gd name="T29" fmla="*/ 0 h 786"/>
                    <a:gd name="T30" fmla="*/ 0 w 798"/>
                    <a:gd name="T31" fmla="*/ 0 h 786"/>
                    <a:gd name="T32" fmla="*/ 0 w 798"/>
                    <a:gd name="T33" fmla="*/ 0 h 786"/>
                    <a:gd name="T34" fmla="*/ 0 w 798"/>
                    <a:gd name="T35" fmla="*/ 0 h 786"/>
                    <a:gd name="T36" fmla="*/ 0 w 798"/>
                    <a:gd name="T37" fmla="*/ 0 h 786"/>
                    <a:gd name="T38" fmla="*/ 0 w 798"/>
                    <a:gd name="T39" fmla="*/ 0 h 786"/>
                    <a:gd name="T40" fmla="*/ 0 w 798"/>
                    <a:gd name="T41" fmla="*/ 0 h 786"/>
                    <a:gd name="T42" fmla="*/ 0 w 798"/>
                    <a:gd name="T43" fmla="*/ 0 h 786"/>
                    <a:gd name="T44" fmla="*/ 0 w 798"/>
                    <a:gd name="T45" fmla="*/ 0 h 786"/>
                    <a:gd name="T46" fmla="*/ 0 w 798"/>
                    <a:gd name="T47" fmla="*/ 0 h 786"/>
                    <a:gd name="T48" fmla="*/ 0 w 798"/>
                    <a:gd name="T49" fmla="*/ 0 h 786"/>
                    <a:gd name="T50" fmla="*/ 0 w 798"/>
                    <a:gd name="T51" fmla="*/ 0 h 786"/>
                    <a:gd name="T52" fmla="*/ 0 w 798"/>
                    <a:gd name="T53" fmla="*/ 0 h 786"/>
                    <a:gd name="T54" fmla="*/ 0 w 798"/>
                    <a:gd name="T55" fmla="*/ 0 h 786"/>
                    <a:gd name="T56" fmla="*/ 0 w 798"/>
                    <a:gd name="T57" fmla="*/ 0 h 786"/>
                    <a:gd name="T58" fmla="*/ 0 w 798"/>
                    <a:gd name="T59" fmla="*/ 0 h 786"/>
                    <a:gd name="T60" fmla="*/ 0 w 798"/>
                    <a:gd name="T61" fmla="*/ 0 h 786"/>
                    <a:gd name="T62" fmla="*/ 0 w 798"/>
                    <a:gd name="T63" fmla="*/ 0 h 786"/>
                    <a:gd name="T64" fmla="*/ 0 w 798"/>
                    <a:gd name="T65" fmla="*/ 0 h 78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98"/>
                    <a:gd name="T100" fmla="*/ 0 h 786"/>
                    <a:gd name="T101" fmla="*/ 798 w 798"/>
                    <a:gd name="T102" fmla="*/ 786 h 78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98" h="786">
                      <a:moveTo>
                        <a:pt x="234" y="26"/>
                      </a:moveTo>
                      <a:lnTo>
                        <a:pt x="387" y="348"/>
                      </a:lnTo>
                      <a:lnTo>
                        <a:pt x="332" y="0"/>
                      </a:lnTo>
                      <a:lnTo>
                        <a:pt x="404" y="335"/>
                      </a:lnTo>
                      <a:lnTo>
                        <a:pt x="469" y="9"/>
                      </a:lnTo>
                      <a:lnTo>
                        <a:pt x="432" y="345"/>
                      </a:lnTo>
                      <a:lnTo>
                        <a:pt x="576" y="26"/>
                      </a:lnTo>
                      <a:lnTo>
                        <a:pt x="456" y="349"/>
                      </a:lnTo>
                      <a:lnTo>
                        <a:pt x="746" y="183"/>
                      </a:lnTo>
                      <a:lnTo>
                        <a:pt x="463" y="366"/>
                      </a:lnTo>
                      <a:lnTo>
                        <a:pt x="783" y="300"/>
                      </a:lnTo>
                      <a:lnTo>
                        <a:pt x="461" y="384"/>
                      </a:lnTo>
                      <a:lnTo>
                        <a:pt x="798" y="459"/>
                      </a:lnTo>
                      <a:lnTo>
                        <a:pt x="459" y="405"/>
                      </a:lnTo>
                      <a:lnTo>
                        <a:pt x="741" y="568"/>
                      </a:lnTo>
                      <a:lnTo>
                        <a:pt x="452" y="423"/>
                      </a:lnTo>
                      <a:lnTo>
                        <a:pt x="589" y="761"/>
                      </a:lnTo>
                      <a:lnTo>
                        <a:pt x="426" y="428"/>
                      </a:lnTo>
                      <a:lnTo>
                        <a:pt x="482" y="782"/>
                      </a:lnTo>
                      <a:lnTo>
                        <a:pt x="411" y="423"/>
                      </a:lnTo>
                      <a:lnTo>
                        <a:pt x="339" y="761"/>
                      </a:lnTo>
                      <a:lnTo>
                        <a:pt x="396" y="412"/>
                      </a:lnTo>
                      <a:lnTo>
                        <a:pt x="228" y="786"/>
                      </a:lnTo>
                      <a:lnTo>
                        <a:pt x="381" y="410"/>
                      </a:lnTo>
                      <a:lnTo>
                        <a:pt x="40" y="615"/>
                      </a:lnTo>
                      <a:lnTo>
                        <a:pt x="372" y="398"/>
                      </a:lnTo>
                      <a:lnTo>
                        <a:pt x="7" y="471"/>
                      </a:lnTo>
                      <a:lnTo>
                        <a:pt x="357" y="384"/>
                      </a:lnTo>
                      <a:lnTo>
                        <a:pt x="0" y="312"/>
                      </a:lnTo>
                      <a:lnTo>
                        <a:pt x="364" y="371"/>
                      </a:lnTo>
                      <a:lnTo>
                        <a:pt x="25" y="183"/>
                      </a:lnTo>
                      <a:lnTo>
                        <a:pt x="359" y="351"/>
                      </a:lnTo>
                      <a:lnTo>
                        <a:pt x="234" y="26"/>
                      </a:lnTo>
                      <a:close/>
                    </a:path>
                  </a:pathLst>
                </a:custGeom>
                <a:solidFill>
                  <a:srgbClr val="808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05" name="Freeform 36"/>
                <p:cNvSpPr>
                  <a:spLocks/>
                </p:cNvSpPr>
                <p:nvPr/>
              </p:nvSpPr>
              <p:spPr bwMode="auto">
                <a:xfrm>
                  <a:off x="3166" y="2765"/>
                  <a:ext cx="166" cy="122"/>
                </a:xfrm>
                <a:custGeom>
                  <a:avLst/>
                  <a:gdLst>
                    <a:gd name="T0" fmla="*/ 1 w 332"/>
                    <a:gd name="T1" fmla="*/ 0 h 366"/>
                    <a:gd name="T2" fmla="*/ 1 w 332"/>
                    <a:gd name="T3" fmla="*/ 0 h 366"/>
                    <a:gd name="T4" fmla="*/ 1 w 332"/>
                    <a:gd name="T5" fmla="*/ 0 h 366"/>
                    <a:gd name="T6" fmla="*/ 1 w 332"/>
                    <a:gd name="T7" fmla="*/ 0 h 366"/>
                    <a:gd name="T8" fmla="*/ 1 w 332"/>
                    <a:gd name="T9" fmla="*/ 0 h 366"/>
                    <a:gd name="T10" fmla="*/ 1 w 332"/>
                    <a:gd name="T11" fmla="*/ 0 h 366"/>
                    <a:gd name="T12" fmla="*/ 1 w 332"/>
                    <a:gd name="T13" fmla="*/ 0 h 366"/>
                    <a:gd name="T14" fmla="*/ 1 w 332"/>
                    <a:gd name="T15" fmla="*/ 0 h 366"/>
                    <a:gd name="T16" fmla="*/ 1 w 332"/>
                    <a:gd name="T17" fmla="*/ 0 h 366"/>
                    <a:gd name="T18" fmla="*/ 1 w 332"/>
                    <a:gd name="T19" fmla="*/ 0 h 366"/>
                    <a:gd name="T20" fmla="*/ 1 w 332"/>
                    <a:gd name="T21" fmla="*/ 0 h 366"/>
                    <a:gd name="T22" fmla="*/ 1 w 332"/>
                    <a:gd name="T23" fmla="*/ 0 h 366"/>
                    <a:gd name="T24" fmla="*/ 1 w 332"/>
                    <a:gd name="T25" fmla="*/ 0 h 366"/>
                    <a:gd name="T26" fmla="*/ 1 w 332"/>
                    <a:gd name="T27" fmla="*/ 0 h 366"/>
                    <a:gd name="T28" fmla="*/ 1 w 332"/>
                    <a:gd name="T29" fmla="*/ 0 h 366"/>
                    <a:gd name="T30" fmla="*/ 1 w 332"/>
                    <a:gd name="T31" fmla="*/ 0 h 366"/>
                    <a:gd name="T32" fmla="*/ 1 w 332"/>
                    <a:gd name="T33" fmla="*/ 0 h 366"/>
                    <a:gd name="T34" fmla="*/ 1 w 332"/>
                    <a:gd name="T35" fmla="*/ 0 h 366"/>
                    <a:gd name="T36" fmla="*/ 1 w 332"/>
                    <a:gd name="T37" fmla="*/ 0 h 366"/>
                    <a:gd name="T38" fmla="*/ 1 w 332"/>
                    <a:gd name="T39" fmla="*/ 0 h 366"/>
                    <a:gd name="T40" fmla="*/ 1 w 332"/>
                    <a:gd name="T41" fmla="*/ 0 h 366"/>
                    <a:gd name="T42" fmla="*/ 1 w 332"/>
                    <a:gd name="T43" fmla="*/ 0 h 366"/>
                    <a:gd name="T44" fmla="*/ 1 w 332"/>
                    <a:gd name="T45" fmla="*/ 0 h 366"/>
                    <a:gd name="T46" fmla="*/ 1 w 332"/>
                    <a:gd name="T47" fmla="*/ 0 h 366"/>
                    <a:gd name="T48" fmla="*/ 0 w 332"/>
                    <a:gd name="T49" fmla="*/ 0 h 366"/>
                    <a:gd name="T50" fmla="*/ 1 w 332"/>
                    <a:gd name="T51" fmla="*/ 0 h 366"/>
                    <a:gd name="T52" fmla="*/ 1 w 332"/>
                    <a:gd name="T53" fmla="*/ 0 h 366"/>
                    <a:gd name="T54" fmla="*/ 1 w 332"/>
                    <a:gd name="T55" fmla="*/ 0 h 366"/>
                    <a:gd name="T56" fmla="*/ 1 w 332"/>
                    <a:gd name="T57" fmla="*/ 0 h 366"/>
                    <a:gd name="T58" fmla="*/ 1 w 332"/>
                    <a:gd name="T59" fmla="*/ 0 h 366"/>
                    <a:gd name="T60" fmla="*/ 1 w 332"/>
                    <a:gd name="T61" fmla="*/ 0 h 366"/>
                    <a:gd name="T62" fmla="*/ 1 w 332"/>
                    <a:gd name="T63" fmla="*/ 0 h 366"/>
                    <a:gd name="T64" fmla="*/ 1 w 332"/>
                    <a:gd name="T65" fmla="*/ 0 h 36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332"/>
                    <a:gd name="T100" fmla="*/ 0 h 366"/>
                    <a:gd name="T101" fmla="*/ 332 w 332"/>
                    <a:gd name="T102" fmla="*/ 366 h 36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332" h="366">
                      <a:moveTo>
                        <a:pt x="172" y="0"/>
                      </a:moveTo>
                      <a:lnTo>
                        <a:pt x="179" y="148"/>
                      </a:lnTo>
                      <a:lnTo>
                        <a:pt x="222" y="20"/>
                      </a:lnTo>
                      <a:lnTo>
                        <a:pt x="192" y="150"/>
                      </a:lnTo>
                      <a:lnTo>
                        <a:pt x="287" y="40"/>
                      </a:lnTo>
                      <a:lnTo>
                        <a:pt x="200" y="150"/>
                      </a:lnTo>
                      <a:lnTo>
                        <a:pt x="316" y="112"/>
                      </a:lnTo>
                      <a:lnTo>
                        <a:pt x="205" y="158"/>
                      </a:lnTo>
                      <a:lnTo>
                        <a:pt x="332" y="166"/>
                      </a:lnTo>
                      <a:lnTo>
                        <a:pt x="194" y="171"/>
                      </a:lnTo>
                      <a:lnTo>
                        <a:pt x="318" y="212"/>
                      </a:lnTo>
                      <a:lnTo>
                        <a:pt x="201" y="179"/>
                      </a:lnTo>
                      <a:lnTo>
                        <a:pt x="289" y="300"/>
                      </a:lnTo>
                      <a:lnTo>
                        <a:pt x="192" y="188"/>
                      </a:lnTo>
                      <a:lnTo>
                        <a:pt x="223" y="313"/>
                      </a:lnTo>
                      <a:lnTo>
                        <a:pt x="180" y="189"/>
                      </a:lnTo>
                      <a:lnTo>
                        <a:pt x="172" y="366"/>
                      </a:lnTo>
                      <a:lnTo>
                        <a:pt x="170" y="182"/>
                      </a:lnTo>
                      <a:lnTo>
                        <a:pt x="119" y="323"/>
                      </a:lnTo>
                      <a:lnTo>
                        <a:pt x="164" y="182"/>
                      </a:lnTo>
                      <a:lnTo>
                        <a:pt x="56" y="304"/>
                      </a:lnTo>
                      <a:lnTo>
                        <a:pt x="149" y="179"/>
                      </a:lnTo>
                      <a:lnTo>
                        <a:pt x="25" y="218"/>
                      </a:lnTo>
                      <a:lnTo>
                        <a:pt x="152" y="167"/>
                      </a:lnTo>
                      <a:lnTo>
                        <a:pt x="0" y="166"/>
                      </a:lnTo>
                      <a:lnTo>
                        <a:pt x="152" y="160"/>
                      </a:lnTo>
                      <a:lnTo>
                        <a:pt x="32" y="117"/>
                      </a:lnTo>
                      <a:lnTo>
                        <a:pt x="150" y="154"/>
                      </a:lnTo>
                      <a:lnTo>
                        <a:pt x="70" y="52"/>
                      </a:lnTo>
                      <a:lnTo>
                        <a:pt x="160" y="154"/>
                      </a:lnTo>
                      <a:lnTo>
                        <a:pt x="120" y="10"/>
                      </a:lnTo>
                      <a:lnTo>
                        <a:pt x="167" y="145"/>
                      </a:lnTo>
                      <a:lnTo>
                        <a:pt x="172" y="0"/>
                      </a:lnTo>
                      <a:close/>
                    </a:path>
                  </a:pathLst>
                </a:custGeom>
                <a:solidFill>
                  <a:srgbClr val="C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067" name="Group 37"/>
            <p:cNvGrpSpPr>
              <a:grpSpLocks/>
            </p:cNvGrpSpPr>
            <p:nvPr/>
          </p:nvGrpSpPr>
          <p:grpSpPr bwMode="auto">
            <a:xfrm>
              <a:off x="3208" y="2717"/>
              <a:ext cx="1423" cy="776"/>
              <a:chOff x="3208" y="2717"/>
              <a:chExt cx="1423" cy="776"/>
            </a:xfrm>
          </p:grpSpPr>
          <p:sp>
            <p:nvSpPr>
              <p:cNvPr id="2068" name="Freeform 38"/>
              <p:cNvSpPr>
                <a:spLocks/>
              </p:cNvSpPr>
              <p:nvPr/>
            </p:nvSpPr>
            <p:spPr bwMode="auto">
              <a:xfrm>
                <a:off x="3244" y="2979"/>
                <a:ext cx="1007" cy="514"/>
              </a:xfrm>
              <a:custGeom>
                <a:avLst/>
                <a:gdLst>
                  <a:gd name="T0" fmla="*/ 1 w 2012"/>
                  <a:gd name="T1" fmla="*/ 0 h 1540"/>
                  <a:gd name="T2" fmla="*/ 1 w 2012"/>
                  <a:gd name="T3" fmla="*/ 0 h 1540"/>
                  <a:gd name="T4" fmla="*/ 1 w 2012"/>
                  <a:gd name="T5" fmla="*/ 0 h 1540"/>
                  <a:gd name="T6" fmla="*/ 1 w 2012"/>
                  <a:gd name="T7" fmla="*/ 0 h 1540"/>
                  <a:gd name="T8" fmla="*/ 1 w 2012"/>
                  <a:gd name="T9" fmla="*/ 0 h 1540"/>
                  <a:gd name="T10" fmla="*/ 1 w 2012"/>
                  <a:gd name="T11" fmla="*/ 0 h 1540"/>
                  <a:gd name="T12" fmla="*/ 1 w 2012"/>
                  <a:gd name="T13" fmla="*/ 0 h 1540"/>
                  <a:gd name="T14" fmla="*/ 1 w 2012"/>
                  <a:gd name="T15" fmla="*/ 0 h 1540"/>
                  <a:gd name="T16" fmla="*/ 1 w 2012"/>
                  <a:gd name="T17" fmla="*/ 0 h 1540"/>
                  <a:gd name="T18" fmla="*/ 1 w 2012"/>
                  <a:gd name="T19" fmla="*/ 0 h 1540"/>
                  <a:gd name="T20" fmla="*/ 1 w 2012"/>
                  <a:gd name="T21" fmla="*/ 0 h 1540"/>
                  <a:gd name="T22" fmla="*/ 1 w 2012"/>
                  <a:gd name="T23" fmla="*/ 0 h 1540"/>
                  <a:gd name="T24" fmla="*/ 0 w 2012"/>
                  <a:gd name="T25" fmla="*/ 0 h 1540"/>
                  <a:gd name="T26" fmla="*/ 0 w 2012"/>
                  <a:gd name="T27" fmla="*/ 0 h 15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12"/>
                  <a:gd name="T43" fmla="*/ 0 h 1540"/>
                  <a:gd name="T44" fmla="*/ 2012 w 2012"/>
                  <a:gd name="T45" fmla="*/ 1540 h 15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12" h="1540">
                    <a:moveTo>
                      <a:pt x="2012" y="0"/>
                    </a:moveTo>
                    <a:lnTo>
                      <a:pt x="1663" y="28"/>
                    </a:lnTo>
                    <a:lnTo>
                      <a:pt x="1396" y="77"/>
                    </a:lnTo>
                    <a:lnTo>
                      <a:pt x="1161" y="154"/>
                    </a:lnTo>
                    <a:lnTo>
                      <a:pt x="894" y="265"/>
                    </a:lnTo>
                    <a:lnTo>
                      <a:pt x="641" y="418"/>
                    </a:lnTo>
                    <a:lnTo>
                      <a:pt x="425" y="593"/>
                    </a:lnTo>
                    <a:lnTo>
                      <a:pt x="286" y="752"/>
                    </a:lnTo>
                    <a:lnTo>
                      <a:pt x="165" y="934"/>
                    </a:lnTo>
                    <a:lnTo>
                      <a:pt x="101" y="1060"/>
                    </a:lnTo>
                    <a:lnTo>
                      <a:pt x="50" y="1199"/>
                    </a:lnTo>
                    <a:lnTo>
                      <a:pt x="12" y="1387"/>
                    </a:lnTo>
                    <a:lnTo>
                      <a:pt x="0" y="1534"/>
                    </a:lnTo>
                    <a:lnTo>
                      <a:pt x="0" y="154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9" name="Freeform 39"/>
              <p:cNvSpPr>
                <a:spLocks/>
              </p:cNvSpPr>
              <p:nvPr/>
            </p:nvSpPr>
            <p:spPr bwMode="auto">
              <a:xfrm>
                <a:off x="3224" y="2976"/>
                <a:ext cx="1032" cy="514"/>
              </a:xfrm>
              <a:custGeom>
                <a:avLst/>
                <a:gdLst>
                  <a:gd name="T0" fmla="*/ 0 w 2065"/>
                  <a:gd name="T1" fmla="*/ 0 h 1540"/>
                  <a:gd name="T2" fmla="*/ 0 w 2065"/>
                  <a:gd name="T3" fmla="*/ 0 h 1540"/>
                  <a:gd name="T4" fmla="*/ 0 w 2065"/>
                  <a:gd name="T5" fmla="*/ 0 h 1540"/>
                  <a:gd name="T6" fmla="*/ 0 w 2065"/>
                  <a:gd name="T7" fmla="*/ 0 h 1540"/>
                  <a:gd name="T8" fmla="*/ 0 w 2065"/>
                  <a:gd name="T9" fmla="*/ 0 h 1540"/>
                  <a:gd name="T10" fmla="*/ 0 w 2065"/>
                  <a:gd name="T11" fmla="*/ 0 h 1540"/>
                  <a:gd name="T12" fmla="*/ 0 w 2065"/>
                  <a:gd name="T13" fmla="*/ 0 h 1540"/>
                  <a:gd name="T14" fmla="*/ 0 w 2065"/>
                  <a:gd name="T15" fmla="*/ 0 h 1540"/>
                  <a:gd name="T16" fmla="*/ 0 w 2065"/>
                  <a:gd name="T17" fmla="*/ 0 h 1540"/>
                  <a:gd name="T18" fmla="*/ 0 w 2065"/>
                  <a:gd name="T19" fmla="*/ 0 h 1540"/>
                  <a:gd name="T20" fmla="*/ 0 w 2065"/>
                  <a:gd name="T21" fmla="*/ 0 h 1540"/>
                  <a:gd name="T22" fmla="*/ 0 w 2065"/>
                  <a:gd name="T23" fmla="*/ 0 h 1540"/>
                  <a:gd name="T24" fmla="*/ 0 w 2065"/>
                  <a:gd name="T25" fmla="*/ 0 h 1540"/>
                  <a:gd name="T26" fmla="*/ 0 w 2065"/>
                  <a:gd name="T27" fmla="*/ 0 h 15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65"/>
                  <a:gd name="T43" fmla="*/ 0 h 1540"/>
                  <a:gd name="T44" fmla="*/ 2065 w 2065"/>
                  <a:gd name="T45" fmla="*/ 1540 h 15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65" h="1540">
                    <a:moveTo>
                      <a:pt x="2065" y="0"/>
                    </a:moveTo>
                    <a:lnTo>
                      <a:pt x="1706" y="28"/>
                    </a:lnTo>
                    <a:lnTo>
                      <a:pt x="1433" y="76"/>
                    </a:lnTo>
                    <a:lnTo>
                      <a:pt x="1191" y="153"/>
                    </a:lnTo>
                    <a:lnTo>
                      <a:pt x="919" y="264"/>
                    </a:lnTo>
                    <a:lnTo>
                      <a:pt x="657" y="418"/>
                    </a:lnTo>
                    <a:lnTo>
                      <a:pt x="436" y="592"/>
                    </a:lnTo>
                    <a:lnTo>
                      <a:pt x="293" y="753"/>
                    </a:lnTo>
                    <a:lnTo>
                      <a:pt x="169" y="933"/>
                    </a:lnTo>
                    <a:lnTo>
                      <a:pt x="104" y="1059"/>
                    </a:lnTo>
                    <a:lnTo>
                      <a:pt x="51" y="1199"/>
                    </a:lnTo>
                    <a:lnTo>
                      <a:pt x="13" y="1387"/>
                    </a:lnTo>
                    <a:lnTo>
                      <a:pt x="0" y="1533"/>
                    </a:lnTo>
                    <a:lnTo>
                      <a:pt x="0" y="1540"/>
                    </a:lnTo>
                  </a:path>
                </a:pathLst>
              </a:cu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0" name="Freeform 40"/>
              <p:cNvSpPr>
                <a:spLocks/>
              </p:cNvSpPr>
              <p:nvPr/>
            </p:nvSpPr>
            <p:spPr bwMode="auto">
              <a:xfrm>
                <a:off x="3208" y="2973"/>
                <a:ext cx="1042" cy="511"/>
              </a:xfrm>
              <a:custGeom>
                <a:avLst/>
                <a:gdLst>
                  <a:gd name="T0" fmla="*/ 1 w 2083"/>
                  <a:gd name="T1" fmla="*/ 0 h 1533"/>
                  <a:gd name="T2" fmla="*/ 1 w 2083"/>
                  <a:gd name="T3" fmla="*/ 0 h 1533"/>
                  <a:gd name="T4" fmla="*/ 1 w 2083"/>
                  <a:gd name="T5" fmla="*/ 0 h 1533"/>
                  <a:gd name="T6" fmla="*/ 1 w 2083"/>
                  <a:gd name="T7" fmla="*/ 0 h 1533"/>
                  <a:gd name="T8" fmla="*/ 1 w 2083"/>
                  <a:gd name="T9" fmla="*/ 0 h 1533"/>
                  <a:gd name="T10" fmla="*/ 1 w 2083"/>
                  <a:gd name="T11" fmla="*/ 0 h 1533"/>
                  <a:gd name="T12" fmla="*/ 1 w 2083"/>
                  <a:gd name="T13" fmla="*/ 0 h 1533"/>
                  <a:gd name="T14" fmla="*/ 1 w 2083"/>
                  <a:gd name="T15" fmla="*/ 0 h 1533"/>
                  <a:gd name="T16" fmla="*/ 1 w 2083"/>
                  <a:gd name="T17" fmla="*/ 0 h 1533"/>
                  <a:gd name="T18" fmla="*/ 1 w 2083"/>
                  <a:gd name="T19" fmla="*/ 0 h 1533"/>
                  <a:gd name="T20" fmla="*/ 1 w 2083"/>
                  <a:gd name="T21" fmla="*/ 0 h 1533"/>
                  <a:gd name="T22" fmla="*/ 1 w 2083"/>
                  <a:gd name="T23" fmla="*/ 0 h 1533"/>
                  <a:gd name="T24" fmla="*/ 0 w 2083"/>
                  <a:gd name="T25" fmla="*/ 0 h 1533"/>
                  <a:gd name="T26" fmla="*/ 0 w 2083"/>
                  <a:gd name="T27" fmla="*/ 0 h 153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83"/>
                  <a:gd name="T43" fmla="*/ 0 h 1533"/>
                  <a:gd name="T44" fmla="*/ 2083 w 2083"/>
                  <a:gd name="T45" fmla="*/ 1533 h 153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83" h="1533">
                    <a:moveTo>
                      <a:pt x="2083" y="0"/>
                    </a:moveTo>
                    <a:lnTo>
                      <a:pt x="1722" y="27"/>
                    </a:lnTo>
                    <a:lnTo>
                      <a:pt x="1445" y="76"/>
                    </a:lnTo>
                    <a:lnTo>
                      <a:pt x="1202" y="152"/>
                    </a:lnTo>
                    <a:lnTo>
                      <a:pt x="927" y="265"/>
                    </a:lnTo>
                    <a:lnTo>
                      <a:pt x="664" y="417"/>
                    </a:lnTo>
                    <a:lnTo>
                      <a:pt x="440" y="591"/>
                    </a:lnTo>
                    <a:lnTo>
                      <a:pt x="296" y="750"/>
                    </a:lnTo>
                    <a:lnTo>
                      <a:pt x="171" y="930"/>
                    </a:lnTo>
                    <a:lnTo>
                      <a:pt x="104" y="1056"/>
                    </a:lnTo>
                    <a:lnTo>
                      <a:pt x="52" y="1195"/>
                    </a:lnTo>
                    <a:lnTo>
                      <a:pt x="14" y="1382"/>
                    </a:lnTo>
                    <a:lnTo>
                      <a:pt x="0" y="1529"/>
                    </a:lnTo>
                    <a:lnTo>
                      <a:pt x="0" y="1533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071" name="Group 41"/>
              <p:cNvGrpSpPr>
                <a:grpSpLocks/>
              </p:cNvGrpSpPr>
              <p:nvPr/>
            </p:nvGrpSpPr>
            <p:grpSpPr bwMode="auto">
              <a:xfrm>
                <a:off x="3897" y="2717"/>
                <a:ext cx="734" cy="523"/>
                <a:chOff x="3897" y="2717"/>
                <a:chExt cx="734" cy="523"/>
              </a:xfrm>
            </p:grpSpPr>
            <p:sp>
              <p:nvSpPr>
                <p:cNvPr id="2072" name="Freeform 42"/>
                <p:cNvSpPr>
                  <a:spLocks/>
                </p:cNvSpPr>
                <p:nvPr/>
              </p:nvSpPr>
              <p:spPr bwMode="auto">
                <a:xfrm>
                  <a:off x="3961" y="2786"/>
                  <a:ext cx="540" cy="389"/>
                </a:xfrm>
                <a:custGeom>
                  <a:avLst/>
                  <a:gdLst>
                    <a:gd name="T0" fmla="*/ 0 w 1081"/>
                    <a:gd name="T1" fmla="*/ 0 h 1167"/>
                    <a:gd name="T2" fmla="*/ 0 w 1081"/>
                    <a:gd name="T3" fmla="*/ 0 h 1167"/>
                    <a:gd name="T4" fmla="*/ 0 w 1081"/>
                    <a:gd name="T5" fmla="*/ 0 h 1167"/>
                    <a:gd name="T6" fmla="*/ 0 w 1081"/>
                    <a:gd name="T7" fmla="*/ 0 h 1167"/>
                    <a:gd name="T8" fmla="*/ 0 w 1081"/>
                    <a:gd name="T9" fmla="*/ 0 h 1167"/>
                    <a:gd name="T10" fmla="*/ 0 w 1081"/>
                    <a:gd name="T11" fmla="*/ 0 h 1167"/>
                    <a:gd name="T12" fmla="*/ 0 w 1081"/>
                    <a:gd name="T13" fmla="*/ 0 h 1167"/>
                    <a:gd name="T14" fmla="*/ 0 w 1081"/>
                    <a:gd name="T15" fmla="*/ 0 h 1167"/>
                    <a:gd name="T16" fmla="*/ 0 w 1081"/>
                    <a:gd name="T17" fmla="*/ 0 h 1167"/>
                    <a:gd name="T18" fmla="*/ 0 w 1081"/>
                    <a:gd name="T19" fmla="*/ 0 h 1167"/>
                    <a:gd name="T20" fmla="*/ 0 w 1081"/>
                    <a:gd name="T21" fmla="*/ 0 h 1167"/>
                    <a:gd name="T22" fmla="*/ 0 w 1081"/>
                    <a:gd name="T23" fmla="*/ 0 h 1167"/>
                    <a:gd name="T24" fmla="*/ 0 w 1081"/>
                    <a:gd name="T25" fmla="*/ 0 h 1167"/>
                    <a:gd name="T26" fmla="*/ 0 w 1081"/>
                    <a:gd name="T27" fmla="*/ 0 h 1167"/>
                    <a:gd name="T28" fmla="*/ 0 w 1081"/>
                    <a:gd name="T29" fmla="*/ 0 h 1167"/>
                    <a:gd name="T30" fmla="*/ 0 w 1081"/>
                    <a:gd name="T31" fmla="*/ 0 h 1167"/>
                    <a:gd name="T32" fmla="*/ 0 w 1081"/>
                    <a:gd name="T33" fmla="*/ 0 h 1167"/>
                    <a:gd name="T34" fmla="*/ 0 w 1081"/>
                    <a:gd name="T35" fmla="*/ 0 h 1167"/>
                    <a:gd name="T36" fmla="*/ 0 w 1081"/>
                    <a:gd name="T37" fmla="*/ 0 h 1167"/>
                    <a:gd name="T38" fmla="*/ 0 w 1081"/>
                    <a:gd name="T39" fmla="*/ 0 h 1167"/>
                    <a:gd name="T40" fmla="*/ 0 w 1081"/>
                    <a:gd name="T41" fmla="*/ 0 h 1167"/>
                    <a:gd name="T42" fmla="*/ 0 w 1081"/>
                    <a:gd name="T43" fmla="*/ 0 h 1167"/>
                    <a:gd name="T44" fmla="*/ 0 w 1081"/>
                    <a:gd name="T45" fmla="*/ 0 h 1167"/>
                    <a:gd name="T46" fmla="*/ 0 w 1081"/>
                    <a:gd name="T47" fmla="*/ 0 h 1167"/>
                    <a:gd name="T48" fmla="*/ 0 w 1081"/>
                    <a:gd name="T49" fmla="*/ 0 h 1167"/>
                    <a:gd name="T50" fmla="*/ 0 w 1081"/>
                    <a:gd name="T51" fmla="*/ 0 h 1167"/>
                    <a:gd name="T52" fmla="*/ 0 w 1081"/>
                    <a:gd name="T53" fmla="*/ 0 h 1167"/>
                    <a:gd name="T54" fmla="*/ 0 w 1081"/>
                    <a:gd name="T55" fmla="*/ 0 h 1167"/>
                    <a:gd name="T56" fmla="*/ 0 w 1081"/>
                    <a:gd name="T57" fmla="*/ 0 h 1167"/>
                    <a:gd name="T58" fmla="*/ 0 w 1081"/>
                    <a:gd name="T59" fmla="*/ 0 h 1167"/>
                    <a:gd name="T60" fmla="*/ 0 w 1081"/>
                    <a:gd name="T61" fmla="*/ 0 h 1167"/>
                    <a:gd name="T62" fmla="*/ 0 w 1081"/>
                    <a:gd name="T63" fmla="*/ 0 h 1167"/>
                    <a:gd name="T64" fmla="*/ 0 w 1081"/>
                    <a:gd name="T65" fmla="*/ 0 h 1167"/>
                    <a:gd name="T66" fmla="*/ 0 w 1081"/>
                    <a:gd name="T67" fmla="*/ 0 h 1167"/>
                    <a:gd name="T68" fmla="*/ 0 w 1081"/>
                    <a:gd name="T69" fmla="*/ 0 h 1167"/>
                    <a:gd name="T70" fmla="*/ 0 w 1081"/>
                    <a:gd name="T71" fmla="*/ 0 h 1167"/>
                    <a:gd name="T72" fmla="*/ 0 w 1081"/>
                    <a:gd name="T73" fmla="*/ 0 h 116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081"/>
                    <a:gd name="T112" fmla="*/ 0 h 1167"/>
                    <a:gd name="T113" fmla="*/ 1081 w 1081"/>
                    <a:gd name="T114" fmla="*/ 1167 h 1167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081" h="1167">
                      <a:moveTo>
                        <a:pt x="632" y="266"/>
                      </a:moveTo>
                      <a:lnTo>
                        <a:pt x="685" y="64"/>
                      </a:lnTo>
                      <a:lnTo>
                        <a:pt x="652" y="361"/>
                      </a:lnTo>
                      <a:lnTo>
                        <a:pt x="728" y="70"/>
                      </a:lnTo>
                      <a:lnTo>
                        <a:pt x="701" y="312"/>
                      </a:lnTo>
                      <a:lnTo>
                        <a:pt x="814" y="101"/>
                      </a:lnTo>
                      <a:lnTo>
                        <a:pt x="724" y="374"/>
                      </a:lnTo>
                      <a:lnTo>
                        <a:pt x="862" y="126"/>
                      </a:lnTo>
                      <a:lnTo>
                        <a:pt x="750" y="410"/>
                      </a:lnTo>
                      <a:lnTo>
                        <a:pt x="917" y="140"/>
                      </a:lnTo>
                      <a:lnTo>
                        <a:pt x="760" y="427"/>
                      </a:lnTo>
                      <a:lnTo>
                        <a:pt x="1009" y="182"/>
                      </a:lnTo>
                      <a:lnTo>
                        <a:pt x="773" y="444"/>
                      </a:lnTo>
                      <a:lnTo>
                        <a:pt x="1032" y="298"/>
                      </a:lnTo>
                      <a:lnTo>
                        <a:pt x="799" y="472"/>
                      </a:lnTo>
                      <a:lnTo>
                        <a:pt x="1074" y="361"/>
                      </a:lnTo>
                      <a:lnTo>
                        <a:pt x="830" y="504"/>
                      </a:lnTo>
                      <a:lnTo>
                        <a:pt x="1081" y="468"/>
                      </a:lnTo>
                      <a:lnTo>
                        <a:pt x="786" y="541"/>
                      </a:lnTo>
                      <a:lnTo>
                        <a:pt x="766" y="573"/>
                      </a:lnTo>
                      <a:lnTo>
                        <a:pt x="1074" y="643"/>
                      </a:lnTo>
                      <a:lnTo>
                        <a:pt x="816" y="614"/>
                      </a:lnTo>
                      <a:lnTo>
                        <a:pt x="1045" y="682"/>
                      </a:lnTo>
                      <a:lnTo>
                        <a:pt x="789" y="643"/>
                      </a:lnTo>
                      <a:lnTo>
                        <a:pt x="1032" y="783"/>
                      </a:lnTo>
                      <a:lnTo>
                        <a:pt x="760" y="667"/>
                      </a:lnTo>
                      <a:lnTo>
                        <a:pt x="989" y="835"/>
                      </a:lnTo>
                      <a:lnTo>
                        <a:pt x="721" y="699"/>
                      </a:lnTo>
                      <a:lnTo>
                        <a:pt x="1012" y="944"/>
                      </a:lnTo>
                      <a:lnTo>
                        <a:pt x="744" y="740"/>
                      </a:lnTo>
                      <a:lnTo>
                        <a:pt x="947" y="1028"/>
                      </a:lnTo>
                      <a:lnTo>
                        <a:pt x="724" y="727"/>
                      </a:lnTo>
                      <a:lnTo>
                        <a:pt x="836" y="985"/>
                      </a:lnTo>
                      <a:lnTo>
                        <a:pt x="679" y="744"/>
                      </a:lnTo>
                      <a:lnTo>
                        <a:pt x="717" y="1056"/>
                      </a:lnTo>
                      <a:lnTo>
                        <a:pt x="646" y="800"/>
                      </a:lnTo>
                      <a:lnTo>
                        <a:pt x="610" y="936"/>
                      </a:lnTo>
                      <a:lnTo>
                        <a:pt x="587" y="1167"/>
                      </a:lnTo>
                      <a:lnTo>
                        <a:pt x="587" y="831"/>
                      </a:lnTo>
                      <a:lnTo>
                        <a:pt x="535" y="1097"/>
                      </a:lnTo>
                      <a:lnTo>
                        <a:pt x="562" y="807"/>
                      </a:lnTo>
                      <a:lnTo>
                        <a:pt x="493" y="1090"/>
                      </a:lnTo>
                      <a:lnTo>
                        <a:pt x="526" y="810"/>
                      </a:lnTo>
                      <a:lnTo>
                        <a:pt x="398" y="1073"/>
                      </a:lnTo>
                      <a:lnTo>
                        <a:pt x="480" y="810"/>
                      </a:lnTo>
                      <a:lnTo>
                        <a:pt x="353" y="1041"/>
                      </a:lnTo>
                      <a:lnTo>
                        <a:pt x="447" y="785"/>
                      </a:lnTo>
                      <a:lnTo>
                        <a:pt x="263" y="1065"/>
                      </a:lnTo>
                      <a:lnTo>
                        <a:pt x="408" y="789"/>
                      </a:lnTo>
                      <a:lnTo>
                        <a:pt x="176" y="1000"/>
                      </a:lnTo>
                      <a:lnTo>
                        <a:pt x="434" y="730"/>
                      </a:lnTo>
                      <a:lnTo>
                        <a:pt x="209" y="849"/>
                      </a:lnTo>
                      <a:lnTo>
                        <a:pt x="447" y="671"/>
                      </a:lnTo>
                      <a:lnTo>
                        <a:pt x="179" y="783"/>
                      </a:lnTo>
                      <a:lnTo>
                        <a:pt x="418" y="636"/>
                      </a:lnTo>
                      <a:lnTo>
                        <a:pt x="146" y="682"/>
                      </a:lnTo>
                      <a:lnTo>
                        <a:pt x="444" y="605"/>
                      </a:lnTo>
                      <a:lnTo>
                        <a:pt x="0" y="545"/>
                      </a:lnTo>
                      <a:lnTo>
                        <a:pt x="392" y="560"/>
                      </a:lnTo>
                      <a:lnTo>
                        <a:pt x="108" y="487"/>
                      </a:lnTo>
                      <a:lnTo>
                        <a:pt x="480" y="541"/>
                      </a:lnTo>
                      <a:lnTo>
                        <a:pt x="173" y="367"/>
                      </a:lnTo>
                      <a:lnTo>
                        <a:pt x="502" y="513"/>
                      </a:lnTo>
                      <a:lnTo>
                        <a:pt x="146" y="167"/>
                      </a:lnTo>
                      <a:lnTo>
                        <a:pt x="473" y="458"/>
                      </a:lnTo>
                      <a:lnTo>
                        <a:pt x="251" y="109"/>
                      </a:lnTo>
                      <a:lnTo>
                        <a:pt x="463" y="416"/>
                      </a:lnTo>
                      <a:lnTo>
                        <a:pt x="363" y="137"/>
                      </a:lnTo>
                      <a:lnTo>
                        <a:pt x="502" y="410"/>
                      </a:lnTo>
                      <a:lnTo>
                        <a:pt x="385" y="45"/>
                      </a:lnTo>
                      <a:lnTo>
                        <a:pt x="542" y="391"/>
                      </a:lnTo>
                      <a:lnTo>
                        <a:pt x="490" y="18"/>
                      </a:lnTo>
                      <a:lnTo>
                        <a:pt x="574" y="389"/>
                      </a:lnTo>
                      <a:lnTo>
                        <a:pt x="574" y="0"/>
                      </a:lnTo>
                      <a:lnTo>
                        <a:pt x="632" y="266"/>
                      </a:lnTo>
                      <a:close/>
                    </a:path>
                  </a:pathLst>
                </a:custGeom>
                <a:solidFill>
                  <a:srgbClr val="FFC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2073" name="Group 43"/>
                <p:cNvGrpSpPr>
                  <a:grpSpLocks/>
                </p:cNvGrpSpPr>
                <p:nvPr/>
              </p:nvGrpSpPr>
              <p:grpSpPr bwMode="auto">
                <a:xfrm>
                  <a:off x="3897" y="2717"/>
                  <a:ext cx="734" cy="523"/>
                  <a:chOff x="3897" y="2717"/>
                  <a:chExt cx="734" cy="523"/>
                </a:xfrm>
              </p:grpSpPr>
              <p:grpSp>
                <p:nvGrpSpPr>
                  <p:cNvPr id="2078" name="Group 44"/>
                  <p:cNvGrpSpPr>
                    <a:grpSpLocks/>
                  </p:cNvGrpSpPr>
                  <p:nvPr/>
                </p:nvGrpSpPr>
                <p:grpSpPr bwMode="auto">
                  <a:xfrm>
                    <a:off x="3916" y="2728"/>
                    <a:ext cx="342" cy="496"/>
                    <a:chOff x="3916" y="2728"/>
                    <a:chExt cx="342" cy="496"/>
                  </a:xfrm>
                </p:grpSpPr>
                <p:sp>
                  <p:nvSpPr>
                    <p:cNvPr id="2094" name="Freeform 45"/>
                    <p:cNvSpPr>
                      <a:spLocks/>
                    </p:cNvSpPr>
                    <p:nvPr/>
                  </p:nvSpPr>
                  <p:spPr bwMode="auto">
                    <a:xfrm>
                      <a:off x="3919" y="2887"/>
                      <a:ext cx="338" cy="86"/>
                    </a:xfrm>
                    <a:custGeom>
                      <a:avLst/>
                      <a:gdLst>
                        <a:gd name="T0" fmla="*/ 1 w 676"/>
                        <a:gd name="T1" fmla="*/ 0 h 257"/>
                        <a:gd name="T2" fmla="*/ 1 w 676"/>
                        <a:gd name="T3" fmla="*/ 0 h 257"/>
                        <a:gd name="T4" fmla="*/ 1 w 676"/>
                        <a:gd name="T5" fmla="*/ 0 h 257"/>
                        <a:gd name="T6" fmla="*/ 0 w 676"/>
                        <a:gd name="T7" fmla="*/ 0 h 257"/>
                        <a:gd name="T8" fmla="*/ 1 w 676"/>
                        <a:gd name="T9" fmla="*/ 0 h 2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6"/>
                        <a:gd name="T16" fmla="*/ 0 h 257"/>
                        <a:gd name="T17" fmla="*/ 676 w 676"/>
                        <a:gd name="T18" fmla="*/ 257 h 2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6" h="257">
                          <a:moveTo>
                            <a:pt x="676" y="257"/>
                          </a:moveTo>
                          <a:lnTo>
                            <a:pt x="50" y="0"/>
                          </a:lnTo>
                          <a:lnTo>
                            <a:pt x="329" y="134"/>
                          </a:lnTo>
                          <a:lnTo>
                            <a:pt x="0" y="78"/>
                          </a:lnTo>
                          <a:lnTo>
                            <a:pt x="676" y="257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095" name="Freeform 46"/>
                    <p:cNvSpPr>
                      <a:spLocks/>
                    </p:cNvSpPr>
                    <p:nvPr/>
                  </p:nvSpPr>
                  <p:spPr bwMode="auto">
                    <a:xfrm>
                      <a:off x="3916" y="2980"/>
                      <a:ext cx="337" cy="85"/>
                    </a:xfrm>
                    <a:custGeom>
                      <a:avLst/>
                      <a:gdLst>
                        <a:gd name="T0" fmla="*/ 0 w 675"/>
                        <a:gd name="T1" fmla="*/ 0 h 256"/>
                        <a:gd name="T2" fmla="*/ 0 w 675"/>
                        <a:gd name="T3" fmla="*/ 0 h 256"/>
                        <a:gd name="T4" fmla="*/ 0 w 675"/>
                        <a:gd name="T5" fmla="*/ 0 h 256"/>
                        <a:gd name="T6" fmla="*/ 0 w 675"/>
                        <a:gd name="T7" fmla="*/ 0 h 256"/>
                        <a:gd name="T8" fmla="*/ 0 w 675"/>
                        <a:gd name="T9" fmla="*/ 0 h 25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5"/>
                        <a:gd name="T16" fmla="*/ 0 h 256"/>
                        <a:gd name="T17" fmla="*/ 675 w 675"/>
                        <a:gd name="T18" fmla="*/ 256 h 25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5" h="256">
                          <a:moveTo>
                            <a:pt x="675" y="0"/>
                          </a:moveTo>
                          <a:lnTo>
                            <a:pt x="50" y="256"/>
                          </a:lnTo>
                          <a:lnTo>
                            <a:pt x="328" y="123"/>
                          </a:lnTo>
                          <a:lnTo>
                            <a:pt x="0" y="179"/>
                          </a:lnTo>
                          <a:lnTo>
                            <a:pt x="675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096" name="Freeform 47"/>
                    <p:cNvSpPr>
                      <a:spLocks/>
                    </p:cNvSpPr>
                    <p:nvPr/>
                  </p:nvSpPr>
                  <p:spPr bwMode="auto">
                    <a:xfrm>
                      <a:off x="4137" y="2984"/>
                      <a:ext cx="121" cy="240"/>
                    </a:xfrm>
                    <a:custGeom>
                      <a:avLst/>
                      <a:gdLst>
                        <a:gd name="T0" fmla="*/ 1 w 240"/>
                        <a:gd name="T1" fmla="*/ 0 h 722"/>
                        <a:gd name="T2" fmla="*/ 0 w 240"/>
                        <a:gd name="T3" fmla="*/ 0 h 722"/>
                        <a:gd name="T4" fmla="*/ 1 w 240"/>
                        <a:gd name="T5" fmla="*/ 0 h 722"/>
                        <a:gd name="T6" fmla="*/ 1 w 240"/>
                        <a:gd name="T7" fmla="*/ 0 h 722"/>
                        <a:gd name="T8" fmla="*/ 1 w 240"/>
                        <a:gd name="T9" fmla="*/ 0 h 72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722"/>
                        <a:gd name="T17" fmla="*/ 240 w 240"/>
                        <a:gd name="T18" fmla="*/ 722 h 72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722">
                          <a:moveTo>
                            <a:pt x="240" y="0"/>
                          </a:moveTo>
                          <a:lnTo>
                            <a:pt x="0" y="669"/>
                          </a:lnTo>
                          <a:lnTo>
                            <a:pt x="125" y="371"/>
                          </a:lnTo>
                          <a:lnTo>
                            <a:pt x="73" y="722"/>
                          </a:lnTo>
                          <a:lnTo>
                            <a:pt x="240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097" name="Freeform 48"/>
                    <p:cNvSpPr>
                      <a:spLocks/>
                    </p:cNvSpPr>
                    <p:nvPr/>
                  </p:nvSpPr>
                  <p:spPr bwMode="auto">
                    <a:xfrm>
                      <a:off x="4137" y="2728"/>
                      <a:ext cx="121" cy="241"/>
                    </a:xfrm>
                    <a:custGeom>
                      <a:avLst/>
                      <a:gdLst>
                        <a:gd name="T0" fmla="*/ 1 w 240"/>
                        <a:gd name="T1" fmla="*/ 0 h 723"/>
                        <a:gd name="T2" fmla="*/ 0 w 240"/>
                        <a:gd name="T3" fmla="*/ 0 h 723"/>
                        <a:gd name="T4" fmla="*/ 1 w 240"/>
                        <a:gd name="T5" fmla="*/ 0 h 723"/>
                        <a:gd name="T6" fmla="*/ 1 w 240"/>
                        <a:gd name="T7" fmla="*/ 0 h 723"/>
                        <a:gd name="T8" fmla="*/ 1 w 240"/>
                        <a:gd name="T9" fmla="*/ 0 h 72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723"/>
                        <a:gd name="T17" fmla="*/ 240 w 240"/>
                        <a:gd name="T18" fmla="*/ 723 h 72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723">
                          <a:moveTo>
                            <a:pt x="240" y="723"/>
                          </a:moveTo>
                          <a:lnTo>
                            <a:pt x="0" y="54"/>
                          </a:lnTo>
                          <a:lnTo>
                            <a:pt x="125" y="351"/>
                          </a:lnTo>
                          <a:lnTo>
                            <a:pt x="73" y="0"/>
                          </a:lnTo>
                          <a:lnTo>
                            <a:pt x="240" y="723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grpSp>
                <p:nvGrpSpPr>
                  <p:cNvPr id="2079" name="Group 49"/>
                  <p:cNvGrpSpPr>
                    <a:grpSpLocks/>
                  </p:cNvGrpSpPr>
                  <p:nvPr/>
                </p:nvGrpSpPr>
                <p:grpSpPr bwMode="auto">
                  <a:xfrm>
                    <a:off x="3897" y="2717"/>
                    <a:ext cx="734" cy="523"/>
                    <a:chOff x="3897" y="2717"/>
                    <a:chExt cx="734" cy="523"/>
                  </a:xfrm>
                </p:grpSpPr>
                <p:grpSp>
                  <p:nvGrpSpPr>
                    <p:cNvPr id="2080" name="Group 5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998" y="2988"/>
                      <a:ext cx="532" cy="190"/>
                      <a:chOff x="3998" y="2988"/>
                      <a:chExt cx="532" cy="190"/>
                    </a:xfrm>
                  </p:grpSpPr>
                  <p:sp>
                    <p:nvSpPr>
                      <p:cNvPr id="2092" name="Freeform 5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988"/>
                        <a:ext cx="246" cy="190"/>
                      </a:xfrm>
                      <a:custGeom>
                        <a:avLst/>
                        <a:gdLst>
                          <a:gd name="T0" fmla="*/ 0 w 494"/>
                          <a:gd name="T1" fmla="*/ 0 h 570"/>
                          <a:gd name="T2" fmla="*/ 0 w 494"/>
                          <a:gd name="T3" fmla="*/ 0 h 570"/>
                          <a:gd name="T4" fmla="*/ 0 w 494"/>
                          <a:gd name="T5" fmla="*/ 0 h 570"/>
                          <a:gd name="T6" fmla="*/ 0 w 494"/>
                          <a:gd name="T7" fmla="*/ 0 h 570"/>
                          <a:gd name="T8" fmla="*/ 0 w 494"/>
                          <a:gd name="T9" fmla="*/ 0 h 570"/>
                          <a:gd name="T10" fmla="*/ 0 w 494"/>
                          <a:gd name="T11" fmla="*/ 0 h 570"/>
                          <a:gd name="T12" fmla="*/ 0 w 494"/>
                          <a:gd name="T13" fmla="*/ 0 h 57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4"/>
                          <a:gd name="T22" fmla="*/ 0 h 570"/>
                          <a:gd name="T23" fmla="*/ 494 w 494"/>
                          <a:gd name="T24" fmla="*/ 570 h 57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4" h="570">
                            <a:moveTo>
                              <a:pt x="0" y="0"/>
                            </a:moveTo>
                            <a:lnTo>
                              <a:pt x="320" y="570"/>
                            </a:lnTo>
                            <a:lnTo>
                              <a:pt x="167" y="249"/>
                            </a:lnTo>
                            <a:lnTo>
                              <a:pt x="465" y="570"/>
                            </a:lnTo>
                            <a:lnTo>
                              <a:pt x="216" y="213"/>
                            </a:lnTo>
                            <a:lnTo>
                              <a:pt x="494" y="3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093" name="Freeform 5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98" y="2988"/>
                        <a:ext cx="247" cy="190"/>
                      </a:xfrm>
                      <a:custGeom>
                        <a:avLst/>
                        <a:gdLst>
                          <a:gd name="T0" fmla="*/ 1 w 493"/>
                          <a:gd name="T1" fmla="*/ 0 h 570"/>
                          <a:gd name="T2" fmla="*/ 1 w 493"/>
                          <a:gd name="T3" fmla="*/ 0 h 570"/>
                          <a:gd name="T4" fmla="*/ 1 w 493"/>
                          <a:gd name="T5" fmla="*/ 0 h 570"/>
                          <a:gd name="T6" fmla="*/ 1 w 493"/>
                          <a:gd name="T7" fmla="*/ 0 h 570"/>
                          <a:gd name="T8" fmla="*/ 1 w 493"/>
                          <a:gd name="T9" fmla="*/ 0 h 570"/>
                          <a:gd name="T10" fmla="*/ 0 w 493"/>
                          <a:gd name="T11" fmla="*/ 0 h 570"/>
                          <a:gd name="T12" fmla="*/ 1 w 493"/>
                          <a:gd name="T13" fmla="*/ 0 h 57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3"/>
                          <a:gd name="T22" fmla="*/ 0 h 570"/>
                          <a:gd name="T23" fmla="*/ 493 w 493"/>
                          <a:gd name="T24" fmla="*/ 570 h 57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3" h="570">
                            <a:moveTo>
                              <a:pt x="493" y="0"/>
                            </a:moveTo>
                            <a:lnTo>
                              <a:pt x="173" y="570"/>
                            </a:lnTo>
                            <a:lnTo>
                              <a:pt x="326" y="249"/>
                            </a:lnTo>
                            <a:lnTo>
                              <a:pt x="29" y="570"/>
                            </a:lnTo>
                            <a:lnTo>
                              <a:pt x="278" y="213"/>
                            </a:lnTo>
                            <a:lnTo>
                              <a:pt x="0" y="380"/>
                            </a:lnTo>
                            <a:lnTo>
                              <a:pt x="493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081" name="Group 5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897" y="2717"/>
                      <a:ext cx="734" cy="523"/>
                      <a:chOff x="3897" y="2717"/>
                      <a:chExt cx="734" cy="523"/>
                    </a:xfrm>
                  </p:grpSpPr>
                  <p:sp>
                    <p:nvSpPr>
                      <p:cNvPr id="2082" name="Freeform 5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891"/>
                        <a:ext cx="338" cy="85"/>
                      </a:xfrm>
                      <a:custGeom>
                        <a:avLst/>
                        <a:gdLst>
                          <a:gd name="T0" fmla="*/ 0 w 676"/>
                          <a:gd name="T1" fmla="*/ 0 h 256"/>
                          <a:gd name="T2" fmla="*/ 1 w 676"/>
                          <a:gd name="T3" fmla="*/ 0 h 256"/>
                          <a:gd name="T4" fmla="*/ 1 w 676"/>
                          <a:gd name="T5" fmla="*/ 0 h 256"/>
                          <a:gd name="T6" fmla="*/ 1 w 676"/>
                          <a:gd name="T7" fmla="*/ 0 h 256"/>
                          <a:gd name="T8" fmla="*/ 0 w 676"/>
                          <a:gd name="T9" fmla="*/ 0 h 25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76"/>
                          <a:gd name="T16" fmla="*/ 0 h 256"/>
                          <a:gd name="T17" fmla="*/ 676 w 676"/>
                          <a:gd name="T18" fmla="*/ 256 h 25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76" h="256">
                            <a:moveTo>
                              <a:pt x="0" y="256"/>
                            </a:moveTo>
                            <a:lnTo>
                              <a:pt x="626" y="0"/>
                            </a:lnTo>
                            <a:lnTo>
                              <a:pt x="347" y="133"/>
                            </a:lnTo>
                            <a:lnTo>
                              <a:pt x="676" y="76"/>
                            </a:lnTo>
                            <a:lnTo>
                              <a:pt x="0" y="256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083" name="Freeform 5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2" y="2983"/>
                        <a:ext cx="337" cy="86"/>
                      </a:xfrm>
                      <a:custGeom>
                        <a:avLst/>
                        <a:gdLst>
                          <a:gd name="T0" fmla="*/ 0 w 674"/>
                          <a:gd name="T1" fmla="*/ 0 h 258"/>
                          <a:gd name="T2" fmla="*/ 1 w 674"/>
                          <a:gd name="T3" fmla="*/ 0 h 258"/>
                          <a:gd name="T4" fmla="*/ 1 w 674"/>
                          <a:gd name="T5" fmla="*/ 0 h 258"/>
                          <a:gd name="T6" fmla="*/ 1 w 674"/>
                          <a:gd name="T7" fmla="*/ 0 h 258"/>
                          <a:gd name="T8" fmla="*/ 0 w 674"/>
                          <a:gd name="T9" fmla="*/ 0 h 258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74"/>
                          <a:gd name="T16" fmla="*/ 0 h 258"/>
                          <a:gd name="T17" fmla="*/ 674 w 674"/>
                          <a:gd name="T18" fmla="*/ 258 h 258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74" h="258">
                            <a:moveTo>
                              <a:pt x="0" y="0"/>
                            </a:moveTo>
                            <a:lnTo>
                              <a:pt x="624" y="258"/>
                            </a:lnTo>
                            <a:lnTo>
                              <a:pt x="347" y="123"/>
                            </a:lnTo>
                            <a:lnTo>
                              <a:pt x="674" y="1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084" name="Freeform 5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987"/>
                        <a:ext cx="120" cy="241"/>
                      </a:xfrm>
                      <a:custGeom>
                        <a:avLst/>
                        <a:gdLst>
                          <a:gd name="T0" fmla="*/ 0 w 240"/>
                          <a:gd name="T1" fmla="*/ 0 h 722"/>
                          <a:gd name="T2" fmla="*/ 1 w 240"/>
                          <a:gd name="T3" fmla="*/ 0 h 722"/>
                          <a:gd name="T4" fmla="*/ 1 w 240"/>
                          <a:gd name="T5" fmla="*/ 0 h 722"/>
                          <a:gd name="T6" fmla="*/ 1 w 240"/>
                          <a:gd name="T7" fmla="*/ 0 h 722"/>
                          <a:gd name="T8" fmla="*/ 0 w 240"/>
                          <a:gd name="T9" fmla="*/ 0 h 72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0"/>
                          <a:gd name="T16" fmla="*/ 0 h 722"/>
                          <a:gd name="T17" fmla="*/ 240 w 240"/>
                          <a:gd name="T18" fmla="*/ 722 h 72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0" h="722">
                            <a:moveTo>
                              <a:pt x="0" y="0"/>
                            </a:moveTo>
                            <a:lnTo>
                              <a:pt x="240" y="669"/>
                            </a:lnTo>
                            <a:lnTo>
                              <a:pt x="115" y="371"/>
                            </a:lnTo>
                            <a:lnTo>
                              <a:pt x="167" y="722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085" name="Freeform 5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732"/>
                        <a:ext cx="120" cy="241"/>
                      </a:xfrm>
                      <a:custGeom>
                        <a:avLst/>
                        <a:gdLst>
                          <a:gd name="T0" fmla="*/ 0 w 240"/>
                          <a:gd name="T1" fmla="*/ 0 h 723"/>
                          <a:gd name="T2" fmla="*/ 1 w 240"/>
                          <a:gd name="T3" fmla="*/ 0 h 723"/>
                          <a:gd name="T4" fmla="*/ 1 w 240"/>
                          <a:gd name="T5" fmla="*/ 0 h 723"/>
                          <a:gd name="T6" fmla="*/ 1 w 240"/>
                          <a:gd name="T7" fmla="*/ 0 h 723"/>
                          <a:gd name="T8" fmla="*/ 0 w 240"/>
                          <a:gd name="T9" fmla="*/ 0 h 72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0"/>
                          <a:gd name="T16" fmla="*/ 0 h 723"/>
                          <a:gd name="T17" fmla="*/ 240 w 240"/>
                          <a:gd name="T18" fmla="*/ 723 h 72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0" h="723">
                            <a:moveTo>
                              <a:pt x="0" y="723"/>
                            </a:moveTo>
                            <a:lnTo>
                              <a:pt x="240" y="53"/>
                            </a:lnTo>
                            <a:lnTo>
                              <a:pt x="115" y="351"/>
                            </a:lnTo>
                            <a:lnTo>
                              <a:pt x="167" y="0"/>
                            </a:lnTo>
                            <a:lnTo>
                              <a:pt x="0" y="723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086" name="Freeform 5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783"/>
                        <a:ext cx="246" cy="190"/>
                      </a:xfrm>
                      <a:custGeom>
                        <a:avLst/>
                        <a:gdLst>
                          <a:gd name="T0" fmla="*/ 0 w 494"/>
                          <a:gd name="T1" fmla="*/ 0 h 571"/>
                          <a:gd name="T2" fmla="*/ 0 w 494"/>
                          <a:gd name="T3" fmla="*/ 0 h 571"/>
                          <a:gd name="T4" fmla="*/ 0 w 494"/>
                          <a:gd name="T5" fmla="*/ 0 h 571"/>
                          <a:gd name="T6" fmla="*/ 0 w 494"/>
                          <a:gd name="T7" fmla="*/ 0 h 571"/>
                          <a:gd name="T8" fmla="*/ 0 w 494"/>
                          <a:gd name="T9" fmla="*/ 0 h 571"/>
                          <a:gd name="T10" fmla="*/ 0 w 494"/>
                          <a:gd name="T11" fmla="*/ 0 h 571"/>
                          <a:gd name="T12" fmla="*/ 0 w 494"/>
                          <a:gd name="T13" fmla="*/ 0 h 57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4"/>
                          <a:gd name="T22" fmla="*/ 0 h 571"/>
                          <a:gd name="T23" fmla="*/ 494 w 494"/>
                          <a:gd name="T24" fmla="*/ 571 h 571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4" h="571">
                            <a:moveTo>
                              <a:pt x="0" y="571"/>
                            </a:moveTo>
                            <a:lnTo>
                              <a:pt x="320" y="0"/>
                            </a:lnTo>
                            <a:lnTo>
                              <a:pt x="167" y="322"/>
                            </a:lnTo>
                            <a:lnTo>
                              <a:pt x="465" y="0"/>
                            </a:lnTo>
                            <a:lnTo>
                              <a:pt x="216" y="356"/>
                            </a:lnTo>
                            <a:lnTo>
                              <a:pt x="494" y="189"/>
                            </a:lnTo>
                            <a:lnTo>
                              <a:pt x="0" y="571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087" name="Freeform 5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949"/>
                        <a:ext cx="347" cy="58"/>
                      </a:xfrm>
                      <a:custGeom>
                        <a:avLst/>
                        <a:gdLst>
                          <a:gd name="T0" fmla="*/ 0 w 696"/>
                          <a:gd name="T1" fmla="*/ 0 h 174"/>
                          <a:gd name="T2" fmla="*/ 0 w 696"/>
                          <a:gd name="T3" fmla="*/ 0 h 174"/>
                          <a:gd name="T4" fmla="*/ 0 w 696"/>
                          <a:gd name="T5" fmla="*/ 0 h 174"/>
                          <a:gd name="T6" fmla="*/ 0 w 696"/>
                          <a:gd name="T7" fmla="*/ 0 h 174"/>
                          <a:gd name="T8" fmla="*/ 0 w 696"/>
                          <a:gd name="T9" fmla="*/ 0 h 174"/>
                          <a:gd name="T10" fmla="*/ 0 w 696"/>
                          <a:gd name="T11" fmla="*/ 0 h 174"/>
                          <a:gd name="T12" fmla="*/ 0 w 696"/>
                          <a:gd name="T13" fmla="*/ 0 h 17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96"/>
                          <a:gd name="T22" fmla="*/ 0 h 174"/>
                          <a:gd name="T23" fmla="*/ 696 w 696"/>
                          <a:gd name="T24" fmla="*/ 174 h 17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96" h="174">
                            <a:moveTo>
                              <a:pt x="0" y="85"/>
                            </a:moveTo>
                            <a:lnTo>
                              <a:pt x="572" y="0"/>
                            </a:lnTo>
                            <a:lnTo>
                              <a:pt x="307" y="61"/>
                            </a:lnTo>
                            <a:lnTo>
                              <a:pt x="696" y="117"/>
                            </a:lnTo>
                            <a:lnTo>
                              <a:pt x="317" y="113"/>
                            </a:lnTo>
                            <a:lnTo>
                              <a:pt x="585" y="174"/>
                            </a:lnTo>
                            <a:lnTo>
                              <a:pt x="0" y="8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088" name="Freeform 6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98" y="2783"/>
                        <a:ext cx="247" cy="190"/>
                      </a:xfrm>
                      <a:custGeom>
                        <a:avLst/>
                        <a:gdLst>
                          <a:gd name="T0" fmla="*/ 1 w 493"/>
                          <a:gd name="T1" fmla="*/ 0 h 571"/>
                          <a:gd name="T2" fmla="*/ 1 w 493"/>
                          <a:gd name="T3" fmla="*/ 0 h 571"/>
                          <a:gd name="T4" fmla="*/ 1 w 493"/>
                          <a:gd name="T5" fmla="*/ 0 h 571"/>
                          <a:gd name="T6" fmla="*/ 1 w 493"/>
                          <a:gd name="T7" fmla="*/ 0 h 571"/>
                          <a:gd name="T8" fmla="*/ 1 w 493"/>
                          <a:gd name="T9" fmla="*/ 0 h 571"/>
                          <a:gd name="T10" fmla="*/ 0 w 493"/>
                          <a:gd name="T11" fmla="*/ 0 h 571"/>
                          <a:gd name="T12" fmla="*/ 1 w 493"/>
                          <a:gd name="T13" fmla="*/ 0 h 57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3"/>
                          <a:gd name="T22" fmla="*/ 0 h 571"/>
                          <a:gd name="T23" fmla="*/ 493 w 493"/>
                          <a:gd name="T24" fmla="*/ 571 h 571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3" h="571">
                            <a:moveTo>
                              <a:pt x="493" y="571"/>
                            </a:moveTo>
                            <a:lnTo>
                              <a:pt x="173" y="0"/>
                            </a:lnTo>
                            <a:lnTo>
                              <a:pt x="326" y="322"/>
                            </a:lnTo>
                            <a:lnTo>
                              <a:pt x="29" y="0"/>
                            </a:lnTo>
                            <a:lnTo>
                              <a:pt x="278" y="356"/>
                            </a:lnTo>
                            <a:lnTo>
                              <a:pt x="0" y="189"/>
                            </a:lnTo>
                            <a:lnTo>
                              <a:pt x="493" y="571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089" name="Freeform 6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97" y="2949"/>
                        <a:ext cx="348" cy="58"/>
                      </a:xfrm>
                      <a:custGeom>
                        <a:avLst/>
                        <a:gdLst>
                          <a:gd name="T0" fmla="*/ 1 w 695"/>
                          <a:gd name="T1" fmla="*/ 0 h 174"/>
                          <a:gd name="T2" fmla="*/ 1 w 695"/>
                          <a:gd name="T3" fmla="*/ 0 h 174"/>
                          <a:gd name="T4" fmla="*/ 1 w 695"/>
                          <a:gd name="T5" fmla="*/ 0 h 174"/>
                          <a:gd name="T6" fmla="*/ 0 w 695"/>
                          <a:gd name="T7" fmla="*/ 0 h 174"/>
                          <a:gd name="T8" fmla="*/ 1 w 695"/>
                          <a:gd name="T9" fmla="*/ 0 h 174"/>
                          <a:gd name="T10" fmla="*/ 1 w 695"/>
                          <a:gd name="T11" fmla="*/ 0 h 174"/>
                          <a:gd name="T12" fmla="*/ 1 w 695"/>
                          <a:gd name="T13" fmla="*/ 0 h 17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95"/>
                          <a:gd name="T22" fmla="*/ 0 h 174"/>
                          <a:gd name="T23" fmla="*/ 695 w 695"/>
                          <a:gd name="T24" fmla="*/ 174 h 17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95" h="174">
                            <a:moveTo>
                              <a:pt x="695" y="85"/>
                            </a:moveTo>
                            <a:lnTo>
                              <a:pt x="123" y="0"/>
                            </a:lnTo>
                            <a:lnTo>
                              <a:pt x="389" y="61"/>
                            </a:lnTo>
                            <a:lnTo>
                              <a:pt x="0" y="117"/>
                            </a:lnTo>
                            <a:lnTo>
                              <a:pt x="379" y="113"/>
                            </a:lnTo>
                            <a:lnTo>
                              <a:pt x="110" y="174"/>
                            </a:lnTo>
                            <a:lnTo>
                              <a:pt x="695" y="8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090" name="Freeform 6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8" y="2717"/>
                        <a:ext cx="81" cy="249"/>
                      </a:xfrm>
                      <a:custGeom>
                        <a:avLst/>
                        <a:gdLst>
                          <a:gd name="T0" fmla="*/ 1 w 162"/>
                          <a:gd name="T1" fmla="*/ 0 h 745"/>
                          <a:gd name="T2" fmla="*/ 0 w 162"/>
                          <a:gd name="T3" fmla="*/ 0 h 745"/>
                          <a:gd name="T4" fmla="*/ 1 w 162"/>
                          <a:gd name="T5" fmla="*/ 0 h 745"/>
                          <a:gd name="T6" fmla="*/ 1 w 162"/>
                          <a:gd name="T7" fmla="*/ 0 h 745"/>
                          <a:gd name="T8" fmla="*/ 1 w 162"/>
                          <a:gd name="T9" fmla="*/ 0 h 745"/>
                          <a:gd name="T10" fmla="*/ 1 w 162"/>
                          <a:gd name="T11" fmla="*/ 0 h 745"/>
                          <a:gd name="T12" fmla="*/ 1 w 162"/>
                          <a:gd name="T13" fmla="*/ 0 h 74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2"/>
                          <a:gd name="T22" fmla="*/ 0 h 745"/>
                          <a:gd name="T23" fmla="*/ 162 w 162"/>
                          <a:gd name="T24" fmla="*/ 745 h 74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2" h="745">
                            <a:moveTo>
                              <a:pt x="80" y="745"/>
                            </a:moveTo>
                            <a:lnTo>
                              <a:pt x="0" y="132"/>
                            </a:lnTo>
                            <a:lnTo>
                              <a:pt x="57" y="416"/>
                            </a:lnTo>
                            <a:lnTo>
                              <a:pt x="109" y="0"/>
                            </a:lnTo>
                            <a:lnTo>
                              <a:pt x="105" y="405"/>
                            </a:lnTo>
                            <a:lnTo>
                              <a:pt x="162" y="118"/>
                            </a:lnTo>
                            <a:lnTo>
                              <a:pt x="80" y="74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091" name="Freeform 6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6" y="2992"/>
                        <a:ext cx="81" cy="248"/>
                      </a:xfrm>
                      <a:custGeom>
                        <a:avLst/>
                        <a:gdLst>
                          <a:gd name="T0" fmla="*/ 0 w 163"/>
                          <a:gd name="T1" fmla="*/ 0 h 745"/>
                          <a:gd name="T2" fmla="*/ 0 w 163"/>
                          <a:gd name="T3" fmla="*/ 0 h 745"/>
                          <a:gd name="T4" fmla="*/ 0 w 163"/>
                          <a:gd name="T5" fmla="*/ 0 h 745"/>
                          <a:gd name="T6" fmla="*/ 0 w 163"/>
                          <a:gd name="T7" fmla="*/ 0 h 745"/>
                          <a:gd name="T8" fmla="*/ 0 w 163"/>
                          <a:gd name="T9" fmla="*/ 0 h 745"/>
                          <a:gd name="T10" fmla="*/ 0 w 163"/>
                          <a:gd name="T11" fmla="*/ 0 h 745"/>
                          <a:gd name="T12" fmla="*/ 0 w 163"/>
                          <a:gd name="T13" fmla="*/ 0 h 74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3"/>
                          <a:gd name="T22" fmla="*/ 0 h 745"/>
                          <a:gd name="T23" fmla="*/ 163 w 163"/>
                          <a:gd name="T24" fmla="*/ 745 h 74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3" h="745">
                            <a:moveTo>
                              <a:pt x="80" y="0"/>
                            </a:moveTo>
                            <a:lnTo>
                              <a:pt x="0" y="613"/>
                            </a:lnTo>
                            <a:lnTo>
                              <a:pt x="57" y="329"/>
                            </a:lnTo>
                            <a:lnTo>
                              <a:pt x="109" y="745"/>
                            </a:lnTo>
                            <a:lnTo>
                              <a:pt x="106" y="340"/>
                            </a:lnTo>
                            <a:lnTo>
                              <a:pt x="163" y="627"/>
                            </a:lnTo>
                            <a:lnTo>
                              <a:pt x="8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074" name="Group 64"/>
                <p:cNvGrpSpPr>
                  <a:grpSpLocks/>
                </p:cNvGrpSpPr>
                <p:nvPr/>
              </p:nvGrpSpPr>
              <p:grpSpPr bwMode="auto">
                <a:xfrm>
                  <a:off x="3972" y="2785"/>
                  <a:ext cx="599" cy="394"/>
                  <a:chOff x="3972" y="2785"/>
                  <a:chExt cx="599" cy="394"/>
                </a:xfrm>
              </p:grpSpPr>
              <p:sp>
                <p:nvSpPr>
                  <p:cNvPr id="2075" name="Freeform 65"/>
                  <p:cNvSpPr>
                    <a:spLocks/>
                  </p:cNvSpPr>
                  <p:nvPr/>
                </p:nvSpPr>
                <p:spPr bwMode="auto">
                  <a:xfrm>
                    <a:off x="4072" y="2845"/>
                    <a:ext cx="403" cy="295"/>
                  </a:xfrm>
                  <a:custGeom>
                    <a:avLst/>
                    <a:gdLst>
                      <a:gd name="T0" fmla="*/ 0 w 807"/>
                      <a:gd name="T1" fmla="*/ 0 h 884"/>
                      <a:gd name="T2" fmla="*/ 0 w 807"/>
                      <a:gd name="T3" fmla="*/ 0 h 884"/>
                      <a:gd name="T4" fmla="*/ 0 w 807"/>
                      <a:gd name="T5" fmla="*/ 0 h 884"/>
                      <a:gd name="T6" fmla="*/ 0 w 807"/>
                      <a:gd name="T7" fmla="*/ 0 h 884"/>
                      <a:gd name="T8" fmla="*/ 0 w 807"/>
                      <a:gd name="T9" fmla="*/ 0 h 884"/>
                      <a:gd name="T10" fmla="*/ 0 w 807"/>
                      <a:gd name="T11" fmla="*/ 0 h 884"/>
                      <a:gd name="T12" fmla="*/ 0 w 807"/>
                      <a:gd name="T13" fmla="*/ 0 h 884"/>
                      <a:gd name="T14" fmla="*/ 0 w 807"/>
                      <a:gd name="T15" fmla="*/ 0 h 884"/>
                      <a:gd name="T16" fmla="*/ 0 w 807"/>
                      <a:gd name="T17" fmla="*/ 0 h 884"/>
                      <a:gd name="T18" fmla="*/ 0 w 807"/>
                      <a:gd name="T19" fmla="*/ 0 h 884"/>
                      <a:gd name="T20" fmla="*/ 0 w 807"/>
                      <a:gd name="T21" fmla="*/ 0 h 884"/>
                      <a:gd name="T22" fmla="*/ 0 w 807"/>
                      <a:gd name="T23" fmla="*/ 0 h 884"/>
                      <a:gd name="T24" fmla="*/ 0 w 807"/>
                      <a:gd name="T25" fmla="*/ 0 h 884"/>
                      <a:gd name="T26" fmla="*/ 0 w 807"/>
                      <a:gd name="T27" fmla="*/ 0 h 884"/>
                      <a:gd name="T28" fmla="*/ 0 w 807"/>
                      <a:gd name="T29" fmla="*/ 0 h 884"/>
                      <a:gd name="T30" fmla="*/ 0 w 807"/>
                      <a:gd name="T31" fmla="*/ 0 h 884"/>
                      <a:gd name="T32" fmla="*/ 0 w 807"/>
                      <a:gd name="T33" fmla="*/ 0 h 884"/>
                      <a:gd name="T34" fmla="*/ 0 w 807"/>
                      <a:gd name="T35" fmla="*/ 0 h 884"/>
                      <a:gd name="T36" fmla="*/ 0 w 807"/>
                      <a:gd name="T37" fmla="*/ 0 h 884"/>
                      <a:gd name="T38" fmla="*/ 0 w 807"/>
                      <a:gd name="T39" fmla="*/ 0 h 884"/>
                      <a:gd name="T40" fmla="*/ 0 w 807"/>
                      <a:gd name="T41" fmla="*/ 0 h 884"/>
                      <a:gd name="T42" fmla="*/ 0 w 807"/>
                      <a:gd name="T43" fmla="*/ 0 h 884"/>
                      <a:gd name="T44" fmla="*/ 0 w 807"/>
                      <a:gd name="T45" fmla="*/ 0 h 884"/>
                      <a:gd name="T46" fmla="*/ 0 w 807"/>
                      <a:gd name="T47" fmla="*/ 0 h 884"/>
                      <a:gd name="T48" fmla="*/ 0 w 807"/>
                      <a:gd name="T49" fmla="*/ 0 h 884"/>
                      <a:gd name="T50" fmla="*/ 0 w 807"/>
                      <a:gd name="T51" fmla="*/ 0 h 884"/>
                      <a:gd name="T52" fmla="*/ 0 w 807"/>
                      <a:gd name="T53" fmla="*/ 0 h 884"/>
                      <a:gd name="T54" fmla="*/ 0 w 807"/>
                      <a:gd name="T55" fmla="*/ 0 h 884"/>
                      <a:gd name="T56" fmla="*/ 0 w 807"/>
                      <a:gd name="T57" fmla="*/ 0 h 884"/>
                      <a:gd name="T58" fmla="*/ 0 w 807"/>
                      <a:gd name="T59" fmla="*/ 0 h 884"/>
                      <a:gd name="T60" fmla="*/ 0 w 807"/>
                      <a:gd name="T61" fmla="*/ 0 h 884"/>
                      <a:gd name="T62" fmla="*/ 0 w 807"/>
                      <a:gd name="T63" fmla="*/ 0 h 884"/>
                      <a:gd name="T64" fmla="*/ 0 w 807"/>
                      <a:gd name="T65" fmla="*/ 0 h 88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07"/>
                      <a:gd name="T100" fmla="*/ 0 h 884"/>
                      <a:gd name="T101" fmla="*/ 807 w 807"/>
                      <a:gd name="T102" fmla="*/ 884 h 88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07" h="884">
                        <a:moveTo>
                          <a:pt x="389" y="0"/>
                        </a:moveTo>
                        <a:lnTo>
                          <a:pt x="373" y="357"/>
                        </a:lnTo>
                        <a:lnTo>
                          <a:pt x="269" y="49"/>
                        </a:lnTo>
                        <a:lnTo>
                          <a:pt x="341" y="363"/>
                        </a:lnTo>
                        <a:lnTo>
                          <a:pt x="107" y="101"/>
                        </a:lnTo>
                        <a:lnTo>
                          <a:pt x="321" y="363"/>
                        </a:lnTo>
                        <a:lnTo>
                          <a:pt x="40" y="273"/>
                        </a:lnTo>
                        <a:lnTo>
                          <a:pt x="310" y="385"/>
                        </a:lnTo>
                        <a:lnTo>
                          <a:pt x="0" y="402"/>
                        </a:lnTo>
                        <a:lnTo>
                          <a:pt x="337" y="412"/>
                        </a:lnTo>
                        <a:lnTo>
                          <a:pt x="36" y="513"/>
                        </a:lnTo>
                        <a:lnTo>
                          <a:pt x="317" y="434"/>
                        </a:lnTo>
                        <a:lnTo>
                          <a:pt x="105" y="724"/>
                        </a:lnTo>
                        <a:lnTo>
                          <a:pt x="341" y="455"/>
                        </a:lnTo>
                        <a:lnTo>
                          <a:pt x="265" y="758"/>
                        </a:lnTo>
                        <a:lnTo>
                          <a:pt x="370" y="458"/>
                        </a:lnTo>
                        <a:lnTo>
                          <a:pt x="389" y="884"/>
                        </a:lnTo>
                        <a:lnTo>
                          <a:pt x="393" y="440"/>
                        </a:lnTo>
                        <a:lnTo>
                          <a:pt x="519" y="780"/>
                        </a:lnTo>
                        <a:lnTo>
                          <a:pt x="409" y="440"/>
                        </a:lnTo>
                        <a:lnTo>
                          <a:pt x="670" y="731"/>
                        </a:lnTo>
                        <a:lnTo>
                          <a:pt x="447" y="434"/>
                        </a:lnTo>
                        <a:lnTo>
                          <a:pt x="748" y="528"/>
                        </a:lnTo>
                        <a:lnTo>
                          <a:pt x="438" y="406"/>
                        </a:lnTo>
                        <a:lnTo>
                          <a:pt x="807" y="402"/>
                        </a:lnTo>
                        <a:lnTo>
                          <a:pt x="435" y="388"/>
                        </a:lnTo>
                        <a:lnTo>
                          <a:pt x="732" y="284"/>
                        </a:lnTo>
                        <a:lnTo>
                          <a:pt x="444" y="371"/>
                        </a:lnTo>
                        <a:lnTo>
                          <a:pt x="638" y="129"/>
                        </a:lnTo>
                        <a:lnTo>
                          <a:pt x="418" y="371"/>
                        </a:lnTo>
                        <a:lnTo>
                          <a:pt x="516" y="28"/>
                        </a:lnTo>
                        <a:lnTo>
                          <a:pt x="402" y="350"/>
                        </a:lnTo>
                        <a:lnTo>
                          <a:pt x="389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076" name="Freeform 66"/>
                  <p:cNvSpPr>
                    <a:spLocks/>
                  </p:cNvSpPr>
                  <p:nvPr/>
                </p:nvSpPr>
                <p:spPr bwMode="auto">
                  <a:xfrm>
                    <a:off x="3972" y="2785"/>
                    <a:ext cx="599" cy="394"/>
                  </a:xfrm>
                  <a:custGeom>
                    <a:avLst/>
                    <a:gdLst>
                      <a:gd name="T0" fmla="*/ 1 w 1197"/>
                      <a:gd name="T1" fmla="*/ 0 h 1181"/>
                      <a:gd name="T2" fmla="*/ 1 w 1197"/>
                      <a:gd name="T3" fmla="*/ 0 h 1181"/>
                      <a:gd name="T4" fmla="*/ 1 w 1197"/>
                      <a:gd name="T5" fmla="*/ 0 h 1181"/>
                      <a:gd name="T6" fmla="*/ 1 w 1197"/>
                      <a:gd name="T7" fmla="*/ 0 h 1181"/>
                      <a:gd name="T8" fmla="*/ 1 w 1197"/>
                      <a:gd name="T9" fmla="*/ 0 h 1181"/>
                      <a:gd name="T10" fmla="*/ 1 w 1197"/>
                      <a:gd name="T11" fmla="*/ 0 h 1181"/>
                      <a:gd name="T12" fmla="*/ 1 w 1197"/>
                      <a:gd name="T13" fmla="*/ 0 h 1181"/>
                      <a:gd name="T14" fmla="*/ 1 w 1197"/>
                      <a:gd name="T15" fmla="*/ 0 h 1181"/>
                      <a:gd name="T16" fmla="*/ 1 w 1197"/>
                      <a:gd name="T17" fmla="*/ 0 h 1181"/>
                      <a:gd name="T18" fmla="*/ 1 w 1197"/>
                      <a:gd name="T19" fmla="*/ 0 h 1181"/>
                      <a:gd name="T20" fmla="*/ 1 w 1197"/>
                      <a:gd name="T21" fmla="*/ 0 h 1181"/>
                      <a:gd name="T22" fmla="*/ 1 w 1197"/>
                      <a:gd name="T23" fmla="*/ 0 h 1181"/>
                      <a:gd name="T24" fmla="*/ 0 w 1197"/>
                      <a:gd name="T25" fmla="*/ 0 h 1181"/>
                      <a:gd name="T26" fmla="*/ 1 w 1197"/>
                      <a:gd name="T27" fmla="*/ 0 h 1181"/>
                      <a:gd name="T28" fmla="*/ 1 w 1197"/>
                      <a:gd name="T29" fmla="*/ 0 h 1181"/>
                      <a:gd name="T30" fmla="*/ 1 w 1197"/>
                      <a:gd name="T31" fmla="*/ 0 h 1181"/>
                      <a:gd name="T32" fmla="*/ 1 w 1197"/>
                      <a:gd name="T33" fmla="*/ 0 h 1181"/>
                      <a:gd name="T34" fmla="*/ 1 w 1197"/>
                      <a:gd name="T35" fmla="*/ 0 h 1181"/>
                      <a:gd name="T36" fmla="*/ 1 w 1197"/>
                      <a:gd name="T37" fmla="*/ 0 h 1181"/>
                      <a:gd name="T38" fmla="*/ 1 w 1197"/>
                      <a:gd name="T39" fmla="*/ 0 h 1181"/>
                      <a:gd name="T40" fmla="*/ 1 w 1197"/>
                      <a:gd name="T41" fmla="*/ 0 h 1181"/>
                      <a:gd name="T42" fmla="*/ 1 w 1197"/>
                      <a:gd name="T43" fmla="*/ 0 h 1181"/>
                      <a:gd name="T44" fmla="*/ 1 w 1197"/>
                      <a:gd name="T45" fmla="*/ 0 h 1181"/>
                      <a:gd name="T46" fmla="*/ 1 w 1197"/>
                      <a:gd name="T47" fmla="*/ 0 h 1181"/>
                      <a:gd name="T48" fmla="*/ 1 w 1197"/>
                      <a:gd name="T49" fmla="*/ 0 h 1181"/>
                      <a:gd name="T50" fmla="*/ 1 w 1197"/>
                      <a:gd name="T51" fmla="*/ 0 h 1181"/>
                      <a:gd name="T52" fmla="*/ 1 w 1197"/>
                      <a:gd name="T53" fmla="*/ 0 h 1181"/>
                      <a:gd name="T54" fmla="*/ 1 w 1197"/>
                      <a:gd name="T55" fmla="*/ 0 h 1181"/>
                      <a:gd name="T56" fmla="*/ 1 w 1197"/>
                      <a:gd name="T57" fmla="*/ 0 h 1181"/>
                      <a:gd name="T58" fmla="*/ 1 w 1197"/>
                      <a:gd name="T59" fmla="*/ 0 h 1181"/>
                      <a:gd name="T60" fmla="*/ 1 w 1197"/>
                      <a:gd name="T61" fmla="*/ 0 h 1181"/>
                      <a:gd name="T62" fmla="*/ 1 w 1197"/>
                      <a:gd name="T63" fmla="*/ 0 h 1181"/>
                      <a:gd name="T64" fmla="*/ 1 w 1197"/>
                      <a:gd name="T65" fmla="*/ 0 h 118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197"/>
                      <a:gd name="T100" fmla="*/ 0 h 1181"/>
                      <a:gd name="T101" fmla="*/ 1197 w 1197"/>
                      <a:gd name="T102" fmla="*/ 1181 h 1181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197" h="1181">
                        <a:moveTo>
                          <a:pt x="848" y="39"/>
                        </a:moveTo>
                        <a:lnTo>
                          <a:pt x="616" y="520"/>
                        </a:lnTo>
                        <a:lnTo>
                          <a:pt x="698" y="0"/>
                        </a:lnTo>
                        <a:lnTo>
                          <a:pt x="591" y="503"/>
                        </a:lnTo>
                        <a:lnTo>
                          <a:pt x="492" y="14"/>
                        </a:lnTo>
                        <a:lnTo>
                          <a:pt x="548" y="516"/>
                        </a:lnTo>
                        <a:lnTo>
                          <a:pt x="333" y="39"/>
                        </a:lnTo>
                        <a:lnTo>
                          <a:pt x="512" y="524"/>
                        </a:lnTo>
                        <a:lnTo>
                          <a:pt x="78" y="275"/>
                        </a:lnTo>
                        <a:lnTo>
                          <a:pt x="503" y="548"/>
                        </a:lnTo>
                        <a:lnTo>
                          <a:pt x="22" y="451"/>
                        </a:lnTo>
                        <a:lnTo>
                          <a:pt x="506" y="576"/>
                        </a:lnTo>
                        <a:lnTo>
                          <a:pt x="0" y="688"/>
                        </a:lnTo>
                        <a:lnTo>
                          <a:pt x="508" y="608"/>
                        </a:lnTo>
                        <a:lnTo>
                          <a:pt x="85" y="852"/>
                        </a:lnTo>
                        <a:lnTo>
                          <a:pt x="519" y="636"/>
                        </a:lnTo>
                        <a:lnTo>
                          <a:pt x="313" y="1142"/>
                        </a:lnTo>
                        <a:lnTo>
                          <a:pt x="557" y="642"/>
                        </a:lnTo>
                        <a:lnTo>
                          <a:pt x="474" y="1173"/>
                        </a:lnTo>
                        <a:lnTo>
                          <a:pt x="580" y="636"/>
                        </a:lnTo>
                        <a:lnTo>
                          <a:pt x="688" y="1142"/>
                        </a:lnTo>
                        <a:lnTo>
                          <a:pt x="604" y="617"/>
                        </a:lnTo>
                        <a:lnTo>
                          <a:pt x="858" y="1181"/>
                        </a:lnTo>
                        <a:lnTo>
                          <a:pt x="626" y="615"/>
                        </a:lnTo>
                        <a:lnTo>
                          <a:pt x="1139" y="922"/>
                        </a:lnTo>
                        <a:lnTo>
                          <a:pt x="640" y="597"/>
                        </a:lnTo>
                        <a:lnTo>
                          <a:pt x="1188" y="705"/>
                        </a:lnTo>
                        <a:lnTo>
                          <a:pt x="662" y="576"/>
                        </a:lnTo>
                        <a:lnTo>
                          <a:pt x="1197" y="468"/>
                        </a:lnTo>
                        <a:lnTo>
                          <a:pt x="652" y="555"/>
                        </a:lnTo>
                        <a:lnTo>
                          <a:pt x="1161" y="275"/>
                        </a:lnTo>
                        <a:lnTo>
                          <a:pt x="658" y="527"/>
                        </a:lnTo>
                        <a:lnTo>
                          <a:pt x="848" y="39"/>
                        </a:lnTo>
                        <a:close/>
                      </a:path>
                    </a:pathLst>
                  </a:custGeom>
                  <a:solidFill>
                    <a:srgbClr val="FF8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077" name="Freeform 67"/>
                  <p:cNvSpPr>
                    <a:spLocks/>
                  </p:cNvSpPr>
                  <p:nvPr/>
                </p:nvSpPr>
                <p:spPr bwMode="auto">
                  <a:xfrm>
                    <a:off x="4149" y="2893"/>
                    <a:ext cx="248" cy="183"/>
                  </a:xfrm>
                  <a:custGeom>
                    <a:avLst/>
                    <a:gdLst>
                      <a:gd name="T0" fmla="*/ 0 w 497"/>
                      <a:gd name="T1" fmla="*/ 0 h 548"/>
                      <a:gd name="T2" fmla="*/ 0 w 497"/>
                      <a:gd name="T3" fmla="*/ 0 h 548"/>
                      <a:gd name="T4" fmla="*/ 0 w 497"/>
                      <a:gd name="T5" fmla="*/ 0 h 548"/>
                      <a:gd name="T6" fmla="*/ 0 w 497"/>
                      <a:gd name="T7" fmla="*/ 0 h 548"/>
                      <a:gd name="T8" fmla="*/ 0 w 497"/>
                      <a:gd name="T9" fmla="*/ 0 h 548"/>
                      <a:gd name="T10" fmla="*/ 0 w 497"/>
                      <a:gd name="T11" fmla="*/ 0 h 548"/>
                      <a:gd name="T12" fmla="*/ 0 w 497"/>
                      <a:gd name="T13" fmla="*/ 0 h 548"/>
                      <a:gd name="T14" fmla="*/ 0 w 497"/>
                      <a:gd name="T15" fmla="*/ 0 h 548"/>
                      <a:gd name="T16" fmla="*/ 0 w 497"/>
                      <a:gd name="T17" fmla="*/ 0 h 548"/>
                      <a:gd name="T18" fmla="*/ 0 w 497"/>
                      <a:gd name="T19" fmla="*/ 0 h 548"/>
                      <a:gd name="T20" fmla="*/ 0 w 497"/>
                      <a:gd name="T21" fmla="*/ 0 h 548"/>
                      <a:gd name="T22" fmla="*/ 0 w 497"/>
                      <a:gd name="T23" fmla="*/ 0 h 548"/>
                      <a:gd name="T24" fmla="*/ 0 w 497"/>
                      <a:gd name="T25" fmla="*/ 0 h 548"/>
                      <a:gd name="T26" fmla="*/ 0 w 497"/>
                      <a:gd name="T27" fmla="*/ 0 h 548"/>
                      <a:gd name="T28" fmla="*/ 0 w 497"/>
                      <a:gd name="T29" fmla="*/ 0 h 548"/>
                      <a:gd name="T30" fmla="*/ 0 w 497"/>
                      <a:gd name="T31" fmla="*/ 0 h 548"/>
                      <a:gd name="T32" fmla="*/ 0 w 497"/>
                      <a:gd name="T33" fmla="*/ 0 h 548"/>
                      <a:gd name="T34" fmla="*/ 0 w 497"/>
                      <a:gd name="T35" fmla="*/ 0 h 548"/>
                      <a:gd name="T36" fmla="*/ 0 w 497"/>
                      <a:gd name="T37" fmla="*/ 0 h 548"/>
                      <a:gd name="T38" fmla="*/ 0 w 497"/>
                      <a:gd name="T39" fmla="*/ 0 h 548"/>
                      <a:gd name="T40" fmla="*/ 0 w 497"/>
                      <a:gd name="T41" fmla="*/ 0 h 548"/>
                      <a:gd name="T42" fmla="*/ 0 w 497"/>
                      <a:gd name="T43" fmla="*/ 0 h 548"/>
                      <a:gd name="T44" fmla="*/ 0 w 497"/>
                      <a:gd name="T45" fmla="*/ 0 h 548"/>
                      <a:gd name="T46" fmla="*/ 0 w 497"/>
                      <a:gd name="T47" fmla="*/ 0 h 548"/>
                      <a:gd name="T48" fmla="*/ 0 w 497"/>
                      <a:gd name="T49" fmla="*/ 0 h 548"/>
                      <a:gd name="T50" fmla="*/ 0 w 497"/>
                      <a:gd name="T51" fmla="*/ 0 h 548"/>
                      <a:gd name="T52" fmla="*/ 0 w 497"/>
                      <a:gd name="T53" fmla="*/ 0 h 548"/>
                      <a:gd name="T54" fmla="*/ 0 w 497"/>
                      <a:gd name="T55" fmla="*/ 0 h 548"/>
                      <a:gd name="T56" fmla="*/ 0 w 497"/>
                      <a:gd name="T57" fmla="*/ 0 h 548"/>
                      <a:gd name="T58" fmla="*/ 0 w 497"/>
                      <a:gd name="T59" fmla="*/ 0 h 548"/>
                      <a:gd name="T60" fmla="*/ 0 w 497"/>
                      <a:gd name="T61" fmla="*/ 0 h 548"/>
                      <a:gd name="T62" fmla="*/ 0 w 497"/>
                      <a:gd name="T63" fmla="*/ 0 h 548"/>
                      <a:gd name="T64" fmla="*/ 0 w 497"/>
                      <a:gd name="T65" fmla="*/ 0 h 54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497"/>
                      <a:gd name="T100" fmla="*/ 0 h 548"/>
                      <a:gd name="T101" fmla="*/ 497 w 497"/>
                      <a:gd name="T102" fmla="*/ 548 h 54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497" h="548">
                        <a:moveTo>
                          <a:pt x="239" y="0"/>
                        </a:moveTo>
                        <a:lnTo>
                          <a:pt x="229" y="220"/>
                        </a:lnTo>
                        <a:lnTo>
                          <a:pt x="165" y="30"/>
                        </a:lnTo>
                        <a:lnTo>
                          <a:pt x="209" y="225"/>
                        </a:lnTo>
                        <a:lnTo>
                          <a:pt x="66" y="62"/>
                        </a:lnTo>
                        <a:lnTo>
                          <a:pt x="197" y="225"/>
                        </a:lnTo>
                        <a:lnTo>
                          <a:pt x="23" y="169"/>
                        </a:lnTo>
                        <a:lnTo>
                          <a:pt x="190" y="239"/>
                        </a:lnTo>
                        <a:lnTo>
                          <a:pt x="0" y="250"/>
                        </a:lnTo>
                        <a:lnTo>
                          <a:pt x="207" y="256"/>
                        </a:lnTo>
                        <a:lnTo>
                          <a:pt x="21" y="318"/>
                        </a:lnTo>
                        <a:lnTo>
                          <a:pt x="195" y="268"/>
                        </a:lnTo>
                        <a:lnTo>
                          <a:pt x="64" y="450"/>
                        </a:lnTo>
                        <a:lnTo>
                          <a:pt x="209" y="283"/>
                        </a:lnTo>
                        <a:lnTo>
                          <a:pt x="162" y="470"/>
                        </a:lnTo>
                        <a:lnTo>
                          <a:pt x="227" y="284"/>
                        </a:lnTo>
                        <a:lnTo>
                          <a:pt x="239" y="548"/>
                        </a:lnTo>
                        <a:lnTo>
                          <a:pt x="241" y="273"/>
                        </a:lnTo>
                        <a:lnTo>
                          <a:pt x="320" y="485"/>
                        </a:lnTo>
                        <a:lnTo>
                          <a:pt x="252" y="273"/>
                        </a:lnTo>
                        <a:lnTo>
                          <a:pt x="413" y="454"/>
                        </a:lnTo>
                        <a:lnTo>
                          <a:pt x="275" y="268"/>
                        </a:lnTo>
                        <a:lnTo>
                          <a:pt x="461" y="328"/>
                        </a:lnTo>
                        <a:lnTo>
                          <a:pt x="269" y="251"/>
                        </a:lnTo>
                        <a:lnTo>
                          <a:pt x="497" y="250"/>
                        </a:lnTo>
                        <a:lnTo>
                          <a:pt x="268" y="241"/>
                        </a:lnTo>
                        <a:lnTo>
                          <a:pt x="452" y="175"/>
                        </a:lnTo>
                        <a:lnTo>
                          <a:pt x="273" y="230"/>
                        </a:lnTo>
                        <a:lnTo>
                          <a:pt x="392" y="79"/>
                        </a:lnTo>
                        <a:lnTo>
                          <a:pt x="256" y="230"/>
                        </a:lnTo>
                        <a:lnTo>
                          <a:pt x="318" y="17"/>
                        </a:lnTo>
                        <a:lnTo>
                          <a:pt x="247" y="218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FFFF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813372719"/>
      </p:ext>
    </p:extLst>
  </p:cSld>
  <p:clrMapOvr>
    <a:masterClrMapping/>
  </p:clrMapOvr>
  <p:transition spd="slow" advTm="4962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37769" cy="11320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ED6DB-D685-455E-9C2F-94D0C9771D7D}"/>
              </a:ext>
            </a:extLst>
          </p:cNvPr>
          <p:cNvSpPr txBox="1">
            <a:spLocks/>
          </p:cNvSpPr>
          <p:nvPr/>
        </p:nvSpPr>
        <p:spPr>
          <a:xfrm>
            <a:off x="1068884" y="987078"/>
            <a:ext cx="6949665" cy="16002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	Qua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cực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,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.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10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phạm</a:t>
            </a:r>
            <a:r>
              <a:rPr lang="en-US" dirty="0"/>
              <a:t> vi 10.  </a:t>
            </a:r>
            <a:r>
              <a:rPr lang="en-US" dirty="0" err="1"/>
              <a:t>Tiết</a:t>
            </a:r>
            <a:r>
              <a:rPr lang="en-US" dirty="0"/>
              <a:t> 4 “</a:t>
            </a:r>
            <a:r>
              <a:rPr lang="vi-VN" dirty="0" err="1"/>
              <a:t>Số</a:t>
            </a:r>
            <a:r>
              <a:rPr lang="vi-VN" dirty="0"/>
              <a:t> 0 trong </a:t>
            </a:r>
            <a:r>
              <a:rPr lang="vi-VN" dirty="0" err="1"/>
              <a:t>phép</a:t>
            </a:r>
            <a:r>
              <a:rPr lang="vi-VN" dirty="0"/>
              <a:t> </a:t>
            </a:r>
            <a:r>
              <a:rPr lang="vi-VN" dirty="0" err="1"/>
              <a:t>cộng</a:t>
            </a:r>
            <a:r>
              <a:rPr lang="en-US" dirty="0"/>
              <a:t>”.</a:t>
            </a:r>
            <a:r>
              <a:rPr lang="vi-VN" dirty="0"/>
              <a:t> </a:t>
            </a:r>
            <a:endParaRPr lang="en-GB" sz="3600" dirty="0">
              <a:solidFill>
                <a:srgbClr val="FF000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19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333500" y="114300"/>
            <a:ext cx="6972300" cy="685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8580" tIns="34290" rIns="68580" bIns="34290" anchor="ctr"/>
          <a:lstStyle/>
          <a:p>
            <a:pPr algn="ctr" eaLnBrk="1" hangingPunct="1">
              <a:defRPr/>
            </a:pPr>
            <a:r>
              <a:rPr lang="en-US" sz="23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Th</a:t>
            </a:r>
            <a:r>
              <a:rPr lang="vi-VN" sz="23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ứ</a:t>
            </a:r>
            <a:r>
              <a:rPr 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Ba ng</a:t>
            </a:r>
            <a:r>
              <a:rPr lang="vi-VN" sz="23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ày</a:t>
            </a:r>
            <a:r>
              <a:rPr 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12 </a:t>
            </a:r>
            <a:r>
              <a:rPr lang="en-US" sz="23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th</a:t>
            </a:r>
            <a:r>
              <a:rPr lang="vi-VN" sz="23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áng</a:t>
            </a:r>
            <a:r>
              <a:rPr 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11 n</a:t>
            </a:r>
            <a:r>
              <a:rPr lang="vi-VN" sz="23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ă</a:t>
            </a:r>
            <a:r>
              <a:rPr 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m 2024</a:t>
            </a:r>
          </a:p>
          <a:p>
            <a:pPr algn="ctr" eaLnBrk="1" hangingPunct="1">
              <a:defRPr/>
            </a:pPr>
            <a:r>
              <a:rPr lang="en-US" sz="2300" b="1" u="sng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Toán</a:t>
            </a:r>
            <a:endParaRPr lang="en-US" sz="2300" b="1" u="sng" dirty="0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1047750"/>
            <a:ext cx="8437830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 err="1">
                <a:solidFill>
                  <a:srgbClr val="C00000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Bài</a:t>
            </a:r>
            <a:r>
              <a:rPr lang="en-GB" sz="3600" b="1" dirty="0">
                <a:solidFill>
                  <a:srgbClr val="C00000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10: </a:t>
            </a:r>
            <a:r>
              <a:rPr lang="en-GB" sz="3600" b="1" dirty="0" err="1">
                <a:solidFill>
                  <a:srgbClr val="C00000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Phép</a:t>
            </a:r>
            <a:r>
              <a:rPr lang="en-GB" sz="3600" b="1" dirty="0">
                <a:solidFill>
                  <a:srgbClr val="C00000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cộng</a:t>
            </a:r>
            <a:r>
              <a:rPr lang="en-GB" sz="3600" b="1" dirty="0">
                <a:solidFill>
                  <a:srgbClr val="C00000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trong</a:t>
            </a:r>
            <a:r>
              <a:rPr lang="en-GB" sz="3600" b="1" dirty="0">
                <a:solidFill>
                  <a:srgbClr val="C00000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phạm</a:t>
            </a:r>
            <a:r>
              <a:rPr lang="en-GB" sz="3600" b="1" dirty="0">
                <a:solidFill>
                  <a:srgbClr val="C00000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vi 10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17650" y="1654634"/>
            <a:ext cx="6949665" cy="3101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 err="1">
                <a:solidFill>
                  <a:srgbClr val="FF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Tiết</a:t>
            </a:r>
            <a:r>
              <a:rPr lang="en-GB" sz="3600" dirty="0">
                <a:solidFill>
                  <a:srgbClr val="FF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4: </a:t>
            </a:r>
            <a:r>
              <a:rPr lang="en-GB" sz="3600" dirty="0" err="1">
                <a:solidFill>
                  <a:srgbClr val="FF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3600" dirty="0">
                <a:solidFill>
                  <a:srgbClr val="FF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0 </a:t>
            </a:r>
            <a:r>
              <a:rPr lang="en-GB" sz="3600" dirty="0" err="1">
                <a:solidFill>
                  <a:srgbClr val="FF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3600" dirty="0">
                <a:solidFill>
                  <a:srgbClr val="FF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phép</a:t>
            </a:r>
            <a:r>
              <a:rPr lang="en-GB" sz="3600" dirty="0">
                <a:solidFill>
                  <a:srgbClr val="FF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cộng</a:t>
            </a:r>
            <a:endParaRPr lang="en-GB" sz="3600" dirty="0">
              <a:solidFill>
                <a:srgbClr val="FF000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37769" cy="11320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52550"/>
            <a:ext cx="695325" cy="421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038350"/>
            <a:ext cx="2981325" cy="14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38350"/>
            <a:ext cx="3028951" cy="1464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92400" cy="1069292"/>
          </a:xfrm>
          <a:prstGeom prst="rect">
            <a:avLst/>
          </a:prstGeom>
        </p:spPr>
      </p:pic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3048000" y="3943350"/>
            <a:ext cx="200977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4 + 0 =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00150"/>
            <a:ext cx="681037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15" y="1085126"/>
            <a:ext cx="2466490" cy="220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085126"/>
            <a:ext cx="2362200" cy="220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37769" cy="849019"/>
          </a:xfrm>
          <a:prstGeom prst="rect">
            <a:avLst/>
          </a:prstGeom>
        </p:spPr>
      </p:pic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3048000" y="3714750"/>
            <a:ext cx="200977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0 + 2 =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F:\AAA-PDF-SGK\PNG\Bai10-KP3.png"/>
          <p:cNvPicPr>
            <a:picLocks noChangeAspect="1" noChangeArrowheads="1"/>
          </p:cNvPicPr>
          <p:nvPr/>
        </p:nvPicPr>
        <p:blipFill>
          <a:blip r:embed="rId2"/>
          <a:srcRect l="471" t="16485" r="1882" b="35636"/>
          <a:stretch>
            <a:fillRect/>
          </a:stretch>
        </p:blipFill>
        <p:spPr bwMode="auto">
          <a:xfrm>
            <a:off x="1371600" y="438150"/>
            <a:ext cx="6477000" cy="4110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1077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722"/>
            <a:ext cx="2171700" cy="60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8" y="2346722"/>
            <a:ext cx="1847852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8" y="3214688"/>
            <a:ext cx="1847852" cy="475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4093369"/>
            <a:ext cx="1847851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2346722"/>
            <a:ext cx="1757362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3214688"/>
            <a:ext cx="1757362" cy="475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4093369"/>
            <a:ext cx="1757362" cy="48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4" y="2346721"/>
            <a:ext cx="1800225" cy="496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4" y="3214688"/>
            <a:ext cx="1800225" cy="475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4093369"/>
            <a:ext cx="1866900" cy="48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8187" cy="924130"/>
          </a:xfrm>
          <a:prstGeom prst="rect">
            <a:avLst/>
          </a:prstGeom>
        </p:spPr>
      </p:pic>
      <p:pic>
        <p:nvPicPr>
          <p:cNvPr id="75" name="Picture 3" descr="F:\AAA-PDF-SGK\PNG\Bai10-HĐ3-1.png"/>
          <p:cNvPicPr>
            <a:picLocks noChangeAspect="1" noChangeArrowheads="1"/>
          </p:cNvPicPr>
          <p:nvPr/>
        </p:nvPicPr>
        <p:blipFill>
          <a:blip r:embed="rId3"/>
          <a:srcRect t="58182" b="24242"/>
          <a:stretch>
            <a:fillRect/>
          </a:stretch>
        </p:blipFill>
        <p:spPr bwMode="auto">
          <a:xfrm>
            <a:off x="0" y="2419350"/>
            <a:ext cx="8239439" cy="1873939"/>
          </a:xfrm>
          <a:prstGeom prst="rect">
            <a:avLst/>
          </a:prstGeom>
          <a:noFill/>
        </p:spPr>
      </p:pic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604924" y="2461196"/>
            <a:ext cx="259412" cy="43377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b="1" dirty="0">
              <a:latin typeface="Lato"/>
              <a:cs typeface="Lato" panose="020F0502020204030203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8097112" y="2505891"/>
            <a:ext cx="394522" cy="523059"/>
          </a:xfrm>
          <a:prstGeom prst="rect">
            <a:avLst/>
          </a:prstGeom>
          <a:noFill/>
        </p:spPr>
        <p:txBody>
          <a:bodyPr wrap="none" lIns="91403" tIns="45702" rIns="91403" bIns="45702" rtlCol="0">
            <a:spAutoFit/>
          </a:bodyPr>
          <a:lstStyle/>
          <a:p>
            <a:pPr algn="r"/>
            <a:r>
              <a:rPr lang="en-US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8102756" y="3115491"/>
            <a:ext cx="394522" cy="523059"/>
          </a:xfrm>
          <a:prstGeom prst="rect">
            <a:avLst/>
          </a:prstGeom>
          <a:noFill/>
        </p:spPr>
        <p:txBody>
          <a:bodyPr wrap="none" lIns="91403" tIns="45702" rIns="91403" bIns="45702" rtlCol="0">
            <a:spAutoFit/>
          </a:bodyPr>
          <a:lstStyle/>
          <a:p>
            <a:pPr algn="r"/>
            <a:r>
              <a:rPr lang="en-US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8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604926" y="3093178"/>
            <a:ext cx="259412" cy="43377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b="1" dirty="0">
              <a:latin typeface="Lato"/>
              <a:cs typeface="Lato" panose="020F0502020204030203" pitchFamily="34" charset="0"/>
            </a:endParaRPr>
          </a:p>
        </p:txBody>
      </p:sp>
      <p:sp>
        <p:nvSpPr>
          <p:cNvPr id="9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71600" y="2426722"/>
            <a:ext cx="533434" cy="44982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>
                <a:solidFill>
                  <a:srgbClr val="FF0000"/>
                </a:solidFill>
                <a:latin typeface="Lato"/>
                <a:cs typeface="Lato" panose="020F0502020204030203" pitchFamily="34" charset="0"/>
              </a:rPr>
              <a:t>4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8102754" y="3725091"/>
            <a:ext cx="394522" cy="523059"/>
          </a:xfrm>
          <a:prstGeom prst="rect">
            <a:avLst/>
          </a:prstGeom>
          <a:noFill/>
        </p:spPr>
        <p:txBody>
          <a:bodyPr wrap="none" lIns="91403" tIns="45702" rIns="91403" bIns="45702" rtlCol="0">
            <a:spAutoFit/>
          </a:bodyPr>
          <a:lstStyle/>
          <a:p>
            <a:pPr algn="r"/>
            <a:r>
              <a:rPr lang="en-US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066800" y="2419350"/>
            <a:ext cx="394522" cy="523059"/>
          </a:xfrm>
          <a:prstGeom prst="rect">
            <a:avLst/>
          </a:prstGeom>
          <a:noFill/>
        </p:spPr>
        <p:txBody>
          <a:bodyPr wrap="none" lIns="91403" tIns="45702" rIns="91403" bIns="45702" rtlCol="0">
            <a:spAutoFit/>
          </a:bodyPr>
          <a:lstStyle/>
          <a:p>
            <a:pPr algn="r"/>
            <a:r>
              <a:rPr lang="en-US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1094788" y="3115491"/>
            <a:ext cx="394522" cy="523059"/>
          </a:xfrm>
          <a:prstGeom prst="rect">
            <a:avLst/>
          </a:prstGeom>
          <a:noFill/>
        </p:spPr>
        <p:txBody>
          <a:bodyPr wrap="none" lIns="91403" tIns="45702" rIns="91403" bIns="45702" rtlCol="0">
            <a:spAutoFit/>
          </a:bodyPr>
          <a:lstStyle/>
          <a:p>
            <a:pPr algn="r"/>
            <a:r>
              <a:rPr lang="en-US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1094786" y="3725091"/>
            <a:ext cx="394522" cy="523059"/>
          </a:xfrm>
          <a:prstGeom prst="rect">
            <a:avLst/>
          </a:prstGeom>
          <a:noFill/>
        </p:spPr>
        <p:txBody>
          <a:bodyPr wrap="none" lIns="91403" tIns="45702" rIns="91403" bIns="45702" rtlCol="0">
            <a:spAutoFit/>
          </a:bodyPr>
          <a:lstStyle/>
          <a:p>
            <a:pPr algn="r"/>
            <a:r>
              <a:rPr lang="en-US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4587486" y="2397675"/>
            <a:ext cx="394522" cy="523059"/>
          </a:xfrm>
          <a:prstGeom prst="rect">
            <a:avLst/>
          </a:prstGeom>
          <a:noFill/>
        </p:spPr>
        <p:txBody>
          <a:bodyPr wrap="none" lIns="91403" tIns="45702" rIns="91403" bIns="45702" rtlCol="0">
            <a:spAutoFit/>
          </a:bodyPr>
          <a:lstStyle/>
          <a:p>
            <a:pPr algn="r"/>
            <a:r>
              <a:rPr lang="en-US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4593130" y="3115491"/>
            <a:ext cx="394522" cy="523059"/>
          </a:xfrm>
          <a:prstGeom prst="rect">
            <a:avLst/>
          </a:prstGeom>
          <a:noFill/>
        </p:spPr>
        <p:txBody>
          <a:bodyPr wrap="none" lIns="91403" tIns="45702" rIns="91403" bIns="45702" rtlCol="0">
            <a:spAutoFit/>
          </a:bodyPr>
          <a:lstStyle/>
          <a:p>
            <a:pPr algn="r"/>
            <a:r>
              <a:rPr lang="en-US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3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105585" y="3084308"/>
            <a:ext cx="259412" cy="43377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rPr>
              <a:t>5</a:t>
            </a:r>
          </a:p>
        </p:txBody>
      </p:sp>
      <p:sp>
        <p:nvSpPr>
          <p:cNvPr id="13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100939" y="3730805"/>
            <a:ext cx="259412" cy="43377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b="1" dirty="0">
              <a:latin typeface="Lato"/>
              <a:cs typeface="Lato" panose="020F0502020204030203" pitchFamily="34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4593128" y="3725091"/>
            <a:ext cx="394522" cy="523059"/>
          </a:xfrm>
          <a:prstGeom prst="rect">
            <a:avLst/>
          </a:prstGeom>
          <a:noFill/>
        </p:spPr>
        <p:txBody>
          <a:bodyPr wrap="none" lIns="91403" tIns="45702" rIns="91403" bIns="45702" rtlCol="0">
            <a:spAutoFit/>
          </a:bodyPr>
          <a:lstStyle/>
          <a:p>
            <a:pPr algn="r"/>
            <a:r>
              <a:rPr lang="en-US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6200" y="1809750"/>
            <a:ext cx="2466824" cy="431436"/>
          </a:xfrm>
          <a:prstGeom prst="rect">
            <a:avLst/>
          </a:prstGeom>
        </p:spPr>
        <p:txBody>
          <a:bodyPr vert="horz" lIns="68577" tIns="34288" rIns="68577" bIns="3428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Tính</a:t>
            </a:r>
            <a:r>
              <a:rPr lang="en-GB" sz="2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nhẩm</a:t>
            </a:r>
            <a:r>
              <a:rPr lang="en-GB" sz="2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71600" y="3112522"/>
            <a:ext cx="533434" cy="44982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>
                <a:solidFill>
                  <a:srgbClr val="FF0000"/>
                </a:solidFill>
                <a:latin typeface="Lato"/>
                <a:cs typeface="Lato" panose="020F0502020204030203" pitchFamily="34" charset="0"/>
              </a:rPr>
              <a:t>4</a:t>
            </a:r>
          </a:p>
        </p:txBody>
      </p:sp>
      <p:sp>
        <p:nvSpPr>
          <p:cNvPr id="7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71566" y="3798322"/>
            <a:ext cx="533434" cy="44982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>
                <a:solidFill>
                  <a:srgbClr val="FF0000"/>
                </a:solidFill>
                <a:latin typeface="Lato"/>
                <a:cs typeface="Lato" panose="020F0502020204030203" pitchFamily="34" charset="0"/>
              </a:rPr>
              <a:t>4</a:t>
            </a:r>
          </a:p>
        </p:txBody>
      </p: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876800" y="2419350"/>
            <a:ext cx="533434" cy="44982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>
                <a:solidFill>
                  <a:srgbClr val="FF0000"/>
                </a:solidFill>
                <a:latin typeface="Lato"/>
                <a:cs typeface="Lato" panose="020F0502020204030203" pitchFamily="34" charset="0"/>
              </a:rPr>
              <a:t>5</a:t>
            </a:r>
          </a:p>
        </p:txBody>
      </p:sp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876800" y="3105150"/>
            <a:ext cx="533434" cy="44982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>
                <a:solidFill>
                  <a:srgbClr val="FF0000"/>
                </a:solidFill>
                <a:latin typeface="Lato"/>
                <a:cs typeface="Lato" panose="020F0502020204030203" pitchFamily="34" charset="0"/>
              </a:rPr>
              <a:t>5</a:t>
            </a:r>
          </a:p>
        </p:txBody>
      </p: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876766" y="3714750"/>
            <a:ext cx="533434" cy="44982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>
                <a:solidFill>
                  <a:srgbClr val="FF0000"/>
                </a:solidFill>
                <a:latin typeface="Lato"/>
                <a:cs typeface="Lato" panose="020F0502020204030203" pitchFamily="34" charset="0"/>
              </a:rPr>
              <a:t>5</a:t>
            </a:r>
          </a:p>
        </p:txBody>
      </p:sp>
      <p:sp>
        <p:nvSpPr>
          <p:cNvPr id="7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05800" y="2502922"/>
            <a:ext cx="533434" cy="44982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>
                <a:solidFill>
                  <a:srgbClr val="FF0000"/>
                </a:solidFill>
                <a:latin typeface="Lato"/>
                <a:cs typeface="Lato" panose="020F0502020204030203" pitchFamily="34" charset="0"/>
              </a:rPr>
              <a:t>6</a:t>
            </a:r>
          </a:p>
        </p:txBody>
      </p:sp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05800" y="3105150"/>
            <a:ext cx="533434" cy="44982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>
                <a:solidFill>
                  <a:srgbClr val="FF0000"/>
                </a:solidFill>
                <a:latin typeface="Lato"/>
                <a:cs typeface="Lato" panose="020F0502020204030203" pitchFamily="34" charset="0"/>
              </a:rPr>
              <a:t>6</a:t>
            </a:r>
          </a:p>
        </p:txBody>
      </p: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05800" y="3722122"/>
            <a:ext cx="533434" cy="44982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>
                <a:solidFill>
                  <a:srgbClr val="FF0000"/>
                </a:solidFill>
                <a:latin typeface="Lato"/>
                <a:cs typeface="Lato" panose="020F0502020204030203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69" grpId="0"/>
      <p:bldP spid="70" grpId="0"/>
      <p:bldP spid="71" grpId="0"/>
      <p:bldP spid="72" grpId="0"/>
      <p:bldP spid="73" grpId="0"/>
      <p:bldP spid="74" grpId="0"/>
      <p:bldP spid="76" grpId="0"/>
      <p:bldP spid="7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in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0678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30"/>
          <p:cNvSpPr>
            <a:spLocks noChangeArrowheads="1" noChangeShapeType="1" noTextEdit="1"/>
          </p:cNvSpPr>
          <p:nvPr/>
        </p:nvSpPr>
        <p:spPr bwMode="auto">
          <a:xfrm>
            <a:off x="2819400" y="1657350"/>
            <a:ext cx="43434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Ôn và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96868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" descr="F:\AAA-PDF-SGK\PNG\Bai10-HĐ3-2.png"/>
          <p:cNvPicPr>
            <a:picLocks noChangeAspect="1" noChangeArrowheads="1"/>
          </p:cNvPicPr>
          <p:nvPr/>
        </p:nvPicPr>
        <p:blipFill>
          <a:blip r:embed="rId2"/>
          <a:srcRect t="74303" b="6545"/>
          <a:stretch>
            <a:fillRect/>
          </a:stretch>
        </p:blipFill>
        <p:spPr bwMode="auto">
          <a:xfrm>
            <a:off x="37163" y="1504950"/>
            <a:ext cx="9106837" cy="2257082"/>
          </a:xfrm>
          <a:prstGeom prst="rect">
            <a:avLst/>
          </a:prstGeom>
          <a:noFill/>
        </p:spPr>
      </p:pic>
      <p:sp>
        <p:nvSpPr>
          <p:cNvPr id="66" name="Rectangle 65"/>
          <p:cNvSpPr/>
          <p:nvPr/>
        </p:nvSpPr>
        <p:spPr>
          <a:xfrm>
            <a:off x="2551175" y="3105150"/>
            <a:ext cx="835737" cy="514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60" b="1" dirty="0">
                <a:solidFill>
                  <a:srgbClr val="FF0000"/>
                </a:solidFill>
                <a:latin typeface="Lato Heavy" pitchFamily="34" charset="0"/>
                <a:cs typeface="Lato Heavy" pitchFamily="34" charset="0"/>
              </a:rPr>
              <a:t>7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69848" cy="834957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52400" y="819150"/>
            <a:ext cx="1905000" cy="4314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6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 </a:t>
            </a:r>
            <a:r>
              <a:rPr lang="en-GB" sz="36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60063" y="3105150"/>
            <a:ext cx="835737" cy="514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60" b="1" dirty="0">
                <a:solidFill>
                  <a:srgbClr val="FF0000"/>
                </a:solidFill>
                <a:latin typeface="Lato Heavy" pitchFamily="34" charset="0"/>
                <a:cs typeface="Lato Heavy" pitchFamily="34" charset="0"/>
              </a:rPr>
              <a:t>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867400" y="3105150"/>
            <a:ext cx="835737" cy="514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60" b="1" dirty="0">
                <a:solidFill>
                  <a:srgbClr val="FF0000"/>
                </a:solidFill>
                <a:latin typeface="Lato Heavy" pitchFamily="34" charset="0"/>
                <a:cs typeface="Lato Heavy" pitchFamily="34" charset="0"/>
              </a:rPr>
              <a:t>7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010400" y="3124231"/>
            <a:ext cx="835737" cy="514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60" b="1" dirty="0">
                <a:solidFill>
                  <a:srgbClr val="FF0000"/>
                </a:solidFill>
                <a:latin typeface="Lato Heavy" pitchFamily="34" charset="0"/>
                <a:cs typeface="Lato Heavy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13" grpId="0"/>
      <p:bldP spid="16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899594" y="1718322"/>
            <a:ext cx="6059221" cy="2473608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422594" y="2590361"/>
            <a:ext cx="3085304" cy="62325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GIẢI LAO</a:t>
            </a:r>
            <a:endParaRPr lang="id-ID" sz="3600" b="1" kern="0" dirty="0"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79514" y="2402660"/>
            <a:ext cx="2037399" cy="828983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059834" y="1437624"/>
            <a:ext cx="2037399" cy="828983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182675" y="3422882"/>
            <a:ext cx="2037399" cy="828983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486931" y="2402660"/>
            <a:ext cx="2037399" cy="828983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2" name="Group 29"/>
          <p:cNvGrpSpPr/>
          <p:nvPr/>
        </p:nvGrpSpPr>
        <p:grpSpPr>
          <a:xfrm>
            <a:off x="4119254" y="1589917"/>
            <a:ext cx="657577" cy="252413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" name="Group 32"/>
          <p:cNvGrpSpPr/>
          <p:nvPr/>
        </p:nvGrpSpPr>
        <p:grpSpPr>
          <a:xfrm>
            <a:off x="1232372" y="2551349"/>
            <a:ext cx="615749" cy="249711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553590" y="2589228"/>
            <a:ext cx="615749" cy="250539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grpSp>
        <p:nvGrpSpPr>
          <p:cNvPr id="4" name="Group 36"/>
          <p:cNvGrpSpPr/>
          <p:nvPr/>
        </p:nvGrpSpPr>
        <p:grpSpPr>
          <a:xfrm>
            <a:off x="4257921" y="3626341"/>
            <a:ext cx="615749" cy="218291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2287" y="1728627"/>
            <a:ext cx="2254250" cy="269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673130"/>
            <a:ext cx="3687645" cy="46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5000" cy="95253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57200" y="895350"/>
            <a:ext cx="1171477" cy="431436"/>
          </a:xfrm>
          <a:prstGeom prst="rect">
            <a:avLst/>
          </a:prstGeom>
        </p:spPr>
        <p:txBody>
          <a:bodyPr vert="horz" lIns="68577" tIns="34288" rIns="68577" bIns="3428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3. </a:t>
            </a:r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123950"/>
            <a:ext cx="575239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0156"/>
            <a:ext cx="1852612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00250"/>
            <a:ext cx="561975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7" y="2078831"/>
            <a:ext cx="2595563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5" y="2078831"/>
            <a:ext cx="243840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9" y="3907631"/>
            <a:ext cx="2795587" cy="66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3367088" y="4029074"/>
          <a:ext cx="700088" cy="42148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481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4386263" y="4025502"/>
          <a:ext cx="757237" cy="42862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7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8626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5386388" y="4007643"/>
          <a:ext cx="700088" cy="42148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481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0156"/>
            <a:ext cx="1852612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89535"/>
            <a:ext cx="733425" cy="475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046685"/>
            <a:ext cx="359092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9" y="3046809"/>
            <a:ext cx="4962526" cy="1067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86" y="4329112"/>
            <a:ext cx="2647950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138486" y="4396978"/>
          <a:ext cx="700088" cy="42148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481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4112417" y="4396978"/>
          <a:ext cx="700088" cy="42148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481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5086348" y="4396978"/>
          <a:ext cx="700088" cy="42148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481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409950" cy="6929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00162"/>
            <a:ext cx="8323262" cy="150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14775"/>
            <a:ext cx="8323263" cy="1228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850357"/>
            <a:ext cx="8323262" cy="10358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cxnSp>
        <p:nvCxnSpPr>
          <p:cNvPr id="5" name="Straight Connector 4"/>
          <p:cNvCxnSpPr/>
          <p:nvPr/>
        </p:nvCxnSpPr>
        <p:spPr>
          <a:xfrm>
            <a:off x="2419350" y="3807619"/>
            <a:ext cx="1409700" cy="85725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114426" y="2550319"/>
            <a:ext cx="66674" cy="45720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619625" y="2436019"/>
            <a:ext cx="1581150" cy="64293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229225" y="2386013"/>
            <a:ext cx="1809750" cy="621506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152650" y="3736181"/>
            <a:ext cx="1524000" cy="92868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858125" y="3686175"/>
            <a:ext cx="304800" cy="892969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ai tap 4 Tim chuong cho thoAudioTextToSpeech (1)">
            <a:hlinkClick r:id="" action="ppaction://media"/>
            <a:extLst>
              <a:ext uri="{FF2B5EF4-FFF2-40B4-BE49-F238E27FC236}">
                <a16:creationId xmlns:a16="http://schemas.microsoft.com/office/drawing/2014/main" id="{EAD7FE8E-DAAF-46E9-B49D-012B111D32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0377" y="466192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19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333500" y="114300"/>
            <a:ext cx="6972300" cy="685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8580" tIns="34290" rIns="68580" bIns="34290" anchor="ctr"/>
          <a:lstStyle/>
          <a:p>
            <a:pPr algn="ctr" eaLnBrk="1" hangingPunct="1">
              <a:defRPr/>
            </a:pPr>
            <a:r>
              <a:rPr 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Th</a:t>
            </a:r>
            <a:r>
              <a:rPr lang="vi-VN" sz="23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ứ</a:t>
            </a:r>
            <a:r>
              <a:rPr 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Ba ng</a:t>
            </a:r>
            <a:r>
              <a:rPr lang="vi-VN" sz="23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ày</a:t>
            </a:r>
            <a:r>
              <a:rPr 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12 </a:t>
            </a:r>
            <a:r>
              <a:rPr lang="en-US" sz="23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th</a:t>
            </a:r>
            <a:r>
              <a:rPr lang="vi-VN" sz="23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áng</a:t>
            </a:r>
            <a:r>
              <a:rPr 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11 n</a:t>
            </a:r>
            <a:r>
              <a:rPr lang="vi-VN" sz="23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ă</a:t>
            </a:r>
            <a:r>
              <a:rPr 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m 2024</a:t>
            </a:r>
          </a:p>
          <a:p>
            <a:pPr algn="ctr" eaLnBrk="1" hangingPunct="1">
              <a:defRPr/>
            </a:pPr>
            <a:r>
              <a:rPr lang="en-US" sz="2300" b="1" u="sng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Toán</a:t>
            </a:r>
            <a:endParaRPr lang="en-US" sz="2300" b="1" u="sng" dirty="0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1047750"/>
            <a:ext cx="8437830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 err="1">
                <a:solidFill>
                  <a:srgbClr val="C00000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Bài</a:t>
            </a:r>
            <a:r>
              <a:rPr lang="en-GB" sz="3600" b="1" dirty="0">
                <a:solidFill>
                  <a:srgbClr val="C00000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10: </a:t>
            </a:r>
            <a:r>
              <a:rPr lang="en-GB" sz="3600" b="1" dirty="0" err="1">
                <a:solidFill>
                  <a:srgbClr val="C00000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Phép</a:t>
            </a:r>
            <a:r>
              <a:rPr lang="en-GB" sz="3600" b="1" dirty="0">
                <a:solidFill>
                  <a:srgbClr val="C00000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cộng</a:t>
            </a:r>
            <a:r>
              <a:rPr lang="en-GB" sz="3600" b="1" dirty="0">
                <a:solidFill>
                  <a:srgbClr val="C00000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trong</a:t>
            </a:r>
            <a:r>
              <a:rPr lang="en-GB" sz="3600" b="1" dirty="0">
                <a:solidFill>
                  <a:srgbClr val="C00000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phạm</a:t>
            </a:r>
            <a:r>
              <a:rPr lang="en-GB" sz="3600" b="1" dirty="0">
                <a:solidFill>
                  <a:srgbClr val="C00000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vi 10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17650" y="1654634"/>
            <a:ext cx="6949665" cy="3101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 err="1">
                <a:solidFill>
                  <a:srgbClr val="FF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Tiết</a:t>
            </a:r>
            <a:r>
              <a:rPr lang="en-GB" sz="3600" dirty="0">
                <a:solidFill>
                  <a:srgbClr val="FF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4: </a:t>
            </a:r>
            <a:r>
              <a:rPr lang="en-GB" sz="3600" dirty="0" err="1">
                <a:solidFill>
                  <a:srgbClr val="FF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3600" dirty="0">
                <a:solidFill>
                  <a:srgbClr val="FF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0 </a:t>
            </a:r>
            <a:r>
              <a:rPr lang="en-GB" sz="3600" dirty="0" err="1">
                <a:solidFill>
                  <a:srgbClr val="FF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3600" dirty="0">
                <a:solidFill>
                  <a:srgbClr val="FF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phép</a:t>
            </a:r>
            <a:r>
              <a:rPr lang="en-GB" sz="3600" dirty="0">
                <a:solidFill>
                  <a:srgbClr val="FF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cộng</a:t>
            </a:r>
            <a:endParaRPr lang="en-GB" sz="3600" dirty="0">
              <a:solidFill>
                <a:srgbClr val="FF000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9F3DE5-6489-4753-994E-BA66A6A73465}"/>
              </a:ext>
            </a:extLst>
          </p:cNvPr>
          <p:cNvSpPr txBox="1">
            <a:spLocks/>
          </p:cNvSpPr>
          <p:nvPr/>
        </p:nvSpPr>
        <p:spPr>
          <a:xfrm>
            <a:off x="762000" y="4752522"/>
            <a:ext cx="6949665" cy="3101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dirty="0" err="1"/>
              <a:t>Bài</a:t>
            </a:r>
            <a:r>
              <a:rPr lang="vi-VN" dirty="0"/>
              <a:t> </a:t>
            </a:r>
            <a:r>
              <a:rPr lang="vi-VN" dirty="0" err="1"/>
              <a:t>học</a:t>
            </a:r>
            <a:r>
              <a:rPr lang="vi-VN" dirty="0"/>
              <a:t> hôm nay cho em </a:t>
            </a:r>
            <a:r>
              <a:rPr lang="vi-VN" dirty="0" err="1"/>
              <a:t>biết</a:t>
            </a:r>
            <a:r>
              <a:rPr lang="vi-VN" dirty="0"/>
              <a:t> thêm </a:t>
            </a:r>
            <a:r>
              <a:rPr lang="vi-VN" dirty="0" err="1"/>
              <a:t>điều</a:t>
            </a:r>
            <a:r>
              <a:rPr lang="vi-VN" dirty="0"/>
              <a:t> </a:t>
            </a:r>
            <a:r>
              <a:rPr lang="vi-VN" dirty="0" err="1"/>
              <a:t>gì</a:t>
            </a:r>
            <a:r>
              <a:rPr lang="vi-VN" dirty="0"/>
              <a:t>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2797395" y="3744523"/>
            <a:ext cx="2925489" cy="1387823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65356" y="39537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prstClr val="white">
                    <a:lumMod val="50000"/>
                  </a:prstClr>
                </a:solidFill>
              </a:rPr>
              <a:t>1</a:t>
            </a:r>
          </a:p>
        </p:txBody>
      </p:sp>
      <p:sp>
        <p:nvSpPr>
          <p:cNvPr id="48" name="Isosceles Triangle 47"/>
          <p:cNvSpPr/>
          <p:nvPr/>
        </p:nvSpPr>
        <p:spPr>
          <a:xfrm>
            <a:off x="2028" y="3239814"/>
            <a:ext cx="4012911" cy="1903686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5-Point Star 50">
            <a:hlinkClick r:id="rId4" action="ppaction://hlinksldjump"/>
          </p:cNvPr>
          <p:cNvSpPr/>
          <p:nvPr/>
        </p:nvSpPr>
        <p:spPr>
          <a:xfrm>
            <a:off x="1282918" y="721077"/>
            <a:ext cx="459668" cy="459668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649998" y="103972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prstClr val="white">
                    <a:lumMod val="50000"/>
                  </a:prstClr>
                </a:solidFill>
              </a:rPr>
              <a:t>2</a:t>
            </a:r>
          </a:p>
        </p:txBody>
      </p:sp>
      <p:sp>
        <p:nvSpPr>
          <p:cNvPr id="53" name="5-Point Star 52">
            <a:hlinkClick r:id="rId4" action="ppaction://hlinksldjump"/>
          </p:cNvPr>
          <p:cNvSpPr/>
          <p:nvPr/>
        </p:nvSpPr>
        <p:spPr>
          <a:xfrm>
            <a:off x="2475216" y="1365435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59565" y="39184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prstClr val="white">
                    <a:lumMod val="50000"/>
                  </a:prstClr>
                </a:solidFill>
              </a:rPr>
              <a:t>5</a:t>
            </a:r>
          </a:p>
        </p:txBody>
      </p:sp>
      <p:sp>
        <p:nvSpPr>
          <p:cNvPr id="55" name="5-Point Star 54">
            <a:hlinkClick r:id="rId5" action="ppaction://hlinksldjump"/>
          </p:cNvPr>
          <p:cNvSpPr/>
          <p:nvPr/>
        </p:nvSpPr>
        <p:spPr>
          <a:xfrm>
            <a:off x="4584783" y="717549"/>
            <a:ext cx="644356" cy="644356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69132" y="1361905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prstClr val="white">
                    <a:lumMod val="50000"/>
                  </a:prstClr>
                </a:solidFill>
              </a:rPr>
              <a:t>6</a:t>
            </a:r>
          </a:p>
        </p:txBody>
      </p:sp>
      <p:sp>
        <p:nvSpPr>
          <p:cNvPr id="57" name="5-Point Star 56">
            <a:hlinkClick r:id="rId6" action="ppaction://hlinksldjump"/>
          </p:cNvPr>
          <p:cNvSpPr/>
          <p:nvPr/>
        </p:nvSpPr>
        <p:spPr>
          <a:xfrm>
            <a:off x="6694350" y="1687612"/>
            <a:ext cx="644356" cy="644356"/>
          </a:xfrm>
          <a:prstGeom prst="star5">
            <a:avLst>
              <a:gd name="adj" fmla="val 224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316529" y="209788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prstClr val="white">
                    <a:lumMod val="50000"/>
                  </a:prstClr>
                </a:solidFill>
              </a:rPr>
              <a:t>4</a:t>
            </a:r>
          </a:p>
        </p:txBody>
      </p:sp>
      <p:sp>
        <p:nvSpPr>
          <p:cNvPr id="59" name="5-Point Star 58">
            <a:hlinkClick r:id="rId7" action="ppaction://hlinksldjump"/>
          </p:cNvPr>
          <p:cNvSpPr/>
          <p:nvPr/>
        </p:nvSpPr>
        <p:spPr>
          <a:xfrm>
            <a:off x="5229139" y="2423587"/>
            <a:ext cx="469574" cy="469574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744204" y="18253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prstClr val="white">
                    <a:lumMod val="50000"/>
                  </a:prstClr>
                </a:solidFill>
              </a:rPr>
              <a:t>7</a:t>
            </a:r>
          </a:p>
        </p:txBody>
      </p:sp>
      <p:sp>
        <p:nvSpPr>
          <p:cNvPr id="61" name="5-Point Star 60">
            <a:hlinkClick r:id="rId8" action="ppaction://hlinksldjump"/>
          </p:cNvPr>
          <p:cNvSpPr/>
          <p:nvPr/>
        </p:nvSpPr>
        <p:spPr>
          <a:xfrm>
            <a:off x="7569423" y="508244"/>
            <a:ext cx="644356" cy="644356"/>
          </a:xfrm>
          <a:prstGeom prst="star5">
            <a:avLst>
              <a:gd name="adj" fmla="val 14119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63216" y="136190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prstClr val="white">
                    <a:lumMod val="50000"/>
                  </a:prstClr>
                </a:solidFill>
              </a:rPr>
              <a:t>3</a:t>
            </a:r>
          </a:p>
        </p:txBody>
      </p:sp>
      <p:sp>
        <p:nvSpPr>
          <p:cNvPr id="63" name="5-Point Star 62">
            <a:hlinkClick r:id="rId9" action="ppaction://hlinksldjump"/>
          </p:cNvPr>
          <p:cNvSpPr/>
          <p:nvPr/>
        </p:nvSpPr>
        <p:spPr>
          <a:xfrm>
            <a:off x="549523" y="1687612"/>
            <a:ext cx="322178" cy="32217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426149" y="3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prstClr val="white">
                    <a:lumMod val="50000"/>
                  </a:prstClr>
                </a:solidFill>
              </a:rPr>
              <a:t>8</a:t>
            </a:r>
          </a:p>
        </p:txBody>
      </p:sp>
      <p:sp>
        <p:nvSpPr>
          <p:cNvPr id="65" name="5-Point Star 64">
            <a:hlinkClick r:id="rId10" action="ppaction://hlinksldjump"/>
          </p:cNvPr>
          <p:cNvSpPr/>
          <p:nvPr/>
        </p:nvSpPr>
        <p:spPr>
          <a:xfrm>
            <a:off x="3377626" y="325711"/>
            <a:ext cx="391838" cy="39183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Pentagon 69">
            <a:hlinkClick r:id="" action="ppaction://noaction"/>
          </p:cNvPr>
          <p:cNvSpPr/>
          <p:nvPr/>
        </p:nvSpPr>
        <p:spPr>
          <a:xfrm flipH="1">
            <a:off x="7619328" y="4578848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black"/>
                </a:solidFill>
              </a:rPr>
              <a:t>Lala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4671" y="4179153"/>
            <a:ext cx="554792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NGÔI SAO MAY MẮN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107" y="2311440"/>
            <a:ext cx="112481" cy="99502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847" y="1002020"/>
            <a:ext cx="185738" cy="164306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876" y="1399636"/>
            <a:ext cx="154856" cy="13698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362" y="1416885"/>
            <a:ext cx="130709" cy="115628"/>
          </a:xfrm>
          <a:prstGeom prst="rect">
            <a:avLst/>
          </a:prstGeom>
        </p:spPr>
      </p:pic>
      <p:pic>
        <p:nvPicPr>
          <p:cNvPr id="2" name="cung_khoi_dong_voi_tro_choi_ngoi_sao_may_man_56d0c733-341c-4f89-96f3-56915f09e383">
            <a:hlinkClick r:id="" action="ppaction://media"/>
            <a:extLst>
              <a:ext uri="{FF2B5EF4-FFF2-40B4-BE49-F238E27FC236}">
                <a16:creationId xmlns:a16="http://schemas.microsoft.com/office/drawing/2014/main" id="{85211875-2236-4E96-8F28-FB95D9BD8C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172200" y="46582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0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/>
      <p:bldP spid="51" grpId="0" animBg="1"/>
      <p:bldP spid="51" grpId="1" animBg="1"/>
      <p:bldP spid="52" grpId="0"/>
      <p:bldP spid="53" grpId="0" animBg="1"/>
      <p:bldP spid="53" grpId="1" animBg="1"/>
      <p:bldP spid="54" grpId="0"/>
      <p:bldP spid="55" grpId="0" animBg="1"/>
      <p:bldP spid="55" grpId="1" animBg="1"/>
      <p:bldP spid="56" grpId="0"/>
      <p:bldP spid="57" grpId="0" animBg="1"/>
      <p:bldP spid="57" grpId="1" animBg="1"/>
      <p:bldP spid="58" grpId="0"/>
      <p:bldP spid="59" grpId="0" animBg="1"/>
      <p:bldP spid="59" grpId="1" animBg="1"/>
      <p:bldP spid="60" grpId="0"/>
      <p:bldP spid="61" grpId="0" animBg="1"/>
      <p:bldP spid="61" grpId="1" animBg="1"/>
      <p:bldP spid="62" grpId="0"/>
      <p:bldP spid="63" grpId="0" animBg="1"/>
      <p:bldP spid="63" grpId="1" animBg="1"/>
      <p:bldP spid="64" grpId="0"/>
      <p:bldP spid="65" grpId="0" animBg="1"/>
      <p:bldP spid="65" grpId="1" animBg="1"/>
      <p:bldP spid="7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4" y="3899817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7619328" y="4578848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276925" y="614885"/>
            <a:ext cx="4752304" cy="140636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3 + 2 =?</a:t>
            </a:r>
          </a:p>
        </p:txBody>
      </p:sp>
      <p:sp>
        <p:nvSpPr>
          <p:cNvPr id="5" name="Rectangle 4"/>
          <p:cNvSpPr/>
          <p:nvPr/>
        </p:nvSpPr>
        <p:spPr>
          <a:xfrm>
            <a:off x="1714500" y="2876056"/>
            <a:ext cx="571500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3 + 2 = 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8736" y="2260129"/>
            <a:ext cx="892654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</a:rPr>
              <a:t>Chúc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mừng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em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có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câu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trả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lời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đúng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07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4" y="3899817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7619328" y="4578848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120165" y="846703"/>
            <a:ext cx="7031864" cy="140636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tx1"/>
                </a:solidFill>
                <a:latin typeface="Calibri" panose="020F0502020204030204"/>
              </a:rPr>
              <a:t>1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+ 2 =?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2867" y="2876056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dirty="0">
                <a:solidFill>
                  <a:schemeClr val="tx1"/>
                </a:solidFill>
              </a:rPr>
              <a:t>1 + 2 =3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34860" y="2260129"/>
            <a:ext cx="207428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lắm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04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4" y="3899817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7619328" y="4578848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120165" y="846703"/>
            <a:ext cx="7031864" cy="140636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prstClr val="white"/>
                </a:solidFill>
              </a:rPr>
              <a:t>Chúc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mừng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em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được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ngôi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sao</a:t>
            </a:r>
            <a:r>
              <a:rPr lang="en-US" sz="3600" b="1" dirty="0">
                <a:solidFill>
                  <a:prstClr val="white"/>
                </a:solidFill>
              </a:rPr>
              <a:t> may </a:t>
            </a:r>
            <a:r>
              <a:rPr lang="en-US" sz="3600" b="1" dirty="0" err="1">
                <a:solidFill>
                  <a:prstClr val="white"/>
                </a:solidFill>
              </a:rPr>
              <a:t>mắn</a:t>
            </a:r>
            <a:r>
              <a:rPr lang="en-US" sz="3600" b="1" dirty="0">
                <a:solidFill>
                  <a:prstClr val="white"/>
                </a:solidFill>
              </a:rPr>
              <a:t>!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2867" y="2876056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E6D6147A-7EC2-4484-BDF2-DA5205A5EF6C}"/>
              </a:ext>
            </a:extLst>
          </p:cNvPr>
          <p:cNvSpPr/>
          <p:nvPr/>
        </p:nvSpPr>
        <p:spPr>
          <a:xfrm>
            <a:off x="132743" y="2260129"/>
            <a:ext cx="88785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srgbClr val="FF0000"/>
                </a:solidFill>
              </a:rPr>
              <a:t>Em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được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thưởng</a:t>
            </a:r>
            <a:r>
              <a:rPr lang="en-US" sz="4800" b="1" dirty="0">
                <a:solidFill>
                  <a:srgbClr val="FF0000"/>
                </a:solidFill>
              </a:rPr>
              <a:t> 1 </a:t>
            </a:r>
            <a:r>
              <a:rPr lang="en-US" sz="4800" b="1" dirty="0" err="1">
                <a:solidFill>
                  <a:srgbClr val="FF0000"/>
                </a:solidFill>
              </a:rPr>
              <a:t>chiếc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kẹo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nhé</a:t>
            </a:r>
            <a:r>
              <a:rPr lang="en-US" sz="4800" b="1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4487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1" animBg="1"/>
      <p:bldP spid="5" grpId="1" animBg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4" y="3899817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7619328" y="4578848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120165" y="846703"/>
            <a:ext cx="7031864" cy="140636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tx1"/>
                </a:solidFill>
                <a:latin typeface="Calibri" panose="020F0502020204030204"/>
              </a:rPr>
              <a:t>6 + 2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52867" y="2876056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000" b="1" dirty="0">
                <a:solidFill>
                  <a:srgbClr val="002060"/>
                </a:solidFill>
              </a:rPr>
              <a:t>6 </a:t>
            </a:r>
            <a:r>
              <a:rPr lang="en-US" sz="6000" b="1">
                <a:solidFill>
                  <a:srgbClr val="002060"/>
                </a:solidFill>
              </a:rPr>
              <a:t>+ 2 = 8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52862" y="2260129"/>
            <a:ext cx="40382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mừng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14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4" y="3899817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7619328" y="4578848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120165" y="846703"/>
            <a:ext cx="7031864" cy="140636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mừng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ngôi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may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mắn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52867" y="2876056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2743" y="2260129"/>
            <a:ext cx="88785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srgbClr val="FF0000"/>
                </a:solidFill>
              </a:rPr>
              <a:t>Em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được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thưởng</a:t>
            </a:r>
            <a:r>
              <a:rPr lang="en-US" sz="4800" b="1" dirty="0">
                <a:solidFill>
                  <a:srgbClr val="FF0000"/>
                </a:solidFill>
              </a:rPr>
              <a:t> 2 </a:t>
            </a:r>
            <a:r>
              <a:rPr lang="en-US" sz="4800" b="1" dirty="0" err="1">
                <a:solidFill>
                  <a:srgbClr val="FF0000"/>
                </a:solidFill>
              </a:rPr>
              <a:t>chiếc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kẹo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nhé</a:t>
            </a:r>
            <a:r>
              <a:rPr lang="en-US" sz="4800" b="1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7714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4" y="3899817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7619328" y="4578848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120165" y="846703"/>
            <a:ext cx="7031864" cy="140636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tx1"/>
                </a:solidFill>
                <a:latin typeface="Calibri" panose="020F0502020204030204"/>
              </a:rPr>
              <a:t>8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5400" b="1" dirty="0">
                <a:solidFill>
                  <a:schemeClr val="tx1"/>
                </a:solidFill>
                <a:latin typeface="Calibri" panose="020F0502020204030204"/>
              </a:rPr>
              <a:t>+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5400" b="1" dirty="0">
                <a:solidFill>
                  <a:schemeClr val="tx1"/>
                </a:solidFill>
                <a:latin typeface="Calibri" panose="020F0502020204030204"/>
              </a:rPr>
              <a:t>1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2867" y="2876056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schemeClr val="tx1"/>
                </a:solidFill>
              </a:rPr>
              <a:t>8 + 1 = 9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90631" y="2260129"/>
            <a:ext cx="536275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toàn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chính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7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DDAE6353-938F-4C53-B5E1-0F5595E587B4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338</Words>
  <Application>Microsoft Office PowerPoint</Application>
  <PresentationFormat>Trình chiếu Trên màn hình (16:9)</PresentationFormat>
  <Paragraphs>88</Paragraphs>
  <Slides>26</Slides>
  <Notes>3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26</vt:i4>
      </vt:variant>
    </vt:vector>
  </HeadingPairs>
  <TitlesOfParts>
    <vt:vector size="36" baseType="lpstr">
      <vt:lpstr>Microsoft YaHei</vt:lpstr>
      <vt:lpstr>Arial</vt:lpstr>
      <vt:lpstr>Calibri</vt:lpstr>
      <vt:lpstr>Calibri Light</vt:lpstr>
      <vt:lpstr>Lato</vt:lpstr>
      <vt:lpstr>Lato Heavy</vt:lpstr>
      <vt:lpstr>Times New Roman</vt:lpstr>
      <vt:lpstr>Office Theme</vt:lpstr>
      <vt:lpstr>1_Office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Administrator</cp:lastModifiedBy>
  <cp:revision>54</cp:revision>
  <dcterms:created xsi:type="dcterms:W3CDTF">2021-03-16T02:54:16Z</dcterms:created>
  <dcterms:modified xsi:type="dcterms:W3CDTF">2024-11-25T12:38:21Z</dcterms:modified>
</cp:coreProperties>
</file>