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325" r:id="rId4"/>
    <p:sldId id="393" r:id="rId5"/>
    <p:sldId id="397" r:id="rId6"/>
    <p:sldId id="330" r:id="rId7"/>
    <p:sldId id="335" r:id="rId8"/>
    <p:sldId id="341" r:id="rId9"/>
    <p:sldId id="337" r:id="rId10"/>
    <p:sldId id="329" r:id="rId11"/>
    <p:sldId id="388" r:id="rId12"/>
    <p:sldId id="390" r:id="rId13"/>
    <p:sldId id="317" r:id="rId14"/>
    <p:sldId id="359" r:id="rId15"/>
    <p:sldId id="386" r:id="rId16"/>
    <p:sldId id="298" r:id="rId17"/>
    <p:sldId id="395" r:id="rId18"/>
    <p:sldId id="392" r:id="rId19"/>
    <p:sldId id="3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5D5ED"/>
    <a:srgbClr val="13D3ED"/>
    <a:srgbClr val="5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4" autoAdjust="0"/>
    <p:restoredTop sz="93886" autoAdjust="0"/>
  </p:normalViewPr>
  <p:slideViewPr>
    <p:cSldViewPr snapToGrid="0">
      <p:cViewPr varScale="1">
        <p:scale>
          <a:sx n="63" d="100"/>
          <a:sy n="63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03FA5-8523-46C1-A888-5319EB49070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C19E7-60CD-4784-B165-8744799D2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C19E7-60CD-4784-B165-8744799D2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09A3-CCC9-4611-9585-0443CE0C9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403B3-CD0F-4D84-B926-F9B75C640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21F4A-5CC1-4E54-A3F0-03440801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AD6A-048F-489F-9468-84C6DDAA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2826-F265-4B87-9FE8-9A41C796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3A42-CC0B-4D83-9BC2-E92265DF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3EEBA-1FBC-4042-90E9-0D7003D1B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93EA-E4EA-4812-933C-A31E5BC3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3C07-8271-45B2-AC94-249C7078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953AD-0096-4679-AE3F-0CAAF10B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1468F-485D-4263-85AB-6132289A0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96789-483A-4690-B6C8-FC6FD17D6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BCFC1-20FF-4E56-B9FC-9EA1DA6D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F970-C1B3-4E1A-A8B5-BE5B9DF2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487E-715B-4A47-A1F0-C22BC8E4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4E0E-1F13-4F4F-B4F2-72FFAF0E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9C4B5-AC1C-4254-86C3-AFDADD89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1E8A5-B205-4947-8466-F1617522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CE2D-625D-4711-963A-8F14BF67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A56E-50EE-4BDE-BFB7-0944E07D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652C-B24E-44E0-9706-7B4404F7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0E36E-0228-4DBB-9D83-B3184944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F738-9C14-4BFC-A815-C3B92000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A8387-DFE0-4835-AFA2-720BAB37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4B39-9D76-4C22-A92B-B2BA42D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6EC7-8A36-478A-80B5-5607A7A6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5076-80B0-4224-9AAE-125AE704A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EEA49-004C-4913-9295-FAE3E36A6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F32BC-899D-4D42-936D-2BA30A76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D39BF-CFF3-42DD-8153-0BE376C1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A224C-4A89-4AA2-874C-D43805C4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17F6-6C56-4C1B-B554-75F261B6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3721-C04E-4A23-94DF-BD47EBF0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2FAC3-8521-4227-966D-94B615C7B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828B6-72EC-41C7-8B2E-F43D0F771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CD2CD-2797-49C6-81F4-D8DA134B8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D524B-DF16-4EC1-B0F7-CB5473CA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DD086-D155-4E10-989B-85606214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7073B-5F74-4FCF-96A8-ABE3AC8B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9D35-B212-4145-9303-2E52746D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8CB6F-073E-488F-8E7D-7710B6F3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4C109-1AEC-4DE5-9E96-1B709D81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06881-834A-4173-929D-E281B38D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E03E0-7BEC-452E-ABA5-38006143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F567E-C5E3-4E6B-BDFE-2D59405F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C17B7-0AF0-4F57-B93A-46252962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21B5-EA9D-40D5-8212-50FE91E4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F449-A272-4EC9-8093-9AFCFC2B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8925C-AF94-4071-99F3-A92ACCF52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69BE-4595-4476-8D30-B5B978CD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FE6C1-135A-487C-B15E-1D09665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D465-8D4D-43B2-8579-34EE09F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1B2D-CEAA-42DB-9CFA-AE50C7F8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C7210-25A5-4543-8EB9-2AD4CCCE0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7084B-3F1E-4DC5-A3B1-55E8C77A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33D27-F0AA-4AC6-A00E-2E783C3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AD2F4-4754-4BA7-9E44-6B1402A2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8EAA9-376C-404D-8BDD-681CA42A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73736-383B-4066-9C92-01245863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A2269-7B74-42D4-965C-6BCBD7A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71A8B-CA94-4284-92FD-4A8920BCF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F57E-9754-49F2-8660-E06A37278CE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DB7F-BC79-4B59-A04C-8A491D992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1246-410D-4FA7-99B1-D37255032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3CF6-28FA-4EA9-81D6-B8A5BC99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844495367598192069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230">
              <a:srgbClr val="FFF2CA"/>
            </a:gs>
            <a:gs pos="80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CEE0-F3EB-4DCD-B21E-CD6DAE45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78000"/>
              </a:schemeClr>
            </a:solidFill>
          </a:ln>
        </p:spPr>
        <p:txBody>
          <a:bodyPr>
            <a:normAutofit/>
          </a:bodyPr>
          <a:lstStyle/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01346-B8DE-48B5-AF71-5080B256A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s 6">
            <a:extLst>
              <a:ext uri="{FF2B5EF4-FFF2-40B4-BE49-F238E27FC236}">
                <a16:creationId xmlns:a16="http://schemas.microsoft.com/office/drawing/2014/main" id="{C321AFA9-45EC-495F-AA81-7B2DEFCC0B5F}"/>
              </a:ext>
            </a:extLst>
          </p:cNvPr>
          <p:cNvSpPr/>
          <p:nvPr/>
        </p:nvSpPr>
        <p:spPr>
          <a:xfrm>
            <a:off x="1930612" y="746760"/>
            <a:ext cx="8330776" cy="427052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Kính chào các thầy, các cô đến dự giờ</a:t>
            </a:r>
            <a:r>
              <a:rPr lang="en-US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72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587BB753-8F44-4293-8477-CA4B5DB33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9006" y="3936834"/>
            <a:ext cx="3533987" cy="750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lstStyle/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vi-VN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 </a:t>
            </a:r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  <a:r>
              <a:rPr lang="vi-VN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A5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371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0F89C40-8E6F-450A-8082-566810AC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0" y="196163"/>
            <a:ext cx="2316480" cy="8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55C1FC0-AAEE-4415-8F42-1AABD3DF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8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3765F6A-7690-46FD-B100-FFC21283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0" y="870638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C40E3A7-F1C5-45B8-9B8A-B2E8BEC9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48704"/>
            <a:ext cx="3810000" cy="43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433CAEA-D1F9-4929-B8EE-A6AD5C6B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5" y="2346961"/>
            <a:ext cx="5010150" cy="349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4E7CD05A-E7D3-4105-83A3-94692A14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6" y="1385079"/>
            <a:ext cx="5010150" cy="9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3A2F22-DA2F-465A-B099-9B76FA0842B3}"/>
              </a:ext>
            </a:extLst>
          </p:cNvPr>
          <p:cNvSpPr txBox="1"/>
          <p:nvPr/>
        </p:nvSpPr>
        <p:spPr>
          <a:xfrm>
            <a:off x="1695831" y="5844927"/>
            <a:ext cx="259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6 + 1 = </a:t>
            </a:r>
            <a:r>
              <a:rPr lang="vi-VN" sz="4000" dirty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1B7F2-320D-45C7-94C5-F289B7A40EF5}"/>
              </a:ext>
            </a:extLst>
          </p:cNvPr>
          <p:cNvSpPr txBox="1"/>
          <p:nvPr/>
        </p:nvSpPr>
        <p:spPr>
          <a:xfrm>
            <a:off x="8260082" y="5975986"/>
            <a:ext cx="295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4 + 3 = </a:t>
            </a:r>
            <a:r>
              <a:rPr lang="vi-VN" sz="4000" dirty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9A585-170A-4D91-A09B-8C57E155F721}"/>
              </a:ext>
            </a:extLst>
          </p:cNvPr>
          <p:cNvSpPr txBox="1"/>
          <p:nvPr/>
        </p:nvSpPr>
        <p:spPr>
          <a:xfrm>
            <a:off x="357131" y="1448704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a)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6C4A6E-9A8C-480A-8B1B-75309488DBBB}"/>
              </a:ext>
            </a:extLst>
          </p:cNvPr>
          <p:cNvSpPr txBox="1"/>
          <p:nvPr/>
        </p:nvSpPr>
        <p:spPr>
          <a:xfrm>
            <a:off x="6096000" y="1385078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b)</a:t>
            </a:r>
            <a:endParaRPr lang="en-US" sz="40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74000">
              <a:schemeClr val="accent2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40995-E2D8-465D-A03E-3587F250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60" y="3047088"/>
            <a:ext cx="5619616" cy="7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7EED94-3504-4D2C-9872-E2ED2D5D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24" y="0"/>
            <a:ext cx="7348728" cy="29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2537FBA-096C-470E-98B0-052EEAE0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82" y="1473511"/>
            <a:ext cx="2959170" cy="143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A464605-26D1-4650-B809-CEEBA8F2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6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57590-8F74-42FD-B610-C93C20733FB6}"/>
              </a:ext>
            </a:extLst>
          </p:cNvPr>
          <p:cNvSpPr txBox="1"/>
          <p:nvPr/>
        </p:nvSpPr>
        <p:spPr>
          <a:xfrm>
            <a:off x="39624" y="838200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a)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3A48F-0109-4066-A292-F01AC5E787FF}"/>
              </a:ext>
            </a:extLst>
          </p:cNvPr>
          <p:cNvSpPr txBox="1"/>
          <p:nvPr/>
        </p:nvSpPr>
        <p:spPr>
          <a:xfrm>
            <a:off x="0" y="3926269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b)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CBA294-11C4-47BC-ACE0-9484EDEC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1" y="3926268"/>
            <a:ext cx="5212080" cy="20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030B783-D328-4696-9949-00A55CB1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926269"/>
            <a:ext cx="5038865" cy="20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52B552E-F218-4CA9-AAC0-81ED0BC8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6020418"/>
            <a:ext cx="5431536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0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40995-E2D8-465D-A03E-3587F250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60" y="3047088"/>
            <a:ext cx="5619616" cy="7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7EED94-3504-4D2C-9872-E2ED2D5D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24" y="0"/>
            <a:ext cx="7348728" cy="29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2537FBA-096C-470E-98B0-052EEAE0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82" y="1473511"/>
            <a:ext cx="2959170" cy="143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A464605-26D1-4650-B809-CEEBA8F2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6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57590-8F74-42FD-B610-C93C20733FB6}"/>
              </a:ext>
            </a:extLst>
          </p:cNvPr>
          <p:cNvSpPr txBox="1"/>
          <p:nvPr/>
        </p:nvSpPr>
        <p:spPr>
          <a:xfrm>
            <a:off x="39624" y="838200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a)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3A48F-0109-4066-A292-F01AC5E787FF}"/>
              </a:ext>
            </a:extLst>
          </p:cNvPr>
          <p:cNvSpPr txBox="1"/>
          <p:nvPr/>
        </p:nvSpPr>
        <p:spPr>
          <a:xfrm>
            <a:off x="0" y="3926269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b)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CBA294-11C4-47BC-ACE0-9484EDEC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1" y="3926268"/>
            <a:ext cx="5212080" cy="20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030B783-D328-4696-9949-00A55CB1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926269"/>
            <a:ext cx="5038865" cy="20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52B552E-F218-4CA9-AAC0-81ED0BC8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6020418"/>
            <a:ext cx="5431536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B851C4-04F2-409E-8B74-5299432BD526}"/>
              </a:ext>
            </a:extLst>
          </p:cNvPr>
          <p:cNvSpPr/>
          <p:nvPr/>
        </p:nvSpPr>
        <p:spPr>
          <a:xfrm>
            <a:off x="5974080" y="3224513"/>
            <a:ext cx="865588" cy="45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A122F-76B0-4EA5-9E67-6B24B3ED800C}"/>
              </a:ext>
            </a:extLst>
          </p:cNvPr>
          <p:cNvSpPr/>
          <p:nvPr/>
        </p:nvSpPr>
        <p:spPr>
          <a:xfrm>
            <a:off x="8104088" y="3246184"/>
            <a:ext cx="727981" cy="45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28EE1-340C-4F8D-818E-23857E95850E}"/>
              </a:ext>
            </a:extLst>
          </p:cNvPr>
          <p:cNvSpPr/>
          <p:nvPr/>
        </p:nvSpPr>
        <p:spPr>
          <a:xfrm>
            <a:off x="5974080" y="6190859"/>
            <a:ext cx="865588" cy="45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1FDE9-0599-49AD-8F88-011DDD8A83B7}"/>
              </a:ext>
            </a:extLst>
          </p:cNvPr>
          <p:cNvSpPr/>
          <p:nvPr/>
        </p:nvSpPr>
        <p:spPr>
          <a:xfrm>
            <a:off x="7940039" y="6181339"/>
            <a:ext cx="892029" cy="45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1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2695146" y="2175009"/>
            <a:ext cx="3723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Caùc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baïn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gioûi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vo" pitchFamily="2" charset="0"/>
              </a:rPr>
              <a:t>quaù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6EF803F5-C43C-45F2-BA26-95DF1E1B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6383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D1F8262-AB79-444C-A52F-A3A1B95D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017270"/>
            <a:ext cx="117195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_to_dang_o_diem_xuat_phat_muon_ve_dich_o_to_18c8adc7-dc3a-4ee8-afd4-24994511fba7">
            <a:hlinkClick r:id="" action="ppaction://media"/>
            <a:extLst>
              <a:ext uri="{FF2B5EF4-FFF2-40B4-BE49-F238E27FC236}">
                <a16:creationId xmlns:a16="http://schemas.microsoft.com/office/drawing/2014/main" id="{550A8E73-7496-418E-87A7-4ADA3BA35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400" y="25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655F383B-A5E0-4094-B15F-12960EFA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6383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73D9359-BAE5-4FAF-9CD6-4EB0CBD2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017270"/>
            <a:ext cx="117195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5BABA-E7C1-4E4F-ADD1-C285D843DFFF}"/>
              </a:ext>
            </a:extLst>
          </p:cNvPr>
          <p:cNvSpPr txBox="1"/>
          <p:nvPr/>
        </p:nvSpPr>
        <p:spPr>
          <a:xfrm>
            <a:off x="5242560" y="1356360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18FE7E-599E-4052-96B0-7147BCDC50F7}"/>
              </a:ext>
            </a:extLst>
          </p:cNvPr>
          <p:cNvSpPr txBox="1"/>
          <p:nvPr/>
        </p:nvSpPr>
        <p:spPr>
          <a:xfrm>
            <a:off x="8275320" y="1272901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AD03EF-6D0E-4492-9D78-17534CC7E77F}"/>
              </a:ext>
            </a:extLst>
          </p:cNvPr>
          <p:cNvSpPr txBox="1"/>
          <p:nvPr/>
        </p:nvSpPr>
        <p:spPr>
          <a:xfrm rot="2010601">
            <a:off x="10947409" y="2047220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6B179-C806-4360-90E9-35DBEC4FE338}"/>
              </a:ext>
            </a:extLst>
          </p:cNvPr>
          <p:cNvSpPr txBox="1"/>
          <p:nvPr/>
        </p:nvSpPr>
        <p:spPr>
          <a:xfrm>
            <a:off x="10398769" y="3519160"/>
            <a:ext cx="5943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FC8056-D6DD-4049-9254-6F0680E85E20}"/>
              </a:ext>
            </a:extLst>
          </p:cNvPr>
          <p:cNvSpPr txBox="1"/>
          <p:nvPr/>
        </p:nvSpPr>
        <p:spPr>
          <a:xfrm>
            <a:off x="7608570" y="3493740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372F5-14CF-4F36-8AD7-91918D04FB4A}"/>
              </a:ext>
            </a:extLst>
          </p:cNvPr>
          <p:cNvSpPr txBox="1"/>
          <p:nvPr/>
        </p:nvSpPr>
        <p:spPr>
          <a:xfrm>
            <a:off x="4442460" y="3479780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DAD645-CDAF-439C-BE2C-2B6D61C121E6}"/>
              </a:ext>
            </a:extLst>
          </p:cNvPr>
          <p:cNvSpPr txBox="1"/>
          <p:nvPr/>
        </p:nvSpPr>
        <p:spPr>
          <a:xfrm rot="16200000">
            <a:off x="998220" y="3811250"/>
            <a:ext cx="6629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3E146-2FA2-41CB-9CCF-B31623E8E752}"/>
              </a:ext>
            </a:extLst>
          </p:cNvPr>
          <p:cNvSpPr txBox="1"/>
          <p:nvPr/>
        </p:nvSpPr>
        <p:spPr>
          <a:xfrm>
            <a:off x="4099560" y="5614660"/>
            <a:ext cx="533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B95636-2272-4EF6-B8C4-0DF80DCE074E}"/>
              </a:ext>
            </a:extLst>
          </p:cNvPr>
          <p:cNvSpPr txBox="1"/>
          <p:nvPr/>
        </p:nvSpPr>
        <p:spPr>
          <a:xfrm>
            <a:off x="6690360" y="5579120"/>
            <a:ext cx="701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664615-5FE7-4751-9FF2-F617FAAD9ACB}"/>
              </a:ext>
            </a:extLst>
          </p:cNvPr>
          <p:cNvSpPr txBox="1"/>
          <p:nvPr/>
        </p:nvSpPr>
        <p:spPr>
          <a:xfrm>
            <a:off x="9265920" y="5579120"/>
            <a:ext cx="701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2" y="1882916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2" y="2416315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9FC234E-0DC2-4BB3-B4CB-C64ED2425B8F}"/>
              </a:ext>
            </a:extLst>
          </p:cNvPr>
          <p:cNvSpPr txBox="1"/>
          <p:nvPr/>
        </p:nvSpPr>
        <p:spPr>
          <a:xfrm>
            <a:off x="5337517" y="872761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Toaùn</a:t>
            </a:r>
            <a:endParaRPr lang="en-US" sz="4000" u="sng" dirty="0"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23EAA5-3ED3-40E2-94F5-1631BE05E374}"/>
              </a:ext>
            </a:extLst>
          </p:cNvPr>
          <p:cNvSpPr txBox="1"/>
          <p:nvPr/>
        </p:nvSpPr>
        <p:spPr>
          <a:xfrm>
            <a:off x="1291774" y="189697"/>
            <a:ext cx="10339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Thöù</a:t>
            </a:r>
            <a:r>
              <a:rPr lang="vi-VN" sz="4400" dirty="0">
                <a:latin typeface="VNI-Avo" pitchFamily="2" charset="0"/>
              </a:rPr>
              <a:t> Hai </a:t>
            </a:r>
            <a:r>
              <a:rPr lang="en-US" sz="4400" dirty="0" err="1">
                <a:latin typeface="VNI-Avo" pitchFamily="2" charset="0"/>
              </a:rPr>
              <a:t>ngaøy</a:t>
            </a:r>
            <a:r>
              <a:rPr lang="vi-VN" sz="4400" dirty="0">
                <a:latin typeface="VNI-Avo" pitchFamily="2" charset="0"/>
              </a:rPr>
              <a:t> 11 </a:t>
            </a:r>
            <a:r>
              <a:rPr lang="en-US" sz="4400" dirty="0" err="1">
                <a:latin typeface="VNI-Avo" pitchFamily="2" charset="0"/>
              </a:rPr>
              <a:t>thaùng</a:t>
            </a:r>
            <a:r>
              <a:rPr lang="vi-VN" sz="4400" dirty="0">
                <a:latin typeface="VNI-Avo" pitchFamily="2" charset="0"/>
              </a:rPr>
              <a:t> 1</a:t>
            </a:r>
            <a:r>
              <a:rPr lang="en-US" sz="4400" dirty="0">
                <a:latin typeface="VNI-Avo" pitchFamily="2" charset="0"/>
              </a:rPr>
              <a:t>1</a:t>
            </a:r>
            <a:r>
              <a:rPr lang="vi-VN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naêm</a:t>
            </a:r>
            <a:r>
              <a:rPr lang="en-US" sz="4400" dirty="0">
                <a:latin typeface="VNI-Avo" pitchFamily="2" charset="0"/>
              </a:rPr>
              <a:t>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71B52-E1FD-4579-B5AA-19AE32B0519F}"/>
              </a:ext>
            </a:extLst>
          </p:cNvPr>
          <p:cNvSpPr txBox="1"/>
          <p:nvPr/>
        </p:nvSpPr>
        <p:spPr>
          <a:xfrm>
            <a:off x="1291774" y="1562654"/>
            <a:ext cx="103393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Baøi 10</a:t>
            </a:r>
            <a:r>
              <a:rPr lang="vi-VN" sz="4000" dirty="0">
                <a:latin typeface="VNI-Avo" pitchFamily="2" charset="0"/>
              </a:rPr>
              <a:t>: </a:t>
            </a:r>
            <a:r>
              <a:rPr lang="vi-VN" sz="3600" dirty="0">
                <a:solidFill>
                  <a:srgbClr val="0000CC"/>
                </a:solidFill>
                <a:latin typeface="VNI-Avo" pitchFamily="2" charset="0"/>
              </a:rPr>
              <a:t>Pheùp coäng trong phaïm vi 10 </a:t>
            </a:r>
            <a:r>
              <a:rPr lang="vi-VN" sz="3600" dirty="0">
                <a:latin typeface="VNI-Avo" pitchFamily="2" charset="0"/>
              </a:rPr>
              <a:t>( tiết 3) </a:t>
            </a:r>
            <a:endParaRPr lang="en-US" sz="3600" dirty="0"/>
          </a:p>
          <a:p>
            <a:r>
              <a:rPr lang="vi-VN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1F40440-F999-4A58-992F-95B1B629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35" y="2502992"/>
            <a:ext cx="3486149" cy="8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9803D-23FE-4E41-80BC-E7EEC9346E49}"/>
              </a:ext>
            </a:extLst>
          </p:cNvPr>
          <p:cNvSpPr txBox="1"/>
          <p:nvPr/>
        </p:nvSpPr>
        <p:spPr>
          <a:xfrm>
            <a:off x="3080009" y="3532423"/>
            <a:ext cx="697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VNI-Avo" pitchFamily="2" charset="0"/>
              </a:rPr>
              <a:t>Theâm vaøo thì baèng maáy?</a:t>
            </a:r>
            <a:endParaRPr lang="en-US" sz="4000" dirty="0">
              <a:solidFill>
                <a:srgbClr val="C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9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5">
                <a:lumMod val="5000"/>
                <a:lumOff val="95000"/>
              </a:schemeClr>
            </a:gs>
            <a:gs pos="52000">
              <a:schemeClr val="accent5">
                <a:lumMod val="45000"/>
                <a:lumOff val="55000"/>
              </a:schemeClr>
            </a:gs>
            <a:gs pos="69000">
              <a:schemeClr val="accent5">
                <a:lumMod val="45000"/>
                <a:lumOff val="55000"/>
              </a:schemeClr>
            </a:gs>
            <a:gs pos="77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ộp quà vuông trụ G4999">
            <a:extLst>
              <a:ext uri="{FF2B5EF4-FFF2-40B4-BE49-F238E27FC236}">
                <a16:creationId xmlns:a16="http://schemas.microsoft.com/office/drawing/2014/main" id="{8FC2CA71-9B2B-4DEE-AED1-F83128684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9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AutoShape 4" descr="Hộp quà vuông trụ G4999">
            <a:extLst>
              <a:ext uri="{FF2B5EF4-FFF2-40B4-BE49-F238E27FC236}">
                <a16:creationId xmlns:a16="http://schemas.microsoft.com/office/drawing/2014/main" id="{53D22E61-D524-4522-9E7A-0B24F4EF9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4188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991E6-0E6C-442E-B96B-1DD80079D89C}"/>
              </a:ext>
            </a:extLst>
          </p:cNvPr>
          <p:cNvGrpSpPr>
            <a:grpSpLocks/>
          </p:cNvGrpSpPr>
          <p:nvPr/>
        </p:nvGrpSpPr>
        <p:grpSpPr bwMode="auto">
          <a:xfrm>
            <a:off x="3494089" y="515939"/>
            <a:ext cx="2535237" cy="2549525"/>
            <a:chOff x="-441498" y="439128"/>
            <a:chExt cx="3379797" cy="2549064"/>
          </a:xfrm>
        </p:grpSpPr>
        <p:pic>
          <p:nvPicPr>
            <p:cNvPr id="7186" name="Picture 5" descr="D:\hop-3-800x800.jpg">
              <a:extLst>
                <a:ext uri="{FF2B5EF4-FFF2-40B4-BE49-F238E27FC236}">
                  <a16:creationId xmlns:a16="http://schemas.microsoft.com/office/drawing/2014/main" id="{DA4CE0C3-ED0B-4237-BBB4-BCCD9291B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498" y="439128"/>
              <a:ext cx="2461500" cy="24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TextBox 3">
              <a:extLst>
                <a:ext uri="{FF2B5EF4-FFF2-40B4-BE49-F238E27FC236}">
                  <a16:creationId xmlns:a16="http://schemas.microsoft.com/office/drawing/2014/main" id="{D79AEFB7-3E1E-42CD-A717-17506ACE1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666" y="1787863"/>
              <a:ext cx="8986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0D6C8D-B27D-4906-AF6D-15864F53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9" y="1778000"/>
            <a:ext cx="4046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2 + 7 = ? 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1F5878-F12A-465F-8CAC-20678AE2E288}"/>
              </a:ext>
            </a:extLst>
          </p:cNvPr>
          <p:cNvGrpSpPr>
            <a:grpSpLocks/>
          </p:cNvGrpSpPr>
          <p:nvPr/>
        </p:nvGrpSpPr>
        <p:grpSpPr bwMode="auto">
          <a:xfrm>
            <a:off x="7158038" y="704851"/>
            <a:ext cx="2520950" cy="2462213"/>
            <a:chOff x="-1326379" y="645600"/>
            <a:chExt cx="3360134" cy="2461501"/>
          </a:xfrm>
        </p:grpSpPr>
        <p:pic>
          <p:nvPicPr>
            <p:cNvPr id="7184" name="Picture 5" descr="D:\hop-3-800x800.jpg">
              <a:extLst>
                <a:ext uri="{FF2B5EF4-FFF2-40B4-BE49-F238E27FC236}">
                  <a16:creationId xmlns:a16="http://schemas.microsoft.com/office/drawing/2014/main" id="{E3D62A4F-13A7-4AC6-96A6-1CBE26A28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6379" y="645600"/>
              <a:ext cx="2461501" cy="24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Box 9">
              <a:extLst>
                <a:ext uri="{FF2B5EF4-FFF2-40B4-BE49-F238E27FC236}">
                  <a16:creationId xmlns:a16="http://schemas.microsoft.com/office/drawing/2014/main" id="{5D66D44E-0FA2-42DF-AF6D-C325A5F15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122" y="1876351"/>
              <a:ext cx="8986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5051C-C816-494B-90D7-AFE674AC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9" y="1811339"/>
            <a:ext cx="3049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4 + 6 = ?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1EE3F4-6C9B-49F9-B7DC-120F52DEE24B}"/>
              </a:ext>
            </a:extLst>
          </p:cNvPr>
          <p:cNvGrpSpPr>
            <a:grpSpLocks/>
          </p:cNvGrpSpPr>
          <p:nvPr/>
        </p:nvGrpSpPr>
        <p:grpSpPr bwMode="auto">
          <a:xfrm>
            <a:off x="3328988" y="3505201"/>
            <a:ext cx="2519362" cy="2462213"/>
            <a:chOff x="-1326379" y="645600"/>
            <a:chExt cx="3360134" cy="2461501"/>
          </a:xfrm>
        </p:grpSpPr>
        <p:pic>
          <p:nvPicPr>
            <p:cNvPr id="7182" name="Picture 5" descr="D:\hop-3-800x800.jpg">
              <a:extLst>
                <a:ext uri="{FF2B5EF4-FFF2-40B4-BE49-F238E27FC236}">
                  <a16:creationId xmlns:a16="http://schemas.microsoft.com/office/drawing/2014/main" id="{6A8F3AF6-1197-4229-B429-AA3823BB3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6379" y="645600"/>
              <a:ext cx="2461501" cy="24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Box 17">
              <a:extLst>
                <a:ext uri="{FF2B5EF4-FFF2-40B4-BE49-F238E27FC236}">
                  <a16:creationId xmlns:a16="http://schemas.microsoft.com/office/drawing/2014/main" id="{68390788-4D54-4A2A-B115-055B893C3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122" y="1876351"/>
              <a:ext cx="8986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BF8B58-E8B1-4ACF-A61A-87D6521F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4" y="4953000"/>
            <a:ext cx="38687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1 + 9 = ?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FA1795-5364-409A-AD84-6528CFAC2AAA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3546476"/>
            <a:ext cx="2519362" cy="2460625"/>
            <a:chOff x="-1326379" y="645600"/>
            <a:chExt cx="3360134" cy="2461501"/>
          </a:xfrm>
        </p:grpSpPr>
        <p:pic>
          <p:nvPicPr>
            <p:cNvPr id="7180" name="Picture 5" descr="D:\hop-3-800x800.jpg">
              <a:extLst>
                <a:ext uri="{FF2B5EF4-FFF2-40B4-BE49-F238E27FC236}">
                  <a16:creationId xmlns:a16="http://schemas.microsoft.com/office/drawing/2014/main" id="{CE6DEE4A-834E-4985-81EB-770EF0291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6379" y="645600"/>
              <a:ext cx="2461501" cy="24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Box 21">
              <a:extLst>
                <a:ext uri="{FF2B5EF4-FFF2-40B4-BE49-F238E27FC236}">
                  <a16:creationId xmlns:a16="http://schemas.microsoft.com/office/drawing/2014/main" id="{8DE298CE-CD7C-4ED5-976C-3D234F672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122" y="1876351"/>
              <a:ext cx="8986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anose="020B7200000000000000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F416E17-638E-4C7A-9E20-532257C8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6" y="4914900"/>
            <a:ext cx="3521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3 + 3 = ?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2B3AD-BF53-410C-89CC-28AB4A3F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127" y="1814992"/>
            <a:ext cx="3167121" cy="76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2 + 7 = 9 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EE6BBB-807F-4FCE-918F-91C2C269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897" y="5014458"/>
            <a:ext cx="2639104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3 + 3 = 6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B08DCF-098A-4395-AD6B-8EB5AEDF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96" y="1766359"/>
            <a:ext cx="3019106" cy="7699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4 + 6 = 10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8335C-D78F-4E38-B186-F944615B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4" y="4989992"/>
            <a:ext cx="3175909" cy="76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FF"/>
                </a:solidFill>
                <a:latin typeface="VNI-Avo" pitchFamily="2" charset="0"/>
              </a:rPr>
              <a:t>1 + 9 </a:t>
            </a:r>
            <a:r>
              <a:rPr lang="vi-VN" altLang="en-US" sz="4400" b="1">
                <a:solidFill>
                  <a:srgbClr val="FF00FF"/>
                </a:solidFill>
                <a:latin typeface="VNI-Avo" pitchFamily="2" charset="0"/>
              </a:rPr>
              <a:t>= 10</a:t>
            </a:r>
            <a:endParaRPr lang="en-US" altLang="en-US" sz="4400" b="1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/>
      <p:bldP spid="23" grpId="0"/>
      <p:bldP spid="21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6">
            <a:extLst>
              <a:ext uri="{FF2B5EF4-FFF2-40B4-BE49-F238E27FC236}">
                <a16:creationId xmlns:a16="http://schemas.microsoft.com/office/drawing/2014/main" id="{5A0F739A-AEC4-48DE-94D6-99DBD14FF04D}"/>
              </a:ext>
            </a:extLst>
          </p:cNvPr>
          <p:cNvSpPr/>
          <p:nvPr/>
        </p:nvSpPr>
        <p:spPr>
          <a:xfrm>
            <a:off x="1904853" y="2180249"/>
            <a:ext cx="8382293" cy="464875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9935715"/>
              </a:avLst>
            </a:prstTxWarp>
            <a:spAutoFit/>
          </a:bodyPr>
          <a:lstStyle/>
          <a:p>
            <a:pPr algn="ctr"/>
            <a:r>
              <a:rPr lang="vi-VN" sz="72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Tập thể lớp 1A5 </a:t>
            </a:r>
            <a:endParaRPr lang="en-US" altLang="zh-CN" sz="72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6" name="WordArt 7">
            <a:extLst>
              <a:ext uri="{FF2B5EF4-FFF2-40B4-BE49-F238E27FC236}">
                <a16:creationId xmlns:a16="http://schemas.microsoft.com/office/drawing/2014/main" id="{1EA86F86-6DB0-4396-B6FD-C723D8C96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306" y="4129133"/>
            <a:ext cx="10601306" cy="750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Kính chúc các thầy, các cô luôn mạnh khỏe!</a:t>
            </a:r>
            <a:endParaRPr lang="en-US" altLang="zh-CN" sz="48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8E679-57DB-45B4-AE73-F3ED3A4E5026}"/>
              </a:ext>
            </a:extLst>
          </p:cNvPr>
          <p:cNvSpPr/>
          <p:nvPr/>
        </p:nvSpPr>
        <p:spPr>
          <a:xfrm>
            <a:off x="0" y="0"/>
            <a:ext cx="12192000" cy="6829008"/>
          </a:xfrm>
          <a:prstGeom prst="rect">
            <a:avLst/>
          </a:prstGeom>
          <a:solidFill>
            <a:schemeClr val="accent2">
              <a:lumMod val="20000"/>
              <a:lumOff val="80000"/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641C03-2F59-4895-85B0-42EA9862BB3F}"/>
              </a:ext>
            </a:extLst>
          </p:cNvPr>
          <p:cNvSpPr txBox="1"/>
          <p:nvPr/>
        </p:nvSpPr>
        <p:spPr>
          <a:xfrm>
            <a:off x="5143729" y="1293033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Toaùn</a:t>
            </a:r>
            <a:endParaRPr lang="en-US" sz="4000" u="sng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80EEF-FB6E-4D88-BED7-66353235F5B7}"/>
              </a:ext>
            </a:extLst>
          </p:cNvPr>
          <p:cNvSpPr txBox="1"/>
          <p:nvPr/>
        </p:nvSpPr>
        <p:spPr>
          <a:xfrm>
            <a:off x="1621301" y="405199"/>
            <a:ext cx="950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Thöù</a:t>
            </a:r>
            <a:r>
              <a:rPr lang="vi-VN" sz="4000" dirty="0">
                <a:latin typeface="VNI-Avo" pitchFamily="2" charset="0"/>
              </a:rPr>
              <a:t> Hai </a:t>
            </a:r>
            <a:r>
              <a:rPr lang="en-US" sz="4000" dirty="0" err="1">
                <a:latin typeface="VNI-Avo" pitchFamily="2" charset="0"/>
              </a:rPr>
              <a:t>ngaøy</a:t>
            </a:r>
            <a:r>
              <a:rPr lang="vi-VN" sz="4000" dirty="0">
                <a:latin typeface="VNI-Avo" pitchFamily="2" charset="0"/>
              </a:rPr>
              <a:t> 11 </a:t>
            </a:r>
            <a:r>
              <a:rPr lang="en-US" sz="4000" dirty="0" err="1">
                <a:latin typeface="VNI-Avo" pitchFamily="2" charset="0"/>
              </a:rPr>
              <a:t>thaùng</a:t>
            </a:r>
            <a:r>
              <a:rPr lang="vi-VN" sz="4000" dirty="0">
                <a:latin typeface="VNI-Avo" pitchFamily="2" charset="0"/>
              </a:rPr>
              <a:t> 1</a:t>
            </a:r>
            <a:r>
              <a:rPr lang="en-US" sz="4000" dirty="0">
                <a:latin typeface="VNI-Avo" pitchFamily="2" charset="0"/>
              </a:rPr>
              <a:t>1</a:t>
            </a:r>
            <a:r>
              <a:rPr lang="vi-VN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naêm</a:t>
            </a:r>
            <a:r>
              <a:rPr lang="en-US" sz="4000" dirty="0">
                <a:latin typeface="VNI-Avo" pitchFamily="2" charset="0"/>
              </a:rPr>
              <a:t>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26400" y="4724401"/>
            <a:ext cx="3759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s-ES_tradnl" sz="5400" b="1">
                <a:solidFill>
                  <a:srgbClr val="000000"/>
                </a:solidFill>
                <a:latin typeface="UTM Avo"/>
              </a:rPr>
              <a:t>gửi</a:t>
            </a:r>
            <a:endParaRPr lang="es-ES" sz="5400" b="1">
              <a:solidFill>
                <a:srgbClr val="000000"/>
              </a:solidFill>
              <a:latin typeface="UTM Avo"/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887413"/>
            <a:ext cx="1219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26400" y="4697415"/>
            <a:ext cx="3759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vi-VN" sz="5400" b="1" dirty="0">
                <a:solidFill>
                  <a:srgbClr val="000000"/>
                </a:solidFill>
                <a:latin typeface="VNI-Avo" pitchFamily="2" charset="0"/>
              </a:rPr>
              <a:t>1 + 2 = ?</a:t>
            </a:r>
            <a:endParaRPr lang="es-ES" sz="54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297333" y="4670428"/>
            <a:ext cx="3217333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vi-VN" sz="5400" b="1" dirty="0">
                <a:solidFill>
                  <a:srgbClr val="000000"/>
                </a:solidFill>
                <a:latin typeface="VNI-Avo" pitchFamily="2" charset="0"/>
              </a:rPr>
              <a:t>3 + 1 = ?</a:t>
            </a:r>
            <a:endParaRPr lang="es-ES" sz="54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97333" y="4679001"/>
            <a:ext cx="358986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vi-VN" sz="5400" b="1" dirty="0">
                <a:solidFill>
                  <a:srgbClr val="000000"/>
                </a:solidFill>
                <a:latin typeface="VNI-Avo" pitchFamily="2" charset="0"/>
              </a:rPr>
              <a:t>2 + 4 = ?</a:t>
            </a:r>
            <a:endParaRPr lang="es-ES" sz="54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82161" y="4732384"/>
            <a:ext cx="3556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vi-VN" sz="4800" b="1" dirty="0">
                <a:solidFill>
                  <a:srgbClr val="000000"/>
                </a:solidFill>
                <a:latin typeface="VNI-Avo" pitchFamily="2" charset="0"/>
              </a:rPr>
              <a:t>1 + 5 = ?</a:t>
            </a:r>
            <a:endParaRPr lang="es-ES" sz="48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49894" y="4743653"/>
            <a:ext cx="342053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vi-VN" sz="4800" b="1" dirty="0">
                <a:solidFill>
                  <a:srgbClr val="000000"/>
                </a:solidFill>
                <a:latin typeface="VNI-Avo" pitchFamily="2" charset="0"/>
              </a:rPr>
              <a:t>2 + 3 = ?</a:t>
            </a:r>
            <a:endParaRPr lang="es-ES" sz="4800" b="1" dirty="0">
              <a:solidFill>
                <a:srgbClr val="000000"/>
              </a:solidFill>
              <a:latin typeface="VNI-Avo" pitchFamily="2" charset="0"/>
            </a:endParaRPr>
          </a:p>
        </p:txBody>
      </p:sp>
      <p:pic>
        <p:nvPicPr>
          <p:cNvPr id="41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0414"/>
            <a:ext cx="4023784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772835" y="1173828"/>
            <a:ext cx="1555749" cy="1049337"/>
            <a:chOff x="2341807" y="722423"/>
            <a:chExt cx="1167507" cy="1048431"/>
          </a:xfrm>
        </p:grpSpPr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6463" y="722423"/>
              <a:ext cx="994367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/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1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366684" y="3144838"/>
            <a:ext cx="1358900" cy="1047750"/>
            <a:chOff x="5632842" y="2105111"/>
            <a:chExt cx="1167507" cy="1048431"/>
          </a:xfrm>
        </p:grpSpPr>
        <p:pic>
          <p:nvPicPr>
            <p:cNvPr id="12" name="Picture 11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397" y="2105111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/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2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03301" y="2838450"/>
            <a:ext cx="977900" cy="1049338"/>
            <a:chOff x="1559230" y="2459387"/>
            <a:chExt cx="1167507" cy="1048431"/>
          </a:xfrm>
        </p:grpSpPr>
        <p:pic>
          <p:nvPicPr>
            <p:cNvPr id="15" name="Picture 14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786" y="2459387"/>
              <a:ext cx="994601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/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3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40251" y="1436688"/>
            <a:ext cx="1039875" cy="1047750"/>
            <a:chOff x="1559230" y="2459387"/>
            <a:chExt cx="1167507" cy="1048431"/>
          </a:xfrm>
        </p:grpSpPr>
        <p:pic>
          <p:nvPicPr>
            <p:cNvPr id="18" name="Picture 17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886" y="2459387"/>
              <a:ext cx="994367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/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4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110490" y="2013622"/>
            <a:ext cx="1557867" cy="1539096"/>
            <a:chOff x="1510940" y="2459387"/>
            <a:chExt cx="1167507" cy="1071088"/>
          </a:xfrm>
        </p:grpSpPr>
        <p:pic>
          <p:nvPicPr>
            <p:cNvPr id="21" name="Picture 20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786" y="2459387"/>
              <a:ext cx="994601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/>
            </p:cNvPr>
            <p:cNvSpPr txBox="1"/>
            <p:nvPr/>
          </p:nvSpPr>
          <p:spPr>
            <a:xfrm>
              <a:off x="1510940" y="2761036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5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9186333" y="1951038"/>
            <a:ext cx="1320800" cy="102711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12" name="TextBox 31"/>
          <p:cNvSpPr txBox="1">
            <a:spLocks noChangeArrowheads="1"/>
          </p:cNvSpPr>
          <p:nvPr/>
        </p:nvSpPr>
        <p:spPr bwMode="auto">
          <a:xfrm>
            <a:off x="0" y="69222"/>
            <a:ext cx="242993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262626"/>
                </a:solidFill>
                <a:latin typeface="UTM Avo"/>
              </a:rPr>
              <a:t>Khởi</a:t>
            </a:r>
            <a:r>
              <a:rPr lang="en-US" sz="4000" dirty="0">
                <a:solidFill>
                  <a:srgbClr val="262626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srgbClr val="262626"/>
                </a:solidFill>
                <a:latin typeface="UTM Avo"/>
              </a:rPr>
              <a:t>động</a:t>
            </a:r>
            <a:endParaRPr lang="en-US" sz="4000" dirty="0">
              <a:solidFill>
                <a:srgbClr val="262626"/>
              </a:solidFill>
              <a:latin typeface="UTM Avo"/>
            </a:endParaRPr>
          </a:p>
        </p:txBody>
      </p:sp>
      <p:pic>
        <p:nvPicPr>
          <p:cNvPr id="4113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0" y="498476"/>
            <a:ext cx="64981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0" y="1192213"/>
            <a:ext cx="64981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0" y="1717676"/>
            <a:ext cx="64981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187576"/>
            <a:ext cx="649816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733" y="2674938"/>
            <a:ext cx="64981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Tieng-tinh-tinh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733" y="3167063"/>
            <a:ext cx="64981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B5E14-C096-49F3-929B-598F41C7017C}"/>
              </a:ext>
            </a:extLst>
          </p:cNvPr>
          <p:cNvSpPr txBox="1"/>
          <p:nvPr/>
        </p:nvSpPr>
        <p:spPr>
          <a:xfrm>
            <a:off x="5143729" y="1293033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Toaùn</a:t>
            </a:r>
            <a:endParaRPr lang="en-US" sz="4000" u="sng" dirty="0"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B6F35-06D4-46B6-950F-8DEE1FDFD0DE}"/>
              </a:ext>
            </a:extLst>
          </p:cNvPr>
          <p:cNvSpPr txBox="1"/>
          <p:nvPr/>
        </p:nvSpPr>
        <p:spPr>
          <a:xfrm>
            <a:off x="1621301" y="405199"/>
            <a:ext cx="950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Thöù</a:t>
            </a:r>
            <a:r>
              <a:rPr lang="vi-VN" sz="4000" dirty="0">
                <a:latin typeface="VNI-Avo" pitchFamily="2" charset="0"/>
              </a:rPr>
              <a:t> Hai </a:t>
            </a:r>
            <a:r>
              <a:rPr lang="en-US" sz="4000" dirty="0" err="1">
                <a:latin typeface="VNI-Avo" pitchFamily="2" charset="0"/>
              </a:rPr>
              <a:t>ngaøy</a:t>
            </a:r>
            <a:r>
              <a:rPr lang="vi-VN" sz="4000" dirty="0">
                <a:latin typeface="VNI-Avo" pitchFamily="2" charset="0"/>
              </a:rPr>
              <a:t> 11 </a:t>
            </a:r>
            <a:r>
              <a:rPr lang="en-US" sz="4000" dirty="0" err="1">
                <a:latin typeface="VNI-Avo" pitchFamily="2" charset="0"/>
              </a:rPr>
              <a:t>thaùng</a:t>
            </a:r>
            <a:r>
              <a:rPr lang="vi-VN" sz="4000" dirty="0">
                <a:latin typeface="VNI-Avo" pitchFamily="2" charset="0"/>
              </a:rPr>
              <a:t> 1</a:t>
            </a:r>
            <a:r>
              <a:rPr lang="en-US" sz="4000" dirty="0">
                <a:latin typeface="VNI-Avo" pitchFamily="2" charset="0"/>
              </a:rPr>
              <a:t>1</a:t>
            </a:r>
            <a:r>
              <a:rPr lang="vi-VN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naêm</a:t>
            </a:r>
            <a:r>
              <a:rPr lang="en-US" sz="4000" dirty="0">
                <a:latin typeface="VNI-Avo" pitchFamily="2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63D23-E77C-4F6E-8082-B0357E2BB715}"/>
              </a:ext>
            </a:extLst>
          </p:cNvPr>
          <p:cNvSpPr txBox="1"/>
          <p:nvPr/>
        </p:nvSpPr>
        <p:spPr>
          <a:xfrm>
            <a:off x="891769" y="3154889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2 +     = 3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3FBAE-06B9-4F67-9997-0E150E35ED72}"/>
              </a:ext>
            </a:extLst>
          </p:cNvPr>
          <p:cNvSpPr txBox="1"/>
          <p:nvPr/>
        </p:nvSpPr>
        <p:spPr>
          <a:xfrm>
            <a:off x="4863548" y="3106800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3 +     = 5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5235C-F44B-4271-9389-A82B3BB2CB9A}"/>
              </a:ext>
            </a:extLst>
          </p:cNvPr>
          <p:cNvSpPr txBox="1"/>
          <p:nvPr/>
        </p:nvSpPr>
        <p:spPr>
          <a:xfrm>
            <a:off x="8835329" y="3154889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1 +     = 4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FB3D9-435D-4524-915D-E9FDD08F2C4D}"/>
              </a:ext>
            </a:extLst>
          </p:cNvPr>
          <p:cNvSpPr txBox="1"/>
          <p:nvPr/>
        </p:nvSpPr>
        <p:spPr>
          <a:xfrm>
            <a:off x="9734260" y="3183950"/>
            <a:ext cx="548640" cy="5484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F4346-46F3-4E48-A94A-2DCBA47B2894}"/>
              </a:ext>
            </a:extLst>
          </p:cNvPr>
          <p:cNvSpPr/>
          <p:nvPr/>
        </p:nvSpPr>
        <p:spPr>
          <a:xfrm>
            <a:off x="1821180" y="3282136"/>
            <a:ext cx="518160" cy="45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EC95DB-51CA-4D9F-94A7-A172589399D8}"/>
              </a:ext>
            </a:extLst>
          </p:cNvPr>
          <p:cNvSpPr/>
          <p:nvPr/>
        </p:nvSpPr>
        <p:spPr>
          <a:xfrm>
            <a:off x="5812009" y="3230464"/>
            <a:ext cx="510540" cy="455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CF5E1-29CF-4FDB-B957-78C187F2E6B6}"/>
              </a:ext>
            </a:extLst>
          </p:cNvPr>
          <p:cNvSpPr txBox="1"/>
          <p:nvPr/>
        </p:nvSpPr>
        <p:spPr>
          <a:xfrm>
            <a:off x="1790700" y="3235022"/>
            <a:ext cx="548640" cy="5484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E1185-4C24-43D6-A3DC-8A83672F5B8B}"/>
              </a:ext>
            </a:extLst>
          </p:cNvPr>
          <p:cNvSpPr txBox="1"/>
          <p:nvPr/>
        </p:nvSpPr>
        <p:spPr>
          <a:xfrm>
            <a:off x="5773909" y="3151779"/>
            <a:ext cx="548640" cy="5484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52B64-4B91-47BD-BD9B-40712438238F}"/>
              </a:ext>
            </a:extLst>
          </p:cNvPr>
          <p:cNvSpPr/>
          <p:nvPr/>
        </p:nvSpPr>
        <p:spPr>
          <a:xfrm>
            <a:off x="9764740" y="3197290"/>
            <a:ext cx="518160" cy="499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AE31B44-F52B-4412-96D1-EF8C2743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46975"/>
            <a:ext cx="2316480" cy="117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641C03-2F59-4895-85B0-42EA9862BB3F}"/>
              </a:ext>
            </a:extLst>
          </p:cNvPr>
          <p:cNvSpPr txBox="1"/>
          <p:nvPr/>
        </p:nvSpPr>
        <p:spPr>
          <a:xfrm>
            <a:off x="5143729" y="1293033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Toaùn</a:t>
            </a:r>
            <a:endParaRPr lang="en-US" sz="4000" u="sng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80EEF-FB6E-4D88-BED7-66353235F5B7}"/>
              </a:ext>
            </a:extLst>
          </p:cNvPr>
          <p:cNvSpPr txBox="1"/>
          <p:nvPr/>
        </p:nvSpPr>
        <p:spPr>
          <a:xfrm>
            <a:off x="1621301" y="405199"/>
            <a:ext cx="950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Thöù</a:t>
            </a:r>
            <a:r>
              <a:rPr lang="vi-VN" sz="4000" dirty="0">
                <a:latin typeface="VNI-Avo" pitchFamily="2" charset="0"/>
              </a:rPr>
              <a:t> Hai </a:t>
            </a:r>
            <a:r>
              <a:rPr lang="en-US" sz="4000" dirty="0" err="1">
                <a:latin typeface="VNI-Avo" pitchFamily="2" charset="0"/>
              </a:rPr>
              <a:t>ngaøy</a:t>
            </a:r>
            <a:r>
              <a:rPr lang="vi-VN" sz="4000" dirty="0">
                <a:latin typeface="VNI-Avo" pitchFamily="2" charset="0"/>
              </a:rPr>
              <a:t> 11 </a:t>
            </a:r>
            <a:r>
              <a:rPr lang="en-US" sz="4000" dirty="0" err="1">
                <a:latin typeface="VNI-Avo" pitchFamily="2" charset="0"/>
              </a:rPr>
              <a:t>thaùng</a:t>
            </a:r>
            <a:r>
              <a:rPr lang="vi-VN" sz="4000" dirty="0">
                <a:latin typeface="VNI-Avo" pitchFamily="2" charset="0"/>
              </a:rPr>
              <a:t> 1</a:t>
            </a:r>
            <a:r>
              <a:rPr lang="en-US" sz="4000" dirty="0">
                <a:latin typeface="VNI-Avo" pitchFamily="2" charset="0"/>
              </a:rPr>
              <a:t>1</a:t>
            </a:r>
            <a:r>
              <a:rPr lang="vi-VN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naêm</a:t>
            </a:r>
            <a:r>
              <a:rPr lang="en-US" sz="4000" dirty="0">
                <a:latin typeface="VNI-Avo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199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9FC234E-0DC2-4BB3-B4CB-C64ED2425B8F}"/>
              </a:ext>
            </a:extLst>
          </p:cNvPr>
          <p:cNvSpPr txBox="1"/>
          <p:nvPr/>
        </p:nvSpPr>
        <p:spPr>
          <a:xfrm>
            <a:off x="5337517" y="872761"/>
            <a:ext cx="246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Toaùn</a:t>
            </a:r>
            <a:endParaRPr lang="en-US" sz="4000" u="sng" dirty="0"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23EAA5-3ED3-40E2-94F5-1631BE05E374}"/>
              </a:ext>
            </a:extLst>
          </p:cNvPr>
          <p:cNvSpPr txBox="1"/>
          <p:nvPr/>
        </p:nvSpPr>
        <p:spPr>
          <a:xfrm>
            <a:off x="1661983" y="213527"/>
            <a:ext cx="950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Thöù</a:t>
            </a:r>
            <a:r>
              <a:rPr lang="vi-VN" sz="4000" dirty="0">
                <a:latin typeface="VNI-Avo" pitchFamily="2" charset="0"/>
              </a:rPr>
              <a:t> Hai </a:t>
            </a:r>
            <a:r>
              <a:rPr lang="en-US" sz="4000" dirty="0" err="1">
                <a:latin typeface="VNI-Avo" pitchFamily="2" charset="0"/>
              </a:rPr>
              <a:t>ngaøy</a:t>
            </a:r>
            <a:r>
              <a:rPr lang="vi-VN" sz="4000" dirty="0">
                <a:latin typeface="VNI-Avo" pitchFamily="2" charset="0"/>
              </a:rPr>
              <a:t> 11 </a:t>
            </a:r>
            <a:r>
              <a:rPr lang="en-US" sz="4000" dirty="0" err="1">
                <a:latin typeface="VNI-Avo" pitchFamily="2" charset="0"/>
              </a:rPr>
              <a:t>thaùng</a:t>
            </a:r>
            <a:r>
              <a:rPr lang="vi-VN" sz="4000" dirty="0">
                <a:latin typeface="VNI-Avo" pitchFamily="2" charset="0"/>
              </a:rPr>
              <a:t> 1</a:t>
            </a:r>
            <a:r>
              <a:rPr lang="en-US" sz="4000" dirty="0">
                <a:latin typeface="VNI-Avo" pitchFamily="2" charset="0"/>
              </a:rPr>
              <a:t>1</a:t>
            </a:r>
            <a:r>
              <a:rPr lang="vi-VN" sz="4000" dirty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naêm</a:t>
            </a:r>
            <a:r>
              <a:rPr lang="en-US" sz="4000" dirty="0">
                <a:latin typeface="VNI-Avo" pitchFamily="2" charset="0"/>
              </a:rPr>
              <a:t>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71B52-E1FD-4579-B5AA-19AE32B0519F}"/>
              </a:ext>
            </a:extLst>
          </p:cNvPr>
          <p:cNvSpPr txBox="1"/>
          <p:nvPr/>
        </p:nvSpPr>
        <p:spPr>
          <a:xfrm>
            <a:off x="1661984" y="1580647"/>
            <a:ext cx="950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latin typeface="VNI-Avo" pitchFamily="2" charset="0"/>
              </a:rPr>
              <a:t>Baøi 10</a:t>
            </a:r>
            <a:r>
              <a:rPr lang="vi-VN" sz="4000" dirty="0">
                <a:latin typeface="VNI-Avo" pitchFamily="2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VNI-Avo" pitchFamily="2" charset="0"/>
              </a:rPr>
              <a:t>Pheùp coäng trong phaïm vi 10 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3FD042-4402-484C-93C9-E0E427A0F651}"/>
              </a:ext>
            </a:extLst>
          </p:cNvPr>
          <p:cNvSpPr/>
          <p:nvPr/>
        </p:nvSpPr>
        <p:spPr>
          <a:xfrm>
            <a:off x="5593298" y="2451854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( tiết 3)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103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F529B6D-DAC4-45DC-9E25-16495531329B}"/>
              </a:ext>
            </a:extLst>
          </p:cNvPr>
          <p:cNvSpPr txBox="1"/>
          <p:nvPr/>
        </p:nvSpPr>
        <p:spPr>
          <a:xfrm>
            <a:off x="525824" y="0"/>
            <a:ext cx="80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b)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CC8D768-5C85-422D-BDD0-C2E0A183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30480"/>
            <a:ext cx="3486149" cy="8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44959C-D2BF-4D09-A9B5-7952FB0C3DDB}"/>
              </a:ext>
            </a:extLst>
          </p:cNvPr>
          <p:cNvSpPr txBox="1"/>
          <p:nvPr/>
        </p:nvSpPr>
        <p:spPr>
          <a:xfrm>
            <a:off x="4161472" y="853065"/>
            <a:ext cx="697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VNI-Avo" pitchFamily="2" charset="0"/>
              </a:rPr>
              <a:t>Theâm vaøo thì baèng maáy?</a:t>
            </a:r>
            <a:endParaRPr lang="en-US" sz="4000" dirty="0">
              <a:solidFill>
                <a:srgbClr val="C00000"/>
              </a:solidFill>
              <a:latin typeface="VNI-Avo" pitchFamily="2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2F52A70-A7CD-4710-BA42-6F635A4A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70" y="1457399"/>
            <a:ext cx="367855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83CFBAB-05D4-4631-941F-6E83943D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89" y="2067704"/>
            <a:ext cx="1771651" cy="4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9AEB14B-E06C-4FC3-ABEB-D7346F97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8" y="3391679"/>
            <a:ext cx="1404937" cy="31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D549342-A8FD-4F87-AC4F-7B637781CA7E}"/>
              </a:ext>
            </a:extLst>
          </p:cNvPr>
          <p:cNvSpPr/>
          <p:nvPr/>
        </p:nvSpPr>
        <p:spPr>
          <a:xfrm>
            <a:off x="4268152" y="2905199"/>
            <a:ext cx="7509320" cy="3812217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VNI-Avo" pitchFamily="2" charset="0"/>
              </a:rPr>
              <a:t>5 boâng hoa theâm 2 boâng hoa ñöôïc 7 boâng hoa.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>
                <a:lumMod val="5000"/>
                <a:lumOff val="95000"/>
              </a:schemeClr>
            </a:gs>
            <a:gs pos="9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26347C8-18F9-4E8D-9DD6-C50F5C3F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30479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AE4D0-67A2-452A-B310-706D03AED242}"/>
              </a:ext>
            </a:extLst>
          </p:cNvPr>
          <p:cNvSpPr txBox="1"/>
          <p:nvPr/>
        </p:nvSpPr>
        <p:spPr>
          <a:xfrm>
            <a:off x="4143975" y="1206638"/>
            <a:ext cx="697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VNI-Avo" pitchFamily="2" charset="0"/>
              </a:rPr>
              <a:t>Theâm vaøo thì baèng maáy?</a:t>
            </a:r>
            <a:endParaRPr lang="en-US" sz="4000" dirty="0">
              <a:solidFill>
                <a:srgbClr val="0000CC"/>
              </a:solidFill>
              <a:latin typeface="VNI-Avo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9BA3CD3-8448-4E8A-9058-2089BA21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027045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BB4A738-1139-40AC-A9A6-7A40C73A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046095"/>
            <a:ext cx="1604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566D57D-313B-4F47-A3E9-1847143B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2331720"/>
            <a:ext cx="5248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1E58190-05FE-4200-9811-00CBEDA0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12" y="4815069"/>
            <a:ext cx="199072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5987866-B684-4271-9992-A0228CA1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52" y="4815069"/>
            <a:ext cx="3190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161ACDE-BE7B-43E5-8153-17DF10D1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4002F82-EE3D-4D60-BE01-E35D1AD4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383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29F682D-7A1C-4874-82E0-AC92A6C1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495550"/>
            <a:ext cx="3810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D90EA0B-2AA1-49CE-BC75-FB1FF36E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5" y="3442334"/>
            <a:ext cx="5010150" cy="23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75D1E50-DCF6-48F1-A004-2F17FEBA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6" y="2508885"/>
            <a:ext cx="5010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E5CA21-63EE-4EC9-8515-520EDD73A582}"/>
              </a:ext>
            </a:extLst>
          </p:cNvPr>
          <p:cNvSpPr txBox="1"/>
          <p:nvPr/>
        </p:nvSpPr>
        <p:spPr>
          <a:xfrm>
            <a:off x="305181" y="2320289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a)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23B32-11C4-47D7-9F5E-DC0D9543D13D}"/>
              </a:ext>
            </a:extLst>
          </p:cNvPr>
          <p:cNvSpPr txBox="1"/>
          <p:nvPr/>
        </p:nvSpPr>
        <p:spPr>
          <a:xfrm>
            <a:off x="6006846" y="2320289"/>
            <a:ext cx="78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b)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3271B-128E-4E95-BB16-B600B1FDF416}"/>
              </a:ext>
            </a:extLst>
          </p:cNvPr>
          <p:cNvSpPr txBox="1"/>
          <p:nvPr/>
        </p:nvSpPr>
        <p:spPr>
          <a:xfrm>
            <a:off x="1341882" y="5975986"/>
            <a:ext cx="259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6 + 1 = ?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5A9850-B889-460D-9A9F-2A41A87863E4}"/>
              </a:ext>
            </a:extLst>
          </p:cNvPr>
          <p:cNvSpPr txBox="1"/>
          <p:nvPr/>
        </p:nvSpPr>
        <p:spPr>
          <a:xfrm>
            <a:off x="8260082" y="5975986"/>
            <a:ext cx="295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VNI-Avo" pitchFamily="2" charset="0"/>
              </a:rPr>
              <a:t>4 + 3 = ? </a:t>
            </a:r>
            <a:endParaRPr lang="en-US" sz="40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9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297</Words>
  <Application>Microsoft Office PowerPoint</Application>
  <PresentationFormat>Widescreen</PresentationFormat>
  <Paragraphs>82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.VnAvant</vt:lpstr>
      <vt:lpstr>.VnTime</vt:lpstr>
      <vt:lpstr>Arial</vt:lpstr>
      <vt:lpstr>Calibri</vt:lpstr>
      <vt:lpstr>Calibri Light</vt:lpstr>
      <vt:lpstr>Times New Roman</vt:lpstr>
      <vt:lpstr>UTM Avo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381</cp:revision>
  <dcterms:created xsi:type="dcterms:W3CDTF">2024-09-15T15:00:18Z</dcterms:created>
  <dcterms:modified xsi:type="dcterms:W3CDTF">2024-12-15T02:32:27Z</dcterms:modified>
</cp:coreProperties>
</file>