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9" r:id="rId5"/>
    <p:sldMasterId id="2147483722" r:id="rId6"/>
    <p:sldMasterId id="2147483735" r:id="rId7"/>
  </p:sldMasterIdLst>
  <p:notesMasterIdLst>
    <p:notesMasterId r:id="rId38"/>
  </p:notesMasterIdLst>
  <p:handoutMasterIdLst>
    <p:handoutMasterId r:id="rId39"/>
  </p:handoutMasterIdLst>
  <p:sldIdLst>
    <p:sldId id="287" r:id="rId8"/>
    <p:sldId id="317" r:id="rId9"/>
    <p:sldId id="322" r:id="rId10"/>
    <p:sldId id="321" r:id="rId11"/>
    <p:sldId id="271" r:id="rId12"/>
    <p:sldId id="273" r:id="rId13"/>
    <p:sldId id="274" r:id="rId14"/>
    <p:sldId id="275" r:id="rId15"/>
    <p:sldId id="276" r:id="rId16"/>
    <p:sldId id="301" r:id="rId17"/>
    <p:sldId id="292" r:id="rId18"/>
    <p:sldId id="283" r:id="rId19"/>
    <p:sldId id="306" r:id="rId20"/>
    <p:sldId id="293" r:id="rId21"/>
    <p:sldId id="295" r:id="rId22"/>
    <p:sldId id="296" r:id="rId23"/>
    <p:sldId id="297" r:id="rId24"/>
    <p:sldId id="268" r:id="rId25"/>
    <p:sldId id="298" r:id="rId26"/>
    <p:sldId id="299" r:id="rId27"/>
    <p:sldId id="285" r:id="rId28"/>
    <p:sldId id="300" r:id="rId29"/>
    <p:sldId id="311" r:id="rId30"/>
    <p:sldId id="323" r:id="rId31"/>
    <p:sldId id="307" r:id="rId32"/>
    <p:sldId id="282" r:id="rId33"/>
    <p:sldId id="308" r:id="rId34"/>
    <p:sldId id="310" r:id="rId35"/>
    <p:sldId id="315" r:id="rId36"/>
    <p:sldId id="31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55B"/>
    <a:srgbClr val="0A045C"/>
    <a:srgbClr val="99FF66"/>
    <a:srgbClr val="009900"/>
    <a:srgbClr val="FF33CC"/>
    <a:srgbClr val="0000FF"/>
    <a:srgbClr val="FFCC00"/>
    <a:srgbClr val="FFFF00"/>
    <a:srgbClr val="FF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-6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B9A4-255C-4E12-96A4-A9410D7BCFC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F527-AD2D-4891-B9B7-DEC3B0175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9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AB57-50AD-4252-9617-A26D9FE5FAD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4980E-F1F4-488C-BAA5-8C43080B7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667F51F-CE20-40FC-B002-52F0EF16B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71E22BF-72CF-4627-B116-20ABE2D9C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0797132-63D7-4F90-8642-ABB0F56F8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1CD4A0-5CA0-4456-91D3-A724660E9A0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4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6376"/>
            <a:ext cx="2057400" cy="438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22975" cy="438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0515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126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0530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8769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4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6346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933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5435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3"/>
            <a:ext cx="2949178" cy="160020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7119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64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3"/>
            <a:ext cx="2949178" cy="160020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8"/>
            <a:ext cx="4629150" cy="4873625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61147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97394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4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30392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95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40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74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1"/>
            <a:ext cx="4040188" cy="339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9" y="1200151"/>
            <a:ext cx="4040187" cy="339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57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0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35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6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4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3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31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71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6376"/>
            <a:ext cx="2057400" cy="438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22975" cy="438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11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51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39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4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37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26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1"/>
            <a:ext cx="4040188" cy="339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9" y="1200151"/>
            <a:ext cx="4040187" cy="339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20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21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38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16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76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16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white"/>
              </a:solidFill>
              <a:latin typeface=".VnTime" panose="020B7200000000000000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D0A0C43-DE4D-4DBD-A24A-219C79EF6C28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1"/>
            <a:fld id="{9A0DB2DC-4C9A-4742-B13C-FB6460FD3503}" type="slidenum">
              <a:rPr lang="en-US" dirty="0">
                <a:solidFill>
                  <a:prstClr val="white"/>
                </a:solidFill>
              </a:rPr>
              <a:pPr lvl="1"/>
              <a:t>‹#›</a:t>
            </a:fld>
            <a:endParaRPr lang="en-US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3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0804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8F1E2E9C-5682-486F-AA4B-4DF3DCC6489A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138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823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DF9F578-88FB-4CFD-BD8C-B737757C7ABB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49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47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1624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2330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170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sz="1200" dirty="0">
                <a:solidFill>
                  <a:srgbClr val="D38E27"/>
                </a:solidFill>
              </a:rPr>
              <a:pPr algn="r"/>
              <a:t>‹#›</a:t>
            </a:fld>
            <a:endParaRPr lang="en-US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9851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9279B-D686-4E2F-86B3-983B54C42E46}" type="datetimeFigureOut">
              <a:rPr lang="en-US" sz="14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10/10/2024</a:t>
            </a:fld>
            <a:endParaRPr lang="en-US" sz="1400" b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400" b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x-none" dirty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x-non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7497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9279B-D686-4E2F-86B3-983B54C42E46}" type="datetimeFigureOut">
              <a:rPr lang="en-US" sz="14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10/10/2024</a:t>
            </a:fld>
            <a:endParaRPr lang="en-US" sz="1400" b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400" b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x-none" dirty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x-non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7280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endParaRPr lang="en-US" b="0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2E5922D8-D233-4C81-929F-A5E6EEC994C8}" type="slidenum">
              <a:rPr lang="en-US" altLang="vi-VN" sz="1200" b="0">
                <a:solidFill>
                  <a:srgbClr val="4E3B3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vi-VN" sz="1200" b="0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b="0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3490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white"/>
              </a:solidFill>
              <a:latin typeface=".VnTime" panose="020B7200000000000000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D0A0C43-DE4D-4DBD-A24A-219C79EF6C28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1"/>
            <a:fld id="{9A0DB2DC-4C9A-4742-B13C-FB6460FD3503}" type="slidenum">
              <a:rPr lang="en-US" dirty="0">
                <a:solidFill>
                  <a:prstClr val="white"/>
                </a:solidFill>
              </a:rPr>
              <a:pPr lvl="1"/>
              <a:t>‹#›</a:t>
            </a:fld>
            <a:endParaRPr lang="en-US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64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8142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8F1E2E9C-5682-486F-AA4B-4DF3DCC6489A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584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38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8914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DF9F578-88FB-4CFD-BD8C-B737757C7ABB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7931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7888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8330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 dirty="0">
                <a:solidFill>
                  <a:prstClr val="black"/>
                </a:solidFill>
              </a:rPr>
              <a:pPr lvl="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7471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sz="1200" dirty="0">
                <a:solidFill>
                  <a:srgbClr val="D38E27"/>
                </a:solidFill>
              </a:rPr>
              <a:pPr algn="r"/>
              <a:t>‹#›</a:t>
            </a:fld>
            <a:endParaRPr lang="en-US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2208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9279B-D686-4E2F-86B3-983B54C42E46}" type="datetimeFigureOut">
              <a:rPr lang="en-US" sz="14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10/10/2024</a:t>
            </a:fld>
            <a:endParaRPr lang="en-US" sz="1400" b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400" b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x-none" dirty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x-non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6339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9279B-D686-4E2F-86B3-983B54C42E46}" type="datetimeFigureOut">
              <a:rPr lang="en-US" sz="14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10/10/2024</a:t>
            </a:fld>
            <a:endParaRPr lang="en-US" sz="1400" b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400" b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x-none" dirty="0">
                <a:solidFill>
                  <a:prstClr val="black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x-non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0646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endParaRPr lang="en-US" b="0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2E5922D8-D233-4C81-929F-A5E6EEC994C8}" type="slidenum">
              <a:rPr lang="en-US" altLang="vi-VN" sz="1200" b="0">
                <a:solidFill>
                  <a:srgbClr val="4E3B3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vi-VN" sz="1200" b="0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b="0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0323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72B26-50BF-4744-AC51-D65872E9CA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9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99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3C12B-3FBB-416B-AC70-06C9EFDEE7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27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A804-49A1-4A63-8039-BEFDC22623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54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758D-D761-4ABE-A8EB-8B9D665BDB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074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81C7-F951-44F1-83B9-32A30B8237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1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382C-F3D6-4C4A-A72E-C105268AC0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31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3E3D-0D73-41CF-A3E3-42E24CA29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84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F0A3-60C3-4FCD-889D-0CEAFE1E90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225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BEC9-EE9C-49A3-80D2-553932508D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24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9754-D183-4A6B-814F-517544FB04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15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F6BA-BEAF-40B5-88E9-341BE14B80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193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F0BD-2FB2-4F4D-A4CF-93E4D735BA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5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DDC3-DCD6-4B5C-9FA7-A525DCEDEA5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B090-46F6-4355-A562-C14215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4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DDC3-DCD6-4B5C-9FA7-A525DCEDE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B090-46F6-4355-A562-C14215F84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3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5E0FA-5279-44D8-9EB3-8EF602F0D89E}" type="datetime1">
              <a:rPr lang="en-US" b="1"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10/10/2024</a:t>
            </a:fld>
            <a:endParaRPr lang="en-US" b="1">
              <a:latin typeface=".VnTime" panose="020B7200000000000000" pitchFamily="34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2pPr>
              <a:defRPr sz="2800"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b="1" dirty="0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5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5E0FA-5279-44D8-9EB3-8EF602F0D89E}" type="datetime1">
              <a:rPr lang="en-US" b="1"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10/10/2024</a:t>
            </a:fld>
            <a:endParaRPr lang="en-US" b="1">
              <a:latin typeface=".VnTime" panose="020B7200000000000000" pitchFamily="34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2pPr>
              <a:defRPr sz="2800"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b="1" dirty="0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6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B0A3B-5DEB-4EE1-B9C7-E66D54FD963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0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microsoft.com/office/2007/relationships/hdphoto" Target="../media/hdphoto1.wdp"/><Relationship Id="rId4" Type="http://schemas.openxmlformats.org/officeDocument/2006/relationships/image" Target="../media/image7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543A2920-E213-49C8-A130-E2CA05B902D0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44000" cy="5005388"/>
            <a:chOff x="341926" y="208486"/>
            <a:chExt cx="11441759" cy="5883467"/>
          </a:xfrm>
        </p:grpSpPr>
        <p:pic>
          <p:nvPicPr>
            <p:cNvPr id="4113" name="134">
              <a:extLst>
                <a:ext uri="{FF2B5EF4-FFF2-40B4-BE49-F238E27FC236}">
                  <a16:creationId xmlns:a16="http://schemas.microsoft.com/office/drawing/2014/main" id="{E36154D6-2A85-4C9E-A650-1FD098784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135">
              <a:extLst>
                <a:ext uri="{FF2B5EF4-FFF2-40B4-BE49-F238E27FC236}">
                  <a16:creationId xmlns:a16="http://schemas.microsoft.com/office/drawing/2014/main" id="{E2761921-D130-4BAE-BEB8-06C7F818E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136">
              <a:extLst>
                <a:ext uri="{FF2B5EF4-FFF2-40B4-BE49-F238E27FC236}">
                  <a16:creationId xmlns:a16="http://schemas.microsoft.com/office/drawing/2014/main" id="{E0FFFFA7-D94A-4D67-80E1-34409DD95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142">
              <a:extLst>
                <a:ext uri="{FF2B5EF4-FFF2-40B4-BE49-F238E27FC236}">
                  <a16:creationId xmlns:a16="http://schemas.microsoft.com/office/drawing/2014/main" id="{6522F4C3-D395-40B7-87F6-F011B1004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68B0E8C3-4602-4784-9752-4C7B03E5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281112"/>
            <a:ext cx="165616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4BE01CB4-033A-4A39-B1A6-B123C3E7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44" y="4386263"/>
            <a:ext cx="1737122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AAB94434-86E2-4D56-BE59-0F297BF2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3" y="2456260"/>
            <a:ext cx="1893094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35CAD9FC-F85B-4872-B287-412583EC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3" y="4057651"/>
            <a:ext cx="2359819" cy="18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BB7592FE-77CB-4898-B017-3A12C557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10" y="2301479"/>
            <a:ext cx="653653" cy="6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A1F36187-80F0-44E2-87E2-872C4CFF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60" y="2227660"/>
            <a:ext cx="342900" cy="36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FC6938B6-D2C3-4FFE-B609-985EC0EF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19" y="2630091"/>
            <a:ext cx="772716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0BDEE417-3E24-49D9-AE06-AE4E52A3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r="-11008"/>
          <a:stretch>
            <a:fillRect/>
          </a:stretch>
        </p:blipFill>
        <p:spPr bwMode="auto">
          <a:xfrm>
            <a:off x="1348979" y="1470422"/>
            <a:ext cx="914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C4954D62-31C4-4629-B7B5-E93F6C68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280297"/>
            <a:ext cx="4351735" cy="4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1DBA963F-8AAB-43CF-B053-9333992E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216693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5B0854A-526F-4E95-8086-22937B8329B7}"/>
              </a:ext>
            </a:extLst>
          </p:cNvPr>
          <p:cNvSpPr/>
          <p:nvPr/>
        </p:nvSpPr>
        <p:spPr>
          <a:xfrm>
            <a:off x="870495" y="1099918"/>
            <a:ext cx="8100487" cy="1012874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vi-VN" sz="3300" dirty="0">
                <a:solidFill>
                  <a:srgbClr val="002060"/>
                </a:solidFill>
              </a:rPr>
              <a:t>TRƯỜNG TIỂU HỌC NAM SƠN 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E414505E-F222-47F4-9A5A-A96209A06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2176701"/>
            <a:ext cx="72901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000" b="1" dirty="0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MÔN</a:t>
            </a:r>
            <a:r>
              <a:rPr lang="en-US" altLang="en-US" sz="3000" b="1" dirty="0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vi-VN" altLang="en-US" sz="3000" b="1" dirty="0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</a:t>
            </a:r>
            <a:r>
              <a:rPr lang="en-US" altLang="en-US" sz="3000" b="1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OÁN </a:t>
            </a:r>
            <a:endParaRPr lang="vi-VN" altLang="en-US" sz="3000" dirty="0">
              <a:solidFill>
                <a:srgbClr val="FF00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000" dirty="0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en-US" sz="3600" dirty="0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5: </a:t>
            </a:r>
            <a:r>
              <a:rPr lang="en-US" altLang="en-US" sz="3600" dirty="0" err="1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Mấy</a:t>
            </a:r>
            <a:r>
              <a:rPr lang="en-US" altLang="en-US" sz="3600" dirty="0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mấy</a:t>
            </a:r>
            <a:r>
              <a:rPr lang="en-US" altLang="en-US" sz="3600" dirty="0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 </a:t>
            </a:r>
            <a:r>
              <a:rPr lang="en-US" altLang="en-US" sz="3600" dirty="0" err="1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Tiết</a:t>
            </a:r>
            <a:r>
              <a:rPr lang="en-US" altLang="en-US" sz="3600" dirty="0">
                <a:solidFill>
                  <a:srgbClr val="FF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1)</a:t>
            </a:r>
            <a:endParaRPr lang="vi-VN" altLang="en-US" sz="3600" dirty="0">
              <a:solidFill>
                <a:srgbClr val="FF00FF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D9926A-E4F7-4FD2-B0CB-84981D3E2F02}"/>
              </a:ext>
            </a:extLst>
          </p:cNvPr>
          <p:cNvSpPr/>
          <p:nvPr/>
        </p:nvSpPr>
        <p:spPr>
          <a:xfrm>
            <a:off x="2447925" y="3495676"/>
            <a:ext cx="3709204" cy="989280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vi-VN" sz="3300" dirty="0">
                <a:solidFill>
                  <a:srgbClr val="002060"/>
                </a:solidFill>
              </a:rPr>
              <a:t> LỚP </a:t>
            </a:r>
            <a:r>
              <a:rPr lang="en-US" sz="3300" dirty="0">
                <a:solidFill>
                  <a:srgbClr val="002060"/>
                </a:solidFill>
              </a:rPr>
              <a:t>1</a:t>
            </a:r>
            <a:r>
              <a:rPr lang="vi-VN" sz="3300" dirty="0">
                <a:solidFill>
                  <a:srgbClr val="002060"/>
                </a:solidFill>
              </a:rPr>
              <a:t> A </a:t>
            </a:r>
            <a:r>
              <a:rPr lang="en-US" sz="33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3BD5FC-78E0-4C17-BB0C-BDCBA2E0F2AB}"/>
              </a:ext>
            </a:extLst>
          </p:cNvPr>
          <p:cNvSpPr/>
          <p:nvPr/>
        </p:nvSpPr>
        <p:spPr>
          <a:xfrm>
            <a:off x="2347624" y="4674868"/>
            <a:ext cx="45314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/>
                <a:solidFill>
                  <a:srgbClr val="6BA4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GV: </a:t>
            </a:r>
            <a:r>
              <a:rPr lang="en-US" sz="3600" b="1" dirty="0" err="1">
                <a:ln/>
                <a:solidFill>
                  <a:srgbClr val="6BA4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600" b="1" dirty="0">
                <a:ln/>
                <a:solidFill>
                  <a:srgbClr val="6BA4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/>
                <a:solidFill>
                  <a:srgbClr val="6BA4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3600" b="1" dirty="0">
                <a:ln/>
                <a:solidFill>
                  <a:srgbClr val="6BA42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894411"/>
            <a:ext cx="8220456" cy="268089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8096" y="3810000"/>
            <a:ext cx="8220456" cy="2819400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" y="24384"/>
            <a:ext cx="762000" cy="68580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4400" b="1" kern="0" dirty="0">
                <a:solidFill>
                  <a:sysClr val="window" lastClr="FFFFFF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192" y="3973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0" dirty="0" err="1">
                <a:solidFill>
                  <a:sysClr val="windowText" lastClr="000000"/>
                </a:solidFill>
              </a:rPr>
              <a:t>Số</a:t>
            </a:r>
            <a:r>
              <a:rPr lang="en-US" sz="4000" kern="0" dirty="0">
                <a:solidFill>
                  <a:sysClr val="windowText" lastClr="000000"/>
                </a:solidFill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" y="894411"/>
            <a:ext cx="74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b)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" y="3575306"/>
            <a:ext cx="74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c) </a:t>
            </a:r>
          </a:p>
        </p:txBody>
      </p:sp>
      <p:pic>
        <p:nvPicPr>
          <p:cNvPr id="1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32248" y="2978781"/>
            <a:ext cx="590674" cy="557498"/>
          </a:xfrm>
          <a:prstGeom prst="rect">
            <a:avLst/>
          </a:prstGeom>
          <a:noFill/>
        </p:spPr>
      </p:pic>
      <p:pic>
        <p:nvPicPr>
          <p:cNvPr id="1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239" y="984504"/>
            <a:ext cx="1485746" cy="1616878"/>
          </a:xfrm>
          <a:prstGeom prst="rect">
            <a:avLst/>
          </a:prstGeom>
          <a:noFill/>
        </p:spPr>
      </p:pic>
      <p:pic>
        <p:nvPicPr>
          <p:cNvPr id="1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2189" y="1806606"/>
            <a:ext cx="531455" cy="501605"/>
          </a:xfrm>
          <a:prstGeom prst="rect">
            <a:avLst/>
          </a:prstGeom>
          <a:noFill/>
        </p:spPr>
      </p:pic>
      <p:pic>
        <p:nvPicPr>
          <p:cNvPr id="1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3579" y="1339471"/>
            <a:ext cx="670558" cy="632895"/>
          </a:xfrm>
          <a:prstGeom prst="rect">
            <a:avLst/>
          </a:prstGeom>
          <a:noFill/>
        </p:spPr>
      </p:pic>
      <p:pic>
        <p:nvPicPr>
          <p:cNvPr id="1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051193" y="1279554"/>
            <a:ext cx="472385" cy="445853"/>
          </a:xfrm>
          <a:prstGeom prst="rect">
            <a:avLst/>
          </a:prstGeom>
          <a:noFill/>
        </p:spPr>
      </p:pic>
      <p:pic>
        <p:nvPicPr>
          <p:cNvPr id="23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2402" y="2903510"/>
            <a:ext cx="639589" cy="626437"/>
          </a:xfrm>
          <a:prstGeom prst="rect">
            <a:avLst/>
          </a:prstGeom>
          <a:noFill/>
        </p:spPr>
      </p:pic>
      <p:pic>
        <p:nvPicPr>
          <p:cNvPr id="24" name="Picture 6" descr="F:\AAA-LÀM ẢNH SLIDE\Bai5-HĐ-1b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5376" y="1008887"/>
            <a:ext cx="1559547" cy="1510012"/>
          </a:xfrm>
          <a:prstGeom prst="rect">
            <a:avLst/>
          </a:prstGeom>
          <a:noFill/>
        </p:spPr>
      </p:pic>
      <p:pic>
        <p:nvPicPr>
          <p:cNvPr id="2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24764" y="1897116"/>
            <a:ext cx="371833" cy="364187"/>
          </a:xfrm>
          <a:prstGeom prst="rect">
            <a:avLst/>
          </a:prstGeom>
          <a:noFill/>
        </p:spPr>
      </p:pic>
      <p:pic>
        <p:nvPicPr>
          <p:cNvPr id="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5028" y="1325963"/>
            <a:ext cx="461568" cy="452076"/>
          </a:xfrm>
          <a:prstGeom prst="rect">
            <a:avLst/>
          </a:prstGeom>
          <a:noFill/>
        </p:spPr>
      </p:pic>
      <p:pic>
        <p:nvPicPr>
          <p:cNvPr id="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79309" y="1274130"/>
            <a:ext cx="575466" cy="563633"/>
          </a:xfrm>
          <a:prstGeom prst="rect">
            <a:avLst/>
          </a:prstGeom>
          <a:noFill/>
        </p:spPr>
      </p:pic>
      <p:pic>
        <p:nvPicPr>
          <p:cNvPr id="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279309" y="1869441"/>
            <a:ext cx="412550" cy="404067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2351339" y="2973506"/>
            <a:ext cx="405801" cy="566702"/>
            <a:chOff x="3876615" y="2681286"/>
            <a:chExt cx="405942" cy="425158"/>
          </a:xfrm>
        </p:grpSpPr>
        <p:sp>
          <p:nvSpPr>
            <p:cNvPr id="41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200" b="1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57207" y="2976662"/>
            <a:ext cx="405801" cy="558704"/>
            <a:chOff x="5585539" y="2675998"/>
            <a:chExt cx="405942" cy="419157"/>
          </a:xfrm>
        </p:grpSpPr>
        <p:sp>
          <p:nvSpPr>
            <p:cNvPr id="44" name="Rounded Rectangle 43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200" b="1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56234" y="2986600"/>
            <a:ext cx="405801" cy="569681"/>
            <a:chOff x="7632352" y="2681286"/>
            <a:chExt cx="405942" cy="427393"/>
          </a:xfrm>
        </p:grpSpPr>
        <p:sp>
          <p:nvSpPr>
            <p:cNvPr id="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200" b="1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14932" y="2953849"/>
            <a:ext cx="94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và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58900" y="2953848"/>
            <a:ext cx="13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2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35322" y="3011356"/>
            <a:ext cx="590674" cy="557498"/>
          </a:xfrm>
          <a:prstGeom prst="rect">
            <a:avLst/>
          </a:prstGeom>
          <a:noFill/>
        </p:spPr>
      </p:pic>
      <p:pic>
        <p:nvPicPr>
          <p:cNvPr id="6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0064" y="3882149"/>
            <a:ext cx="1608785" cy="2011059"/>
          </a:xfrm>
          <a:prstGeom prst="rect">
            <a:avLst/>
          </a:prstGeom>
          <a:noFill/>
        </p:spPr>
      </p:pic>
      <p:pic>
        <p:nvPicPr>
          <p:cNvPr id="6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23572" y="4372336"/>
            <a:ext cx="823429" cy="519548"/>
          </a:xfrm>
          <a:prstGeom prst="rect">
            <a:avLst/>
          </a:prstGeom>
          <a:noFill/>
        </p:spPr>
      </p:pic>
      <p:pic>
        <p:nvPicPr>
          <p:cNvPr id="6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979933" y="5170836"/>
            <a:ext cx="600715" cy="387041"/>
          </a:xfrm>
          <a:prstGeom prst="rect">
            <a:avLst/>
          </a:prstGeom>
          <a:noFill/>
        </p:spPr>
      </p:pic>
      <p:pic>
        <p:nvPicPr>
          <p:cNvPr id="6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531953" y="4784635"/>
            <a:ext cx="698141" cy="440496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801" y="3848825"/>
            <a:ext cx="1604319" cy="2006839"/>
          </a:xfrm>
          <a:prstGeom prst="rect">
            <a:avLst/>
          </a:prstGeom>
          <a:noFill/>
        </p:spPr>
      </p:pic>
      <p:pic>
        <p:nvPicPr>
          <p:cNvPr id="75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2298" y="4277680"/>
            <a:ext cx="622845" cy="332361"/>
          </a:xfrm>
          <a:prstGeom prst="rect">
            <a:avLst/>
          </a:prstGeom>
          <a:noFill/>
        </p:spPr>
      </p:pic>
      <p:pic>
        <p:nvPicPr>
          <p:cNvPr id="76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0965" y="4841892"/>
            <a:ext cx="629993" cy="397769"/>
          </a:xfrm>
          <a:prstGeom prst="rect">
            <a:avLst/>
          </a:prstGeom>
          <a:noFill/>
        </p:spPr>
      </p:pic>
      <p:pic>
        <p:nvPicPr>
          <p:cNvPr id="77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979386" flipH="1">
            <a:off x="2351811" y="4438542"/>
            <a:ext cx="549658" cy="354385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2289280" y="4706540"/>
            <a:ext cx="662244" cy="418131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2123023" y="5231884"/>
            <a:ext cx="540553" cy="341297"/>
          </a:xfrm>
          <a:prstGeom prst="rect">
            <a:avLst/>
          </a:prstGeom>
          <a:noFill/>
        </p:spPr>
      </p:pic>
      <p:pic>
        <p:nvPicPr>
          <p:cNvPr id="8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2769317" y="6141313"/>
            <a:ext cx="766463" cy="442481"/>
          </a:xfrm>
          <a:prstGeom prst="rect">
            <a:avLst/>
          </a:prstGeom>
          <a:noFill/>
        </p:spPr>
      </p:pic>
      <p:pic>
        <p:nvPicPr>
          <p:cNvPr id="8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4980116" y="6153508"/>
            <a:ext cx="766463" cy="442481"/>
          </a:xfrm>
          <a:prstGeom prst="rect">
            <a:avLst/>
          </a:prstGeom>
          <a:noFill/>
        </p:spPr>
      </p:pic>
      <p:grpSp>
        <p:nvGrpSpPr>
          <p:cNvPr id="83" name="Group 82"/>
          <p:cNvGrpSpPr/>
          <p:nvPr/>
        </p:nvGrpSpPr>
        <p:grpSpPr>
          <a:xfrm>
            <a:off x="2242871" y="6060550"/>
            <a:ext cx="405801" cy="551655"/>
            <a:chOff x="3876615" y="2681286"/>
            <a:chExt cx="405942" cy="413869"/>
          </a:xfrm>
        </p:grpSpPr>
        <p:sp>
          <p:nvSpPr>
            <p:cNvPr id="84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463555" y="6054896"/>
            <a:ext cx="405801" cy="558704"/>
            <a:chOff x="5585539" y="2675998"/>
            <a:chExt cx="405942" cy="419157"/>
          </a:xfrm>
        </p:grpSpPr>
        <p:sp>
          <p:nvSpPr>
            <p:cNvPr id="87" name="Rounded Rectangle 8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200" b="1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009532" y="6056467"/>
            <a:ext cx="405801" cy="551654"/>
            <a:chOff x="7632352" y="2681286"/>
            <a:chExt cx="405942" cy="413868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200" b="1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3" name="Rounded Rectangle 3"/>
          <p:cNvSpPr/>
          <p:nvPr/>
        </p:nvSpPr>
        <p:spPr>
          <a:xfrm>
            <a:off x="2240419" y="6053668"/>
            <a:ext cx="405801" cy="5410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4000">
              <a:solidFill>
                <a:srgbClr val="E818ED"/>
              </a:solidFill>
            </a:endParaRPr>
          </a:p>
        </p:txBody>
      </p:sp>
      <p:pic>
        <p:nvPicPr>
          <p:cNvPr id="10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637446" y="6186921"/>
            <a:ext cx="766463" cy="442481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3738773" y="6039390"/>
            <a:ext cx="94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và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778888" y="6026200"/>
            <a:ext cx="13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3759" y="1097709"/>
            <a:ext cx="504594" cy="55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245333" y="1097709"/>
            <a:ext cx="504594" cy="55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884122" y="4010767"/>
            <a:ext cx="504594" cy="55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8333232" y="3998575"/>
            <a:ext cx="504594" cy="55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6893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894411"/>
            <a:ext cx="8220456" cy="268089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8096" y="3810000"/>
            <a:ext cx="8220456" cy="2819400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" y="24384"/>
            <a:ext cx="762000" cy="68580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4400" b="1" kern="0" dirty="0">
                <a:solidFill>
                  <a:sysClr val="window" lastClr="FFFFFF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192" y="3973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0" dirty="0" err="1">
                <a:solidFill>
                  <a:sysClr val="windowText" lastClr="000000"/>
                </a:solidFill>
              </a:rPr>
              <a:t>Số</a:t>
            </a:r>
            <a:r>
              <a:rPr lang="en-US" sz="4000" kern="0" dirty="0">
                <a:solidFill>
                  <a:sysClr val="windowText" lastClr="000000"/>
                </a:solidFill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" y="894411"/>
            <a:ext cx="74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a)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" y="3575306"/>
            <a:ext cx="74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b) </a:t>
            </a:r>
          </a:p>
        </p:txBody>
      </p:sp>
      <p:pic>
        <p:nvPicPr>
          <p:cNvPr id="1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32248" y="2978781"/>
            <a:ext cx="590674" cy="557498"/>
          </a:xfrm>
          <a:prstGeom prst="rect">
            <a:avLst/>
          </a:prstGeom>
          <a:noFill/>
        </p:spPr>
      </p:pic>
      <p:pic>
        <p:nvPicPr>
          <p:cNvPr id="1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239" y="984504"/>
            <a:ext cx="1485746" cy="1616878"/>
          </a:xfrm>
          <a:prstGeom prst="rect">
            <a:avLst/>
          </a:prstGeom>
          <a:noFill/>
        </p:spPr>
      </p:pic>
      <p:pic>
        <p:nvPicPr>
          <p:cNvPr id="1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2189" y="1806606"/>
            <a:ext cx="531455" cy="501605"/>
          </a:xfrm>
          <a:prstGeom prst="rect">
            <a:avLst/>
          </a:prstGeom>
          <a:noFill/>
        </p:spPr>
      </p:pic>
      <p:pic>
        <p:nvPicPr>
          <p:cNvPr id="1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3579" y="1339471"/>
            <a:ext cx="670558" cy="632895"/>
          </a:xfrm>
          <a:prstGeom prst="rect">
            <a:avLst/>
          </a:prstGeom>
          <a:noFill/>
        </p:spPr>
      </p:pic>
      <p:pic>
        <p:nvPicPr>
          <p:cNvPr id="1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051193" y="1279554"/>
            <a:ext cx="472385" cy="445853"/>
          </a:xfrm>
          <a:prstGeom prst="rect">
            <a:avLst/>
          </a:prstGeom>
          <a:noFill/>
        </p:spPr>
      </p:pic>
      <p:pic>
        <p:nvPicPr>
          <p:cNvPr id="23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2402" y="2903510"/>
            <a:ext cx="639589" cy="626437"/>
          </a:xfrm>
          <a:prstGeom prst="rect">
            <a:avLst/>
          </a:prstGeom>
          <a:noFill/>
        </p:spPr>
      </p:pic>
      <p:pic>
        <p:nvPicPr>
          <p:cNvPr id="24" name="Picture 6" descr="F:\AAA-LÀM ẢNH SLIDE\Bai5-HĐ-1b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5376" y="1008887"/>
            <a:ext cx="1559547" cy="1510012"/>
          </a:xfrm>
          <a:prstGeom prst="rect">
            <a:avLst/>
          </a:prstGeom>
          <a:noFill/>
        </p:spPr>
      </p:pic>
      <p:pic>
        <p:nvPicPr>
          <p:cNvPr id="2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24764" y="1897116"/>
            <a:ext cx="371833" cy="364187"/>
          </a:xfrm>
          <a:prstGeom prst="rect">
            <a:avLst/>
          </a:prstGeom>
          <a:noFill/>
        </p:spPr>
      </p:pic>
      <p:pic>
        <p:nvPicPr>
          <p:cNvPr id="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5028" y="1325963"/>
            <a:ext cx="461568" cy="452076"/>
          </a:xfrm>
          <a:prstGeom prst="rect">
            <a:avLst/>
          </a:prstGeom>
          <a:noFill/>
        </p:spPr>
      </p:pic>
      <p:pic>
        <p:nvPicPr>
          <p:cNvPr id="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79309" y="1274130"/>
            <a:ext cx="575466" cy="563633"/>
          </a:xfrm>
          <a:prstGeom prst="rect">
            <a:avLst/>
          </a:prstGeom>
          <a:noFill/>
        </p:spPr>
      </p:pic>
      <p:pic>
        <p:nvPicPr>
          <p:cNvPr id="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279309" y="1869441"/>
            <a:ext cx="412550" cy="404067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2351339" y="2973506"/>
            <a:ext cx="405801" cy="566702"/>
            <a:chOff x="3876615" y="2681286"/>
            <a:chExt cx="405942" cy="425158"/>
          </a:xfrm>
        </p:grpSpPr>
        <p:sp>
          <p:nvSpPr>
            <p:cNvPr id="41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57207" y="2976662"/>
            <a:ext cx="405801" cy="558704"/>
            <a:chOff x="5585539" y="2675998"/>
            <a:chExt cx="405942" cy="419157"/>
          </a:xfrm>
        </p:grpSpPr>
        <p:sp>
          <p:nvSpPr>
            <p:cNvPr id="44" name="Rounded Rectangle 43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56234" y="2986600"/>
            <a:ext cx="405801" cy="569681"/>
            <a:chOff x="7632352" y="2681286"/>
            <a:chExt cx="405942" cy="427393"/>
          </a:xfrm>
        </p:grpSpPr>
        <p:sp>
          <p:nvSpPr>
            <p:cNvPr id="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14932" y="2953849"/>
            <a:ext cx="94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và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58900" y="2953848"/>
            <a:ext cx="13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2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35322" y="3011356"/>
            <a:ext cx="590674" cy="557498"/>
          </a:xfrm>
          <a:prstGeom prst="rect">
            <a:avLst/>
          </a:prstGeom>
          <a:noFill/>
        </p:spPr>
      </p:pic>
      <p:pic>
        <p:nvPicPr>
          <p:cNvPr id="6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0064" y="3882149"/>
            <a:ext cx="1608785" cy="2011059"/>
          </a:xfrm>
          <a:prstGeom prst="rect">
            <a:avLst/>
          </a:prstGeom>
          <a:noFill/>
        </p:spPr>
      </p:pic>
      <p:pic>
        <p:nvPicPr>
          <p:cNvPr id="6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23572" y="4372336"/>
            <a:ext cx="823429" cy="519548"/>
          </a:xfrm>
          <a:prstGeom prst="rect">
            <a:avLst/>
          </a:prstGeom>
          <a:noFill/>
        </p:spPr>
      </p:pic>
      <p:pic>
        <p:nvPicPr>
          <p:cNvPr id="6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979933" y="5170836"/>
            <a:ext cx="600715" cy="387041"/>
          </a:xfrm>
          <a:prstGeom prst="rect">
            <a:avLst/>
          </a:prstGeom>
          <a:noFill/>
        </p:spPr>
      </p:pic>
      <p:pic>
        <p:nvPicPr>
          <p:cNvPr id="6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531953" y="4784635"/>
            <a:ext cx="698141" cy="440496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801" y="3848825"/>
            <a:ext cx="1604319" cy="2006839"/>
          </a:xfrm>
          <a:prstGeom prst="rect">
            <a:avLst/>
          </a:prstGeom>
          <a:noFill/>
        </p:spPr>
      </p:pic>
      <p:pic>
        <p:nvPicPr>
          <p:cNvPr id="75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2298" y="4277680"/>
            <a:ext cx="622845" cy="332361"/>
          </a:xfrm>
          <a:prstGeom prst="rect">
            <a:avLst/>
          </a:prstGeom>
          <a:noFill/>
        </p:spPr>
      </p:pic>
      <p:pic>
        <p:nvPicPr>
          <p:cNvPr id="76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0965" y="4841892"/>
            <a:ext cx="629993" cy="397769"/>
          </a:xfrm>
          <a:prstGeom prst="rect">
            <a:avLst/>
          </a:prstGeom>
          <a:noFill/>
        </p:spPr>
      </p:pic>
      <p:pic>
        <p:nvPicPr>
          <p:cNvPr id="77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979386" flipH="1">
            <a:off x="2351811" y="4438542"/>
            <a:ext cx="549658" cy="354385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2289280" y="4706540"/>
            <a:ext cx="662244" cy="418131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2123023" y="5231884"/>
            <a:ext cx="540553" cy="341297"/>
          </a:xfrm>
          <a:prstGeom prst="rect">
            <a:avLst/>
          </a:prstGeom>
          <a:noFill/>
        </p:spPr>
      </p:pic>
      <p:pic>
        <p:nvPicPr>
          <p:cNvPr id="8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2769317" y="6141313"/>
            <a:ext cx="766463" cy="442481"/>
          </a:xfrm>
          <a:prstGeom prst="rect">
            <a:avLst/>
          </a:prstGeom>
          <a:noFill/>
        </p:spPr>
      </p:pic>
      <p:pic>
        <p:nvPicPr>
          <p:cNvPr id="8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4980116" y="6153508"/>
            <a:ext cx="766463" cy="442481"/>
          </a:xfrm>
          <a:prstGeom prst="rect">
            <a:avLst/>
          </a:prstGeom>
          <a:noFill/>
        </p:spPr>
      </p:pic>
      <p:grpSp>
        <p:nvGrpSpPr>
          <p:cNvPr id="83" name="Group 82"/>
          <p:cNvGrpSpPr/>
          <p:nvPr/>
        </p:nvGrpSpPr>
        <p:grpSpPr>
          <a:xfrm>
            <a:off x="2242871" y="6060550"/>
            <a:ext cx="405801" cy="551655"/>
            <a:chOff x="3876615" y="2681286"/>
            <a:chExt cx="405942" cy="413869"/>
          </a:xfrm>
        </p:grpSpPr>
        <p:sp>
          <p:nvSpPr>
            <p:cNvPr id="84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463555" y="6054896"/>
            <a:ext cx="405801" cy="558704"/>
            <a:chOff x="5585539" y="2675998"/>
            <a:chExt cx="405942" cy="419157"/>
          </a:xfrm>
        </p:grpSpPr>
        <p:sp>
          <p:nvSpPr>
            <p:cNvPr id="87" name="Rounded Rectangle 8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009532" y="6056467"/>
            <a:ext cx="405801" cy="551654"/>
            <a:chOff x="7632352" y="2681286"/>
            <a:chExt cx="405942" cy="413868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pic>
        <p:nvPicPr>
          <p:cNvPr id="10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637446" y="6186921"/>
            <a:ext cx="766463" cy="442481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3738773" y="6039390"/>
            <a:ext cx="94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và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778888" y="6026200"/>
            <a:ext cx="13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4303" y="1097709"/>
            <a:ext cx="504594" cy="55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8230093" y="984506"/>
            <a:ext cx="619682" cy="6470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843272" y="1118334"/>
            <a:ext cx="593037" cy="542319"/>
            <a:chOff x="3826539" y="2662992"/>
            <a:chExt cx="405942" cy="406865"/>
          </a:xfrm>
          <a:solidFill>
            <a:schemeClr val="bg1">
              <a:lumMod val="95000"/>
            </a:schemeClr>
          </a:solidFill>
        </p:grpSpPr>
        <p:sp>
          <p:nvSpPr>
            <p:cNvPr id="117" name="Rounded Rectangle 3"/>
            <p:cNvSpPr/>
            <p:nvPr/>
          </p:nvSpPr>
          <p:spPr>
            <a:xfrm>
              <a:off x="3826539" y="2662992"/>
              <a:ext cx="405942" cy="405944"/>
            </a:xfrm>
            <a:prstGeom prst="roundRect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6703" y="2674942"/>
              <a:ext cx="236183" cy="394915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20" name="Rounded Rectangle 119"/>
          <p:cNvSpPr/>
          <p:nvPr/>
        </p:nvSpPr>
        <p:spPr>
          <a:xfrm>
            <a:off x="8235873" y="957987"/>
            <a:ext cx="628735" cy="6978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2348081" y="2980526"/>
            <a:ext cx="405801" cy="566702"/>
            <a:chOff x="3876615" y="2681286"/>
            <a:chExt cx="405942" cy="425158"/>
          </a:xfrm>
        </p:grpSpPr>
        <p:sp>
          <p:nvSpPr>
            <p:cNvPr id="12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463555" y="2970344"/>
            <a:ext cx="405801" cy="558704"/>
            <a:chOff x="5585539" y="2675998"/>
            <a:chExt cx="405942" cy="419157"/>
          </a:xfrm>
        </p:grpSpPr>
        <p:sp>
          <p:nvSpPr>
            <p:cNvPr id="132" name="Rounded Rectangle 13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965437" y="2965687"/>
            <a:ext cx="405801" cy="569681"/>
            <a:chOff x="7632352" y="2681286"/>
            <a:chExt cx="405942" cy="427393"/>
          </a:xfrm>
        </p:grpSpPr>
        <p:sp>
          <p:nvSpPr>
            <p:cNvPr id="13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7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93759" y="4094800"/>
            <a:ext cx="405801" cy="551655"/>
            <a:chOff x="3876615" y="2681286"/>
            <a:chExt cx="405942" cy="413869"/>
          </a:xfrm>
        </p:grpSpPr>
        <p:sp>
          <p:nvSpPr>
            <p:cNvPr id="143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8458954" y="4107777"/>
            <a:ext cx="405801" cy="551654"/>
            <a:chOff x="7632352" y="2681286"/>
            <a:chExt cx="405942" cy="413868"/>
          </a:xfrm>
        </p:grpSpPr>
        <p:sp>
          <p:nvSpPr>
            <p:cNvPr id="1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893759" y="4096026"/>
            <a:ext cx="405801" cy="551655"/>
            <a:chOff x="3876615" y="2681286"/>
            <a:chExt cx="405942" cy="413869"/>
          </a:xfrm>
        </p:grpSpPr>
        <p:sp>
          <p:nvSpPr>
            <p:cNvPr id="152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1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8458954" y="4113127"/>
            <a:ext cx="405801" cy="551654"/>
            <a:chOff x="7632352" y="2681286"/>
            <a:chExt cx="405942" cy="413868"/>
          </a:xfrm>
        </p:grpSpPr>
        <p:sp>
          <p:nvSpPr>
            <p:cNvPr id="15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15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2243794" y="6060550"/>
            <a:ext cx="405801" cy="551655"/>
            <a:chOff x="3876615" y="2681286"/>
            <a:chExt cx="405942" cy="413869"/>
          </a:xfrm>
        </p:grpSpPr>
        <p:sp>
          <p:nvSpPr>
            <p:cNvPr id="161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4466168" y="6062774"/>
            <a:ext cx="405801" cy="558704"/>
            <a:chOff x="5585539" y="2675998"/>
            <a:chExt cx="405942" cy="419157"/>
          </a:xfrm>
        </p:grpSpPr>
        <p:sp>
          <p:nvSpPr>
            <p:cNvPr id="164" name="Rounded Rectangle 163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012132" y="6062774"/>
            <a:ext cx="405801" cy="551654"/>
            <a:chOff x="7632352" y="2681286"/>
            <a:chExt cx="405942" cy="413868"/>
          </a:xfrm>
        </p:grpSpPr>
        <p:sp>
          <p:nvSpPr>
            <p:cNvPr id="16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0007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1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2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23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5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27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29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31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33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35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17496" y="416467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" y="0"/>
            <a:ext cx="1916193" cy="700710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24200" y="109910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0102" y="109910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3266" y="185199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8169" y="185199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9254" y="185199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0276" y="261399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7991" y="261399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3352800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3503" y="3352800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7135" y="3352800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4038600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85995" y="4038600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482379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9703" y="482379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10788" y="482379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97DD99D-EEA1-469E-B7DC-D02D02390B5E}"/>
              </a:ext>
            </a:extLst>
          </p:cNvPr>
          <p:cNvSpPr txBox="1"/>
          <p:nvPr/>
        </p:nvSpPr>
        <p:spPr>
          <a:xfrm>
            <a:off x="685799" y="5323197"/>
            <a:ext cx="8120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 BT 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" y="58058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9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38400" y="127435"/>
            <a:ext cx="6553200" cy="6629041"/>
            <a:chOff x="4422771" y="95603"/>
            <a:chExt cx="3638887" cy="4973315"/>
          </a:xfrm>
        </p:grpSpPr>
        <p:pic>
          <p:nvPicPr>
            <p:cNvPr id="5" name="Picture 2" descr="F:\AAA-PDF-SGK\B5-H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985590" y="1076702"/>
              <a:ext cx="224489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89400" y="2827005"/>
              <a:ext cx="224489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89400" y="4676382"/>
              <a:ext cx="224489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8250" y="1067397"/>
              <a:ext cx="224489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7710" y="2842855"/>
              <a:ext cx="224489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12740" y="4676223"/>
              <a:ext cx="224489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b="1" dirty="0">
                  <a:solidFill>
                    <a:prstClr val="black"/>
                  </a:solidFill>
                  <a:latin typeface="Lato"/>
                </a:rPr>
                <a:t>?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56"/>
            <a:ext cx="2438400" cy="1295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43256" y="1179576"/>
            <a:ext cx="762000" cy="68580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2208" y="119492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805252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2929" y="910923"/>
            <a:ext cx="8362621" cy="34084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80922" y="2047805"/>
            <a:ext cx="2257396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err="1">
                <a:solidFill>
                  <a:srgbClr val="0000FF"/>
                </a:solidFill>
              </a:rPr>
              <a:t>Đố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các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bạn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có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bao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nhiêu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chấm</a:t>
            </a:r>
            <a:r>
              <a:rPr lang="en-GB" dirty="0">
                <a:solidFill>
                  <a:srgbClr val="0000FF"/>
                </a:solidFill>
              </a:rPr>
              <a:t> bi </a:t>
            </a:r>
            <a:r>
              <a:rPr lang="en-GB" dirty="0" err="1">
                <a:solidFill>
                  <a:srgbClr val="0000FF"/>
                </a:solidFill>
              </a:rPr>
              <a:t>trong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hình</a:t>
            </a:r>
            <a:r>
              <a:rPr lang="en-GB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929" y="3948433"/>
            <a:ext cx="1963847" cy="26185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" y="852412"/>
            <a:ext cx="1669848" cy="1113276"/>
          </a:xfrm>
          <a:prstGeom prst="rect">
            <a:avLst/>
          </a:prstGeom>
        </p:spPr>
      </p:pic>
      <p:pic>
        <p:nvPicPr>
          <p:cNvPr id="31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4078" y="1500129"/>
            <a:ext cx="3256354" cy="3494035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451714" y="4783336"/>
            <a:ext cx="1461082" cy="948758"/>
            <a:chOff x="5453607" y="3588610"/>
            <a:chExt cx="1461589" cy="711788"/>
          </a:xfrm>
        </p:grpSpPr>
        <p:sp>
          <p:nvSpPr>
            <p:cNvPr id="33" name="Rounded Rectangle 32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161961" y="1748809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80344" y="2794668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79222" y="1713220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441125" y="1710595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96159" y="2780590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85776" y="2830475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94378" y="2256653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5457180" y="4783336"/>
            <a:ext cx="1461082" cy="948758"/>
            <a:chOff x="5453607" y="3588610"/>
            <a:chExt cx="1461589" cy="711788"/>
          </a:xfrm>
          <a:solidFill>
            <a:srgbClr val="99FF66"/>
          </a:solidFill>
        </p:grpSpPr>
        <p:sp>
          <p:nvSpPr>
            <p:cNvPr id="46" name="Rounded Rectangle 4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grpFill/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6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66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C8BE73A-9C27-4C79-9BEF-2E09C468B1FA}"/>
              </a:ext>
            </a:extLst>
          </p:cNvPr>
          <p:cNvSpPr txBox="1"/>
          <p:nvPr/>
        </p:nvSpPr>
        <p:spPr>
          <a:xfrm>
            <a:off x="2719708" y="5776963"/>
            <a:ext cx="6078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0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3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305" y="2609900"/>
            <a:ext cx="2743202" cy="32453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8" y="609600"/>
            <a:ext cx="1865721" cy="1402690"/>
          </a:xfrm>
          <a:prstGeom prst="rect">
            <a:avLst/>
          </a:prstGeom>
        </p:spPr>
      </p:pic>
      <p:pic>
        <p:nvPicPr>
          <p:cNvPr id="2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4078" y="1500129"/>
            <a:ext cx="3256354" cy="3494035"/>
          </a:xfrm>
          <a:prstGeom prst="rect">
            <a:avLst/>
          </a:prstGeom>
          <a:noFill/>
        </p:spPr>
      </p:pic>
      <p:grpSp>
        <p:nvGrpSpPr>
          <p:cNvPr id="26" name="Group 45"/>
          <p:cNvGrpSpPr/>
          <p:nvPr/>
        </p:nvGrpSpPr>
        <p:grpSpPr>
          <a:xfrm>
            <a:off x="5451714" y="4783336"/>
            <a:ext cx="1461082" cy="948758"/>
            <a:chOff x="5453607" y="3588610"/>
            <a:chExt cx="1461589" cy="711788"/>
          </a:xfrm>
        </p:grpSpPr>
        <p:sp>
          <p:nvSpPr>
            <p:cNvPr id="27" name="Rounded Rectangle 2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5161961" y="1748809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80344" y="2794668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207743" y="2261691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441125" y="1710595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996159" y="2780590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9" name="Group 45"/>
          <p:cNvGrpSpPr/>
          <p:nvPr/>
        </p:nvGrpSpPr>
        <p:grpSpPr>
          <a:xfrm>
            <a:off x="5455524" y="4788420"/>
            <a:ext cx="1461082" cy="948759"/>
            <a:chOff x="5453607" y="3588609"/>
            <a:chExt cx="1461589" cy="711788"/>
          </a:xfrm>
          <a:solidFill>
            <a:srgbClr val="99FF66"/>
          </a:solidFill>
        </p:grpSpPr>
        <p:sp>
          <p:nvSpPr>
            <p:cNvPr id="50" name="Rounded Rectangle 49"/>
            <p:cNvSpPr/>
            <p:nvPr/>
          </p:nvSpPr>
          <p:spPr>
            <a:xfrm>
              <a:off x="5453607" y="3588609"/>
              <a:ext cx="1461589" cy="711788"/>
            </a:xfrm>
            <a:prstGeom prst="roundRect">
              <a:avLst/>
            </a:prstGeom>
            <a:grpFill/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3729" y="3623793"/>
              <a:ext cx="546057" cy="444649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60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416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2047805"/>
            <a:ext cx="2667000" cy="1594708"/>
          </a:xfrm>
          <a:prstGeom prst="cloudCallou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dirty="0" err="1">
                <a:solidFill>
                  <a:srgbClr val="0000FF"/>
                </a:solidFill>
              </a:rPr>
              <a:t>Đố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các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bạn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có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bao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nhiêu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chấm</a:t>
            </a:r>
            <a:r>
              <a:rPr lang="en-GB" sz="2000" dirty="0">
                <a:solidFill>
                  <a:srgbClr val="0000FF"/>
                </a:solidFill>
              </a:rPr>
              <a:t> bi </a:t>
            </a:r>
            <a:r>
              <a:rPr lang="en-GB" sz="2000" dirty="0" err="1">
                <a:solidFill>
                  <a:srgbClr val="0000FF"/>
                </a:solidFill>
              </a:rPr>
              <a:t>trong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err="1">
                <a:solidFill>
                  <a:srgbClr val="0000FF"/>
                </a:solidFill>
              </a:rPr>
              <a:t>hình</a:t>
            </a:r>
            <a:r>
              <a:rPr lang="en-GB" sz="20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044" y="3953512"/>
            <a:ext cx="2189956" cy="261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" y="814200"/>
            <a:ext cx="1669848" cy="1113276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4078" y="1500129"/>
            <a:ext cx="3256354" cy="34940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1714" y="4783336"/>
            <a:ext cx="1461082" cy="94875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979222" y="1713220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41125" y="1710595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96159" y="2780590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85776" y="2830475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94378" y="2256653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45"/>
          <p:cNvGrpSpPr/>
          <p:nvPr/>
        </p:nvGrpSpPr>
        <p:grpSpPr>
          <a:xfrm>
            <a:off x="5455524" y="4788415"/>
            <a:ext cx="1461082" cy="948758"/>
            <a:chOff x="5453607" y="3588610"/>
            <a:chExt cx="1461589" cy="711788"/>
          </a:xfrm>
          <a:solidFill>
            <a:srgbClr val="99FF66"/>
          </a:solidFill>
        </p:grpSpPr>
        <p:sp>
          <p:nvSpPr>
            <p:cNvPr id="15" name="Rounded Rectangle 14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grpFill/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6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7226264" y="2292202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71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69" y="2919509"/>
            <a:ext cx="1963847" cy="2817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2162904" cy="1698876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8158" y="1426977"/>
            <a:ext cx="3256354" cy="34940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3805794" y="4749973"/>
            <a:ext cx="1461082" cy="760967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528233" y="1626889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6616" y="2672748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07397" y="1588677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62431" y="2658670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51108" y="4749973"/>
            <a:ext cx="545868" cy="592683"/>
          </a:xfrm>
          <a:prstGeom prst="rect">
            <a:avLst/>
          </a:prstGeom>
          <a:noFill/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solidFill>
                <a:prstClr val="whit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01879" y="4753424"/>
            <a:ext cx="1461082" cy="827027"/>
          </a:xfrm>
          <a:prstGeom prst="roundRect">
            <a:avLst/>
          </a:prstGeom>
          <a:solidFill>
            <a:srgbClr val="99FF66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6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3368" y="4865446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80835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1909" y="2047805"/>
            <a:ext cx="2257396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err="1">
                <a:solidFill>
                  <a:srgbClr val="0000FF"/>
                </a:solidFill>
              </a:rPr>
              <a:t>Đố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các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bạn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có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bao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nhiêu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chấm</a:t>
            </a:r>
            <a:r>
              <a:rPr lang="en-GB" dirty="0">
                <a:solidFill>
                  <a:srgbClr val="0000FF"/>
                </a:solidFill>
              </a:rPr>
              <a:t> bi </a:t>
            </a:r>
            <a:r>
              <a:rPr lang="en-GB" dirty="0" err="1">
                <a:solidFill>
                  <a:srgbClr val="0000FF"/>
                </a:solidFill>
              </a:rPr>
              <a:t>trong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hình</a:t>
            </a:r>
            <a:r>
              <a:rPr lang="en-GB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427" y="4239438"/>
            <a:ext cx="1963847" cy="261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6" y="837177"/>
            <a:ext cx="1669848" cy="1113276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8030" y="1500129"/>
            <a:ext cx="3256354" cy="34940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4305666" y="4783336"/>
            <a:ext cx="1461082" cy="94875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050191" y="1733574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4296" y="2794668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3174" y="1713220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95077" y="1710595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50111" y="2780590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39728" y="2830475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08384" y="1738652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0660" y="2779731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25" name="Group 45">
            <a:extLst>
              <a:ext uri="{FF2B5EF4-FFF2-40B4-BE49-F238E27FC236}">
                <a16:creationId xmlns:a16="http://schemas.microsoft.com/office/drawing/2014/main" id="{2BB58A5B-A782-48D0-A86B-DD60B7F27159}"/>
              </a:ext>
            </a:extLst>
          </p:cNvPr>
          <p:cNvGrpSpPr/>
          <p:nvPr/>
        </p:nvGrpSpPr>
        <p:grpSpPr>
          <a:xfrm>
            <a:off x="4267200" y="4788415"/>
            <a:ext cx="1461082" cy="948758"/>
            <a:chOff x="5453607" y="3588610"/>
            <a:chExt cx="1461589" cy="711788"/>
          </a:xfrm>
          <a:solidFill>
            <a:srgbClr val="99FF66"/>
          </a:solidFill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C43C21D-0D16-4DB2-B8E1-FCACE547552E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grpFill/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4FC78DA3-C3C7-479F-A4E8-0409F344280F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6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05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3276600" y="4343400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</a:rPr>
              <a:t>3           6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433141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F268BCD7-7592-45C7-A785-BA8931EDEFA5}"/>
              </a:ext>
            </a:extLst>
          </p:cNvPr>
          <p:cNvSpPr/>
          <p:nvPr/>
        </p:nvSpPr>
        <p:spPr>
          <a:xfrm>
            <a:off x="1981200" y="302656"/>
            <a:ext cx="4924349" cy="772893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vi-VN" sz="3300" dirty="0">
                <a:solidFill>
                  <a:srgbClr val="FF0000"/>
                </a:solidFill>
              </a:rPr>
              <a:t> </a:t>
            </a:r>
            <a:r>
              <a:rPr lang="en-US" sz="3300" dirty="0">
                <a:solidFill>
                  <a:srgbClr val="FF0000"/>
                </a:solidFill>
              </a:rPr>
              <a:t>TRÒ CHƠI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CBF9AD08-D632-4FDA-858A-EFD1C5204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642" y="2060884"/>
            <a:ext cx="7532157" cy="1368116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Điền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dấu</a:t>
            </a:r>
            <a:r>
              <a:rPr lang="en-US" sz="4800" b="1" dirty="0">
                <a:solidFill>
                  <a:srgbClr val="FF0000"/>
                </a:solidFill>
              </a:rPr>
              <a:t> &gt;, &lt;, = ?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BB8D9929-8345-4969-8D1E-9EE40CDE35B0}"/>
              </a:ext>
            </a:extLst>
          </p:cNvPr>
          <p:cNvSpPr/>
          <p:nvPr/>
        </p:nvSpPr>
        <p:spPr>
          <a:xfrm>
            <a:off x="1154642" y="1296509"/>
            <a:ext cx="7619999" cy="77289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002060"/>
                </a:solidFill>
              </a:rPr>
              <a:t>Ai </a:t>
            </a:r>
            <a:r>
              <a:rPr lang="en-US" sz="3300" dirty="0" err="1">
                <a:solidFill>
                  <a:srgbClr val="002060"/>
                </a:solidFill>
              </a:rPr>
              <a:t>nhanh</a:t>
            </a:r>
            <a:r>
              <a:rPr lang="en-US" sz="3300" dirty="0">
                <a:solidFill>
                  <a:srgbClr val="002060"/>
                </a:solidFill>
              </a:rPr>
              <a:t>, ai </a:t>
            </a:r>
            <a:r>
              <a:rPr lang="en-US" sz="3300" dirty="0" err="1">
                <a:solidFill>
                  <a:srgbClr val="002060"/>
                </a:solidFill>
              </a:rPr>
              <a:t>đúng</a:t>
            </a:r>
            <a:r>
              <a:rPr lang="en-US" sz="33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015448-54A7-4DEC-B775-3649BBFC1A9F}"/>
              </a:ext>
            </a:extLst>
          </p:cNvPr>
          <p:cNvSpPr txBox="1">
            <a:spLocks/>
          </p:cNvSpPr>
          <p:nvPr/>
        </p:nvSpPr>
        <p:spPr>
          <a:xfrm>
            <a:off x="457200" y="3430712"/>
            <a:ext cx="2590800" cy="54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chemeClr val="tx1"/>
                </a:solidFill>
              </a:rPr>
              <a:t>Câu</a:t>
            </a:r>
            <a:r>
              <a:rPr lang="en-US" sz="4800" b="1" dirty="0">
                <a:solidFill>
                  <a:schemeClr val="tx1"/>
                </a:solidFill>
              </a:rPr>
              <a:t> 1   </a:t>
            </a:r>
          </a:p>
        </p:txBody>
      </p:sp>
    </p:spTree>
    <p:extLst>
      <p:ext uri="{BB962C8B-B14F-4D97-AF65-F5344CB8AC3E}">
        <p14:creationId xmlns:p14="http://schemas.microsoft.com/office/powerpoint/2010/main" val="27982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" y="814200"/>
            <a:ext cx="1669848" cy="1113276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966" y="1975615"/>
            <a:ext cx="3256354" cy="34940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2244943" y="5238339"/>
            <a:ext cx="1461082" cy="94875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solidFill>
                  <a:prstClr val="black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001935" y="2209062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63188" y="3270156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24865" y="2737179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46821" y="2186085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01855" y="3256078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60128" y="2214141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98126" y="3255219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05744" y="2732141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63937" y="2721984"/>
            <a:ext cx="162655" cy="216881"/>
          </a:xfrm>
          <a:prstGeom prst="ellipse">
            <a:avLst/>
          </a:prstGeom>
          <a:solidFill>
            <a:srgbClr val="0000FF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45">
            <a:extLst>
              <a:ext uri="{FF2B5EF4-FFF2-40B4-BE49-F238E27FC236}">
                <a16:creationId xmlns:a16="http://schemas.microsoft.com/office/drawing/2014/main" id="{AD3F5F9E-21C0-4A81-80DB-5D1A616C5836}"/>
              </a:ext>
            </a:extLst>
          </p:cNvPr>
          <p:cNvGrpSpPr/>
          <p:nvPr/>
        </p:nvGrpSpPr>
        <p:grpSpPr>
          <a:xfrm>
            <a:off x="2269602" y="5238339"/>
            <a:ext cx="1461082" cy="948758"/>
            <a:chOff x="5453607" y="3588610"/>
            <a:chExt cx="1461589" cy="711788"/>
          </a:xfrm>
          <a:solidFill>
            <a:srgbClr val="99FF66"/>
          </a:solidFill>
        </p:grpSpPr>
        <p:sp>
          <p:nvSpPr>
            <p:cNvPr id="24" name="Rounded Rectangle 14">
              <a:extLst>
                <a:ext uri="{FF2B5EF4-FFF2-40B4-BE49-F238E27FC236}">
                  <a16:creationId xmlns:a16="http://schemas.microsoft.com/office/drawing/2014/main" id="{52A8518D-2172-434B-B503-CFB361C42337}"/>
                </a:ext>
              </a:extLst>
            </p:cNvPr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grpFill/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CE961D8-77E3-4A1A-AFC2-B2DCE7CA7FD4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6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3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77C3E07-1A97-4D6C-8618-9221F7608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7" t="26187" r="57283" b="25026"/>
          <a:stretch/>
        </p:blipFill>
        <p:spPr>
          <a:xfrm>
            <a:off x="3501218" y="3579449"/>
            <a:ext cx="2078894" cy="17406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B3EDA5-4081-47A9-9BE7-818790AA9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49" t="26187" r="15350" b="25790"/>
          <a:stretch/>
        </p:blipFill>
        <p:spPr>
          <a:xfrm>
            <a:off x="7032000" y="3711397"/>
            <a:ext cx="1848753" cy="16920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3153" y="216418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EDD96F3-0260-48DA-B52B-5A5343C63C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1" t="29059" r="59589" b="15839"/>
          <a:stretch/>
        </p:blipFill>
        <p:spPr>
          <a:xfrm>
            <a:off x="6773625" y="1808240"/>
            <a:ext cx="1992937" cy="1968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ACAC32-5BA3-483B-98D5-36ACBBEFF4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5" t="28215" r="58465" b="19718"/>
          <a:stretch/>
        </p:blipFill>
        <p:spPr>
          <a:xfrm>
            <a:off x="333867" y="1697886"/>
            <a:ext cx="1915822" cy="1814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0B5E6A-0B73-4E4A-B56E-505CBBEE69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27" t="28215" r="14563" b="19718"/>
          <a:stretch/>
        </p:blipFill>
        <p:spPr>
          <a:xfrm>
            <a:off x="3520936" y="1744049"/>
            <a:ext cx="1915822" cy="1814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CA311E-8BCD-431B-B6E0-815E56A47B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90" t="29059" r="14563" b="15839"/>
          <a:stretch/>
        </p:blipFill>
        <p:spPr>
          <a:xfrm>
            <a:off x="333867" y="3695861"/>
            <a:ext cx="1915823" cy="196870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CA1109C-3E6F-466E-A242-096F3F75FDC5}"/>
              </a:ext>
            </a:extLst>
          </p:cNvPr>
          <p:cNvSpPr/>
          <p:nvPr/>
        </p:nvSpPr>
        <p:spPr>
          <a:xfrm>
            <a:off x="4118807" y="2981618"/>
            <a:ext cx="720080" cy="4320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6565B7-8A53-4AE2-A3A9-AB66CF3121C0}"/>
              </a:ext>
            </a:extLst>
          </p:cNvPr>
          <p:cNvSpPr/>
          <p:nvPr/>
        </p:nvSpPr>
        <p:spPr>
          <a:xfrm>
            <a:off x="7399155" y="3084997"/>
            <a:ext cx="720080" cy="4320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430CC8-9245-476C-A317-64BF3C38C8EA}"/>
              </a:ext>
            </a:extLst>
          </p:cNvPr>
          <p:cNvSpPr/>
          <p:nvPr/>
        </p:nvSpPr>
        <p:spPr>
          <a:xfrm>
            <a:off x="910471" y="4953083"/>
            <a:ext cx="720080" cy="4320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6406E1-66F5-4C4E-ADB8-23C6D93D3520}"/>
              </a:ext>
            </a:extLst>
          </p:cNvPr>
          <p:cNvSpPr/>
          <p:nvPr/>
        </p:nvSpPr>
        <p:spPr>
          <a:xfrm>
            <a:off x="4067944" y="4836846"/>
            <a:ext cx="720080" cy="4320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C44A02-BBEE-4F62-8495-EAAFE149DA5A}"/>
              </a:ext>
            </a:extLst>
          </p:cNvPr>
          <p:cNvSpPr/>
          <p:nvPr/>
        </p:nvSpPr>
        <p:spPr>
          <a:xfrm>
            <a:off x="7596335" y="4941168"/>
            <a:ext cx="720080" cy="432048"/>
          </a:xfrm>
          <a:prstGeom prst="roundRect">
            <a:avLst>
              <a:gd name="adj" fmla="val 24050"/>
            </a:avLst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EAD25B-5DB7-4B7D-97AC-5123D405A7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52" t="67088" r="83861" b="23924"/>
          <a:stretch/>
        </p:blipFill>
        <p:spPr>
          <a:xfrm>
            <a:off x="2184070" y="1124285"/>
            <a:ext cx="1531470" cy="6197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167" y="1"/>
            <a:ext cx="7772400" cy="1371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7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2020</a:t>
            </a:r>
            <a:br>
              <a:rPr lang="en-US" sz="3200" b="1" dirty="0">
                <a:latin typeface="HP001 5 hàng" pitchFamily="34" charset="0"/>
                <a:cs typeface="Times New Roman" pitchFamily="18" charset="0"/>
              </a:rPr>
            </a:br>
            <a:r>
              <a:rPr lang="en-US" sz="3200" b="1" u="sng" dirty="0" err="1">
                <a:latin typeface="HP001 5 hàng" pitchFamily="34" charset="0"/>
                <a:cs typeface="Times New Roman" pitchFamily="18" charset="0"/>
              </a:rPr>
              <a:t>Toán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2929" y="910923"/>
            <a:ext cx="8362621" cy="34084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6391" y="1288344"/>
            <a:ext cx="7515694" cy="532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5: MẤY VÀ MẤY  ( </a:t>
            </a:r>
            <a:r>
              <a:rPr lang="en-GB" sz="3600" b="1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tiết</a:t>
            </a:r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1 )</a:t>
            </a:r>
          </a:p>
        </p:txBody>
      </p:sp>
    </p:spTree>
    <p:extLst>
      <p:ext uri="{BB962C8B-B14F-4D97-AF65-F5344CB8AC3E}">
        <p14:creationId xmlns:p14="http://schemas.microsoft.com/office/powerpoint/2010/main" val="41825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381000"/>
            <a:ext cx="51054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un 2"/>
          <p:cNvSpPr/>
          <p:nvPr/>
        </p:nvSpPr>
        <p:spPr>
          <a:xfrm>
            <a:off x="2133600" y="990600"/>
            <a:ext cx="7010400" cy="5181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70C0"/>
                </a:solidFill>
                <a:latin typeface="UNI Chu truyen thong" panose="03030302030807070C03" pitchFamily="66" charset="0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UNI Chu truyen thong" panose="03030302030807070C03" pitchFamily="66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NI Chu truyen thong" panose="03030302030807070C03" pitchFamily="66" charset="0"/>
              </a:rPr>
              <a:t>cố</a:t>
            </a:r>
            <a:endParaRPr lang="en-US" sz="4400" b="1" dirty="0">
              <a:solidFill>
                <a:srgbClr val="0070C0"/>
              </a:solidFill>
              <a:latin typeface="UNI Chu truyen thong" panose="03030302030807070C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CA1109C-3E6F-466E-A242-096F3F75FDC5}"/>
              </a:ext>
            </a:extLst>
          </p:cNvPr>
          <p:cNvSpPr/>
          <p:nvPr/>
        </p:nvSpPr>
        <p:spPr>
          <a:xfrm>
            <a:off x="2460245" y="2043931"/>
            <a:ext cx="540390" cy="4333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D36F939-54FC-4A6E-9CAD-39B6E7251B1E}"/>
              </a:ext>
            </a:extLst>
          </p:cNvPr>
          <p:cNvSpPr/>
          <p:nvPr/>
        </p:nvSpPr>
        <p:spPr>
          <a:xfrm>
            <a:off x="4174931" y="2068906"/>
            <a:ext cx="511962" cy="4333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F62EAB-C35D-4E8F-8582-4513132B7E1E}"/>
              </a:ext>
            </a:extLst>
          </p:cNvPr>
          <p:cNvGrpSpPr/>
          <p:nvPr/>
        </p:nvGrpSpPr>
        <p:grpSpPr>
          <a:xfrm>
            <a:off x="2831454" y="2495374"/>
            <a:ext cx="1428674" cy="884673"/>
            <a:chOff x="1371599" y="2459652"/>
            <a:chExt cx="1428674" cy="88467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55D0F94-4BDE-431A-B9B4-AF73555F91E5}"/>
                </a:ext>
              </a:extLst>
            </p:cNvPr>
            <p:cNvCxnSpPr/>
            <p:nvPr/>
          </p:nvCxnSpPr>
          <p:spPr>
            <a:xfrm>
              <a:off x="1371599" y="2460981"/>
              <a:ext cx="549179" cy="602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B5946A-A2C1-4CFD-B3D6-9791613F61D5}"/>
                </a:ext>
              </a:extLst>
            </p:cNvPr>
            <p:cNvCxnSpPr/>
            <p:nvPr/>
          </p:nvCxnSpPr>
          <p:spPr>
            <a:xfrm flipH="1">
              <a:off x="2288311" y="2459652"/>
              <a:ext cx="511962" cy="602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71D787C-760A-401B-93BD-D74E727FE058}"/>
                </a:ext>
              </a:extLst>
            </p:cNvPr>
            <p:cNvSpPr/>
            <p:nvPr/>
          </p:nvSpPr>
          <p:spPr>
            <a:xfrm>
              <a:off x="1799478" y="2910933"/>
              <a:ext cx="540390" cy="43339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6D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ED6D0E1-5E6D-47E9-ADE9-917C33D88E61}"/>
              </a:ext>
            </a:extLst>
          </p:cNvPr>
          <p:cNvSpPr/>
          <p:nvPr/>
        </p:nvSpPr>
        <p:spPr>
          <a:xfrm>
            <a:off x="5857142" y="2151623"/>
            <a:ext cx="540390" cy="4333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F81202B-AAD5-414C-8E3E-F97F56F54002}"/>
              </a:ext>
            </a:extLst>
          </p:cNvPr>
          <p:cNvSpPr/>
          <p:nvPr/>
        </p:nvSpPr>
        <p:spPr>
          <a:xfrm>
            <a:off x="8108483" y="2171455"/>
            <a:ext cx="511962" cy="4333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FB32EE-3CC4-4C42-8F65-283ED870C2DD}"/>
              </a:ext>
            </a:extLst>
          </p:cNvPr>
          <p:cNvGrpSpPr/>
          <p:nvPr/>
        </p:nvGrpSpPr>
        <p:grpSpPr>
          <a:xfrm>
            <a:off x="6397533" y="2414442"/>
            <a:ext cx="1710950" cy="963128"/>
            <a:chOff x="1371599" y="2459652"/>
            <a:chExt cx="1428674" cy="88467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4BA800-252A-4C64-ACD5-2D62051AAD54}"/>
                </a:ext>
              </a:extLst>
            </p:cNvPr>
            <p:cNvCxnSpPr/>
            <p:nvPr/>
          </p:nvCxnSpPr>
          <p:spPr>
            <a:xfrm>
              <a:off x="1371599" y="2460981"/>
              <a:ext cx="549179" cy="602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7D88F0-3B44-476B-81C0-3298F2085F22}"/>
                </a:ext>
              </a:extLst>
            </p:cNvPr>
            <p:cNvCxnSpPr/>
            <p:nvPr/>
          </p:nvCxnSpPr>
          <p:spPr>
            <a:xfrm flipH="1">
              <a:off x="2288311" y="2459652"/>
              <a:ext cx="511962" cy="602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71018B8-23C2-4160-8090-A0AF78D3E19D}"/>
                </a:ext>
              </a:extLst>
            </p:cNvPr>
            <p:cNvSpPr/>
            <p:nvPr/>
          </p:nvSpPr>
          <p:spPr>
            <a:xfrm>
              <a:off x="1799478" y="2910933"/>
              <a:ext cx="540390" cy="43339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6D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CAB1919-02AB-486A-B4BC-30C42AF41988}"/>
              </a:ext>
            </a:extLst>
          </p:cNvPr>
          <p:cNvSpPr/>
          <p:nvPr/>
        </p:nvSpPr>
        <p:spPr>
          <a:xfrm>
            <a:off x="2508171" y="4657597"/>
            <a:ext cx="385448" cy="3155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DBE2429-55AA-4341-A002-BCF68C6F6371}"/>
              </a:ext>
            </a:extLst>
          </p:cNvPr>
          <p:cNvSpPr/>
          <p:nvPr/>
        </p:nvSpPr>
        <p:spPr>
          <a:xfrm>
            <a:off x="4241680" y="4653137"/>
            <a:ext cx="365171" cy="3155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5E1FAA-DDCF-40D3-A451-8478211A0B80}"/>
              </a:ext>
            </a:extLst>
          </p:cNvPr>
          <p:cNvGrpSpPr/>
          <p:nvPr/>
        </p:nvGrpSpPr>
        <p:grpSpPr>
          <a:xfrm>
            <a:off x="2674410" y="4998855"/>
            <a:ext cx="1749855" cy="784356"/>
            <a:chOff x="1371599" y="2459652"/>
            <a:chExt cx="1428674" cy="884673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44FED33-755A-470D-8FC0-B44A99FA914C}"/>
                </a:ext>
              </a:extLst>
            </p:cNvPr>
            <p:cNvCxnSpPr/>
            <p:nvPr/>
          </p:nvCxnSpPr>
          <p:spPr>
            <a:xfrm>
              <a:off x="1371599" y="2460981"/>
              <a:ext cx="549179" cy="602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9A1BE82-17A8-4DBE-8BD2-75B00714FA6A}"/>
                </a:ext>
              </a:extLst>
            </p:cNvPr>
            <p:cNvCxnSpPr/>
            <p:nvPr/>
          </p:nvCxnSpPr>
          <p:spPr>
            <a:xfrm flipH="1">
              <a:off x="2288311" y="2459652"/>
              <a:ext cx="511962" cy="602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2FAC3846-A713-4014-ABE1-A07339A5CEC1}"/>
                </a:ext>
              </a:extLst>
            </p:cNvPr>
            <p:cNvSpPr/>
            <p:nvPr/>
          </p:nvSpPr>
          <p:spPr>
            <a:xfrm>
              <a:off x="1799478" y="2910933"/>
              <a:ext cx="540390" cy="43339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6D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92FEBB0-D54E-47DD-956E-D7B044F37C8C}"/>
              </a:ext>
            </a:extLst>
          </p:cNvPr>
          <p:cNvSpPr/>
          <p:nvPr/>
        </p:nvSpPr>
        <p:spPr>
          <a:xfrm>
            <a:off x="6009706" y="4751165"/>
            <a:ext cx="385448" cy="3155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4B49ACB-4529-47CA-8589-1626F2520F77}"/>
              </a:ext>
            </a:extLst>
          </p:cNvPr>
          <p:cNvSpPr/>
          <p:nvPr/>
        </p:nvSpPr>
        <p:spPr>
          <a:xfrm>
            <a:off x="8111224" y="4748930"/>
            <a:ext cx="365171" cy="3155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6D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3E2046-C63C-423E-9807-328EF2C89C10}"/>
              </a:ext>
            </a:extLst>
          </p:cNvPr>
          <p:cNvGrpSpPr/>
          <p:nvPr/>
        </p:nvGrpSpPr>
        <p:grpSpPr>
          <a:xfrm>
            <a:off x="6359128" y="5064498"/>
            <a:ext cx="1788341" cy="820314"/>
            <a:chOff x="1371599" y="2459652"/>
            <a:chExt cx="1428674" cy="884673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C41D936-947D-46E1-92E3-E59AD2FE0FA4}"/>
                </a:ext>
              </a:extLst>
            </p:cNvPr>
            <p:cNvCxnSpPr/>
            <p:nvPr/>
          </p:nvCxnSpPr>
          <p:spPr>
            <a:xfrm>
              <a:off x="1371599" y="2460981"/>
              <a:ext cx="549179" cy="602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E0499AF-C53F-4CB3-880B-0FC4263B3A87}"/>
                </a:ext>
              </a:extLst>
            </p:cNvPr>
            <p:cNvCxnSpPr/>
            <p:nvPr/>
          </p:nvCxnSpPr>
          <p:spPr>
            <a:xfrm flipH="1">
              <a:off x="2288311" y="2459652"/>
              <a:ext cx="511962" cy="602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3F13D248-C062-4ADC-8F25-745326F0D3A0}"/>
                </a:ext>
              </a:extLst>
            </p:cNvPr>
            <p:cNvSpPr/>
            <p:nvPr/>
          </p:nvSpPr>
          <p:spPr>
            <a:xfrm>
              <a:off x="1799478" y="2910933"/>
              <a:ext cx="540390" cy="43339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6D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48232D-F211-410F-AD76-1F99667A3256}"/>
              </a:ext>
            </a:extLst>
          </p:cNvPr>
          <p:cNvGrpSpPr/>
          <p:nvPr/>
        </p:nvGrpSpPr>
        <p:grpSpPr>
          <a:xfrm>
            <a:off x="1708932" y="857251"/>
            <a:ext cx="7436954" cy="5128355"/>
            <a:chOff x="1708932" y="0"/>
            <a:chExt cx="7436954" cy="5128355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41F74D2-C3EA-4E25-8F41-B57CBECD538A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0"/>
              <a:ext cx="0" cy="5128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8902828-FD9E-4F48-BD1A-18165B61E7C0}"/>
                </a:ext>
              </a:extLst>
            </p:cNvPr>
            <p:cNvCxnSpPr/>
            <p:nvPr/>
          </p:nvCxnSpPr>
          <p:spPr>
            <a:xfrm>
              <a:off x="1708932" y="2571750"/>
              <a:ext cx="74369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27085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2" grpId="0" animBg="1"/>
      <p:bldP spid="49" grpId="0" animBg="1"/>
      <p:bldP spid="50" grpId="0" animBg="1"/>
      <p:bldP spid="79" grpId="0" animBg="1"/>
      <p:bldP spid="80" grpId="0" animBg="1"/>
      <p:bldP spid="85" grpId="0" animBg="1"/>
      <p:bldP spid="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167" y="1"/>
            <a:ext cx="7772400" cy="1371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2024</a:t>
            </a:r>
            <a:br>
              <a:rPr lang="en-US" sz="3200" b="1" dirty="0">
                <a:latin typeface="HP001 5 hàng" pitchFamily="34" charset="0"/>
                <a:cs typeface="Times New Roman" pitchFamily="18" charset="0"/>
              </a:rPr>
            </a:br>
            <a:r>
              <a:rPr lang="en-US" sz="3200" b="1" u="sng" dirty="0" err="1">
                <a:latin typeface="HP001 5 hàng" pitchFamily="34" charset="0"/>
                <a:cs typeface="Times New Roman" pitchFamily="18" charset="0"/>
              </a:rPr>
              <a:t>Toán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2929" y="910923"/>
            <a:ext cx="8362621" cy="34084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6391" y="1288344"/>
            <a:ext cx="7515694" cy="532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5: MẤY VÀ MẤY  ( </a:t>
            </a:r>
            <a:r>
              <a:rPr lang="en-GB" sz="3600" b="1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tiết</a:t>
            </a:r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1 )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9" y="1524000"/>
            <a:ext cx="1772008" cy="749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69417"/>
            <a:ext cx="1901952" cy="74998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58696" y="2743200"/>
            <a:ext cx="762000" cy="68580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44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7648" y="275854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Oval 8"/>
          <p:cNvSpPr/>
          <p:nvPr/>
        </p:nvSpPr>
        <p:spPr>
          <a:xfrm>
            <a:off x="1761744" y="3657600"/>
            <a:ext cx="762000" cy="68580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44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0696" y="367294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2F68C36-D9F6-4E07-A2BC-C92EC3F62A2D}"/>
              </a:ext>
            </a:extLst>
          </p:cNvPr>
          <p:cNvSpPr txBox="1"/>
          <p:nvPr/>
        </p:nvSpPr>
        <p:spPr>
          <a:xfrm>
            <a:off x="695167" y="4534567"/>
            <a:ext cx="78836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10.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US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h50">
            <a:extLst>
              <a:ext uri="{FF2B5EF4-FFF2-40B4-BE49-F238E27FC236}">
                <a16:creationId xmlns:a16="http://schemas.microsoft.com/office/drawing/2014/main" id="{0B948905-6B65-4FD5-AF6A-7160BF32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mmmm">
            <a:extLst>
              <a:ext uri="{FF2B5EF4-FFF2-40B4-BE49-F238E27FC236}">
                <a16:creationId xmlns:a16="http://schemas.microsoft.com/office/drawing/2014/main" id="{488D61A3-79EB-490B-B154-CCA158982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3444">
            <a:off x="5886451" y="4057651"/>
            <a:ext cx="1250156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mmm">
            <a:extLst>
              <a:ext uri="{FF2B5EF4-FFF2-40B4-BE49-F238E27FC236}">
                <a16:creationId xmlns:a16="http://schemas.microsoft.com/office/drawing/2014/main" id="{FD100298-2D6D-419C-A6D6-172032489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9301" y="1398985"/>
            <a:ext cx="1032272" cy="8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mmmm">
            <a:extLst>
              <a:ext uri="{FF2B5EF4-FFF2-40B4-BE49-F238E27FC236}">
                <a16:creationId xmlns:a16="http://schemas.microsoft.com/office/drawing/2014/main" id="{18507656-AB98-4E15-9788-C33D0730B7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644">
            <a:off x="2571750" y="2171700"/>
            <a:ext cx="10858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6">
            <a:extLst>
              <a:ext uri="{FF2B5EF4-FFF2-40B4-BE49-F238E27FC236}">
                <a16:creationId xmlns:a16="http://schemas.microsoft.com/office/drawing/2014/main" id="{79AE369E-458D-49C0-A23C-991CAFDA70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264132">
            <a:off x="276959" y="2152372"/>
            <a:ext cx="8642256" cy="28336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dirty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2700" b="1" kern="10" dirty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700" b="1" kern="10" dirty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 THẦY CÔ VÀ CÁC EM!</a:t>
            </a:r>
          </a:p>
        </p:txBody>
      </p:sp>
    </p:spTree>
  </p:cSld>
  <p:clrMapOvr>
    <a:masterClrMapping/>
  </p:clrMapOvr>
  <p:transition spd="med">
    <p:wheel spokes="3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985736"/>
            <a:ext cx="8305800" cy="2438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03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52" y="367666"/>
            <a:ext cx="1752600" cy="3694684"/>
          </a:xfrm>
          <a:prstGeom prst="actionButtonHome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21" y="367666"/>
            <a:ext cx="1752600" cy="3694684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4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39755" y="367666"/>
            <a:ext cx="1752600" cy="3694684"/>
          </a:xfrm>
          <a:prstGeom prst="actionButtonHome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4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44208" y="367666"/>
            <a:ext cx="1752600" cy="3694684"/>
          </a:xfrm>
          <a:prstGeom prst="actionButtonHom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990600" y="36099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0352" name="Group 16"/>
          <p:cNvGrpSpPr/>
          <p:nvPr/>
        </p:nvGrpSpPr>
        <p:grpSpPr bwMode="auto">
          <a:xfrm>
            <a:off x="7007352" y="4871466"/>
            <a:ext cx="1447800" cy="1752600"/>
            <a:chOff x="4560" y="3024"/>
            <a:chExt cx="960" cy="1104"/>
          </a:xfrm>
        </p:grpSpPr>
        <p:pic>
          <p:nvPicPr>
            <p:cNvPr id="270353" name="Picture 17" descr="0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024"/>
              <a:ext cx="960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0354" name="Text Box 18"/>
            <p:cNvSpPr txBox="1">
              <a:spLocks noChangeArrowheads="1"/>
            </p:cNvSpPr>
            <p:nvPr/>
          </p:nvSpPr>
          <p:spPr bwMode="auto">
            <a:xfrm>
              <a:off x="5280" y="3024"/>
              <a:ext cx="2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70355" name="Group 19"/>
          <p:cNvGrpSpPr/>
          <p:nvPr/>
        </p:nvGrpSpPr>
        <p:grpSpPr bwMode="auto">
          <a:xfrm>
            <a:off x="4950714" y="4908044"/>
            <a:ext cx="1447800" cy="1768475"/>
            <a:chOff x="2448" y="3024"/>
            <a:chExt cx="912" cy="1114"/>
          </a:xfrm>
        </p:grpSpPr>
        <p:pic>
          <p:nvPicPr>
            <p:cNvPr id="270356" name="Picture 20" descr="ôncn g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024"/>
              <a:ext cx="912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0357" name="Text Box 21"/>
            <p:cNvSpPr txBox="1">
              <a:spLocks noChangeArrowheads="1"/>
            </p:cNvSpPr>
            <p:nvPr/>
          </p:nvSpPr>
          <p:spPr bwMode="auto">
            <a:xfrm>
              <a:off x="2496" y="3696"/>
              <a:ext cx="2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70358" name="Group 22"/>
          <p:cNvGrpSpPr/>
          <p:nvPr/>
        </p:nvGrpSpPr>
        <p:grpSpPr bwMode="auto">
          <a:xfrm>
            <a:off x="2741676" y="4908042"/>
            <a:ext cx="1447800" cy="1746250"/>
            <a:chOff x="1392" y="3024"/>
            <a:chExt cx="912" cy="1100"/>
          </a:xfrm>
        </p:grpSpPr>
        <p:pic>
          <p:nvPicPr>
            <p:cNvPr id="270359" name="Picture 23" descr="0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024"/>
              <a:ext cx="912" cy="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0360" name="Text Box 24"/>
            <p:cNvSpPr txBox="1">
              <a:spLocks noChangeArrowheads="1"/>
            </p:cNvSpPr>
            <p:nvPr/>
          </p:nvSpPr>
          <p:spPr bwMode="auto">
            <a:xfrm>
              <a:off x="1392" y="3678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70361" name="Group 25"/>
          <p:cNvGrpSpPr/>
          <p:nvPr/>
        </p:nvGrpSpPr>
        <p:grpSpPr bwMode="auto">
          <a:xfrm>
            <a:off x="505461" y="4857244"/>
            <a:ext cx="1416050" cy="1743075"/>
            <a:chOff x="280" y="2992"/>
            <a:chExt cx="892" cy="1098"/>
          </a:xfrm>
        </p:grpSpPr>
        <p:pic>
          <p:nvPicPr>
            <p:cNvPr id="270362" name="Picture 26" descr="0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92"/>
              <a:ext cx="884" cy="1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0363" name="Text Box 27"/>
            <p:cNvSpPr txBox="1">
              <a:spLocks noChangeArrowheads="1"/>
            </p:cNvSpPr>
            <p:nvPr/>
          </p:nvSpPr>
          <p:spPr bwMode="auto">
            <a:xfrm>
              <a:off x="280" y="3040"/>
              <a:ext cx="6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377952" y="376810"/>
            <a:ext cx="841248" cy="9947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252728" y="376810"/>
            <a:ext cx="841248" cy="9947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59294" y="367666"/>
            <a:ext cx="841248" cy="9947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21878" y="367666"/>
            <a:ext cx="841248" cy="9947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64139" y="367666"/>
            <a:ext cx="841248" cy="9947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75491" y="367666"/>
            <a:ext cx="841248" cy="9947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44208" y="367666"/>
            <a:ext cx="841248" cy="9947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655560" y="367666"/>
            <a:ext cx="841248" cy="9947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66" y="623356"/>
            <a:ext cx="350053" cy="3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81" y="875871"/>
            <a:ext cx="374538" cy="3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24" y="550204"/>
            <a:ext cx="374437" cy="3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64" y="792963"/>
            <a:ext cx="374538" cy="3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66" y="490626"/>
            <a:ext cx="374437" cy="3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7" y="672021"/>
            <a:ext cx="456438" cy="3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04" y="831975"/>
            <a:ext cx="456438" cy="3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6" y="529638"/>
            <a:ext cx="456315" cy="3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9" y="800271"/>
            <a:ext cx="456438" cy="3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01" y="497934"/>
            <a:ext cx="456315" cy="3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83" y="831975"/>
            <a:ext cx="456438" cy="3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85" y="529638"/>
            <a:ext cx="456315" cy="3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44" y="672021"/>
            <a:ext cx="456438" cy="3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Administrator\Desktop\ngoi s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96" y="688019"/>
            <a:ext cx="456438" cy="3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51916" y="4067416"/>
            <a:ext cx="617728" cy="518271"/>
          </a:xfrm>
          <a:prstGeom prst="ellips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2835163" y="4077758"/>
            <a:ext cx="617728" cy="518271"/>
          </a:xfrm>
          <a:prstGeom prst="ellips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54" name="Oval 53"/>
          <p:cNvSpPr/>
          <p:nvPr/>
        </p:nvSpPr>
        <p:spPr>
          <a:xfrm>
            <a:off x="5135627" y="4077758"/>
            <a:ext cx="617728" cy="518271"/>
          </a:xfrm>
          <a:prstGeom prst="ellips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55" name="Oval 54"/>
          <p:cNvSpPr/>
          <p:nvPr/>
        </p:nvSpPr>
        <p:spPr>
          <a:xfrm>
            <a:off x="7203197" y="4079251"/>
            <a:ext cx="617728" cy="518271"/>
          </a:xfrm>
          <a:prstGeom prst="ellips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282693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0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5967 C 0.23437 -0.0037 0.51163 -0.0666 0.59757 -0.1975 C 0.68385 -0.32863 0.61753 -0.69912 0.47257 -0.72687 C 0.32795 -0.75508 0.0283 -0.5629 -0.27066 -0.37002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-407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70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56 0.04024 C 0.19444 -0.11193 0.3125 -0.26365 0.28923 -0.39686 C 0.26597 -0.52983 0.13472 -0.69889 -0.06285 -0.75694 C -0.26042 -0.81522 -0.78959 -0.81221 -0.89653 -0.74769 C -1.00382 -0.68247 -0.85452 -0.52452 -0.70521 -0.36656 " pathEditMode="relative" rAng="0" ptsTypes="aaaaA">
                                      <p:cBhvr>
                                        <p:cTn id="152" dur="20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2" y="-427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70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0.04602 C -0.09826 0.02937 -0.11962 0.02289 -0.13993 0.01595 C -0.14827 0.00994 -0.15764 0.00832 -0.16597 0.00254 C -0.1684 0.00069 -0.17031 -0.00255 -0.17292 -0.00393 C -0.1849 -0.01018 -0.19844 -0.00948 -0.20938 -0.01411 C -0.23212 -0.02244 -0.25434 -0.02961 -0.27656 -0.03724 C -0.2842 -0.04811 -0.29097 -0.05782 -0.29097 -0.07401 C -0.23108 -0.34135 -0.26077 -0.31083 -0.19879 -0.42739 C -0.19445 -0.44704 -0.17969 -0.46208 -0.17049 -0.47734 C -0.16875 -0.48035 -0.16754 -0.48474 -0.16597 -0.48728 C -0.16146 -0.4926 -0.15174 -0.5007 -0.15174 -0.50047 C -0.13993 -0.52475 -0.15399 -0.49954 -0.13993 -0.51411 C -0.13611 -0.51781 -0.1342 -0.52359 -0.13073 -0.52729 C -0.1283 -0.52937 -0.1257 -0.52914 -0.12344 -0.53076 C -0.10208 -0.54579 -0.08681 -0.55666 -0.06424 -0.5673 C -0.03108 -0.5828 0.00312 -0.58973 0.03733 -0.5976 C 0.07101 -0.605 0.11007 -0.61911 0.14358 -0.62072 C 0.15868 -0.62142 0.17361 -0.62072 0.18854 -0.62072 L 0.67552 -0.64408 L 0.69913 -0.37072 " pathEditMode="relative" rAng="0" ptsTypes="fffffffffffffffffAAA">
                                      <p:cBhvr>
                                        <p:cTn id="157" dur="20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2" y="-34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654 C 0.01927 0.04093 0.01372 0.03607 0.00313 0.03376 C -0.00538 0.03214 -0.02361 0.02914 -0.03211 0.02798 C -0.07934 0.02266 -0.12708 0.01827 -0.17378 0.01133 C -0.19861 0.0037 -0.22968 0.00023 -0.25121 -0.01735 C -0.2658 -0.02891 -0.27586 -0.04233 -0.28889 -0.05458 C -0.29548 -0.07979 -0.28316 -0.03793 -0.30989 -0.08604 C -0.31961 -0.10384 -0.33055 -0.1198 -0.34253 -0.1346 C -0.34826 -0.15518 -0.3401 -0.1279 -0.35451 -0.15472 C -0.35833 -0.16166 -0.36389 -0.17716 -0.36389 -0.17692 C -0.36875 -0.20074 -0.36284 -0.17762 -0.371 -0.19751 C -0.37517 -0.20814 -0.37656 -0.22271 -0.37812 -0.23428 C -0.37673 -0.29834 -0.37899 -0.35616 -0.36614 -0.41698 C -0.36215 -0.43641 -0.3592 -0.45722 -0.34965 -0.47387 C -0.34427 -0.49445 -0.325 -0.51134 -0.31215 -0.52544 C -0.30173 -0.53654 -0.29635 -0.54857 -0.28437 -0.55389 C -0.27309 -0.56753 -0.25781 -0.58187 -0.24218 -0.58812 C -0.22552 -0.60199 -0.2335 -0.59806 -0.21875 -0.60269 C -0.19461 -0.62234 -0.1618 -0.62512 -0.13333 -0.62813 C -0.04271 -0.62651 0.05382 -0.63136 0.14236 -0.59691 C 0.16823 -0.57586 0.129 -0.60639 0.15868 -0.58812 C 0.16389 -0.58488 0.16823 -0.58049 0.17292 -0.57679 C 0.17535 -0.57493 0.17795 -0.57308 0.18039 -0.571 C 0.18264 -0.56892 0.18716 -0.56522 0.18716 -0.56499 C 0.18785 -0.56245 0.18837 -0.55921 0.18941 -0.55666 C 0.19254 -0.55088 0.19914 -0.53955 0.19914 -0.53932 C 0.20365 -0.52267 0.20695 -0.50879 0.21563 -0.49399 C 0.2191 -0.48058 0.22118 -0.4711 0.22726 -0.45953 C 0.22865 -0.45213 0.23021 -0.44427 0.23195 -0.43687 C 0.23299 -0.43317 0.23438 -0.42554 0.23438 -0.4253 C 0.23299 -0.39547 0.23611 -0.38483 0.22726 -0.36309 " pathEditMode="relative" rAng="0" ptsTypes="ffffffffffffffffffffffffffffffA">
                                      <p:cBhvr>
                                        <p:cTn id="162" dur="20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-33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8"/>
                  </p:tgtEl>
                </p:cond>
              </p:nextCondLst>
            </p:seq>
          </p:childTnLst>
        </p:cTn>
      </p:par>
    </p:tnLst>
    <p:bldLst>
      <p:bldP spid="270338" grpId="0" bldLvl="0" animBg="1"/>
      <p:bldP spid="270339" grpId="0" bldLvl="0" animBg="1"/>
      <p:bldP spid="270340" grpId="0" bldLvl="0" animBg="1"/>
      <p:bldP spid="270342" grpId="0" bldLvl="0" animBg="1"/>
      <p:bldP spid="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" grpId="0" animBg="1"/>
      <p:bldP spid="53" grpId="0" animBg="1"/>
      <p:bldP spid="54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2140747" y="166694"/>
            <a:ext cx="453747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UTM Avo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1084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3276600" y="4343400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</a:rPr>
              <a:t>9           7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433141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F268BCD7-7592-45C7-A785-BA8931EDEFA5}"/>
              </a:ext>
            </a:extLst>
          </p:cNvPr>
          <p:cNvSpPr/>
          <p:nvPr/>
        </p:nvSpPr>
        <p:spPr>
          <a:xfrm>
            <a:off x="1828800" y="302657"/>
            <a:ext cx="5076749" cy="764144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vi-VN" sz="3300" dirty="0">
                <a:solidFill>
                  <a:srgbClr val="FF0000"/>
                </a:solidFill>
              </a:rPr>
              <a:t> </a:t>
            </a:r>
            <a:r>
              <a:rPr lang="en-US" sz="3300" dirty="0">
                <a:solidFill>
                  <a:srgbClr val="FF0000"/>
                </a:solidFill>
              </a:rPr>
              <a:t>TRÒ CHƠI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CBF9AD08-D632-4FDA-858A-EFD1C5204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642" y="2060884"/>
            <a:ext cx="7532157" cy="1368116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Điền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dấu</a:t>
            </a:r>
            <a:r>
              <a:rPr lang="en-US" sz="4800" b="1" dirty="0">
                <a:solidFill>
                  <a:srgbClr val="FF0000"/>
                </a:solidFill>
              </a:rPr>
              <a:t> &gt;, &lt;, = ?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BB8D9929-8345-4969-8D1E-9EE40CDE35B0}"/>
              </a:ext>
            </a:extLst>
          </p:cNvPr>
          <p:cNvSpPr/>
          <p:nvPr/>
        </p:nvSpPr>
        <p:spPr>
          <a:xfrm>
            <a:off x="1154642" y="1296509"/>
            <a:ext cx="7619999" cy="837091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002060"/>
                </a:solidFill>
              </a:rPr>
              <a:t>Ai </a:t>
            </a:r>
            <a:r>
              <a:rPr lang="en-US" sz="3300" dirty="0" err="1">
                <a:solidFill>
                  <a:srgbClr val="002060"/>
                </a:solidFill>
              </a:rPr>
              <a:t>nhanh</a:t>
            </a:r>
            <a:r>
              <a:rPr lang="en-US" sz="3300" dirty="0">
                <a:solidFill>
                  <a:srgbClr val="002060"/>
                </a:solidFill>
              </a:rPr>
              <a:t>, ai </a:t>
            </a:r>
            <a:r>
              <a:rPr lang="en-US" sz="3300" dirty="0" err="1">
                <a:solidFill>
                  <a:srgbClr val="002060"/>
                </a:solidFill>
              </a:rPr>
              <a:t>đúng</a:t>
            </a:r>
            <a:r>
              <a:rPr lang="en-US" sz="33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015448-54A7-4DEC-B775-3649BBFC1A9F}"/>
              </a:ext>
            </a:extLst>
          </p:cNvPr>
          <p:cNvSpPr txBox="1">
            <a:spLocks/>
          </p:cNvSpPr>
          <p:nvPr/>
        </p:nvSpPr>
        <p:spPr>
          <a:xfrm>
            <a:off x="457200" y="3430712"/>
            <a:ext cx="2590800" cy="54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chemeClr val="tx1"/>
                </a:solidFill>
              </a:rPr>
              <a:t>Câu</a:t>
            </a:r>
            <a:r>
              <a:rPr lang="en-US" sz="4800" b="1" dirty="0">
                <a:solidFill>
                  <a:schemeClr val="tx1"/>
                </a:solidFill>
              </a:rPr>
              <a:t> 2   </a:t>
            </a:r>
          </a:p>
        </p:txBody>
      </p:sp>
    </p:spTree>
    <p:extLst>
      <p:ext uri="{BB962C8B-B14F-4D97-AF65-F5344CB8AC3E}">
        <p14:creationId xmlns:p14="http://schemas.microsoft.com/office/powerpoint/2010/main" val="28986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3589" y="87965"/>
            <a:ext cx="1992937" cy="8528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55552" y="3977179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406261" y="3977179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113555" y="470719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422412" y="4698435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346428-B060-43F1-A0D1-BA28E4C50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95" t="54305" r="65949" b="27590"/>
          <a:stretch/>
        </p:blipFill>
        <p:spPr>
          <a:xfrm>
            <a:off x="91572" y="1710109"/>
            <a:ext cx="1992937" cy="19219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881667-55B8-457B-8E21-A84476ADA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93" t="47199" r="16796" b="27589"/>
          <a:stretch/>
        </p:blipFill>
        <p:spPr>
          <a:xfrm>
            <a:off x="7417431" y="1268760"/>
            <a:ext cx="1646872" cy="21793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FE9C19-DE93-4692-BE66-52988D553A4B}"/>
              </a:ext>
            </a:extLst>
          </p:cNvPr>
          <p:cNvSpPr txBox="1"/>
          <p:nvPr/>
        </p:nvSpPr>
        <p:spPr>
          <a:xfrm>
            <a:off x="301641" y="3845059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Mai có: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7C8A2A-2508-48C4-8568-5A6CBB9876A8}"/>
              </a:ext>
            </a:extLst>
          </p:cNvPr>
          <p:cNvGrpSpPr/>
          <p:nvPr/>
        </p:nvGrpSpPr>
        <p:grpSpPr>
          <a:xfrm>
            <a:off x="1771011" y="3795018"/>
            <a:ext cx="1581084" cy="597757"/>
            <a:chOff x="1771011" y="2937767"/>
            <a:chExt cx="1581084" cy="59775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68F05E7-5FD7-411E-ACAD-8318BFC61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435" b="73219" l="39842" r="53071"/>
                      </a14:imgEffect>
                    </a14:imgLayer>
                  </a14:imgProps>
                </a:ext>
              </a:extLst>
            </a:blip>
            <a:srcRect l="45721" t="62687" r="47003" b="29822"/>
            <a:stretch/>
          </p:blipFill>
          <p:spPr>
            <a:xfrm>
              <a:off x="2463795" y="3002190"/>
              <a:ext cx="888300" cy="514178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6A9F89-DE91-4D55-A1D7-51D70B59FE2E}"/>
                </a:ext>
              </a:extLst>
            </p:cNvPr>
            <p:cNvGrpSpPr/>
            <p:nvPr/>
          </p:nvGrpSpPr>
          <p:grpSpPr>
            <a:xfrm>
              <a:off x="1771011" y="2937767"/>
              <a:ext cx="1011806" cy="597757"/>
              <a:chOff x="1771011" y="2937767"/>
              <a:chExt cx="1011806" cy="59775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7806C40-5845-47B3-9C54-60441E0F35F1}"/>
                  </a:ext>
                </a:extLst>
              </p:cNvPr>
              <p:cNvSpPr/>
              <p:nvPr/>
            </p:nvSpPr>
            <p:spPr>
              <a:xfrm>
                <a:off x="1771011" y="2937767"/>
                <a:ext cx="634781" cy="59775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20E09F-4CEC-43BB-A28C-4184E7202692}"/>
                  </a:ext>
                </a:extLst>
              </p:cNvPr>
              <p:cNvSpPr txBox="1"/>
              <p:nvPr/>
            </p:nvSpPr>
            <p:spPr>
              <a:xfrm>
                <a:off x="1868417" y="2937767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FE66C28-DB13-48A6-93D1-2D4325ECD011}"/>
              </a:ext>
            </a:extLst>
          </p:cNvPr>
          <p:cNvSpPr txBox="1"/>
          <p:nvPr/>
        </p:nvSpPr>
        <p:spPr>
          <a:xfrm>
            <a:off x="4324450" y="3774348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6D8EA0-0288-42F4-BA4C-6D5A006BEB9E}"/>
              </a:ext>
            </a:extLst>
          </p:cNvPr>
          <p:cNvGrpSpPr/>
          <p:nvPr/>
        </p:nvGrpSpPr>
        <p:grpSpPr>
          <a:xfrm>
            <a:off x="6075684" y="3767858"/>
            <a:ext cx="1581084" cy="597757"/>
            <a:chOff x="1771011" y="2937767"/>
            <a:chExt cx="1581084" cy="59775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78B7A91-81D1-43C9-99A5-A4A6FA456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435" b="73219" l="39842" r="53071"/>
                      </a14:imgEffect>
                    </a14:imgLayer>
                  </a14:imgProps>
                </a:ext>
              </a:extLst>
            </a:blip>
            <a:srcRect l="45721" t="62687" r="47003" b="29822"/>
            <a:stretch/>
          </p:blipFill>
          <p:spPr>
            <a:xfrm>
              <a:off x="2463795" y="3002190"/>
              <a:ext cx="888300" cy="514178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9CD6AF-C52A-47C3-A723-9AA2A4F0E7A7}"/>
                </a:ext>
              </a:extLst>
            </p:cNvPr>
            <p:cNvGrpSpPr/>
            <p:nvPr/>
          </p:nvGrpSpPr>
          <p:grpSpPr>
            <a:xfrm>
              <a:off x="1771011" y="2937767"/>
              <a:ext cx="1011806" cy="597757"/>
              <a:chOff x="1771011" y="2937767"/>
              <a:chExt cx="1011806" cy="597757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852DD31-EB4B-4952-B2AA-FA8A691964A3}"/>
                  </a:ext>
                </a:extLst>
              </p:cNvPr>
              <p:cNvSpPr/>
              <p:nvPr/>
            </p:nvSpPr>
            <p:spPr>
              <a:xfrm>
                <a:off x="1771011" y="2937767"/>
                <a:ext cx="634781" cy="59775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FDA718-4C64-4E0B-BAAA-44567A305375}"/>
                  </a:ext>
                </a:extLst>
              </p:cNvPr>
              <p:cNvSpPr txBox="1"/>
              <p:nvPr/>
            </p:nvSpPr>
            <p:spPr>
              <a:xfrm>
                <a:off x="1868417" y="2937767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1641490" y="914506"/>
            <a:ext cx="663887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/>
              <a:t>Đếm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r>
              <a:rPr lang="en-US" sz="3600" dirty="0"/>
              <a:t> ở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bể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bể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FB2E39E-DD97-4FC7-AA5D-9D46492528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482" b="54300" l="26796" r="42759"/>
                    </a14:imgEffect>
                  </a14:imgLayer>
                </a14:imgProps>
              </a:ext>
            </a:extLst>
          </a:blip>
          <a:srcRect l="29391" t="34832" r="55246" b="42348"/>
          <a:stretch/>
        </p:blipFill>
        <p:spPr>
          <a:xfrm>
            <a:off x="2069028" y="1782460"/>
            <a:ext cx="2553599" cy="21324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DF11702-4A1E-4C6B-82AF-EE4913B1D7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482" b="54300" l="26796" r="42759"/>
                    </a14:imgEffect>
                  </a14:imgLayer>
                </a14:imgProps>
              </a:ext>
            </a:extLst>
          </a:blip>
          <a:srcRect l="29391" t="34832" r="55246" b="42348"/>
          <a:stretch/>
        </p:blipFill>
        <p:spPr>
          <a:xfrm>
            <a:off x="5293801" y="1696589"/>
            <a:ext cx="2553599" cy="213244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4F6AF40-FB7E-417B-83C2-95931AD345D7}"/>
              </a:ext>
            </a:extLst>
          </p:cNvPr>
          <p:cNvGrpSpPr/>
          <p:nvPr/>
        </p:nvGrpSpPr>
        <p:grpSpPr>
          <a:xfrm>
            <a:off x="2211468" y="1910555"/>
            <a:ext cx="1890727" cy="1613581"/>
            <a:chOff x="1923663" y="1082402"/>
            <a:chExt cx="2336739" cy="167540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ABAB0BA-AD10-4557-9CA0-F06BDF717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066" b="59419" l="64387" r="72386"/>
                      </a14:imgEffect>
                    </a14:imgLayer>
                  </a14:imgProps>
                </a:ext>
              </a:extLst>
            </a:blip>
            <a:srcRect l="63387" t="44397" r="26614" b="38912"/>
            <a:stretch/>
          </p:blipFill>
          <p:spPr>
            <a:xfrm>
              <a:off x="3049506" y="1141049"/>
              <a:ext cx="1210896" cy="113639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5C128E7-4753-46FF-B651-F6DA436AF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066" b="59419" l="64387" r="72386"/>
                      </a14:imgEffect>
                    </a14:imgLayer>
                  </a14:imgProps>
                </a:ext>
              </a:extLst>
            </a:blip>
            <a:srcRect l="63387" t="44397" r="26614" b="38912"/>
            <a:stretch/>
          </p:blipFill>
          <p:spPr>
            <a:xfrm>
              <a:off x="2861975" y="1621414"/>
              <a:ext cx="1210896" cy="113639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C3A2017-D446-4D31-BB11-1D9D9E41D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066" b="59419" l="64387" r="72386"/>
                      </a14:imgEffect>
                    </a14:imgLayer>
                  </a14:imgProps>
                </a:ext>
              </a:extLst>
            </a:blip>
            <a:srcRect l="63387" t="44397" r="26614" b="38912"/>
            <a:stretch/>
          </p:blipFill>
          <p:spPr>
            <a:xfrm flipH="1">
              <a:off x="1923663" y="1082402"/>
              <a:ext cx="1210896" cy="113639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A2B8F3D-ED48-4C17-A6D3-27E28DC4D2C1}"/>
              </a:ext>
            </a:extLst>
          </p:cNvPr>
          <p:cNvGrpSpPr/>
          <p:nvPr/>
        </p:nvGrpSpPr>
        <p:grpSpPr>
          <a:xfrm>
            <a:off x="5386336" y="1953912"/>
            <a:ext cx="2163396" cy="1251098"/>
            <a:chOff x="5286059" y="1017329"/>
            <a:chExt cx="2557743" cy="129242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87E96F2-8D43-4F2B-A6E8-B86054AA3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066" b="59419" l="64387" r="72386"/>
                      </a14:imgEffect>
                    </a14:imgLayer>
                  </a14:imgProps>
                </a:ext>
              </a:extLst>
            </a:blip>
            <a:srcRect l="63387" t="44397" r="26614" b="38912"/>
            <a:stretch/>
          </p:blipFill>
          <p:spPr>
            <a:xfrm>
              <a:off x="6632906" y="1017329"/>
              <a:ext cx="1210896" cy="113639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20D0359-E8ED-4AA0-B7B6-F75B10C95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066" b="59419" l="64387" r="72386"/>
                      </a14:imgEffect>
                    </a14:imgLayer>
                  </a14:imgProps>
                </a:ext>
              </a:extLst>
            </a:blip>
            <a:srcRect l="63387" t="44397" r="26614" b="38912"/>
            <a:stretch/>
          </p:blipFill>
          <p:spPr>
            <a:xfrm flipH="1">
              <a:off x="5286059" y="1173357"/>
              <a:ext cx="1210896" cy="113639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D32DEB-55B3-4D0E-AECA-54E0FABD8BFC}"/>
              </a:ext>
            </a:extLst>
          </p:cNvPr>
          <p:cNvGrpSpPr/>
          <p:nvPr/>
        </p:nvGrpSpPr>
        <p:grpSpPr>
          <a:xfrm>
            <a:off x="899592" y="4608007"/>
            <a:ext cx="1581084" cy="597757"/>
            <a:chOff x="1771011" y="2937767"/>
            <a:chExt cx="1581084" cy="59775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99BE2B4-8B84-4C17-A4C3-456982B26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435" b="73219" l="39842" r="53071"/>
                      </a14:imgEffect>
                    </a14:imgLayer>
                  </a14:imgProps>
                </a:ext>
              </a:extLst>
            </a:blip>
            <a:srcRect l="45721" t="62687" r="47003" b="29822"/>
            <a:stretch/>
          </p:blipFill>
          <p:spPr>
            <a:xfrm>
              <a:off x="2463795" y="3002190"/>
              <a:ext cx="888300" cy="514178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A2285D9-E5B2-4BB8-B3AC-64619AECA749}"/>
                </a:ext>
              </a:extLst>
            </p:cNvPr>
            <p:cNvGrpSpPr/>
            <p:nvPr/>
          </p:nvGrpSpPr>
          <p:grpSpPr>
            <a:xfrm>
              <a:off x="1771011" y="2937767"/>
              <a:ext cx="1011806" cy="597757"/>
              <a:chOff x="1771011" y="2937767"/>
              <a:chExt cx="1011806" cy="597757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A8577E2E-BD72-4769-B7FD-BBDC8F446373}"/>
                  </a:ext>
                </a:extLst>
              </p:cNvPr>
              <p:cNvSpPr/>
              <p:nvPr/>
            </p:nvSpPr>
            <p:spPr>
              <a:xfrm>
                <a:off x="1771011" y="2937767"/>
                <a:ext cx="634781" cy="59775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C2286C-84A1-4584-92BD-D642CAF4E6B6}"/>
                  </a:ext>
                </a:extLst>
              </p:cNvPr>
              <p:cNvSpPr txBox="1"/>
              <p:nvPr/>
            </p:nvSpPr>
            <p:spPr>
              <a:xfrm>
                <a:off x="1868417" y="2937767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B824228-7989-4394-BA87-8ADA6944B38A}"/>
              </a:ext>
            </a:extLst>
          </p:cNvPr>
          <p:cNvSpPr txBox="1"/>
          <p:nvPr/>
        </p:nvSpPr>
        <p:spPr>
          <a:xfrm>
            <a:off x="2650894" y="4620989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3D9B80-2662-4D00-AC71-3C8D4F4D2F96}"/>
              </a:ext>
            </a:extLst>
          </p:cNvPr>
          <p:cNvGrpSpPr/>
          <p:nvPr/>
        </p:nvGrpSpPr>
        <p:grpSpPr>
          <a:xfrm>
            <a:off x="3597196" y="4568586"/>
            <a:ext cx="1581084" cy="597757"/>
            <a:chOff x="1771011" y="2937767"/>
            <a:chExt cx="1581084" cy="59775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4019134-CF7C-41FC-812B-751E0BE74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435" b="73219" l="39842" r="53071"/>
                      </a14:imgEffect>
                    </a14:imgLayer>
                  </a14:imgProps>
                </a:ext>
              </a:extLst>
            </a:blip>
            <a:srcRect l="45721" t="62687" r="47003" b="29822"/>
            <a:stretch/>
          </p:blipFill>
          <p:spPr>
            <a:xfrm>
              <a:off x="2463795" y="3002190"/>
              <a:ext cx="888300" cy="514178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119BA1D-AC18-4218-9A93-A00489108F4A}"/>
                </a:ext>
              </a:extLst>
            </p:cNvPr>
            <p:cNvGrpSpPr/>
            <p:nvPr/>
          </p:nvGrpSpPr>
          <p:grpSpPr>
            <a:xfrm>
              <a:off x="1771011" y="2937767"/>
              <a:ext cx="1011806" cy="597757"/>
              <a:chOff x="1771011" y="2937767"/>
              <a:chExt cx="1011806" cy="597757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0A331310-0B1A-4CB2-9235-02FCB23B3D4F}"/>
                  </a:ext>
                </a:extLst>
              </p:cNvPr>
              <p:cNvSpPr/>
              <p:nvPr/>
            </p:nvSpPr>
            <p:spPr>
              <a:xfrm>
                <a:off x="1771011" y="2937767"/>
                <a:ext cx="634781" cy="59775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578F832-7245-405F-94F7-4181C04A59A2}"/>
                  </a:ext>
                </a:extLst>
              </p:cNvPr>
              <p:cNvSpPr txBox="1"/>
              <p:nvPr/>
            </p:nvSpPr>
            <p:spPr>
              <a:xfrm>
                <a:off x="1868417" y="2937767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DEDF45D-7A47-4E18-A299-4D7DD97AC790}"/>
              </a:ext>
            </a:extLst>
          </p:cNvPr>
          <p:cNvSpPr txBox="1"/>
          <p:nvPr/>
        </p:nvSpPr>
        <p:spPr>
          <a:xfrm>
            <a:off x="5428144" y="4599296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C68EDE-D688-4359-A7BC-2680E111DEA5}"/>
              </a:ext>
            </a:extLst>
          </p:cNvPr>
          <p:cNvGrpSpPr/>
          <p:nvPr/>
        </p:nvGrpSpPr>
        <p:grpSpPr>
          <a:xfrm>
            <a:off x="6710465" y="4587984"/>
            <a:ext cx="1581084" cy="597757"/>
            <a:chOff x="1771011" y="2937767"/>
            <a:chExt cx="1581084" cy="597757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E4E38EA-2C60-4614-A922-991253755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435" b="73219" l="39842" r="53071"/>
                      </a14:imgEffect>
                    </a14:imgLayer>
                  </a14:imgProps>
                </a:ext>
              </a:extLst>
            </a:blip>
            <a:srcRect l="45721" t="62687" r="47003" b="29822"/>
            <a:stretch/>
          </p:blipFill>
          <p:spPr>
            <a:xfrm>
              <a:off x="2463795" y="3002190"/>
              <a:ext cx="888300" cy="514178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2918A15-46B8-4C6F-820D-EA1153E02E41}"/>
                </a:ext>
              </a:extLst>
            </p:cNvPr>
            <p:cNvGrpSpPr/>
            <p:nvPr/>
          </p:nvGrpSpPr>
          <p:grpSpPr>
            <a:xfrm>
              <a:off x="1771011" y="2937767"/>
              <a:ext cx="1011806" cy="597757"/>
              <a:chOff x="1771011" y="2937767"/>
              <a:chExt cx="1011806" cy="597757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D55E0BF-C462-4D2F-B094-922793A60E41}"/>
                  </a:ext>
                </a:extLst>
              </p:cNvPr>
              <p:cNvSpPr/>
              <p:nvPr/>
            </p:nvSpPr>
            <p:spPr>
              <a:xfrm>
                <a:off x="1771011" y="2937767"/>
                <a:ext cx="634781" cy="59775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B67C262-003F-4563-8D8F-E9D6838FF0DD}"/>
                  </a:ext>
                </a:extLst>
              </p:cNvPr>
              <p:cNvSpPr txBox="1"/>
              <p:nvPr/>
            </p:nvSpPr>
            <p:spPr>
              <a:xfrm>
                <a:off x="1868417" y="2937767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03941 -0.04013 C 0.04757 -0.04908 0.05989 -0.05402 0.07274 -0.05402 C 0.0875 -0.05402 0.0993 -0.04908 0.10746 -0.04013 L 0.14705 2.96296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25 C 0.00573 0.03303 0.01302 0.04105 0.01614 0.05093 C 0.01944 0.06204 0.021 0.075 0.02257 0.08797 C 0.0243 0.10093 0.02257 0.11204 0.021 0.12408 C 0.01944 0.13488 0.01701 0.14692 0.01128 0.1571 C 0.00659 0.16698 -0.00157 0.175 -0.01025 0.18087 C -0.01841 0.18704 -0.02795 0.19105 -0.0375 0.1929 C -0.04723 0.19506 -0.05677 0.19506 -0.06563 0.1929 C -0.07535 0.19105 -0.08403 0.18611 -0.09132 0.17809 C -0.09861 0.17099 -0.10504 0.16204 -0.10816 0.15093 C -0.11216 0.14105 -0.11372 0.12685 -0.11372 0.11605 C -0.11459 0.10494 -0.11372 0.09198 -0.10973 0.08087 C -0.10573 0.07099 -0.09861 0.06297 -0.08889 0.05895 C -0.07917 0.05587 -0.06962 0.05988 -0.0632 0.06698 C -0.05764 0.07408 -0.05365 0.08488 -0.05278 0.09815 C -0.05278 0.11111 -0.05365 0.12315 -0.05764 0.13303 C -0.06164 0.1429 -0.06077 0.14506 -0.07691 0.15803 C -0.09132 0.17192 -0.10573 0.1679 -0.11459 0.16914 C -0.12344 0.16914 -0.13056 0.16513 -0.13941 0.16111 C -0.14914 0.15587 -0.15712 0.14692 -0.16285 0.13889 C -0.16841 0.13087 -0.17066 0.12099 -0.17396 0.10494 C -0.17622 0.08889 -0.17622 0.08087 -0.17622 0.06914 C -0.17622 0.0571 -0.17622 0.04506 -0.17622 0.03303 " pathEditMode="relative" rAng="0" ptsTypes="AAAAAAAAAAAAAAAAAAAAA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46914E-7 L 0.21042 -0.002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36 0.04691 C -0.41736 0.01203 -0.38941 -0.01513 -0.35538 -0.01513 C -0.32031 -0.01513 -0.29236 0.01203 -0.29236 0.04691 C -0.29236 0.08179 -0.26441 0.10895 -0.22934 0.10895 C -0.19531 0.10895 -0.16736 0.08179 -0.16736 0.04691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53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3276600" y="3766335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</a:rPr>
              <a:t>5           5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37338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F268BCD7-7592-45C7-A785-BA8931EDEFA5}"/>
              </a:ext>
            </a:extLst>
          </p:cNvPr>
          <p:cNvSpPr/>
          <p:nvPr/>
        </p:nvSpPr>
        <p:spPr>
          <a:xfrm>
            <a:off x="1828800" y="302656"/>
            <a:ext cx="5076749" cy="876760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vi-VN" sz="3300" dirty="0">
                <a:solidFill>
                  <a:srgbClr val="FF0000"/>
                </a:solidFill>
              </a:rPr>
              <a:t> </a:t>
            </a:r>
            <a:r>
              <a:rPr lang="en-US" sz="3300" dirty="0">
                <a:solidFill>
                  <a:srgbClr val="FF0000"/>
                </a:solidFill>
              </a:rPr>
              <a:t>TRÒ CHƠI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CBF9AD08-D632-4FDA-858A-EFD1C5204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641" y="1970159"/>
            <a:ext cx="7532157" cy="1368116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Điền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dấu</a:t>
            </a:r>
            <a:r>
              <a:rPr lang="en-US" sz="4800" b="1" dirty="0">
                <a:solidFill>
                  <a:srgbClr val="FF0000"/>
                </a:solidFill>
              </a:rPr>
              <a:t> &gt;, &lt;, = ?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BB8D9929-8345-4969-8D1E-9EE40CDE35B0}"/>
              </a:ext>
            </a:extLst>
          </p:cNvPr>
          <p:cNvSpPr/>
          <p:nvPr/>
        </p:nvSpPr>
        <p:spPr>
          <a:xfrm>
            <a:off x="1242484" y="1296509"/>
            <a:ext cx="7532157" cy="729271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002060"/>
                </a:solidFill>
              </a:rPr>
              <a:t>Ai </a:t>
            </a:r>
            <a:r>
              <a:rPr lang="en-US" sz="3300" dirty="0" err="1">
                <a:solidFill>
                  <a:srgbClr val="002060"/>
                </a:solidFill>
              </a:rPr>
              <a:t>nhanh</a:t>
            </a:r>
            <a:r>
              <a:rPr lang="en-US" sz="3300" dirty="0">
                <a:solidFill>
                  <a:srgbClr val="002060"/>
                </a:solidFill>
              </a:rPr>
              <a:t>, ai </a:t>
            </a:r>
            <a:r>
              <a:rPr lang="en-US" sz="3300" dirty="0" err="1">
                <a:solidFill>
                  <a:srgbClr val="002060"/>
                </a:solidFill>
              </a:rPr>
              <a:t>đúng</a:t>
            </a:r>
            <a:r>
              <a:rPr lang="en-US" sz="33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015448-54A7-4DEC-B775-3649BBFC1A9F}"/>
              </a:ext>
            </a:extLst>
          </p:cNvPr>
          <p:cNvSpPr txBox="1">
            <a:spLocks/>
          </p:cNvSpPr>
          <p:nvPr/>
        </p:nvSpPr>
        <p:spPr>
          <a:xfrm>
            <a:off x="304800" y="3141338"/>
            <a:ext cx="2590800" cy="547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chemeClr val="tx1"/>
                </a:solidFill>
              </a:rPr>
              <a:t>Câu</a:t>
            </a:r>
            <a:r>
              <a:rPr lang="en-US" sz="4800" b="1" dirty="0">
                <a:solidFill>
                  <a:schemeClr val="tx1"/>
                </a:solidFill>
              </a:rPr>
              <a:t> 3  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54811C5-7744-4EDE-854E-A2BF716C4220}"/>
              </a:ext>
            </a:extLst>
          </p:cNvPr>
          <p:cNvSpPr/>
          <p:nvPr/>
        </p:nvSpPr>
        <p:spPr>
          <a:xfrm>
            <a:off x="685801" y="4803995"/>
            <a:ext cx="7772398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so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 (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1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167" y="1"/>
            <a:ext cx="7772400" cy="1371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2024</a:t>
            </a:r>
            <a:br>
              <a:rPr lang="en-US" sz="3200" b="1" dirty="0">
                <a:latin typeface="HP001 5 hàng" pitchFamily="34" charset="0"/>
                <a:cs typeface="Times New Roman" pitchFamily="18" charset="0"/>
              </a:rPr>
            </a:br>
            <a:r>
              <a:rPr lang="en-US" sz="3200" b="1" u="sng" dirty="0" err="1">
                <a:latin typeface="HP001 5 hàng" pitchFamily="34" charset="0"/>
                <a:cs typeface="Times New Roman" pitchFamily="18" charset="0"/>
              </a:rPr>
              <a:t>Toán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2929" y="910923"/>
            <a:ext cx="8362621" cy="34084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6391" y="1288344"/>
            <a:ext cx="7515694" cy="532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5: MẤY VÀ MẤY  ( </a:t>
            </a:r>
            <a:r>
              <a:rPr lang="en-GB" sz="3600" b="1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tiết</a:t>
            </a:r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1 )</a:t>
            </a:r>
          </a:p>
        </p:txBody>
      </p:sp>
    </p:spTree>
    <p:extLst>
      <p:ext uri="{BB962C8B-B14F-4D97-AF65-F5344CB8AC3E}">
        <p14:creationId xmlns:p14="http://schemas.microsoft.com/office/powerpoint/2010/main" val="41561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2929" y="910923"/>
            <a:ext cx="8362621" cy="34084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097"/>
            <a:ext cx="2696320" cy="1440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3" y="1141658"/>
            <a:ext cx="2009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21" y="1224335"/>
            <a:ext cx="1647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65" y="1459794"/>
            <a:ext cx="1731071" cy="135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64" y="1483577"/>
            <a:ext cx="1633249" cy="133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90" y="3303539"/>
            <a:ext cx="1035349" cy="7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400" y="3325591"/>
            <a:ext cx="203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Mai </a:t>
            </a:r>
            <a:r>
              <a:rPr lang="en-US" sz="3600" dirty="0" err="1"/>
              <a:t>có</a:t>
            </a:r>
            <a:r>
              <a:rPr lang="en-US" sz="3600" dirty="0"/>
              <a:t>: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17930" y="3236787"/>
            <a:ext cx="620471" cy="7321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97" y="3367576"/>
            <a:ext cx="1035349" cy="7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00918" y="3376556"/>
            <a:ext cx="203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Nam </a:t>
            </a:r>
            <a:r>
              <a:rPr lang="en-US" sz="3600" dirty="0" err="1"/>
              <a:t>có</a:t>
            </a:r>
            <a:r>
              <a:rPr lang="en-US" sz="3600" dirty="0"/>
              <a:t>: 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35" y="4480243"/>
            <a:ext cx="1035349" cy="7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81" y="4474336"/>
            <a:ext cx="1035349" cy="7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462703" y="4421796"/>
            <a:ext cx="1033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và</a:t>
            </a:r>
            <a:r>
              <a:rPr lang="en-US" sz="4000" dirty="0"/>
              <a:t> 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81" y="4474335"/>
            <a:ext cx="1035349" cy="7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7333847" y="3239771"/>
            <a:ext cx="620471" cy="7321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17930" y="4385819"/>
            <a:ext cx="620471" cy="7321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333847" y="4388805"/>
            <a:ext cx="620471" cy="7321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203974" y="4370388"/>
            <a:ext cx="620471" cy="7321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33978" y="4474333"/>
            <a:ext cx="132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được</a:t>
            </a:r>
            <a:r>
              <a:rPr lang="en-US" sz="4000" dirty="0"/>
              <a:t>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344934" y="4387753"/>
            <a:ext cx="620471" cy="7321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817930" y="3239771"/>
            <a:ext cx="620471" cy="7321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330078" y="3246106"/>
            <a:ext cx="620471" cy="7321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AAA1DD2-1A42-4B24-B28A-8EF8C2B66FC6}"/>
              </a:ext>
            </a:extLst>
          </p:cNvPr>
          <p:cNvSpPr txBox="1"/>
          <p:nvPr/>
        </p:nvSpPr>
        <p:spPr>
          <a:xfrm>
            <a:off x="365641" y="5181600"/>
            <a:ext cx="8722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Như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vậy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hiểu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như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thế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nào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mấy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mấy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chưa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?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Mấy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mấy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ở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đây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nghĩa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chúng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gộp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cuối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cùng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cuối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cùng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tách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thành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mấy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mấy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đấy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Bây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kiến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chúng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vừa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học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làm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bài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tập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ở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phần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hoạt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động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nhé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51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9" grpId="0"/>
      <p:bldP spid="34" grpId="0"/>
      <p:bldP spid="38" grpId="0" animBg="1"/>
      <p:bldP spid="39" grpId="0" animBg="1"/>
      <p:bldP spid="40" grpId="0" animBg="1"/>
      <p:bldP spid="41" grpId="0" animBg="1"/>
      <p:bldP spid="42" grpId="0"/>
      <p:bldP spid="51" grpId="0" animBg="1"/>
      <p:bldP spid="31" grpId="0" animBg="1"/>
      <p:bldP spid="43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56"/>
            <a:ext cx="2438400" cy="1295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9" y="2045208"/>
            <a:ext cx="8314991" cy="473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0208" y="1984248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064" y="3557016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064" y="499872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c)</a:t>
            </a:r>
          </a:p>
        </p:txBody>
      </p:sp>
      <p:sp>
        <p:nvSpPr>
          <p:cNvPr id="29" name="Oval 28"/>
          <p:cNvSpPr/>
          <p:nvPr/>
        </p:nvSpPr>
        <p:spPr>
          <a:xfrm>
            <a:off x="143256" y="1179576"/>
            <a:ext cx="7620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VNI-Avo" pitchFamily="2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2208" y="119492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Số</a:t>
            </a:r>
            <a:r>
              <a:rPr lang="en-US" sz="40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8782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6200" y="1199192"/>
            <a:ext cx="8915400" cy="37538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:\AAA-LÀM ẢNH SLIDE\Bai5-HĐ-1a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72" y="1426464"/>
            <a:ext cx="1460024" cy="1753382"/>
          </a:xfrm>
          <a:prstGeom prst="rect">
            <a:avLst/>
          </a:prstGeom>
          <a:noFill/>
        </p:spPr>
      </p:pic>
      <p:pic>
        <p:nvPicPr>
          <p:cNvPr id="1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87743" y="1759502"/>
            <a:ext cx="865316" cy="531488"/>
          </a:xfrm>
          <a:prstGeom prst="rect">
            <a:avLst/>
          </a:prstGeom>
          <a:noFill/>
        </p:spPr>
      </p:pic>
      <p:pic>
        <p:nvPicPr>
          <p:cNvPr id="1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369" y="2495902"/>
            <a:ext cx="704417" cy="432662"/>
          </a:xfrm>
          <a:prstGeom prst="rect">
            <a:avLst/>
          </a:prstGeom>
          <a:noFill/>
        </p:spPr>
      </p:pic>
      <p:pic>
        <p:nvPicPr>
          <p:cNvPr id="17" name="Picture 3" descr="F:\AAA-LÀM ẢNH SLIDE\Bai5-HĐ-1a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101" y="1395985"/>
            <a:ext cx="1460024" cy="1752601"/>
          </a:xfrm>
          <a:prstGeom prst="rect">
            <a:avLst/>
          </a:prstGeom>
          <a:noFill/>
        </p:spPr>
      </p:pic>
      <p:pic>
        <p:nvPicPr>
          <p:cNvPr id="18" name="Picture 2" descr="F:\AAA-LÀM ẢNH SLIDE\Bai5-HĐ-1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92317" y="1608024"/>
            <a:ext cx="604863" cy="371515"/>
          </a:xfrm>
          <a:prstGeom prst="rect">
            <a:avLst/>
          </a:prstGeom>
          <a:noFill/>
        </p:spPr>
      </p:pic>
      <p:pic>
        <p:nvPicPr>
          <p:cNvPr id="1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586" y="1922055"/>
            <a:ext cx="704417" cy="432662"/>
          </a:xfrm>
          <a:prstGeom prst="rect">
            <a:avLst/>
          </a:prstGeom>
          <a:noFill/>
        </p:spPr>
      </p:pic>
      <p:pic>
        <p:nvPicPr>
          <p:cNvPr id="2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44662" y="2209394"/>
            <a:ext cx="604863" cy="371515"/>
          </a:xfrm>
          <a:prstGeom prst="rect">
            <a:avLst/>
          </a:prstGeom>
          <a:noFill/>
        </p:spPr>
      </p:pic>
      <p:pic>
        <p:nvPicPr>
          <p:cNvPr id="2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672" y="2463804"/>
            <a:ext cx="864477" cy="53097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28599" y="228602"/>
            <a:ext cx="212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a) </a:t>
            </a:r>
            <a:r>
              <a:rPr lang="en-US" sz="4400" dirty="0" err="1"/>
              <a:t>Số</a:t>
            </a:r>
            <a:r>
              <a:rPr lang="en-US" sz="4400" dirty="0"/>
              <a:t> 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9079" y="1747373"/>
            <a:ext cx="570978" cy="555782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2814746" y="3784190"/>
            <a:ext cx="878304" cy="39723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58055" y="3729561"/>
            <a:ext cx="760527" cy="467125"/>
          </a:xfrm>
          <a:prstGeom prst="rect">
            <a:avLst/>
          </a:prstGeom>
          <a:noFill/>
        </p:spPr>
      </p:pic>
      <p:pic>
        <p:nvPicPr>
          <p:cNvPr id="32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522037" y="3717540"/>
            <a:ext cx="760527" cy="467125"/>
          </a:xfrm>
          <a:prstGeom prst="rect">
            <a:avLst/>
          </a:prstGeom>
          <a:noFill/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282563" y="3787263"/>
            <a:ext cx="1270368" cy="39723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3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12887" y="3717539"/>
            <a:ext cx="760527" cy="467125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1682576" y="3664783"/>
            <a:ext cx="405801" cy="566702"/>
            <a:chOff x="3876615" y="2681286"/>
            <a:chExt cx="405942" cy="425158"/>
          </a:xfrm>
        </p:grpSpPr>
        <p:sp>
          <p:nvSpPr>
            <p:cNvPr id="3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70121" y="3655593"/>
            <a:ext cx="405801" cy="558704"/>
            <a:chOff x="5585539" y="2675998"/>
            <a:chExt cx="405942" cy="419157"/>
          </a:xfrm>
        </p:grpSpPr>
        <p:sp>
          <p:nvSpPr>
            <p:cNvPr id="39" name="Rounded Rectangle 3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08436" y="3661592"/>
            <a:ext cx="405801" cy="554634"/>
            <a:chOff x="7632352" y="2681286"/>
            <a:chExt cx="405942" cy="416104"/>
          </a:xfrm>
        </p:grpSpPr>
        <p:sp>
          <p:nvSpPr>
            <p:cNvPr id="4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51991" y="3609076"/>
            <a:ext cx="776703" cy="722387"/>
            <a:chOff x="3876615" y="2681286"/>
            <a:chExt cx="405942" cy="405944"/>
          </a:xfrm>
          <a:solidFill>
            <a:srgbClr val="FFFF00"/>
          </a:solidFill>
        </p:grpSpPr>
        <p:sp>
          <p:nvSpPr>
            <p:cNvPr id="45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20791"/>
              <a:ext cx="236183" cy="296553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69860" y="3662535"/>
            <a:ext cx="791217" cy="668929"/>
            <a:chOff x="5585539" y="2675998"/>
            <a:chExt cx="405942" cy="405943"/>
          </a:xfrm>
          <a:solidFill>
            <a:srgbClr val="FFFF00"/>
          </a:solidFill>
        </p:grpSpPr>
        <p:sp>
          <p:nvSpPr>
            <p:cNvPr id="48" name="Rounded Rectangle 47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1224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56818" y="3661591"/>
            <a:ext cx="837931" cy="669872"/>
            <a:chOff x="7632352" y="2681286"/>
            <a:chExt cx="405942" cy="405944"/>
          </a:xfrm>
          <a:solidFill>
            <a:srgbClr val="FFFF00"/>
          </a:solidFill>
        </p:grpSpPr>
        <p:sp>
          <p:nvSpPr>
            <p:cNvPr id="5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4547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46888" y="1668924"/>
            <a:ext cx="626845" cy="742403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255126" y="1426464"/>
            <a:ext cx="502921" cy="641818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29165" y="1434201"/>
            <a:ext cx="620368" cy="672299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0684082C-4AD4-4BE2-82EA-C3B87CB6FB01}"/>
              </a:ext>
            </a:extLst>
          </p:cNvPr>
          <p:cNvSpPr txBox="1"/>
          <p:nvPr/>
        </p:nvSpPr>
        <p:spPr>
          <a:xfrm>
            <a:off x="609600" y="5230215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Quan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606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894411"/>
            <a:ext cx="8220456" cy="268089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48407" y="3822182"/>
            <a:ext cx="8220456" cy="2819400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" y="24384"/>
            <a:ext cx="762000" cy="68580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192" y="3973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" y="894411"/>
            <a:ext cx="74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" y="3575306"/>
            <a:ext cx="74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c) </a:t>
            </a:r>
          </a:p>
        </p:txBody>
      </p:sp>
      <p:pic>
        <p:nvPicPr>
          <p:cNvPr id="1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32248" y="2978781"/>
            <a:ext cx="590674" cy="557498"/>
          </a:xfrm>
          <a:prstGeom prst="rect">
            <a:avLst/>
          </a:prstGeom>
          <a:noFill/>
        </p:spPr>
      </p:pic>
      <p:pic>
        <p:nvPicPr>
          <p:cNvPr id="1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239" y="984504"/>
            <a:ext cx="1485746" cy="1616878"/>
          </a:xfrm>
          <a:prstGeom prst="rect">
            <a:avLst/>
          </a:prstGeom>
          <a:noFill/>
        </p:spPr>
      </p:pic>
      <p:pic>
        <p:nvPicPr>
          <p:cNvPr id="1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2189" y="1806606"/>
            <a:ext cx="531455" cy="501605"/>
          </a:xfrm>
          <a:prstGeom prst="rect">
            <a:avLst/>
          </a:prstGeom>
          <a:noFill/>
        </p:spPr>
      </p:pic>
      <p:pic>
        <p:nvPicPr>
          <p:cNvPr id="1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3579" y="1339471"/>
            <a:ext cx="670558" cy="632895"/>
          </a:xfrm>
          <a:prstGeom prst="rect">
            <a:avLst/>
          </a:prstGeom>
          <a:noFill/>
        </p:spPr>
      </p:pic>
      <p:pic>
        <p:nvPicPr>
          <p:cNvPr id="1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051193" y="1279554"/>
            <a:ext cx="472385" cy="445853"/>
          </a:xfrm>
          <a:prstGeom prst="rect">
            <a:avLst/>
          </a:prstGeom>
          <a:noFill/>
        </p:spPr>
      </p:pic>
      <p:pic>
        <p:nvPicPr>
          <p:cNvPr id="23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2402" y="2903510"/>
            <a:ext cx="639589" cy="626437"/>
          </a:xfrm>
          <a:prstGeom prst="rect">
            <a:avLst/>
          </a:prstGeom>
          <a:noFill/>
        </p:spPr>
      </p:pic>
      <p:pic>
        <p:nvPicPr>
          <p:cNvPr id="24" name="Picture 6" descr="F:\AAA-LÀM ẢNH SLIDE\Bai5-HĐ-1b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5376" y="1008887"/>
            <a:ext cx="1559547" cy="1510012"/>
          </a:xfrm>
          <a:prstGeom prst="rect">
            <a:avLst/>
          </a:prstGeom>
          <a:noFill/>
        </p:spPr>
      </p:pic>
      <p:pic>
        <p:nvPicPr>
          <p:cNvPr id="2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24764" y="1897116"/>
            <a:ext cx="371833" cy="364187"/>
          </a:xfrm>
          <a:prstGeom prst="rect">
            <a:avLst/>
          </a:prstGeom>
          <a:noFill/>
        </p:spPr>
      </p:pic>
      <p:pic>
        <p:nvPicPr>
          <p:cNvPr id="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5028" y="1325963"/>
            <a:ext cx="461568" cy="452076"/>
          </a:xfrm>
          <a:prstGeom prst="rect">
            <a:avLst/>
          </a:prstGeom>
          <a:noFill/>
        </p:spPr>
      </p:pic>
      <p:pic>
        <p:nvPicPr>
          <p:cNvPr id="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79309" y="1274130"/>
            <a:ext cx="575466" cy="563633"/>
          </a:xfrm>
          <a:prstGeom prst="rect">
            <a:avLst/>
          </a:prstGeom>
          <a:noFill/>
        </p:spPr>
      </p:pic>
      <p:pic>
        <p:nvPicPr>
          <p:cNvPr id="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279309" y="1869441"/>
            <a:ext cx="412550" cy="404067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2351339" y="2973506"/>
            <a:ext cx="405801" cy="566702"/>
            <a:chOff x="3876615" y="2681286"/>
            <a:chExt cx="405942" cy="425158"/>
          </a:xfrm>
        </p:grpSpPr>
        <p:sp>
          <p:nvSpPr>
            <p:cNvPr id="41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57207" y="2976662"/>
            <a:ext cx="405801" cy="558704"/>
            <a:chOff x="5585539" y="2675998"/>
            <a:chExt cx="405942" cy="419157"/>
          </a:xfrm>
        </p:grpSpPr>
        <p:sp>
          <p:nvSpPr>
            <p:cNvPr id="44" name="Rounded Rectangle 43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56234" y="2986600"/>
            <a:ext cx="405801" cy="569681"/>
            <a:chOff x="7632352" y="2681286"/>
            <a:chExt cx="405942" cy="427393"/>
          </a:xfrm>
        </p:grpSpPr>
        <p:sp>
          <p:nvSpPr>
            <p:cNvPr id="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14932" y="2953849"/>
            <a:ext cx="94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và</a:t>
            </a:r>
            <a:r>
              <a:rPr lang="en-US" sz="3600" dirty="0"/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58900" y="2953848"/>
            <a:ext cx="13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được</a:t>
            </a:r>
            <a:r>
              <a:rPr lang="en-US" sz="3600" dirty="0"/>
              <a:t> </a:t>
            </a:r>
          </a:p>
        </p:txBody>
      </p:sp>
      <p:pic>
        <p:nvPicPr>
          <p:cNvPr id="62" name="Picture 2" descr="F:\AAA-LÀM ẢNH SLIDE\Bai5-HĐ-1b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35322" y="3011356"/>
            <a:ext cx="590674" cy="557498"/>
          </a:xfrm>
          <a:prstGeom prst="rect">
            <a:avLst/>
          </a:prstGeom>
          <a:noFill/>
        </p:spPr>
      </p:pic>
      <p:pic>
        <p:nvPicPr>
          <p:cNvPr id="6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0064" y="3882149"/>
            <a:ext cx="1608785" cy="2011059"/>
          </a:xfrm>
          <a:prstGeom prst="rect">
            <a:avLst/>
          </a:prstGeom>
          <a:noFill/>
        </p:spPr>
      </p:pic>
      <p:pic>
        <p:nvPicPr>
          <p:cNvPr id="6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23572" y="4372336"/>
            <a:ext cx="823429" cy="519548"/>
          </a:xfrm>
          <a:prstGeom prst="rect">
            <a:avLst/>
          </a:prstGeom>
          <a:noFill/>
        </p:spPr>
      </p:pic>
      <p:pic>
        <p:nvPicPr>
          <p:cNvPr id="6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979933" y="5170836"/>
            <a:ext cx="600715" cy="387041"/>
          </a:xfrm>
          <a:prstGeom prst="rect">
            <a:avLst/>
          </a:prstGeom>
          <a:noFill/>
        </p:spPr>
      </p:pic>
      <p:pic>
        <p:nvPicPr>
          <p:cNvPr id="6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531953" y="4784635"/>
            <a:ext cx="698141" cy="440496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801" y="3848825"/>
            <a:ext cx="1604319" cy="2006839"/>
          </a:xfrm>
          <a:prstGeom prst="rect">
            <a:avLst/>
          </a:prstGeom>
          <a:noFill/>
        </p:spPr>
      </p:pic>
      <p:pic>
        <p:nvPicPr>
          <p:cNvPr id="75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2298" y="4277680"/>
            <a:ext cx="622845" cy="332361"/>
          </a:xfrm>
          <a:prstGeom prst="rect">
            <a:avLst/>
          </a:prstGeom>
          <a:noFill/>
        </p:spPr>
      </p:pic>
      <p:pic>
        <p:nvPicPr>
          <p:cNvPr id="76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0965" y="4841892"/>
            <a:ext cx="629993" cy="397769"/>
          </a:xfrm>
          <a:prstGeom prst="rect">
            <a:avLst/>
          </a:prstGeom>
          <a:noFill/>
        </p:spPr>
      </p:pic>
      <p:pic>
        <p:nvPicPr>
          <p:cNvPr id="77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979386" flipH="1">
            <a:off x="2351811" y="4438542"/>
            <a:ext cx="549658" cy="354385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2289280" y="4706540"/>
            <a:ext cx="662244" cy="418131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2123023" y="5231884"/>
            <a:ext cx="540553" cy="341297"/>
          </a:xfrm>
          <a:prstGeom prst="rect">
            <a:avLst/>
          </a:prstGeom>
          <a:noFill/>
        </p:spPr>
      </p:pic>
      <p:pic>
        <p:nvPicPr>
          <p:cNvPr id="8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2769317" y="6141313"/>
            <a:ext cx="766463" cy="442481"/>
          </a:xfrm>
          <a:prstGeom prst="rect">
            <a:avLst/>
          </a:prstGeom>
          <a:noFill/>
        </p:spPr>
      </p:pic>
      <p:pic>
        <p:nvPicPr>
          <p:cNvPr id="8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4980116" y="6153508"/>
            <a:ext cx="766463" cy="442481"/>
          </a:xfrm>
          <a:prstGeom prst="rect">
            <a:avLst/>
          </a:prstGeom>
          <a:noFill/>
        </p:spPr>
      </p:pic>
      <p:grpSp>
        <p:nvGrpSpPr>
          <p:cNvPr id="83" name="Group 82"/>
          <p:cNvGrpSpPr/>
          <p:nvPr/>
        </p:nvGrpSpPr>
        <p:grpSpPr>
          <a:xfrm>
            <a:off x="2242871" y="6060550"/>
            <a:ext cx="405801" cy="551655"/>
            <a:chOff x="3876615" y="2681286"/>
            <a:chExt cx="405942" cy="413869"/>
          </a:xfrm>
        </p:grpSpPr>
        <p:sp>
          <p:nvSpPr>
            <p:cNvPr id="84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463555" y="6054896"/>
            <a:ext cx="405801" cy="558704"/>
            <a:chOff x="5585539" y="2675998"/>
            <a:chExt cx="405942" cy="419157"/>
          </a:xfrm>
        </p:grpSpPr>
        <p:sp>
          <p:nvSpPr>
            <p:cNvPr id="87" name="Rounded Rectangle 8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009532" y="6056467"/>
            <a:ext cx="405801" cy="551654"/>
            <a:chOff x="7632352" y="2681286"/>
            <a:chExt cx="405942" cy="413868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prstClr val="black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pic>
        <p:nvPicPr>
          <p:cNvPr id="10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637446" y="6186921"/>
            <a:ext cx="766463" cy="442481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3738773" y="6039390"/>
            <a:ext cx="94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và</a:t>
            </a:r>
            <a:r>
              <a:rPr lang="en-US" sz="3600" dirty="0"/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778888" y="6026200"/>
            <a:ext cx="13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được</a:t>
            </a:r>
            <a:r>
              <a:rPr lang="en-US" sz="3600" dirty="0"/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3759" y="1097709"/>
            <a:ext cx="504594" cy="55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8230093" y="984506"/>
            <a:ext cx="619682" cy="64702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843617" y="4051832"/>
            <a:ext cx="504594" cy="55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8321048" y="3990804"/>
            <a:ext cx="504594" cy="55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23578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1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2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23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5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27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29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31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33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35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742</Words>
  <Application>Microsoft Office PowerPoint</Application>
  <PresentationFormat>Trình chiếu Trên màn hình (4:3)</PresentationFormat>
  <Paragraphs>210</Paragraphs>
  <Slides>30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18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30</vt:i4>
      </vt:variant>
    </vt:vector>
  </HeadingPairs>
  <TitlesOfParts>
    <vt:vector size="55" baseType="lpstr">
      <vt:lpstr>.VnTime</vt:lpstr>
      <vt:lpstr>Arial</vt:lpstr>
      <vt:lpstr>Arial-Rounded</vt:lpstr>
      <vt:lpstr>Calibri</vt:lpstr>
      <vt:lpstr>Calibri Light</vt:lpstr>
      <vt:lpstr>Courier New</vt:lpstr>
      <vt:lpstr>Franklin Gothic Book</vt:lpstr>
      <vt:lpstr>Franklin Gothic Medium</vt:lpstr>
      <vt:lpstr>HP001 4 hàng</vt:lpstr>
      <vt:lpstr>HP001 5 hàng</vt:lpstr>
      <vt:lpstr>Lato</vt:lpstr>
      <vt:lpstr>Lato Heavy</vt:lpstr>
      <vt:lpstr>Tahoma</vt:lpstr>
      <vt:lpstr>Times New Roman</vt:lpstr>
      <vt:lpstr>UNI Chu truyen thong</vt:lpstr>
      <vt:lpstr>UTM Avo</vt:lpstr>
      <vt:lpstr>VNI-Avo</vt:lpstr>
      <vt:lpstr>Wingdings 2</vt:lpstr>
      <vt:lpstr>Office Theme</vt:lpstr>
      <vt:lpstr>1_Office Theme</vt:lpstr>
      <vt:lpstr>2_Office Theme</vt:lpstr>
      <vt:lpstr>3_Office Theme</vt:lpstr>
      <vt:lpstr>2_Trek</vt:lpstr>
      <vt:lpstr>3_Trek</vt:lpstr>
      <vt:lpstr>3_Default Design</vt:lpstr>
      <vt:lpstr>Bản trình bày PowerPoint</vt:lpstr>
      <vt:lpstr>Điền dấu &gt;, &lt;, = ?</vt:lpstr>
      <vt:lpstr>Điền dấu &gt;, &lt;, = ?</vt:lpstr>
      <vt:lpstr>Điền dấu &gt;, &lt;, = ?</vt:lpstr>
      <vt:lpstr>Thứ Năm ngày 10 tháng 10 năm 2024 Toán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Thứ tư ngày 7 tháng 10 năm 2020 Toán </vt:lpstr>
      <vt:lpstr>Bản trình bày PowerPoint</vt:lpstr>
      <vt:lpstr>Bản trình bày PowerPoint</vt:lpstr>
      <vt:lpstr>Thứ Năm ngày 10 tháng 10 năm 2024 Toán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CŨ:</dc:title>
  <dc:creator>sic</dc:creator>
  <cp:lastModifiedBy>Administrator</cp:lastModifiedBy>
  <cp:revision>106</cp:revision>
  <cp:lastPrinted>2020-10-06T15:30:40Z</cp:lastPrinted>
  <dcterms:created xsi:type="dcterms:W3CDTF">2020-10-03T08:57:11Z</dcterms:created>
  <dcterms:modified xsi:type="dcterms:W3CDTF">2024-10-09T22:31:27Z</dcterms:modified>
</cp:coreProperties>
</file>