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30"/>
  </p:notesMasterIdLst>
  <p:sldIdLst>
    <p:sldId id="332" r:id="rId8"/>
    <p:sldId id="258" r:id="rId9"/>
    <p:sldId id="304" r:id="rId10"/>
    <p:sldId id="305" r:id="rId11"/>
    <p:sldId id="308" r:id="rId12"/>
    <p:sldId id="309" r:id="rId13"/>
    <p:sldId id="315" r:id="rId14"/>
    <p:sldId id="311" r:id="rId15"/>
    <p:sldId id="316" r:id="rId16"/>
    <p:sldId id="257" r:id="rId17"/>
    <p:sldId id="321" r:id="rId18"/>
    <p:sldId id="319" r:id="rId19"/>
    <p:sldId id="324" r:id="rId20"/>
    <p:sldId id="329" r:id="rId21"/>
    <p:sldId id="325" r:id="rId22"/>
    <p:sldId id="330" r:id="rId23"/>
    <p:sldId id="331" r:id="rId24"/>
    <p:sldId id="322" r:id="rId25"/>
    <p:sldId id="327" r:id="rId26"/>
    <p:sldId id="300" r:id="rId27"/>
    <p:sldId id="328" r:id="rId28"/>
    <p:sldId id="3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1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1683" y="1397965"/>
            <a:ext cx="3774044" cy="36356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1720665" y="4752028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3594538" y="1200477"/>
            <a:ext cx="692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19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2024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6200775" y="5213706"/>
            <a:ext cx="4906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GV: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0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=""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=""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=""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=""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=""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=""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=""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=""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=""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=""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=""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=""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=""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=""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=""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=""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-7620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7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=""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=""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=""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=""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=""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=""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=""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=""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=""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=""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=""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=""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=""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=""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=""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=""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=""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=""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=""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=""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=""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=""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=""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=""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=""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=""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=""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=""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=""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=""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658</Words>
  <Application>Microsoft Office PowerPoint</Application>
  <PresentationFormat>Custom</PresentationFormat>
  <Paragraphs>96</Paragraphs>
  <Slides>22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27</cp:revision>
  <dcterms:created xsi:type="dcterms:W3CDTF">2023-12-05T06:34:36Z</dcterms:created>
  <dcterms:modified xsi:type="dcterms:W3CDTF">2024-04-11T01:35:33Z</dcterms:modified>
</cp:coreProperties>
</file>