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4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27" r:id="rId3"/>
    <p:sldMasterId id="2147483764" r:id="rId4"/>
    <p:sldMasterId id="2147483781" r:id="rId5"/>
  </p:sldMasterIdLst>
  <p:notesMasterIdLst>
    <p:notesMasterId r:id="rId29"/>
  </p:notesMasterIdLst>
  <p:sldIdLst>
    <p:sldId id="595" r:id="rId6"/>
    <p:sldId id="280" r:id="rId7"/>
    <p:sldId id="345" r:id="rId8"/>
    <p:sldId id="308" r:id="rId9"/>
    <p:sldId id="346" r:id="rId10"/>
    <p:sldId id="347" r:id="rId11"/>
    <p:sldId id="310" r:id="rId12"/>
    <p:sldId id="348" r:id="rId13"/>
    <p:sldId id="260" r:id="rId14"/>
    <p:sldId id="261" r:id="rId15"/>
    <p:sldId id="272" r:id="rId16"/>
    <p:sldId id="281" r:id="rId17"/>
    <p:sldId id="282" r:id="rId18"/>
    <p:sldId id="284" r:id="rId19"/>
    <p:sldId id="285" r:id="rId20"/>
    <p:sldId id="286" r:id="rId21"/>
    <p:sldId id="273" r:id="rId22"/>
    <p:sldId id="287" r:id="rId23"/>
    <p:sldId id="593" r:id="rId24"/>
    <p:sldId id="592" r:id="rId25"/>
    <p:sldId id="570" r:id="rId26"/>
    <p:sldId id="279" r:id="rId27"/>
    <p:sldId id="2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3842" autoAdjust="0"/>
  </p:normalViewPr>
  <p:slideViewPr>
    <p:cSldViewPr snapToGrid="0">
      <p:cViewPr>
        <p:scale>
          <a:sx n="74" d="100"/>
          <a:sy n="74" d="100"/>
        </p:scale>
        <p:origin x="-534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548BF-4D36-4011-AE06-88DE6A957A38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F17DC-2119-47CE-BB19-D49C51F6DB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34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199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158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067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422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99486f31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99486f31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499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90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vứt</a:t>
            </a:r>
            <a:r>
              <a:rPr lang="en-US" baseline="0" dirty="0"/>
              <a:t> </a:t>
            </a:r>
            <a:r>
              <a:rPr lang="en-US" baseline="0" dirty="0" err="1"/>
              <a:t>bề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dẹp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09a01153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109a01153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96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495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363367" y="6349493"/>
            <a:ext cx="114696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05267" y="6349493"/>
            <a:ext cx="8727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097055" y="6349493"/>
            <a:ext cx="2988000" cy="7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158200" y="2553401"/>
            <a:ext cx="7875611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2270225" y="26406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51000" y="1434656"/>
            <a:ext cx="102900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513187" y="2539067"/>
            <a:ext cx="7165200" cy="6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74000" y="6349493"/>
            <a:ext cx="3058800" cy="7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9990826" y="4157601"/>
            <a:ext cx="276108" cy="53471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514358" y="35704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10692623" y="11039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358661" y="3685367"/>
            <a:ext cx="3657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2038858" y="9105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0748257" y="55444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9159824" y="49787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47872" y="964034"/>
            <a:ext cx="268369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8048924" y="7193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563586" y="55564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255390" y="55611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830157" y="4412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30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6455767" y="2311000"/>
            <a:ext cx="45088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6455767" y="2032661"/>
            <a:ext cx="40420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2083752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2150358" y="217878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5427619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>
            <a:off x="824652" y="29577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29681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322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223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4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302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871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555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629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088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10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1182184" y="3016531"/>
            <a:ext cx="40420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1182200" y="2524184"/>
            <a:ext cx="4042000" cy="4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754744" y="3842149"/>
            <a:ext cx="206445" cy="190451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950956" y="5689109"/>
            <a:ext cx="829141" cy="7835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1625758" y="21031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1780091" y="63430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5001628" y="5968110"/>
            <a:ext cx="399217" cy="36588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/>
          <p:nvPr/>
        </p:nvSpPr>
        <p:spPr>
          <a:xfrm>
            <a:off x="3040852" y="5930815"/>
            <a:ext cx="208579" cy="37275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26476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14763"/>
      </p:ext>
    </p:extLst>
  </p:cSld>
  <p:clrMapOvr>
    <a:masterClrMapping/>
  </p:clrMapOvr>
  <p:transition>
    <p:cut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4702916"/>
      </p:ext>
    </p:extLst>
  </p:cSld>
  <p:clrMapOvr>
    <a:masterClrMapping/>
  </p:clrMapOvr>
  <p:transition>
    <p:cut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6268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4214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pPr lvl="0" eaLnBrk="1" hangingPunct="1">
                <a:buNone/>
              </a:pPr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404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1236936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69" name="Google Shape;269;p16"/>
          <p:cNvGrpSpPr/>
          <p:nvPr/>
        </p:nvGrpSpPr>
        <p:grpSpPr>
          <a:xfrm>
            <a:off x="493615" y="676471"/>
            <a:ext cx="11241036" cy="5532059"/>
            <a:chOff x="370211" y="507353"/>
            <a:chExt cx="8430777" cy="4149044"/>
          </a:xfrm>
        </p:grpSpPr>
        <p:sp>
          <p:nvSpPr>
            <p:cNvPr id="270" name="Google Shape;270;p16"/>
            <p:cNvSpPr/>
            <p:nvPr/>
          </p:nvSpPr>
          <p:spPr>
            <a:xfrm>
              <a:off x="8479297" y="443827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8385843" y="1480972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73798" y="13926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66617" y="45920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577990" y="23203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8614442" y="11546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8605542" y="28652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398625" y="507353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78854" y="11427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3" name="Google Shape;283;p16"/>
          <p:cNvSpPr txBox="1">
            <a:spLocks noGrp="1"/>
          </p:cNvSpPr>
          <p:nvPr>
            <p:ph type="subTitle" idx="2"/>
          </p:nvPr>
        </p:nvSpPr>
        <p:spPr>
          <a:xfrm>
            <a:off x="6191569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04329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1"/>
          </p:nvPr>
        </p:nvSpPr>
        <p:spPr>
          <a:xfrm>
            <a:off x="994133" y="2150100"/>
            <a:ext cx="5491200" cy="3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7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7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407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Title and number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8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8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3029367" y="2308115"/>
            <a:ext cx="6303200" cy="43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 hasCustomPrompt="1"/>
          </p:nvPr>
        </p:nvSpPr>
        <p:spPr>
          <a:xfrm>
            <a:off x="3021052" y="1759004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3029367" y="3960248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 hasCustomPrompt="1"/>
          </p:nvPr>
        </p:nvSpPr>
        <p:spPr>
          <a:xfrm>
            <a:off x="3021052" y="3339999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3029367" y="5614839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 hasCustomPrompt="1"/>
          </p:nvPr>
        </p:nvSpPr>
        <p:spPr>
          <a:xfrm>
            <a:off x="3021052" y="4994371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4" name="Google Shape;314;p18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8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8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8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8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8"/>
          <p:cNvSpPr/>
          <p:nvPr/>
        </p:nvSpPr>
        <p:spPr>
          <a:xfrm>
            <a:off x="415115" y="405315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8190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1"/>
          </p:nvPr>
        </p:nvSpPr>
        <p:spPr>
          <a:xfrm>
            <a:off x="2822533" y="2023617"/>
            <a:ext cx="1776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2"/>
          </p:nvPr>
        </p:nvSpPr>
        <p:spPr>
          <a:xfrm>
            <a:off x="1326933" y="2540167"/>
            <a:ext cx="476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3"/>
          </p:nvPr>
        </p:nvSpPr>
        <p:spPr>
          <a:xfrm>
            <a:off x="2820533" y="4230317"/>
            <a:ext cx="1780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4"/>
          </p:nvPr>
        </p:nvSpPr>
        <p:spPr>
          <a:xfrm>
            <a:off x="1325133" y="4753751"/>
            <a:ext cx="47708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755496" y="4314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9"/>
          <p:cNvSpPr/>
          <p:nvPr/>
        </p:nvSpPr>
        <p:spPr>
          <a:xfrm>
            <a:off x="15417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>
            <a:off x="707406" y="29642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>
            <a:off x="1455990" y="64978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6482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0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subTitle" idx="1"/>
          </p:nvPr>
        </p:nvSpPr>
        <p:spPr>
          <a:xfrm>
            <a:off x="1372541" y="2086308"/>
            <a:ext cx="46504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2" name="Google Shape;352;p20"/>
          <p:cNvSpPr txBox="1">
            <a:spLocks noGrp="1"/>
          </p:cNvSpPr>
          <p:nvPr>
            <p:ph type="subTitle" idx="2"/>
          </p:nvPr>
        </p:nvSpPr>
        <p:spPr>
          <a:xfrm>
            <a:off x="5937697" y="4474708"/>
            <a:ext cx="4645200" cy="12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385224" y="4631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/>
          <p:nvPr/>
        </p:nvSpPr>
        <p:spPr>
          <a:xfrm>
            <a:off x="518858" y="17368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0"/>
          <p:cNvSpPr/>
          <p:nvPr/>
        </p:nvSpPr>
        <p:spPr>
          <a:xfrm>
            <a:off x="4438486" y="61114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0"/>
          <p:cNvSpPr/>
          <p:nvPr/>
        </p:nvSpPr>
        <p:spPr>
          <a:xfrm>
            <a:off x="4008958" y="358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20"/>
          <p:cNvSpPr/>
          <p:nvPr/>
        </p:nvSpPr>
        <p:spPr>
          <a:xfrm>
            <a:off x="660619" y="35152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0"/>
          <p:cNvSpPr/>
          <p:nvPr/>
        </p:nvSpPr>
        <p:spPr>
          <a:xfrm>
            <a:off x="452270" y="26065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0"/>
          <p:cNvSpPr/>
          <p:nvPr/>
        </p:nvSpPr>
        <p:spPr>
          <a:xfrm>
            <a:off x="6668652" y="63620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16813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>
            <a:off x="1322519" y="14908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1614719" y="623202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4476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1325133" y="2239117"/>
            <a:ext cx="46504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1325133" y="4235033"/>
            <a:ext cx="47368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1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1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1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1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1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2238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2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2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1318432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363032" y="3398151"/>
            <a:ext cx="2969600" cy="1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4560751" y="2924641"/>
            <a:ext cx="3058800" cy="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4602751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7803116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7845116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493615" y="252034"/>
            <a:ext cx="9939303" cy="6371663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518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Tittle and four column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361100" y="141961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3"/>
          <p:cNvSpPr/>
          <p:nvPr/>
        </p:nvSpPr>
        <p:spPr>
          <a:xfrm>
            <a:off x="1086568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409067" y="2414967"/>
            <a:ext cx="29712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4722504" y="2414167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409067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4722504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3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3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3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3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3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3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3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3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5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6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755490" y="65291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8047158" y="396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0377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Tittle and four columns 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2286628" y="2760845"/>
            <a:ext cx="31496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6879525" y="276004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2222561" y="517256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6879525" y="5170220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7189325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7189325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2598428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2532361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4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4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4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4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4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4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4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4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4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4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4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9105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hree columns 1">
  <p:cSld name="Tit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2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2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2" hasCustomPrompt="1"/>
          </p:nvPr>
        </p:nvSpPr>
        <p:spPr>
          <a:xfrm>
            <a:off x="4153068" y="2106000"/>
            <a:ext cx="3875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7" name="Google Shape;477;p25"/>
          <p:cNvSpPr txBox="1">
            <a:spLocks noGrp="1"/>
          </p:cNvSpPr>
          <p:nvPr>
            <p:ph type="title" idx="3" hasCustomPrompt="1"/>
          </p:nvPr>
        </p:nvSpPr>
        <p:spPr>
          <a:xfrm>
            <a:off x="15070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4" hasCustomPrompt="1"/>
          </p:nvPr>
        </p:nvSpPr>
        <p:spPr>
          <a:xfrm>
            <a:off x="68156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1"/>
          </p:nvPr>
        </p:nvSpPr>
        <p:spPr>
          <a:xfrm>
            <a:off x="3853951" y="2813600"/>
            <a:ext cx="449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5"/>
          </p:nvPr>
        </p:nvSpPr>
        <p:spPr>
          <a:xfrm>
            <a:off x="12022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6"/>
          </p:nvPr>
        </p:nvSpPr>
        <p:spPr>
          <a:xfrm>
            <a:off x="65108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5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5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5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5"/>
          <p:cNvSpPr/>
          <p:nvPr/>
        </p:nvSpPr>
        <p:spPr>
          <a:xfrm>
            <a:off x="1563790" y="64323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5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5"/>
          <p:cNvSpPr/>
          <p:nvPr/>
        </p:nvSpPr>
        <p:spPr>
          <a:xfrm>
            <a:off x="8103481" y="6118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227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6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6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7396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2099033" y="166210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2099033" y="2794964"/>
            <a:ext cx="8328400" cy="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2099033" y="391524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2099033" y="503618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2099033" y="2035137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2099033" y="3160949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2099033" y="427816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2099033" y="540284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287863" y="6527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3775524" y="65275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9698286" y="2836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6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6"/>
          <p:cNvSpPr/>
          <p:nvPr/>
        </p:nvSpPr>
        <p:spPr>
          <a:xfrm>
            <a:off x="2475986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6"/>
          <p:cNvSpPr/>
          <p:nvPr/>
        </p:nvSpPr>
        <p:spPr>
          <a:xfrm>
            <a:off x="3881864" y="2943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6"/>
          <p:cNvSpPr/>
          <p:nvPr/>
        </p:nvSpPr>
        <p:spPr>
          <a:xfrm>
            <a:off x="1977824" y="4803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6"/>
          <p:cNvSpPr/>
          <p:nvPr/>
        </p:nvSpPr>
        <p:spPr>
          <a:xfrm>
            <a:off x="7174156" y="63832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0419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7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629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7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7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7"/>
          <p:cNvSpPr txBox="1">
            <a:spLocks noGrp="1"/>
          </p:cNvSpPr>
          <p:nvPr>
            <p:ph type="title"/>
          </p:nvPr>
        </p:nvSpPr>
        <p:spPr>
          <a:xfrm>
            <a:off x="3022641" y="693800"/>
            <a:ext cx="615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1"/>
          </p:nvPr>
        </p:nvSpPr>
        <p:spPr>
          <a:xfrm>
            <a:off x="1737160" y="1870800"/>
            <a:ext cx="87276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7"/>
          <p:cNvSpPr/>
          <p:nvPr/>
        </p:nvSpPr>
        <p:spPr>
          <a:xfrm>
            <a:off x="11000929" y="48001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7"/>
          <p:cNvSpPr/>
          <p:nvPr/>
        </p:nvSpPr>
        <p:spPr>
          <a:xfrm>
            <a:off x="11138991" y="5951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7"/>
          <p:cNvSpPr/>
          <p:nvPr/>
        </p:nvSpPr>
        <p:spPr>
          <a:xfrm>
            <a:off x="10876324" y="19746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2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7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7"/>
          <p:cNvSpPr/>
          <p:nvPr/>
        </p:nvSpPr>
        <p:spPr>
          <a:xfrm>
            <a:off x="10827853" y="30938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7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7"/>
          <p:cNvSpPr/>
          <p:nvPr/>
        </p:nvSpPr>
        <p:spPr>
          <a:xfrm>
            <a:off x="11474057" y="382033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7"/>
          <p:cNvSpPr/>
          <p:nvPr/>
        </p:nvSpPr>
        <p:spPr>
          <a:xfrm>
            <a:off x="11372873" y="4224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7"/>
          <p:cNvSpPr/>
          <p:nvPr/>
        </p:nvSpPr>
        <p:spPr>
          <a:xfrm>
            <a:off x="11215081" y="13032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7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7"/>
          <p:cNvSpPr txBox="1"/>
          <p:nvPr/>
        </p:nvSpPr>
        <p:spPr>
          <a:xfrm>
            <a:off x="2951865" y="4539612"/>
            <a:ext cx="628920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CREDITS: This presentation template was created by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including icons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and infographics &amp; images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 sz="2400">
              <a:solidFill>
                <a:schemeClr val="accent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1" name="Google Shape;551;p27"/>
          <p:cNvSpPr txBox="1">
            <a:spLocks noGrp="1"/>
          </p:cNvSpPr>
          <p:nvPr>
            <p:ph type="subTitle" idx="2"/>
          </p:nvPr>
        </p:nvSpPr>
        <p:spPr>
          <a:xfrm>
            <a:off x="1699767" y="5210567"/>
            <a:ext cx="8727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870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8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8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8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8"/>
          <p:cNvSpPr txBox="1">
            <a:spLocks noGrp="1"/>
          </p:cNvSpPr>
          <p:nvPr>
            <p:ph type="subTitle" idx="1"/>
          </p:nvPr>
        </p:nvSpPr>
        <p:spPr>
          <a:xfrm>
            <a:off x="2242800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28"/>
          <p:cNvSpPr txBox="1">
            <a:spLocks noGrp="1"/>
          </p:cNvSpPr>
          <p:nvPr>
            <p:ph type="subTitle" idx="2"/>
          </p:nvPr>
        </p:nvSpPr>
        <p:spPr>
          <a:xfrm>
            <a:off x="6668784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2" name="Google Shape;562;p28"/>
          <p:cNvSpPr txBox="1">
            <a:spLocks noGrp="1"/>
          </p:cNvSpPr>
          <p:nvPr>
            <p:ph type="subTitle" idx="3"/>
          </p:nvPr>
        </p:nvSpPr>
        <p:spPr>
          <a:xfrm>
            <a:off x="2242800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subTitle" idx="4"/>
          </p:nvPr>
        </p:nvSpPr>
        <p:spPr>
          <a:xfrm>
            <a:off x="6668784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4" name="Google Shape;56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8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8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8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8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8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1803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9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9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9"/>
          <p:cNvSpPr txBox="1">
            <a:spLocks noGrp="1"/>
          </p:cNvSpPr>
          <p:nvPr>
            <p:ph type="subTitle" idx="1"/>
          </p:nvPr>
        </p:nvSpPr>
        <p:spPr>
          <a:xfrm>
            <a:off x="6859417" y="4005623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3" name="Google Shape;583;p29"/>
          <p:cNvSpPr txBox="1">
            <a:spLocks noGrp="1"/>
          </p:cNvSpPr>
          <p:nvPr>
            <p:ph type="subTitle" idx="2"/>
          </p:nvPr>
        </p:nvSpPr>
        <p:spPr>
          <a:xfrm>
            <a:off x="6859417" y="4891601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9"/>
          <p:cNvSpPr txBox="1">
            <a:spLocks noGrp="1"/>
          </p:cNvSpPr>
          <p:nvPr>
            <p:ph type="subTitle" idx="3"/>
          </p:nvPr>
        </p:nvSpPr>
        <p:spPr>
          <a:xfrm>
            <a:off x="6859417" y="3119644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9"/>
          <p:cNvSpPr txBox="1">
            <a:spLocks noGrp="1"/>
          </p:cNvSpPr>
          <p:nvPr>
            <p:ph type="subTitle" idx="4"/>
          </p:nvPr>
        </p:nvSpPr>
        <p:spPr>
          <a:xfrm>
            <a:off x="6859417" y="223366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6" name="Google Shape;58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2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29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2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9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9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9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1505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2256917" y="3901797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2256917" y="4683967"/>
            <a:ext cx="3645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2256917" y="3055880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2256917" y="227074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0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0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0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0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0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0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0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0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0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0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30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2053733" y="7252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275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1"/>
          </p:nvPr>
        </p:nvSpPr>
        <p:spPr>
          <a:xfrm>
            <a:off x="874465" y="2681125"/>
            <a:ext cx="3208000" cy="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31"/>
          <p:cNvSpPr txBox="1">
            <a:spLocks noGrp="1"/>
          </p:cNvSpPr>
          <p:nvPr>
            <p:ph type="subTitle" idx="2"/>
          </p:nvPr>
        </p:nvSpPr>
        <p:spPr>
          <a:xfrm>
            <a:off x="42238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6" name="Google Shape;636;p31"/>
          <p:cNvSpPr txBox="1">
            <a:spLocks noGrp="1"/>
          </p:cNvSpPr>
          <p:nvPr>
            <p:ph type="subTitle" idx="3"/>
          </p:nvPr>
        </p:nvSpPr>
        <p:spPr>
          <a:xfrm>
            <a:off x="75581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7" name="Google Shape;637;p31"/>
          <p:cNvSpPr txBox="1">
            <a:spLocks noGrp="1"/>
          </p:cNvSpPr>
          <p:nvPr>
            <p:ph type="subTitle" idx="4"/>
          </p:nvPr>
        </p:nvSpPr>
        <p:spPr>
          <a:xfrm>
            <a:off x="84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8" name="Google Shape;638;p31"/>
          <p:cNvSpPr txBox="1">
            <a:spLocks noGrp="1"/>
          </p:cNvSpPr>
          <p:nvPr>
            <p:ph type="subTitle" idx="5"/>
          </p:nvPr>
        </p:nvSpPr>
        <p:spPr>
          <a:xfrm>
            <a:off x="419666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9" name="Google Shape;639;p31"/>
          <p:cNvSpPr txBox="1">
            <a:spLocks noGrp="1"/>
          </p:cNvSpPr>
          <p:nvPr>
            <p:ph type="subTitle" idx="6"/>
          </p:nvPr>
        </p:nvSpPr>
        <p:spPr>
          <a:xfrm>
            <a:off x="755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3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3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3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3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1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322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84696" y="2601667"/>
            <a:ext cx="27212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476117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216623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28848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347658" y="6386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2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2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2"/>
          <p:cNvSpPr/>
          <p:nvPr/>
        </p:nvSpPr>
        <p:spPr>
          <a:xfrm>
            <a:off x="935075" y="6130658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2"/>
          <p:cNvSpPr/>
          <p:nvPr/>
        </p:nvSpPr>
        <p:spPr>
          <a:xfrm>
            <a:off x="1977819" y="34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2"/>
          <p:cNvSpPr/>
          <p:nvPr/>
        </p:nvSpPr>
        <p:spPr>
          <a:xfrm>
            <a:off x="744323" y="3906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2"/>
          <p:cNvSpPr/>
          <p:nvPr/>
        </p:nvSpPr>
        <p:spPr>
          <a:xfrm>
            <a:off x="506757" y="2682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2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2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2"/>
          <p:cNvSpPr/>
          <p:nvPr/>
        </p:nvSpPr>
        <p:spPr>
          <a:xfrm>
            <a:off x="651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478023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7312473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616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" name="Google Shape;10;p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218767" y="1424725"/>
            <a:ext cx="4923200" cy="25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1218767" y="4558559"/>
            <a:ext cx="4923200" cy="8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50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509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6371793" y="2832667"/>
            <a:ext cx="40976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7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7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7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7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7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5984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" name="Google Shape;71;p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" name="Google Shape;95;p4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" name="Google Shape;96;p4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Google Shape;9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67"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611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" name="Google Shape;101;p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5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26" name="Google Shape;126;p5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Google Shape;127;p5"/>
          <p:cNvSpPr txBox="1">
            <a:spLocks noGrp="1"/>
          </p:cNvSpPr>
          <p:nvPr>
            <p:ph type="subTitle" idx="1"/>
          </p:nvPr>
        </p:nvSpPr>
        <p:spPr>
          <a:xfrm>
            <a:off x="12184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2"/>
          </p:nvPr>
        </p:nvSpPr>
        <p:spPr>
          <a:xfrm>
            <a:off x="1327667" y="3652133"/>
            <a:ext cx="36584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3"/>
          </p:nvPr>
        </p:nvSpPr>
        <p:spPr>
          <a:xfrm>
            <a:off x="70967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subTitle" idx="4"/>
          </p:nvPr>
        </p:nvSpPr>
        <p:spPr>
          <a:xfrm>
            <a:off x="7206367" y="3652133"/>
            <a:ext cx="3657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522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34" name="Google Shape;134;p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6"/>
          <p:cNvSpPr/>
          <p:nvPr/>
        </p:nvSpPr>
        <p:spPr>
          <a:xfrm>
            <a:off x="478734" y="402267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9" name="Google Shape;159;p6"/>
          <p:cNvSpPr/>
          <p:nvPr/>
        </p:nvSpPr>
        <p:spPr>
          <a:xfrm>
            <a:off x="670234" y="423567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Google Shape;160;p6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184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63" name="Google Shape;163;p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" name="Google Shape;187;p7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88" name="Google Shape;188;p7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218767" y="1205167"/>
            <a:ext cx="645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body" idx="1"/>
          </p:nvPr>
        </p:nvSpPr>
        <p:spPr>
          <a:xfrm>
            <a:off x="1218767" y="2423767"/>
            <a:ext cx="5096000" cy="2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08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93" name="Google Shape;193;p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7" name="Google Shape;217;p8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8" name="Google Shape;218;p8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Google Shape;219;p8"/>
          <p:cNvSpPr txBox="1">
            <a:spLocks noGrp="1"/>
          </p:cNvSpPr>
          <p:nvPr>
            <p:ph type="title"/>
          </p:nvPr>
        </p:nvSpPr>
        <p:spPr>
          <a:xfrm>
            <a:off x="3388000" y="1598425"/>
            <a:ext cx="5416000" cy="3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2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0159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22" name="Google Shape;222;p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6" name="Google Shape;246;p9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47" name="Google Shape;247;p9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Google Shape;248;p9"/>
          <p:cNvSpPr txBox="1">
            <a:spLocks noGrp="1"/>
          </p:cNvSpPr>
          <p:nvPr>
            <p:ph type="subTitle" idx="1"/>
          </p:nvPr>
        </p:nvSpPr>
        <p:spPr>
          <a:xfrm>
            <a:off x="5659633" y="3534867"/>
            <a:ext cx="5572400" cy="14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5017200" y="2410900"/>
            <a:ext cx="621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62818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 txBox="1">
            <a:spLocks noGrp="1"/>
          </p:cNvSpPr>
          <p:nvPr>
            <p:ph type="title"/>
          </p:nvPr>
        </p:nvSpPr>
        <p:spPr>
          <a:xfrm>
            <a:off x="953467" y="713400"/>
            <a:ext cx="4426000" cy="5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258043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1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55" name="Google Shape;255;p1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" name="Google Shape;279;p11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80" name="Google Shape;280;p11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82" name="Google Shape;282;p11"/>
          <p:cNvSpPr txBox="1">
            <a:spLocks noGrp="1"/>
          </p:cNvSpPr>
          <p:nvPr>
            <p:ph type="subTitle" idx="1"/>
          </p:nvPr>
        </p:nvSpPr>
        <p:spPr>
          <a:xfrm>
            <a:off x="1712000" y="4214268"/>
            <a:ext cx="87680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512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909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86" name="Google Shape;286;p1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0" name="Google Shape;310;p13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11" name="Google Shape;311;p13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2376467" y="20740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1116467" y="2401824"/>
            <a:ext cx="1158400" cy="9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2376467" y="28561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960000" y="7167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/>
          </p:nvPr>
        </p:nvSpPr>
        <p:spPr>
          <a:xfrm>
            <a:off x="7783533" y="2074059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5" hasCustomPrompt="1"/>
          </p:nvPr>
        </p:nvSpPr>
        <p:spPr>
          <a:xfrm>
            <a:off x="6523529" y="2407025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6"/>
          </p:nvPr>
        </p:nvSpPr>
        <p:spPr>
          <a:xfrm>
            <a:off x="7783533" y="2856092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/>
          </p:nvPr>
        </p:nvSpPr>
        <p:spPr>
          <a:xfrm>
            <a:off x="2376467" y="41814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8" hasCustomPrompt="1"/>
          </p:nvPr>
        </p:nvSpPr>
        <p:spPr>
          <a:xfrm>
            <a:off x="1116467" y="4519219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9"/>
          </p:nvPr>
        </p:nvSpPr>
        <p:spPr>
          <a:xfrm>
            <a:off x="2376467" y="49635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/>
          </p:nvPr>
        </p:nvSpPr>
        <p:spPr>
          <a:xfrm>
            <a:off x="7783533" y="4181441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6523529" y="4519192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15"/>
          </p:nvPr>
        </p:nvSpPr>
        <p:spPr>
          <a:xfrm>
            <a:off x="7783533" y="4963467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243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2054767" y="709841"/>
            <a:ext cx="8632800" cy="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8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8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8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8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6216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1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27" name="Google Shape;327;p1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14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2" name="Google Shape;352;p14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Google Shape;353;p14"/>
          <p:cNvSpPr txBox="1">
            <a:spLocks noGrp="1"/>
          </p:cNvSpPr>
          <p:nvPr>
            <p:ph type="title"/>
          </p:nvPr>
        </p:nvSpPr>
        <p:spPr>
          <a:xfrm>
            <a:off x="4201633" y="2505067"/>
            <a:ext cx="41108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4" name="Google Shape;354;p14"/>
          <p:cNvSpPr txBox="1">
            <a:spLocks noGrp="1"/>
          </p:cNvSpPr>
          <p:nvPr>
            <p:ph type="title" idx="2" hasCustomPrompt="1"/>
          </p:nvPr>
        </p:nvSpPr>
        <p:spPr>
          <a:xfrm>
            <a:off x="83125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5" name="Google Shape;355;p14"/>
          <p:cNvSpPr txBox="1">
            <a:spLocks noGrp="1"/>
          </p:cNvSpPr>
          <p:nvPr>
            <p:ph type="subTitle" idx="1"/>
          </p:nvPr>
        </p:nvSpPr>
        <p:spPr>
          <a:xfrm>
            <a:off x="4201633" y="3759733"/>
            <a:ext cx="41108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9825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1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58" name="Google Shape;358;p1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2" name="Google Shape;382;p15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83" name="Google Shape;383;p15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4" name="Google Shape;384;p15"/>
          <p:cNvSpPr txBox="1">
            <a:spLocks noGrp="1"/>
          </p:cNvSpPr>
          <p:nvPr>
            <p:ph type="title"/>
          </p:nvPr>
        </p:nvSpPr>
        <p:spPr>
          <a:xfrm>
            <a:off x="3879467" y="2505067"/>
            <a:ext cx="509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5" name="Google Shape;385;p15"/>
          <p:cNvSpPr txBox="1">
            <a:spLocks noGrp="1"/>
          </p:cNvSpPr>
          <p:nvPr>
            <p:ph type="title" idx="2" hasCustomPrompt="1"/>
          </p:nvPr>
        </p:nvSpPr>
        <p:spPr>
          <a:xfrm>
            <a:off x="95348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6" name="Google Shape;386;p15"/>
          <p:cNvSpPr txBox="1">
            <a:spLocks noGrp="1"/>
          </p:cNvSpPr>
          <p:nvPr>
            <p:ph type="subTitle" idx="1"/>
          </p:nvPr>
        </p:nvSpPr>
        <p:spPr>
          <a:xfrm>
            <a:off x="3879467" y="3757933"/>
            <a:ext cx="387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336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89" name="Google Shape;389;p1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16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14" name="Google Shape;414;p16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Google Shape;415;p16"/>
          <p:cNvSpPr txBox="1">
            <a:spLocks noGrp="1"/>
          </p:cNvSpPr>
          <p:nvPr>
            <p:ph type="title"/>
          </p:nvPr>
        </p:nvSpPr>
        <p:spPr>
          <a:xfrm>
            <a:off x="4402333" y="2505067"/>
            <a:ext cx="34796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6" name="Google Shape;416;p16"/>
          <p:cNvSpPr txBox="1">
            <a:spLocks noGrp="1"/>
          </p:cNvSpPr>
          <p:nvPr>
            <p:ph type="title" idx="2" hasCustomPrompt="1"/>
          </p:nvPr>
        </p:nvSpPr>
        <p:spPr>
          <a:xfrm>
            <a:off x="78819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7" name="Google Shape;417;p16"/>
          <p:cNvSpPr txBox="1">
            <a:spLocks noGrp="1"/>
          </p:cNvSpPr>
          <p:nvPr>
            <p:ph type="subTitle" idx="1"/>
          </p:nvPr>
        </p:nvSpPr>
        <p:spPr>
          <a:xfrm>
            <a:off x="4402133" y="3759733"/>
            <a:ext cx="34796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82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1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20" name="Google Shape;420;p1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17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45" name="Google Shape;445;p17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Google Shape;446;p17"/>
          <p:cNvSpPr txBox="1">
            <a:spLocks noGrp="1"/>
          </p:cNvSpPr>
          <p:nvPr>
            <p:ph type="subTitle" idx="1"/>
          </p:nvPr>
        </p:nvSpPr>
        <p:spPr>
          <a:xfrm>
            <a:off x="960033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7" name="Google Shape;447;p17"/>
          <p:cNvSpPr txBox="1">
            <a:spLocks noGrp="1"/>
          </p:cNvSpPr>
          <p:nvPr>
            <p:ph type="subTitle" idx="2"/>
          </p:nvPr>
        </p:nvSpPr>
        <p:spPr>
          <a:xfrm>
            <a:off x="960033" y="2900368"/>
            <a:ext cx="4831200" cy="2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1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7"/>
          <p:cNvSpPr txBox="1">
            <a:spLocks noGrp="1"/>
          </p:cNvSpPr>
          <p:nvPr>
            <p:ph type="subTitle" idx="3"/>
          </p:nvPr>
        </p:nvSpPr>
        <p:spPr>
          <a:xfrm>
            <a:off x="7096751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0" name="Google Shape;450;p17"/>
          <p:cNvSpPr txBox="1">
            <a:spLocks noGrp="1"/>
          </p:cNvSpPr>
          <p:nvPr>
            <p:ph type="subTitle" idx="4"/>
          </p:nvPr>
        </p:nvSpPr>
        <p:spPr>
          <a:xfrm>
            <a:off x="6121400" y="2900367"/>
            <a:ext cx="5110400" cy="3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51" name="Google Shape;451;p17"/>
          <p:cNvSpPr txBox="1">
            <a:spLocks noGrp="1"/>
          </p:cNvSpPr>
          <p:nvPr>
            <p:ph type="subTitle" idx="5"/>
          </p:nvPr>
        </p:nvSpPr>
        <p:spPr>
          <a:xfrm>
            <a:off x="960033" y="1565884"/>
            <a:ext cx="10272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338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54" name="Google Shape;454;p1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8" name="Google Shape;478;p18"/>
          <p:cNvSpPr/>
          <p:nvPr/>
        </p:nvSpPr>
        <p:spPr>
          <a:xfrm>
            <a:off x="476134" y="521901"/>
            <a:ext cx="11307900" cy="5905767"/>
          </a:xfrm>
          <a:custGeom>
            <a:avLst/>
            <a:gdLst/>
            <a:ahLst/>
            <a:cxnLst/>
            <a:rect l="l" t="t" r="r" b="b"/>
            <a:pathLst>
              <a:path w="339237" h="177173" extrusionOk="0">
                <a:moveTo>
                  <a:pt x="549" y="0"/>
                </a:moveTo>
                <a:lnTo>
                  <a:pt x="339237" y="275"/>
                </a:lnTo>
                <a:lnTo>
                  <a:pt x="339237" y="177173"/>
                </a:lnTo>
                <a:lnTo>
                  <a:pt x="0" y="17607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79" name="Google Shape;479;p18"/>
          <p:cNvSpPr/>
          <p:nvPr/>
        </p:nvSpPr>
        <p:spPr>
          <a:xfrm>
            <a:off x="558533" y="476134"/>
            <a:ext cx="11106467" cy="5859967"/>
          </a:xfrm>
          <a:custGeom>
            <a:avLst/>
            <a:gdLst/>
            <a:ahLst/>
            <a:cxnLst/>
            <a:rect l="l" t="t" r="r" b="b"/>
            <a:pathLst>
              <a:path w="333194" h="175799" extrusionOk="0">
                <a:moveTo>
                  <a:pt x="0" y="0"/>
                </a:moveTo>
                <a:lnTo>
                  <a:pt x="1099" y="175799"/>
                </a:lnTo>
                <a:lnTo>
                  <a:pt x="333194" y="174975"/>
                </a:lnTo>
                <a:lnTo>
                  <a:pt x="333194" y="494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0" name="Google Shape;480;p18"/>
          <p:cNvSpPr txBox="1">
            <a:spLocks noGrp="1"/>
          </p:cNvSpPr>
          <p:nvPr>
            <p:ph type="title"/>
          </p:nvPr>
        </p:nvSpPr>
        <p:spPr>
          <a:xfrm>
            <a:off x="6338867" y="4264200"/>
            <a:ext cx="3909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1" name="Google Shape;481;p18"/>
          <p:cNvSpPr txBox="1">
            <a:spLocks noGrp="1"/>
          </p:cNvSpPr>
          <p:nvPr>
            <p:ph type="subTitle" idx="1"/>
          </p:nvPr>
        </p:nvSpPr>
        <p:spPr>
          <a:xfrm>
            <a:off x="1944200" y="1884597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917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1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84" name="Google Shape;484;p1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19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09" name="Google Shape;509;p19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0" name="Google Shape;510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0490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13" name="Google Shape;513;p2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" name="Google Shape;537;p20"/>
          <p:cNvSpPr/>
          <p:nvPr/>
        </p:nvSpPr>
        <p:spPr>
          <a:xfrm flipH="1"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38" name="Google Shape;538;p20"/>
          <p:cNvSpPr/>
          <p:nvPr/>
        </p:nvSpPr>
        <p:spPr>
          <a:xfrm flipH="1">
            <a:off x="5638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9" name="Google Shape;539;p2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7393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42" name="Google Shape;542;p2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6" name="Google Shape;566;p21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67" name="Google Shape;567;p21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8" name="Google Shape;568;p2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5029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71" name="Google Shape;571;p2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5" name="Google Shape;595;p22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96" name="Google Shape;596;p22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7" name="Google Shape;597;p22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6317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2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00" name="Google Shape;600;p2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4" name="Google Shape;624;p2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25" name="Google Shape;625;p23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6" name="Google Shape;626;p23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6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358467" y="737267"/>
            <a:ext cx="9345600" cy="184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ubTitle" idx="1"/>
          </p:nvPr>
        </p:nvSpPr>
        <p:spPr>
          <a:xfrm>
            <a:off x="1699767" y="1704233"/>
            <a:ext cx="8727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679486" y="45496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9"/>
          <p:cNvSpPr/>
          <p:nvPr/>
        </p:nvSpPr>
        <p:spPr>
          <a:xfrm>
            <a:off x="436024" y="41419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9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9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9"/>
          <p:cNvSpPr/>
          <p:nvPr/>
        </p:nvSpPr>
        <p:spPr>
          <a:xfrm>
            <a:off x="2123486" y="63222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9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1256986" y="31673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52293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2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29" name="Google Shape;629;p2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3" name="Google Shape;653;p24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059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5" name="Google Shape;655;p2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0197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2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88" name="Google Shape;688;p2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2" name="Google Shape;712;p26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13" name="Google Shape;713;p26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4" name="Google Shape;714;p26"/>
          <p:cNvSpPr txBox="1">
            <a:spLocks noGrp="1"/>
          </p:cNvSpPr>
          <p:nvPr>
            <p:ph type="subTitle" idx="1"/>
          </p:nvPr>
        </p:nvSpPr>
        <p:spPr>
          <a:xfrm>
            <a:off x="1281333" y="4514267"/>
            <a:ext cx="5091200" cy="9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26"/>
          <p:cNvSpPr txBox="1">
            <a:spLocks noGrp="1"/>
          </p:cNvSpPr>
          <p:nvPr>
            <p:ph type="title"/>
          </p:nvPr>
        </p:nvSpPr>
        <p:spPr>
          <a:xfrm>
            <a:off x="1281333" y="1350933"/>
            <a:ext cx="5567600" cy="32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1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80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2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8" name="Google Shape;718;p2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27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43" name="Google Shape;743;p27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4" name="Google Shape;744;p27"/>
          <p:cNvSpPr txBox="1">
            <a:spLocks noGrp="1"/>
          </p:cNvSpPr>
          <p:nvPr>
            <p:ph type="subTitle" idx="1"/>
          </p:nvPr>
        </p:nvSpPr>
        <p:spPr>
          <a:xfrm>
            <a:off x="5997600" y="2316568"/>
            <a:ext cx="5057600" cy="3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675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48" name="Google Shape;748;p2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2" name="Google Shape;772;p28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73" name="Google Shape;773;p28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4" name="Google Shape;774;p28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75" name="Google Shape;775;p28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1327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2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78" name="Google Shape;778;p2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2" name="Google Shape;802;p29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03" name="Google Shape;803;p29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4" name="Google Shape;804;p29"/>
          <p:cNvSpPr txBox="1">
            <a:spLocks noGrp="1"/>
          </p:cNvSpPr>
          <p:nvPr>
            <p:ph type="subTitle" idx="1"/>
          </p:nvPr>
        </p:nvSpPr>
        <p:spPr>
          <a:xfrm>
            <a:off x="1039192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05" name="Google Shape;805;p29"/>
          <p:cNvSpPr txBox="1">
            <a:spLocks noGrp="1"/>
          </p:cNvSpPr>
          <p:nvPr>
            <p:ph type="title"/>
          </p:nvPr>
        </p:nvSpPr>
        <p:spPr>
          <a:xfrm>
            <a:off x="1039192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1106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3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08" name="Google Shape;808;p3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2" name="Google Shape;832;p30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33" name="Google Shape;833;p3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4" name="Google Shape;834;p30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35" name="Google Shape;835;p30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690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3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38" name="Google Shape;838;p3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2" name="Google Shape;862;p31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63" name="Google Shape;863;p31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4" name="Google Shape;864;p31"/>
          <p:cNvSpPr txBox="1">
            <a:spLocks noGrp="1"/>
          </p:cNvSpPr>
          <p:nvPr>
            <p:ph type="subTitle" idx="1"/>
          </p:nvPr>
        </p:nvSpPr>
        <p:spPr>
          <a:xfrm>
            <a:off x="960000" y="1608567"/>
            <a:ext cx="10272000" cy="4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65" name="Google Shape;865;p31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8493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68" name="Google Shape;868;p3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2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93" name="Google Shape;893;p32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4" name="Google Shape;894;p32"/>
          <p:cNvSpPr txBox="1">
            <a:spLocks noGrp="1"/>
          </p:cNvSpPr>
          <p:nvPr>
            <p:ph type="title"/>
          </p:nvPr>
        </p:nvSpPr>
        <p:spPr>
          <a:xfrm>
            <a:off x="9600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32"/>
          <p:cNvSpPr txBox="1">
            <a:spLocks noGrp="1"/>
          </p:cNvSpPr>
          <p:nvPr>
            <p:ph type="subTitle" idx="1"/>
          </p:nvPr>
        </p:nvSpPr>
        <p:spPr>
          <a:xfrm>
            <a:off x="9600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32"/>
          <p:cNvSpPr txBox="1">
            <a:spLocks noGrp="1"/>
          </p:cNvSpPr>
          <p:nvPr>
            <p:ph type="title" idx="2"/>
          </p:nvPr>
        </p:nvSpPr>
        <p:spPr>
          <a:xfrm>
            <a:off x="45384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32"/>
          <p:cNvSpPr txBox="1">
            <a:spLocks noGrp="1"/>
          </p:cNvSpPr>
          <p:nvPr>
            <p:ph type="subTitle" idx="3"/>
          </p:nvPr>
        </p:nvSpPr>
        <p:spPr>
          <a:xfrm>
            <a:off x="45384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32"/>
          <p:cNvSpPr txBox="1">
            <a:spLocks noGrp="1"/>
          </p:cNvSpPr>
          <p:nvPr>
            <p:ph type="title" idx="4"/>
          </p:nvPr>
        </p:nvSpPr>
        <p:spPr>
          <a:xfrm>
            <a:off x="81168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9" name="Google Shape;899;p32"/>
          <p:cNvSpPr txBox="1">
            <a:spLocks noGrp="1"/>
          </p:cNvSpPr>
          <p:nvPr>
            <p:ph type="subTitle" idx="5"/>
          </p:nvPr>
        </p:nvSpPr>
        <p:spPr>
          <a:xfrm>
            <a:off x="81168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32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480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03" name="Google Shape;903;p3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7" name="Google Shape;927;p3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28" name="Google Shape;928;p33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9" name="Google Shape;929;p33"/>
          <p:cNvSpPr txBox="1">
            <a:spLocks noGrp="1"/>
          </p:cNvSpPr>
          <p:nvPr>
            <p:ph type="title"/>
          </p:nvPr>
        </p:nvSpPr>
        <p:spPr>
          <a:xfrm>
            <a:off x="2119900" y="177706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0" name="Google Shape;930;p33"/>
          <p:cNvSpPr txBox="1">
            <a:spLocks noGrp="1"/>
          </p:cNvSpPr>
          <p:nvPr>
            <p:ph type="subTitle" idx="1"/>
          </p:nvPr>
        </p:nvSpPr>
        <p:spPr>
          <a:xfrm>
            <a:off x="1641300" y="2423300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33"/>
          <p:cNvSpPr txBox="1">
            <a:spLocks noGrp="1"/>
          </p:cNvSpPr>
          <p:nvPr>
            <p:ph type="title" idx="2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33"/>
          <p:cNvSpPr txBox="1">
            <a:spLocks noGrp="1"/>
          </p:cNvSpPr>
          <p:nvPr>
            <p:ph type="title" idx="3"/>
          </p:nvPr>
        </p:nvSpPr>
        <p:spPr>
          <a:xfrm>
            <a:off x="2119900" y="325961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subTitle" idx="4"/>
          </p:nvPr>
        </p:nvSpPr>
        <p:spPr>
          <a:xfrm>
            <a:off x="1641300" y="3904643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33"/>
          <p:cNvSpPr txBox="1">
            <a:spLocks noGrp="1"/>
          </p:cNvSpPr>
          <p:nvPr>
            <p:ph type="title" idx="5"/>
          </p:nvPr>
        </p:nvSpPr>
        <p:spPr>
          <a:xfrm>
            <a:off x="2119900" y="4742200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5" name="Google Shape;935;p33"/>
          <p:cNvSpPr txBox="1">
            <a:spLocks noGrp="1"/>
          </p:cNvSpPr>
          <p:nvPr>
            <p:ph type="subTitle" idx="6"/>
          </p:nvPr>
        </p:nvSpPr>
        <p:spPr>
          <a:xfrm>
            <a:off x="1641300" y="5381296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054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3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38" name="Google Shape;938;p3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2" name="Google Shape;962;p34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3" name="Google Shape;963;p34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4" name="Google Shape;964;p34"/>
          <p:cNvSpPr txBox="1">
            <a:spLocks noGrp="1"/>
          </p:cNvSpPr>
          <p:nvPr>
            <p:ph type="title"/>
          </p:nvPr>
        </p:nvSpPr>
        <p:spPr>
          <a:xfrm>
            <a:off x="1588608" y="2550500"/>
            <a:ext cx="3822800" cy="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5" name="Google Shape;965;p34"/>
          <p:cNvSpPr txBox="1">
            <a:spLocks noGrp="1"/>
          </p:cNvSpPr>
          <p:nvPr>
            <p:ph type="subTitle" idx="1"/>
          </p:nvPr>
        </p:nvSpPr>
        <p:spPr>
          <a:xfrm>
            <a:off x="1550808" y="3019816"/>
            <a:ext cx="389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34"/>
          <p:cNvSpPr txBox="1">
            <a:spLocks noGrp="1"/>
          </p:cNvSpPr>
          <p:nvPr>
            <p:ph type="title" idx="2"/>
          </p:nvPr>
        </p:nvSpPr>
        <p:spPr>
          <a:xfrm>
            <a:off x="6776192" y="2549695"/>
            <a:ext cx="38284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7" name="Google Shape;967;p34"/>
          <p:cNvSpPr txBox="1">
            <a:spLocks noGrp="1"/>
          </p:cNvSpPr>
          <p:nvPr>
            <p:ph type="subTitle" idx="3"/>
          </p:nvPr>
        </p:nvSpPr>
        <p:spPr>
          <a:xfrm>
            <a:off x="6739592" y="3020023"/>
            <a:ext cx="3901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34"/>
          <p:cNvSpPr txBox="1">
            <a:spLocks noGrp="1"/>
          </p:cNvSpPr>
          <p:nvPr>
            <p:ph type="title" idx="4"/>
          </p:nvPr>
        </p:nvSpPr>
        <p:spPr>
          <a:xfrm>
            <a:off x="1591436" y="4672533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9" name="Google Shape;969;p34"/>
          <p:cNvSpPr txBox="1">
            <a:spLocks noGrp="1"/>
          </p:cNvSpPr>
          <p:nvPr>
            <p:ph type="subTitle" idx="5"/>
          </p:nvPr>
        </p:nvSpPr>
        <p:spPr>
          <a:xfrm>
            <a:off x="1553636" y="5152532"/>
            <a:ext cx="3898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34"/>
          <p:cNvSpPr txBox="1">
            <a:spLocks noGrp="1"/>
          </p:cNvSpPr>
          <p:nvPr>
            <p:ph type="title" idx="6"/>
          </p:nvPr>
        </p:nvSpPr>
        <p:spPr>
          <a:xfrm>
            <a:off x="6778845" y="4680784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1" name="Google Shape;971;p34"/>
          <p:cNvSpPr txBox="1">
            <a:spLocks noGrp="1"/>
          </p:cNvSpPr>
          <p:nvPr>
            <p:ph type="subTitle" idx="7"/>
          </p:nvPr>
        </p:nvSpPr>
        <p:spPr>
          <a:xfrm>
            <a:off x="6742445" y="5152532"/>
            <a:ext cx="3895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title" idx="8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10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 flipH="1">
            <a:off x="1282952" y="2588900"/>
            <a:ext cx="5145200" cy="14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 flipH="1">
            <a:off x="385224" y="23818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0"/>
          <p:cNvSpPr/>
          <p:nvPr/>
        </p:nvSpPr>
        <p:spPr>
          <a:xfrm rot="10800000" flipH="1">
            <a:off x="2038858" y="48133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0"/>
          <p:cNvSpPr/>
          <p:nvPr/>
        </p:nvSpPr>
        <p:spPr>
          <a:xfrm rot="10800000" flipH="1">
            <a:off x="3153019" y="14608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0"/>
          <p:cNvSpPr/>
          <p:nvPr/>
        </p:nvSpPr>
        <p:spPr>
          <a:xfrm rot="10800000" flipH="1">
            <a:off x="8048924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0"/>
          <p:cNvSpPr/>
          <p:nvPr/>
        </p:nvSpPr>
        <p:spPr>
          <a:xfrm rot="10800000" flipH="1">
            <a:off x="9138758" y="3817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0"/>
          <p:cNvSpPr/>
          <p:nvPr/>
        </p:nvSpPr>
        <p:spPr>
          <a:xfrm rot="10800000" flipH="1">
            <a:off x="4167258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0"/>
          <p:cNvSpPr/>
          <p:nvPr/>
        </p:nvSpPr>
        <p:spPr>
          <a:xfrm rot="10800000" flipH="1">
            <a:off x="1255919" y="41177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0"/>
          <p:cNvSpPr/>
          <p:nvPr/>
        </p:nvSpPr>
        <p:spPr>
          <a:xfrm rot="10800000" flipH="1">
            <a:off x="3645503" y="54891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0"/>
          <p:cNvSpPr/>
          <p:nvPr/>
        </p:nvSpPr>
        <p:spPr>
          <a:xfrm rot="10800000" flipH="1">
            <a:off x="6668652" y="6376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0"/>
          <p:cNvSpPr/>
          <p:nvPr/>
        </p:nvSpPr>
        <p:spPr>
          <a:xfrm rot="10800000" flipH="1">
            <a:off x="1681324" y="614910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0"/>
          <p:cNvSpPr/>
          <p:nvPr/>
        </p:nvSpPr>
        <p:spPr>
          <a:xfrm rot="10800000" flipH="1">
            <a:off x="814519" y="60169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0"/>
          <p:cNvSpPr/>
          <p:nvPr/>
        </p:nvSpPr>
        <p:spPr>
          <a:xfrm rot="10800000" flipH="1">
            <a:off x="1614719" y="767696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0"/>
          <p:cNvSpPr txBox="1">
            <a:spLocks noGrp="1"/>
          </p:cNvSpPr>
          <p:nvPr>
            <p:ph type="subTitle" idx="2"/>
          </p:nvPr>
        </p:nvSpPr>
        <p:spPr>
          <a:xfrm flipH="1">
            <a:off x="3370819" y="4283769"/>
            <a:ext cx="28176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1589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75" name="Google Shape;975;p3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35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00" name="Google Shape;1000;p35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1" name="Google Shape;1001;p35"/>
          <p:cNvSpPr txBox="1">
            <a:spLocks noGrp="1"/>
          </p:cNvSpPr>
          <p:nvPr>
            <p:ph type="title"/>
          </p:nvPr>
        </p:nvSpPr>
        <p:spPr>
          <a:xfrm>
            <a:off x="901800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35"/>
          <p:cNvSpPr txBox="1">
            <a:spLocks noGrp="1"/>
          </p:cNvSpPr>
          <p:nvPr>
            <p:ph type="title" idx="2"/>
          </p:nvPr>
        </p:nvSpPr>
        <p:spPr>
          <a:xfrm>
            <a:off x="4374731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4432931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5"/>
          <p:cNvSpPr txBox="1">
            <a:spLocks noGrp="1"/>
          </p:cNvSpPr>
          <p:nvPr>
            <p:ph type="title" idx="4"/>
          </p:nvPr>
        </p:nvSpPr>
        <p:spPr>
          <a:xfrm>
            <a:off x="901800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35"/>
          <p:cNvSpPr txBox="1">
            <a:spLocks noGrp="1"/>
          </p:cNvSpPr>
          <p:nvPr>
            <p:ph type="title" idx="6"/>
          </p:nvPr>
        </p:nvSpPr>
        <p:spPr>
          <a:xfrm>
            <a:off x="4374731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8" name="Google Shape;1008;p35"/>
          <p:cNvSpPr txBox="1">
            <a:spLocks noGrp="1"/>
          </p:cNvSpPr>
          <p:nvPr>
            <p:ph type="subTitle" idx="7"/>
          </p:nvPr>
        </p:nvSpPr>
        <p:spPr>
          <a:xfrm>
            <a:off x="4432931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35"/>
          <p:cNvSpPr txBox="1">
            <a:spLocks noGrp="1"/>
          </p:cNvSpPr>
          <p:nvPr>
            <p:ph type="title" idx="8"/>
          </p:nvPr>
        </p:nvSpPr>
        <p:spPr>
          <a:xfrm>
            <a:off x="8041879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0" name="Google Shape;1010;p35"/>
          <p:cNvSpPr txBox="1">
            <a:spLocks noGrp="1"/>
          </p:cNvSpPr>
          <p:nvPr>
            <p:ph type="subTitle" idx="9"/>
          </p:nvPr>
        </p:nvSpPr>
        <p:spPr>
          <a:xfrm>
            <a:off x="8100079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title" idx="13"/>
          </p:nvPr>
        </p:nvSpPr>
        <p:spPr>
          <a:xfrm>
            <a:off x="8041879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14"/>
          </p:nvPr>
        </p:nvSpPr>
        <p:spPr>
          <a:xfrm>
            <a:off x="8100079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>
            <a:spLocks noGrp="1"/>
          </p:cNvSpPr>
          <p:nvPr>
            <p:ph type="title" idx="15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0792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" name="Google Shape;1015;p3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6" name="Google Shape;1016;p3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0" name="Google Shape;1040;p36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41" name="Google Shape;1041;p36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2" name="Google Shape;1042;p36"/>
          <p:cNvSpPr txBox="1">
            <a:spLocks noGrp="1"/>
          </p:cNvSpPr>
          <p:nvPr>
            <p:ph type="title" hasCustomPrompt="1"/>
          </p:nvPr>
        </p:nvSpPr>
        <p:spPr>
          <a:xfrm>
            <a:off x="1258267" y="1120025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3" name="Google Shape;1043;p36"/>
          <p:cNvSpPr txBox="1">
            <a:spLocks noGrp="1"/>
          </p:cNvSpPr>
          <p:nvPr>
            <p:ph type="subTitle" idx="1"/>
          </p:nvPr>
        </p:nvSpPr>
        <p:spPr>
          <a:xfrm>
            <a:off x="1258267" y="1955612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36"/>
          <p:cNvSpPr txBox="1">
            <a:spLocks noGrp="1"/>
          </p:cNvSpPr>
          <p:nvPr>
            <p:ph type="title" idx="2" hasCustomPrompt="1"/>
          </p:nvPr>
        </p:nvSpPr>
        <p:spPr>
          <a:xfrm>
            <a:off x="1258267" y="2819397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5" name="Google Shape;1045;p36"/>
          <p:cNvSpPr txBox="1">
            <a:spLocks noGrp="1"/>
          </p:cNvSpPr>
          <p:nvPr>
            <p:ph type="subTitle" idx="3"/>
          </p:nvPr>
        </p:nvSpPr>
        <p:spPr>
          <a:xfrm>
            <a:off x="1258267" y="3655003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36"/>
          <p:cNvSpPr txBox="1">
            <a:spLocks noGrp="1"/>
          </p:cNvSpPr>
          <p:nvPr>
            <p:ph type="title" idx="4" hasCustomPrompt="1"/>
          </p:nvPr>
        </p:nvSpPr>
        <p:spPr>
          <a:xfrm>
            <a:off x="1258267" y="4518768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7" name="Google Shape;1047;p36"/>
          <p:cNvSpPr txBox="1">
            <a:spLocks noGrp="1"/>
          </p:cNvSpPr>
          <p:nvPr>
            <p:ph type="subTitle" idx="5"/>
          </p:nvPr>
        </p:nvSpPr>
        <p:spPr>
          <a:xfrm>
            <a:off x="1258267" y="5354375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6764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3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50" name="Google Shape;1050;p3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4" name="Google Shape;1074;p37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75" name="Google Shape;1075;p37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6" name="Google Shape;1076;p37"/>
          <p:cNvSpPr txBox="1">
            <a:spLocks noGrp="1"/>
          </p:cNvSpPr>
          <p:nvPr>
            <p:ph type="ctrTitle"/>
          </p:nvPr>
        </p:nvSpPr>
        <p:spPr>
          <a:xfrm>
            <a:off x="6851733" y="893100"/>
            <a:ext cx="43868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77" name="Google Shape;1077;p37"/>
          <p:cNvSpPr txBox="1">
            <a:spLocks noGrp="1"/>
          </p:cNvSpPr>
          <p:nvPr>
            <p:ph type="subTitle" idx="1"/>
          </p:nvPr>
        </p:nvSpPr>
        <p:spPr>
          <a:xfrm>
            <a:off x="7484533" y="2410100"/>
            <a:ext cx="3754000" cy="11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78" name="Google Shape;1078;p37"/>
          <p:cNvSpPr txBox="1"/>
          <p:nvPr/>
        </p:nvSpPr>
        <p:spPr>
          <a:xfrm>
            <a:off x="6286500" y="4047767"/>
            <a:ext cx="4952400" cy="1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CREDITS: This presentation template was created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including icons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infographics &amp; images by</a:t>
            </a:r>
            <a:r>
              <a:rPr lang="en" sz="1733">
                <a:solidFill>
                  <a:schemeClr val="accent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733">
              <a:solidFill>
                <a:schemeClr val="accent1"/>
              </a:solidFill>
              <a:latin typeface="Wellfleet"/>
              <a:ea typeface="Wellfleet"/>
              <a:cs typeface="Wellfleet"/>
              <a:sym typeface="Wellfleet"/>
            </a:endParaRPr>
          </a:p>
        </p:txBody>
      </p:sp>
    </p:spTree>
    <p:extLst>
      <p:ext uri="{BB962C8B-B14F-4D97-AF65-F5344CB8AC3E}">
        <p14:creationId xmlns:p14="http://schemas.microsoft.com/office/powerpoint/2010/main" val="5060261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81" name="Google Shape;1081;p3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5" name="Google Shape;1105;p38"/>
          <p:cNvSpPr/>
          <p:nvPr/>
        </p:nvSpPr>
        <p:spPr>
          <a:xfrm flipH="1">
            <a:off x="382651" y="606801"/>
            <a:ext cx="11426683" cy="5825468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06" name="Google Shape;1106;p38"/>
          <p:cNvSpPr/>
          <p:nvPr/>
        </p:nvSpPr>
        <p:spPr>
          <a:xfrm flipH="1">
            <a:off x="383073" y="584192"/>
            <a:ext cx="11280432" cy="5825339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5864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3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109" name="Google Shape;1109;p3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3" name="Google Shape;1133;p39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34" name="Google Shape;1134;p39"/>
          <p:cNvSpPr/>
          <p:nvPr/>
        </p:nvSpPr>
        <p:spPr>
          <a:xfrm flipH="1">
            <a:off x="6171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70877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6743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43917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7095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7906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8022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1417767" y="1824667"/>
            <a:ext cx="8785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1"/>
          </p:nvPr>
        </p:nvSpPr>
        <p:spPr>
          <a:xfrm>
            <a:off x="3659467" y="4754667"/>
            <a:ext cx="48732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1711090" y="6367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737164" y="3321918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1309739" y="894267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 idx="2"/>
          </p:nvPr>
        </p:nvSpPr>
        <p:spPr>
          <a:xfrm>
            <a:off x="2053733" y="725200"/>
            <a:ext cx="6901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1073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593362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2743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7416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9431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6649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10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94478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 flipH="1">
            <a:off x="5239785" y="-423233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/>
          <p:nvPr/>
        </p:nvSpPr>
        <p:spPr>
          <a:xfrm rot="10800000" flipH="1">
            <a:off x="-1348519" y="5431182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89000" y="1808367"/>
            <a:ext cx="6014000" cy="21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3089000" y="3981633"/>
            <a:ext cx="6014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3270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1416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089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7043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02510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1771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63589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23756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79646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4869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60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73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39450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814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-column text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"/>
          </p:nvPr>
        </p:nvSpPr>
        <p:spPr>
          <a:xfrm>
            <a:off x="1836513" y="2832667"/>
            <a:ext cx="40808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43416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13667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3649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12741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/>
          <p:nvPr/>
        </p:nvSpPr>
        <p:spPr>
          <a:xfrm flipH="1">
            <a:off x="7153998" y="5341702"/>
            <a:ext cx="5395836" cy="2068817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31"/>
          <p:cNvSpPr/>
          <p:nvPr/>
        </p:nvSpPr>
        <p:spPr>
          <a:xfrm rot="5400000">
            <a:off x="-1574297" y="778774"/>
            <a:ext cx="4293135" cy="180918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07380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82656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24989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93290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604566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08567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7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9167" y="593367"/>
            <a:ext cx="1095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5800" y="1536633"/>
            <a:ext cx="1110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A9E42A25-BA7B-7EFC-467D-C7F437B41A2E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725" y="106326"/>
            <a:ext cx="1605516" cy="1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95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262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9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20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9.xml"/><Relationship Id="rId11" Type="http://schemas.openxmlformats.org/officeDocument/2006/relationships/image" Target="../media/image28.png"/><Relationship Id="rId5" Type="http://schemas.openxmlformats.org/officeDocument/2006/relationships/image" Target="../media/image26.svg"/><Relationship Id="rId10" Type="http://schemas.openxmlformats.org/officeDocument/2006/relationships/image" Target="../media/image30.svg"/><Relationship Id="rId4" Type="http://schemas.openxmlformats.org/officeDocument/2006/relationships/image" Target="../media/image25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0.jpeg"/><Relationship Id="rId5" Type="http://schemas.openxmlformats.org/officeDocument/2006/relationships/image" Target="../media/image7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7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slide" Target="slide5.xml"/><Relationship Id="rId5" Type="http://schemas.openxmlformats.org/officeDocument/2006/relationships/image" Target="../media/image15.png"/><Relationship Id="rId15" Type="http://schemas.openxmlformats.org/officeDocument/2006/relationships/slide" Target="slide9.xml"/><Relationship Id="rId10" Type="http://schemas.openxmlformats.org/officeDocument/2006/relationships/image" Target="../media/image18.png"/><Relationship Id="rId19" Type="http://schemas.microsoft.com/office/2007/relationships/hdphoto" Target="../media/hdphoto5.wdp"/><Relationship Id="rId4" Type="http://schemas.openxmlformats.org/officeDocument/2006/relationships/notesSlide" Target="../notesSlides/notesSlide4.xml"/><Relationship Id="rId9" Type="http://schemas.openxmlformats.org/officeDocument/2006/relationships/slide" Target="slide6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1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5FB23D-3E58-4140-8951-5B7DB374D137}"/>
              </a:ext>
            </a:extLst>
          </p:cNvPr>
          <p:cNvSpPr/>
          <p:nvPr/>
        </p:nvSpPr>
        <p:spPr>
          <a:xfrm>
            <a:off x="1828800" y="2042809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832567A-0EFB-46F2-B6A0-9D846AFF062C}"/>
              </a:ext>
            </a:extLst>
          </p:cNvPr>
          <p:cNvSpPr/>
          <p:nvPr/>
        </p:nvSpPr>
        <p:spPr>
          <a:xfrm>
            <a:off x="1245439" y="832521"/>
            <a:ext cx="9980579" cy="230816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72670" y="2982678"/>
            <a:ext cx="6058677" cy="3771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B58504-9E60-F8C0-3E5E-EB50363C750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4708" y="524817"/>
            <a:ext cx="2274005" cy="1767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47D6FE-4BD8-1C25-9509-94D1E63C0B8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03340" y="1187125"/>
            <a:ext cx="9626418" cy="20179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7182" y="803151"/>
            <a:ext cx="5176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chemeClr val="accent4">
                    <a:lumMod val="75000"/>
                  </a:schemeClr>
                </a:solidFill>
              </a:rPr>
              <a:t>Thứ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 4 </a:t>
            </a:r>
            <a:r>
              <a:rPr lang="en-US" sz="2000" dirty="0" err="1" smtClean="0">
                <a:solidFill>
                  <a:schemeClr val="accent4">
                    <a:lumMod val="75000"/>
                  </a:schemeClr>
                </a:solidFill>
              </a:rPr>
              <a:t>ngày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 21 </a:t>
            </a:r>
            <a:r>
              <a:rPr lang="en-US" sz="2000" dirty="0" err="1" smtClean="0">
                <a:solidFill>
                  <a:schemeClr val="accent4">
                    <a:lumMod val="75000"/>
                  </a:schemeClr>
                </a:solidFill>
              </a:rPr>
              <a:t>tháng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 02 </a:t>
            </a:r>
            <a:r>
              <a:rPr lang="en-US" sz="2000" dirty="0" err="1" smtClean="0">
                <a:solidFill>
                  <a:schemeClr val="accent4">
                    <a:lumMod val="75000"/>
                  </a:schemeClr>
                </a:solidFill>
              </a:rPr>
              <a:t>năm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 2024</a:t>
            </a:r>
            <a:endParaRPr lang="vi-VN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88089" y="5472379"/>
            <a:ext cx="3231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GV: </a:t>
            </a:r>
            <a:r>
              <a:rPr lang="en-US" b="1" dirty="0" err="1" smtClean="0">
                <a:solidFill>
                  <a:schemeClr val="accent4">
                    <a:lumMod val="75000"/>
                  </a:schemeClr>
                </a:solidFill>
              </a:rPr>
              <a:t>Phạm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4">
                    <a:lumMod val="75000"/>
                  </a:schemeClr>
                </a:solidFill>
              </a:rPr>
              <a:t>Thị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4">
                    <a:lumMod val="75000"/>
                  </a:schemeClr>
                </a:solidFill>
              </a:rPr>
              <a:t>Thế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4">
                    <a:lumMod val="75000"/>
                  </a:schemeClr>
                </a:solidFill>
              </a:rPr>
              <a:t>Anh</a:t>
            </a:r>
            <a:endParaRPr lang="vi-VN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63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EFABBC1-3811-44F9-B64B-5F07B6C6E465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95011A6-0CE9-49B0-B0B5-76B6C1E8F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32F7AC7-6039-4A2F-8DD4-DB4C0D714A42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6CA6905-5268-4F47-BB21-212799B56837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3F925081-223E-495F-AFF9-0F43B0E90E15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E6A3C18-6CBD-4E4F-AB91-399F7236B462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7C2606A9-8132-4F26-8077-728469F94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xmlns="" id="{A610D79E-DB6F-4A78-9BFC-05BA4B771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F2348E3-ACE9-4DBE-88D5-80DD2126178F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5" name="TextBox 24">
            <a:hlinkClick r:id="rId6" action="ppaction://hlinksldjump"/>
            <a:extLst>
              <a:ext uri="{FF2B5EF4-FFF2-40B4-BE49-F238E27FC236}">
                <a16:creationId xmlns:a16="http://schemas.microsoft.com/office/drawing/2014/main" xmlns="" id="{23441DA9-07C0-471D-8906-D08782E88B48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xmlns="" id="{747EC240-AD11-4F94-9A57-AE5684FD1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CDEF8B6B-5530-41BF-96E6-A28E547F39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5C81754-8F98-43CA-8CE6-E534303D325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A19B771-76DF-4E07-94BE-C54A798B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xmlns="" id="{9CEF4162-0D78-4C7A-A9BB-CE2E745A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4F7A8CF-38DB-43A4-9072-FBDCC7E40A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4C836B9-B079-4FCE-B16C-CD5949AF5EB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5133DA-24BC-4414-AF0A-1578087DCD9A}"/>
              </a:ext>
            </a:extLst>
          </p:cNvPr>
          <p:cNvSpPr txBox="1"/>
          <p:nvPr/>
        </p:nvSpPr>
        <p:spPr>
          <a:xfrm>
            <a:off x="1717750" y="2441881"/>
            <a:ext cx="9134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biết và giải được bài toán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761E83A-169A-49E9-B673-E06A6224079C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E6909DD-B8A4-4740-89BF-EBE219BEC8B4}"/>
              </a:ext>
            </a:extLst>
          </p:cNvPr>
          <p:cNvSpPr txBox="1"/>
          <p:nvPr/>
        </p:nvSpPr>
        <p:spPr>
          <a:xfrm>
            <a:off x="1669313" y="4941045"/>
            <a:ext cx="92715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giải các bài tập và các bài toán thực tế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xmlns="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xmlns="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xmlns="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xmlns="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xmlns="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xmlns="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xmlns="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xmlns="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xmlns="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xmlns="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xmlns="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xmlns="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8D46E5-9E55-FB33-F240-CB8A06ADCFF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28199" y="1135952"/>
            <a:ext cx="7169517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0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3476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85C054-66F5-895B-11F0-6A9C44A1BF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2802" y="1972637"/>
            <a:ext cx="9833954" cy="1952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A93565B-3583-0B78-6A55-A7E0682FB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3" y="0"/>
            <a:ext cx="2151418" cy="107570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594A16CB-B159-4E32-5726-0F22D6695AF1}"/>
              </a:ext>
            </a:extLst>
          </p:cNvPr>
          <p:cNvSpPr/>
          <p:nvPr/>
        </p:nvSpPr>
        <p:spPr>
          <a:xfrm>
            <a:off x="1613043" y="1089061"/>
            <a:ext cx="2537717" cy="883577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36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xếp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vào</a:t>
            </a:r>
            <a:r>
              <a:rPr lang="en-US" sz="2000" dirty="0">
                <a:solidFill>
                  <a:srgbClr val="002060"/>
                </a:solidFill>
              </a:rPr>
              <a:t> 6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7FEB6328-BD42-2166-EF4E-A6CCB00FCB0C}"/>
              </a:ext>
            </a:extLst>
          </p:cNvPr>
          <p:cNvSpPr/>
          <p:nvPr/>
        </p:nvSpPr>
        <p:spPr>
          <a:xfrm>
            <a:off x="5198725" y="780836"/>
            <a:ext cx="2537716" cy="1099335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vậy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bao </a:t>
            </a:r>
            <a:r>
              <a:rPr lang="en-US" sz="2000" dirty="0" err="1">
                <a:solidFill>
                  <a:srgbClr val="002060"/>
                </a:solidFill>
              </a:rPr>
              <a:t>nhiêu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nhỉ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FDB254AB-5BEC-B993-0DF4-155B2C4B5E5A}"/>
              </a:ext>
            </a:extLst>
          </p:cNvPr>
          <p:cNvSpPr/>
          <p:nvPr/>
        </p:nvSpPr>
        <p:spPr>
          <a:xfrm>
            <a:off x="8322068" y="729466"/>
            <a:ext cx="2938410" cy="1099335"/>
          </a:xfrm>
          <a:prstGeom prst="wedgeRoundRectCallout">
            <a:avLst>
              <a:gd name="adj1" fmla="val -23789"/>
              <a:gd name="adj2" fmla="val 851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tiên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một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rồi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nhé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799A579-D292-7475-F7F3-AA1CEABD42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1325741" y="4154979"/>
            <a:ext cx="1828426" cy="1820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5036228-F7ED-9251-024E-C69E730DBE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2794945" y="4206350"/>
            <a:ext cx="1828426" cy="1820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E522514-2627-6723-0CEE-FA069575C9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4325794" y="4298817"/>
            <a:ext cx="1828426" cy="1820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F91EED5-A810-6D5F-4840-3DD6198E77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5825819" y="4329640"/>
            <a:ext cx="1828426" cy="1820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902F934-530B-FFFD-8475-5A1ABA7A0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7366942" y="4339914"/>
            <a:ext cx="1828426" cy="1820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36071E0-6AD3-FF2E-6854-C009E04611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9031355" y="4339914"/>
            <a:ext cx="1828426" cy="1820300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:a16="http://schemas.microsoft.com/office/drawing/2014/main" xmlns="" id="{25D372FE-139D-4E86-F07E-7A5858CB3B80}"/>
              </a:ext>
            </a:extLst>
          </p:cNvPr>
          <p:cNvSpPr/>
          <p:nvPr/>
        </p:nvSpPr>
        <p:spPr>
          <a:xfrm rot="5400000">
            <a:off x="6025794" y="529120"/>
            <a:ext cx="539392" cy="7464177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7681241-CF30-CB54-B32E-3165BA490273}"/>
              </a:ext>
            </a:extLst>
          </p:cNvPr>
          <p:cNvSpPr txBox="1"/>
          <p:nvPr/>
        </p:nvSpPr>
        <p:spPr>
          <a:xfrm>
            <a:off x="5363110" y="3524037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xmlns="" id="{76B40474-75EA-E4F1-B809-74E9113C17D3}"/>
              </a:ext>
            </a:extLst>
          </p:cNvPr>
          <p:cNvSpPr/>
          <p:nvPr/>
        </p:nvSpPr>
        <p:spPr>
          <a:xfrm rot="16200000">
            <a:off x="4032609" y="3549723"/>
            <a:ext cx="539392" cy="4751801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657074F-45FF-968F-17FE-F989F07FD151}"/>
              </a:ext>
            </a:extLst>
          </p:cNvPr>
          <p:cNvSpPr txBox="1"/>
          <p:nvPr/>
        </p:nvSpPr>
        <p:spPr>
          <a:xfrm>
            <a:off x="3821986" y="6072029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3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4" grpId="0" animBg="1"/>
      <p:bldP spid="25" grpId="0"/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8E78641-2B62-8F55-ABA8-54A118655E76}"/>
              </a:ext>
            </a:extLst>
          </p:cNvPr>
          <p:cNvSpPr txBox="1"/>
          <p:nvPr/>
        </p:nvSpPr>
        <p:spPr>
          <a:xfrm>
            <a:off x="667820" y="698643"/>
            <a:ext cx="5034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002060"/>
                </a:solidFill>
              </a:rPr>
              <a:t>Tóm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tắt</a:t>
            </a:r>
            <a:r>
              <a:rPr lang="en-US" sz="4000" i="1" dirty="0">
                <a:solidFill>
                  <a:srgbClr val="002060"/>
                </a:solidFill>
              </a:rPr>
              <a:t>:</a:t>
            </a:r>
          </a:p>
          <a:p>
            <a:r>
              <a:rPr lang="en-US" sz="4000" dirty="0">
                <a:solidFill>
                  <a:srgbClr val="002060"/>
                </a:solidFill>
              </a:rPr>
              <a:t>6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 36 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</a:t>
            </a:r>
          </a:p>
          <a:p>
            <a:r>
              <a:rPr lang="en-US" sz="4000" dirty="0">
                <a:solidFill>
                  <a:srgbClr val="002060"/>
                </a:solidFill>
              </a:rPr>
              <a:t>4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:…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C356F56-052B-6BB5-BC21-5C9AFCC21C1D}"/>
              </a:ext>
            </a:extLst>
          </p:cNvPr>
          <p:cNvSpPr/>
          <p:nvPr/>
        </p:nvSpPr>
        <p:spPr>
          <a:xfrm>
            <a:off x="4633645" y="2671280"/>
            <a:ext cx="6852863" cy="32158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501B4DD-1658-F694-EED9-8EBC55F20F01}"/>
              </a:ext>
            </a:extLst>
          </p:cNvPr>
          <p:cNvSpPr txBox="1"/>
          <p:nvPr/>
        </p:nvSpPr>
        <p:spPr>
          <a:xfrm>
            <a:off x="4859676" y="2712378"/>
            <a:ext cx="6246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Bài giải</a:t>
            </a:r>
            <a:endParaRPr lang="en-US" sz="32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 bánh trong mỗi hộp là: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36 : 6 = 6 (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4 = 24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0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BC2302E-D779-7553-03B9-E1D2B62E3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1" y="3136605"/>
            <a:ext cx="2935660" cy="3493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8F25E0-79E5-1EC1-5821-8F8D724B51DC}"/>
              </a:ext>
            </a:extLst>
          </p:cNvPr>
          <p:cNvSpPr txBox="1"/>
          <p:nvPr/>
        </p:nvSpPr>
        <p:spPr>
          <a:xfrm>
            <a:off x="3147236" y="1020726"/>
            <a:ext cx="8399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Hay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7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266A5E6-C90A-75A7-92A4-DA3D40675104}"/>
              </a:ext>
            </a:extLst>
          </p:cNvPr>
          <p:cNvSpPr/>
          <p:nvPr/>
        </p:nvSpPr>
        <p:spPr>
          <a:xfrm>
            <a:off x="6124352" y="400932"/>
            <a:ext cx="4735432" cy="105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 đề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xmlns="" id="{B2204EAA-A6E2-6068-00B8-5029C73A1DFC}"/>
              </a:ext>
            </a:extLst>
          </p:cNvPr>
          <p:cNvSpPr/>
          <p:nvPr/>
        </p:nvSpPr>
        <p:spPr>
          <a:xfrm>
            <a:off x="482885" y="2551544"/>
            <a:ext cx="3945278" cy="171223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5278" h="1712232" fill="none" extrusionOk="0">
                        <a:moveTo>
                          <a:pt x="0" y="856116"/>
                        </a:moveTo>
                        <a:cubicBezTo>
                          <a:pt x="66314" y="478909"/>
                          <a:pt x="48401" y="-130232"/>
                          <a:pt x="287407" y="0"/>
                        </a:cubicBezTo>
                        <a:cubicBezTo>
                          <a:pt x="1507009" y="-373767"/>
                          <a:pt x="3102119" y="86769"/>
                          <a:pt x="3657867" y="0"/>
                        </a:cubicBezTo>
                        <a:cubicBezTo>
                          <a:pt x="3921479" y="-153360"/>
                          <a:pt x="3804805" y="368498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4655" y="1280637"/>
                          <a:pt x="3758572" y="1674955"/>
                          <a:pt x="3657867" y="1712232"/>
                        </a:cubicBezTo>
                        <a:cubicBezTo>
                          <a:pt x="2379811" y="1601570"/>
                          <a:pt x="2104494" y="1393844"/>
                          <a:pt x="287407" y="1712232"/>
                        </a:cubicBezTo>
                        <a:cubicBezTo>
                          <a:pt x="245363" y="1730468"/>
                          <a:pt x="8914" y="149854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stroke="0" extrusionOk="0">
                        <a:moveTo>
                          <a:pt x="0" y="856116"/>
                        </a:moveTo>
                        <a:cubicBezTo>
                          <a:pt x="-3811" y="377870"/>
                          <a:pt x="149301" y="-71537"/>
                          <a:pt x="287407" y="0"/>
                        </a:cubicBezTo>
                        <a:cubicBezTo>
                          <a:pt x="1477210" y="-12248"/>
                          <a:pt x="2797032" y="51856"/>
                          <a:pt x="3657867" y="0"/>
                        </a:cubicBezTo>
                        <a:cubicBezTo>
                          <a:pt x="3814490" y="111287"/>
                          <a:pt x="4038575" y="508871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895657" y="1408473"/>
                          <a:pt x="3821813" y="1717121"/>
                          <a:pt x="3657867" y="1712232"/>
                        </a:cubicBezTo>
                        <a:cubicBezTo>
                          <a:pt x="2204295" y="1511033"/>
                          <a:pt x="1261357" y="1897467"/>
                          <a:pt x="287407" y="1712232"/>
                        </a:cubicBezTo>
                        <a:cubicBezTo>
                          <a:pt x="98239" y="1592544"/>
                          <a:pt x="-24293" y="1263454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-2604" y="426373"/>
                          <a:pt x="64953" y="-48815"/>
                          <a:pt x="287407" y="0"/>
                        </a:cubicBezTo>
                        <a:cubicBezTo>
                          <a:pt x="1567985" y="-66440"/>
                          <a:pt x="2905432" y="17540"/>
                          <a:pt x="3657867" y="0"/>
                        </a:cubicBezTo>
                        <a:cubicBezTo>
                          <a:pt x="3712915" y="6997"/>
                          <a:pt x="3892082" y="386042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52444" y="1307937"/>
                          <a:pt x="3763043" y="1671206"/>
                          <a:pt x="3657867" y="1712232"/>
                        </a:cubicBezTo>
                        <a:cubicBezTo>
                          <a:pt x="2434246" y="1570163"/>
                          <a:pt x="2041028" y="1404512"/>
                          <a:pt x="287407" y="1712232"/>
                        </a:cubicBezTo>
                        <a:cubicBezTo>
                          <a:pt x="168268" y="1626135"/>
                          <a:pt x="64765" y="1501297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73187" y="450509"/>
                          <a:pt x="103215" y="-83470"/>
                          <a:pt x="287407" y="0"/>
                        </a:cubicBezTo>
                        <a:cubicBezTo>
                          <a:pt x="1610173" y="-361288"/>
                          <a:pt x="2984299" y="134393"/>
                          <a:pt x="3657867" y="0"/>
                        </a:cubicBezTo>
                        <a:cubicBezTo>
                          <a:pt x="3779886" y="70738"/>
                          <a:pt x="3876835" y="39027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046" y="1308808"/>
                          <a:pt x="3771821" y="1670849"/>
                          <a:pt x="3657867" y="1712232"/>
                        </a:cubicBezTo>
                        <a:cubicBezTo>
                          <a:pt x="2441100" y="1629717"/>
                          <a:pt x="2046656" y="1496504"/>
                          <a:pt x="287407" y="1712232"/>
                        </a:cubicBezTo>
                        <a:cubicBezTo>
                          <a:pt x="195852" y="1698645"/>
                          <a:pt x="12761" y="1461442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82284" y="465518"/>
                          <a:pt x="49678" y="-134316"/>
                          <a:pt x="287407" y="0"/>
                        </a:cubicBezTo>
                        <a:cubicBezTo>
                          <a:pt x="1519323" y="-297432"/>
                          <a:pt x="3036144" y="103246"/>
                          <a:pt x="3657867" y="0"/>
                        </a:cubicBezTo>
                        <a:cubicBezTo>
                          <a:pt x="3843552" y="-18093"/>
                          <a:pt x="3918419" y="42039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491" y="1311333"/>
                          <a:pt x="3750357" y="1681239"/>
                          <a:pt x="3657867" y="1712232"/>
                        </a:cubicBezTo>
                        <a:cubicBezTo>
                          <a:pt x="2381066" y="1611468"/>
                          <a:pt x="2054899" y="1431334"/>
                          <a:pt x="287407" y="1712232"/>
                        </a:cubicBezTo>
                        <a:cubicBezTo>
                          <a:pt x="243470" y="1701716"/>
                          <a:pt x="71522" y="148477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10F2F5E-3E83-E256-64D3-E3A90B111998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 flipV="1">
            <a:off x="4428163" y="929932"/>
            <a:ext cx="1696189" cy="24777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57B9944-95A5-5910-4CCE-BEBB24660B2F}"/>
              </a:ext>
            </a:extLst>
          </p:cNvPr>
          <p:cNvSpPr/>
          <p:nvPr/>
        </p:nvSpPr>
        <p:spPr>
          <a:xfrm>
            <a:off x="6042158" y="1674688"/>
            <a:ext cx="5732026" cy="3236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giá trị một đơn vị (giá trị một phần trong các phần bằng nhau). Thực hiện phép chia.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-Tìm giá trị của nhiều đơn vị cùng loại (giá trị của nhiều phần bằng nhau). Thực hiện phép nhân.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C10D6E9-E51F-5F31-D5D0-07EB616705E0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4428163" y="3292867"/>
            <a:ext cx="1613995" cy="1147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3D04174D-A933-4AF8-5BC5-71FC49284342}"/>
              </a:ext>
            </a:extLst>
          </p:cNvPr>
          <p:cNvSpPr/>
          <p:nvPr/>
        </p:nvSpPr>
        <p:spPr>
          <a:xfrm>
            <a:off x="6381206" y="5250334"/>
            <a:ext cx="5485674" cy="13333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các phép tính thích hợp và viết lời giải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5679091-0BF8-9A7D-B2E8-D5F80A853866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4470400" y="3444240"/>
            <a:ext cx="1910806" cy="247276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83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7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xmlns="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xmlns="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xmlns="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xmlns="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xmlns="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xmlns="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xmlns="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xmlns="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xmlns="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xmlns="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xmlns="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xmlns="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198D73-6B1C-C552-89C7-BF8929DDC9C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43789" y="1317668"/>
            <a:ext cx="6882981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51759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57865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235CBE-51CF-419B-A4D9-2C80F5BCE7CA}"/>
              </a:ext>
            </a:extLst>
          </p:cNvPr>
          <p:cNvSpPr txBox="1"/>
          <p:nvPr/>
        </p:nvSpPr>
        <p:spPr>
          <a:xfrm>
            <a:off x="905658" y="222642"/>
            <a:ext cx="1093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EA4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20 kg đường chia đều vào 10 túi. Hỏi 3 túi như vậy có bao nhiêu ki-lô-gam đường?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1B9959-5A9D-22FB-2DD5-A50725A2F4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8581"/>
            <a:ext cx="866775" cy="885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xmlns="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xmlns="" id="{305CF9CA-14F6-743B-8A51-C109DE7DF210}"/>
              </a:ext>
            </a:extLst>
          </p:cNvPr>
          <p:cNvSpPr/>
          <p:nvPr/>
        </p:nvSpPr>
        <p:spPr>
          <a:xfrm>
            <a:off x="1800531" y="2551544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xmlns="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627" y="2539798"/>
            <a:ext cx="11556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xmlns="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63" y="3382070"/>
            <a:ext cx="11368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xmlns="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060" y="3363167"/>
            <a:ext cx="2082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kg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xmlns="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61" y="4120198"/>
            <a:ext cx="388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xmlns="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740" y="4126562"/>
            <a:ext cx="21531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….kg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xmlns="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xmlns="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864CE3D-FFA8-A1ED-406A-9D7BE13B6371}"/>
              </a:ext>
            </a:extLst>
          </p:cNvPr>
          <p:cNvSpPr txBox="1"/>
          <p:nvPr/>
        </p:nvSpPr>
        <p:spPr>
          <a:xfrm>
            <a:off x="5272862" y="2612320"/>
            <a:ext cx="63768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Số ki-lô-gam đường trong một túi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20: 10 = 2 (kg)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     3 túi có số ki-lô-gam đường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x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3 = 6 (kg)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6 kg đường</a:t>
            </a:r>
          </a:p>
        </p:txBody>
      </p:sp>
    </p:spTree>
    <p:extLst>
      <p:ext uri="{BB962C8B-B14F-4D97-AF65-F5344CB8AC3E}">
        <p14:creationId xmlns:p14="http://schemas.microsoft.com/office/powerpoint/2010/main" val="26379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802198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802198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đều 60 quả trứng vào 6 khay. Hỏi 4 khay trứng như vậy có bao nhiêu quả?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xmlns="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xmlns="" id="{305CF9CA-14F6-743B-8A51-C109DE7DF210}"/>
              </a:ext>
            </a:extLst>
          </p:cNvPr>
          <p:cNvSpPr/>
          <p:nvPr/>
        </p:nvSpPr>
        <p:spPr>
          <a:xfrm>
            <a:off x="1564640" y="2551544"/>
            <a:ext cx="1667177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7177" h="550342" fill="none" extrusionOk="0">
                        <a:moveTo>
                          <a:pt x="0" y="275171"/>
                        </a:moveTo>
                        <a:cubicBezTo>
                          <a:pt x="21108" y="149218"/>
                          <a:pt x="24943" y="-39116"/>
                          <a:pt x="121451" y="0"/>
                        </a:cubicBezTo>
                        <a:cubicBezTo>
                          <a:pt x="638866" y="-125222"/>
                          <a:pt x="1323199" y="47620"/>
                          <a:pt x="1545724" y="0"/>
                        </a:cubicBezTo>
                        <a:cubicBezTo>
                          <a:pt x="1642701" y="-38247"/>
                          <a:pt x="1605718" y="11796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919" y="410792"/>
                          <a:pt x="1591860" y="539159"/>
                          <a:pt x="1545724" y="550342"/>
                        </a:cubicBezTo>
                        <a:cubicBezTo>
                          <a:pt x="1011406" y="514010"/>
                          <a:pt x="886723" y="445948"/>
                          <a:pt x="121451" y="550342"/>
                        </a:cubicBezTo>
                        <a:cubicBezTo>
                          <a:pt x="112468" y="557627"/>
                          <a:pt x="4474" y="49222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stroke="0" extrusionOk="0">
                        <a:moveTo>
                          <a:pt x="0" y="275171"/>
                        </a:moveTo>
                        <a:cubicBezTo>
                          <a:pt x="-1004" y="121467"/>
                          <a:pt x="61474" y="-22379"/>
                          <a:pt x="121451" y="0"/>
                        </a:cubicBezTo>
                        <a:cubicBezTo>
                          <a:pt x="646174" y="21976"/>
                          <a:pt x="1227348" y="-1697"/>
                          <a:pt x="1545724" y="0"/>
                        </a:cubicBezTo>
                        <a:cubicBezTo>
                          <a:pt x="1612084" y="27476"/>
                          <a:pt x="1715700" y="173666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48090" y="452839"/>
                          <a:pt x="1606845" y="553522"/>
                          <a:pt x="1545724" y="550342"/>
                        </a:cubicBezTo>
                        <a:cubicBezTo>
                          <a:pt x="933201" y="468935"/>
                          <a:pt x="544449" y="641502"/>
                          <a:pt x="121451" y="550342"/>
                        </a:cubicBezTo>
                        <a:cubicBezTo>
                          <a:pt x="32569" y="500794"/>
                          <a:pt x="-13121" y="39834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5542" y="137537"/>
                          <a:pt x="30665" y="-16100"/>
                          <a:pt x="121451" y="0"/>
                        </a:cubicBezTo>
                        <a:cubicBezTo>
                          <a:pt x="658245" y="4645"/>
                          <a:pt x="1237615" y="25984"/>
                          <a:pt x="1545724" y="0"/>
                        </a:cubicBezTo>
                        <a:cubicBezTo>
                          <a:pt x="1581068" y="2078"/>
                          <a:pt x="1648227" y="123785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70487" y="419218"/>
                          <a:pt x="1593056" y="538394"/>
                          <a:pt x="1545724" y="550342"/>
                        </a:cubicBezTo>
                        <a:cubicBezTo>
                          <a:pt x="1030708" y="489216"/>
                          <a:pt x="853422" y="467769"/>
                          <a:pt x="121451" y="550342"/>
                        </a:cubicBezTo>
                        <a:cubicBezTo>
                          <a:pt x="69963" y="512666"/>
                          <a:pt x="26872" y="47779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41799" y="144559"/>
                          <a:pt x="47261" y="-23809"/>
                          <a:pt x="121451" y="0"/>
                        </a:cubicBezTo>
                        <a:cubicBezTo>
                          <a:pt x="646627" y="-98109"/>
                          <a:pt x="1249109" y="23860"/>
                          <a:pt x="1545724" y="0"/>
                        </a:cubicBezTo>
                        <a:cubicBezTo>
                          <a:pt x="1609055" y="12587"/>
                          <a:pt x="1643710" y="12580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4970" y="419313"/>
                          <a:pt x="1592397" y="538368"/>
                          <a:pt x="1545724" y="550342"/>
                        </a:cubicBezTo>
                        <a:cubicBezTo>
                          <a:pt x="1050763" y="521478"/>
                          <a:pt x="866896" y="482695"/>
                          <a:pt x="121451" y="550342"/>
                        </a:cubicBezTo>
                        <a:cubicBezTo>
                          <a:pt x="81983" y="546752"/>
                          <a:pt x="4785" y="46035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37973" y="150422"/>
                          <a:pt x="16391" y="-51610"/>
                          <a:pt x="121451" y="0"/>
                        </a:cubicBezTo>
                        <a:cubicBezTo>
                          <a:pt x="636615" y="-94402"/>
                          <a:pt x="1282231" y="43225"/>
                          <a:pt x="1545724" y="0"/>
                        </a:cubicBezTo>
                        <a:cubicBezTo>
                          <a:pt x="1625692" y="-3379"/>
                          <a:pt x="1647671" y="13451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750" y="416319"/>
                          <a:pt x="1591033" y="539654"/>
                          <a:pt x="1545724" y="550342"/>
                        </a:cubicBezTo>
                        <a:cubicBezTo>
                          <a:pt x="1016462" y="519252"/>
                          <a:pt x="889790" y="465235"/>
                          <a:pt x="121451" y="550342"/>
                        </a:cubicBezTo>
                        <a:cubicBezTo>
                          <a:pt x="105255" y="541508"/>
                          <a:pt x="21401" y="477014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xmlns="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267" y="2499158"/>
            <a:ext cx="1479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xmlns="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" y="3382069"/>
            <a:ext cx="15565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altLang="en-US" sz="3600" b="1" dirty="0" err="1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xmlns="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668" y="3383487"/>
            <a:ext cx="26757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xmlns="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39" y="4098933"/>
            <a:ext cx="3501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khay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xmlns="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780" y="4085922"/>
            <a:ext cx="27687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xmlns="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xmlns="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864CE3D-FFA8-A1ED-406A-9D7BE13B6371}"/>
              </a:ext>
            </a:extLst>
          </p:cNvPr>
          <p:cNvSpPr txBox="1"/>
          <p:nvPr/>
        </p:nvSpPr>
        <p:spPr>
          <a:xfrm>
            <a:off x="5008702" y="2724080"/>
            <a:ext cx="67312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Một khay xếp được số trứng là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60 : 6 = 10 (quả)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4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khay xếp được số trứng là:</a:t>
            </a:r>
            <a:endParaRPr lang="en-US" sz="3200" b="1" dirty="0">
              <a:solidFill>
                <a:srgbClr val="002060"/>
              </a:solidFill>
              <a:latin typeface="Calibri" panose="020F0502020204030204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10 x 4 = 40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(quả)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40 quả trứng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719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4760ED9-ADE9-41A6-9AE7-DD0EA737926C}"/>
              </a:ext>
            </a:extLst>
          </p:cNvPr>
          <p:cNvSpPr/>
          <p:nvPr/>
        </p:nvSpPr>
        <p:spPr>
          <a:xfrm>
            <a:off x="284473" y="270568"/>
            <a:ext cx="2082808" cy="87751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A32FFDB-03E1-4631-96F2-322F6B0AB86C}"/>
              </a:ext>
            </a:extLst>
          </p:cNvPr>
          <p:cNvSpPr/>
          <p:nvPr/>
        </p:nvSpPr>
        <p:spPr>
          <a:xfrm>
            <a:off x="1" y="138383"/>
            <a:ext cx="2296160" cy="97921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A0192F-83DC-EDBA-8B1F-E455F08FF9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633" y="2089467"/>
            <a:ext cx="11700367" cy="16900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5C3724-4160-59EC-4525-674DEE71AF87}"/>
              </a:ext>
            </a:extLst>
          </p:cNvPr>
          <p:cNvSpPr/>
          <p:nvPr/>
        </p:nvSpPr>
        <p:spPr>
          <a:xfrm>
            <a:off x="9591040" y="3017520"/>
            <a:ext cx="111760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5 500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51FDD5E-175E-A73B-D493-5375167ECB19}"/>
              </a:ext>
            </a:extLst>
          </p:cNvPr>
          <p:cNvSpPr/>
          <p:nvPr/>
        </p:nvSpPr>
        <p:spPr>
          <a:xfrm>
            <a:off x="10830560" y="3058160"/>
            <a:ext cx="119888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22 000</a:t>
            </a:r>
          </a:p>
        </p:txBody>
      </p:sp>
    </p:spTree>
    <p:extLst>
      <p:ext uri="{BB962C8B-B14F-4D97-AF65-F5344CB8AC3E}">
        <p14:creationId xmlns:p14="http://schemas.microsoft.com/office/powerpoint/2010/main" val="18333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xmlns="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xmlns="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xmlns="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xmlns="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xmlns="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xmlns="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xmlns="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xmlns="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xmlns="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xmlns="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xmlns="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xmlns="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76973" y="912668"/>
            <a:ext cx="752311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xmlns="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xmlns="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xmlns="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xmlns="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xmlns="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xmlns="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xmlns="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xmlns="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xmlns="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xmlns="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xmlns="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xmlns="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7E3524-5CB8-7D28-504A-1176684E646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85814" y="976827"/>
            <a:ext cx="618188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8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/>
        </p:nvSpPr>
        <p:spPr>
          <a:xfrm>
            <a:off x="3910013" y="1271991"/>
            <a:ext cx="6553200" cy="1075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Khoanh tròn vào chữ cái A, B, C, D trước câu trả lời em cho là đúng:</a:t>
            </a:r>
          </a:p>
        </p:txBody>
      </p:sp>
      <p:grpSp>
        <p:nvGrpSpPr>
          <p:cNvPr id="18435" name="Group 5"/>
          <p:cNvGrpSpPr/>
          <p:nvPr/>
        </p:nvGrpSpPr>
        <p:grpSpPr>
          <a:xfrm>
            <a:off x="2128838" y="1190625"/>
            <a:ext cx="1524000" cy="1476375"/>
            <a:chOff x="1134" y="768"/>
            <a:chExt cx="960" cy="1296"/>
          </a:xfrm>
        </p:grpSpPr>
        <p:sp>
          <p:nvSpPr>
            <p:cNvPr id="18443" name="AutoShape 6"/>
            <p:cNvSpPr/>
            <p:nvPr/>
          </p:nvSpPr>
          <p:spPr>
            <a:xfrm>
              <a:off x="1134" y="768"/>
              <a:ext cx="960" cy="1296"/>
            </a:xfrm>
            <a:prstGeom prst="cloudCallout">
              <a:avLst>
                <a:gd name="adj1" fmla="val -93750"/>
                <a:gd name="adj2" fmla="val 81097"/>
              </a:avLst>
            </a:prstGeom>
            <a:solidFill>
              <a:srgbClr val="FF66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444" name="Picture 7" descr="Alarm-07-june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5" y="987"/>
              <a:ext cx="438" cy="85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9944" name="AutoShape 8"/>
          <p:cNvSpPr/>
          <p:nvPr/>
        </p:nvSpPr>
        <p:spPr>
          <a:xfrm>
            <a:off x="8229600" y="3886200"/>
            <a:ext cx="609600" cy="762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Text Box 9"/>
          <p:cNvSpPr txBox="1"/>
          <p:nvPr/>
        </p:nvSpPr>
        <p:spPr>
          <a:xfrm>
            <a:off x="8305800" y="4953000"/>
            <a:ext cx="19812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13 kg</a:t>
            </a:r>
          </a:p>
        </p:txBody>
      </p:sp>
      <p:sp>
        <p:nvSpPr>
          <p:cNvPr id="39947" name="Text Box 11"/>
          <p:cNvSpPr txBox="1"/>
          <p:nvPr/>
        </p:nvSpPr>
        <p:spPr>
          <a:xfrm>
            <a:off x="8305800" y="3886200"/>
            <a:ext cx="18288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36 kg</a:t>
            </a:r>
          </a:p>
        </p:txBody>
      </p:sp>
      <p:sp>
        <p:nvSpPr>
          <p:cNvPr id="39948" name="Text Box 12"/>
          <p:cNvSpPr txBox="1"/>
          <p:nvPr/>
        </p:nvSpPr>
        <p:spPr>
          <a:xfrm>
            <a:off x="8305800" y="2971800"/>
            <a:ext cx="1643270" cy="584761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09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39950" name="Text Box 14"/>
          <p:cNvSpPr txBox="1"/>
          <p:nvPr/>
        </p:nvSpPr>
        <p:spPr>
          <a:xfrm>
            <a:off x="8305800" y="5791200"/>
            <a:ext cx="19050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26 kg</a:t>
            </a:r>
          </a:p>
        </p:txBody>
      </p:sp>
      <p:sp>
        <p:nvSpPr>
          <p:cNvPr id="39955" name="Text Box 19"/>
          <p:cNvSpPr txBox="1"/>
          <p:nvPr/>
        </p:nvSpPr>
        <p:spPr>
          <a:xfrm>
            <a:off x="1360967" y="3200400"/>
            <a:ext cx="6517796" cy="1938978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81 kg rau, bó đều thành 9 bó. Hỏi 4 bó rau nặng bao nhiêu ki-lô-gam?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4280" y="173406"/>
            <a:ext cx="7640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ldLvl="0" animBg="1"/>
      <p:bldP spid="39944" grpId="0" bldLvl="0" animBg="1"/>
      <p:bldP spid="39944" grpId="1" bldLvl="0" animBg="1"/>
      <p:bldP spid="39945" grpId="0"/>
      <p:bldP spid="39947" grpId="0"/>
      <p:bldP spid="39948" grpId="0"/>
      <p:bldP spid="39950" grpId="0"/>
      <p:bldP spid="3995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/>
          <p:nvPr/>
        </p:nvSpPr>
        <p:spPr>
          <a:xfrm>
            <a:off x="2243742" y="610335"/>
            <a:ext cx="7970067" cy="4931500"/>
          </a:xfrm>
          <a:custGeom>
            <a:avLst/>
            <a:gdLst/>
            <a:ahLst/>
            <a:cxnLst/>
            <a:rect l="l" t="t" r="r" b="b"/>
            <a:pathLst>
              <a:path w="239102" h="147945" extrusionOk="0">
                <a:moveTo>
                  <a:pt x="5106" y="33255"/>
                </a:moveTo>
                <a:cubicBezTo>
                  <a:pt x="9986" y="19963"/>
                  <a:pt x="15187" y="11808"/>
                  <a:pt x="31690" y="7056"/>
                </a:cubicBezTo>
                <a:cubicBezTo>
                  <a:pt x="48193" y="2304"/>
                  <a:pt x="82162" y="5900"/>
                  <a:pt x="104123" y="4744"/>
                </a:cubicBezTo>
                <a:cubicBezTo>
                  <a:pt x="126084" y="3588"/>
                  <a:pt x="145734" y="-778"/>
                  <a:pt x="163457" y="121"/>
                </a:cubicBezTo>
                <a:cubicBezTo>
                  <a:pt x="181180" y="1020"/>
                  <a:pt x="198325" y="1726"/>
                  <a:pt x="210461" y="10138"/>
                </a:cubicBezTo>
                <a:cubicBezTo>
                  <a:pt x="222597" y="18550"/>
                  <a:pt x="231844" y="35373"/>
                  <a:pt x="236275" y="50592"/>
                </a:cubicBezTo>
                <a:cubicBezTo>
                  <a:pt x="240706" y="65811"/>
                  <a:pt x="239100" y="87323"/>
                  <a:pt x="237045" y="101450"/>
                </a:cubicBezTo>
                <a:cubicBezTo>
                  <a:pt x="234990" y="115577"/>
                  <a:pt x="232936" y="127649"/>
                  <a:pt x="223946" y="135354"/>
                </a:cubicBezTo>
                <a:cubicBezTo>
                  <a:pt x="214956" y="143060"/>
                  <a:pt x="199930" y="146335"/>
                  <a:pt x="183106" y="147683"/>
                </a:cubicBezTo>
                <a:cubicBezTo>
                  <a:pt x="166282" y="149032"/>
                  <a:pt x="148174" y="144794"/>
                  <a:pt x="123002" y="143445"/>
                </a:cubicBezTo>
                <a:cubicBezTo>
                  <a:pt x="97830" y="142097"/>
                  <a:pt x="52175" y="149031"/>
                  <a:pt x="32076" y="139592"/>
                </a:cubicBezTo>
                <a:cubicBezTo>
                  <a:pt x="11977" y="130153"/>
                  <a:pt x="6904" y="104532"/>
                  <a:pt x="2409" y="86809"/>
                </a:cubicBezTo>
                <a:cubicBezTo>
                  <a:pt x="-2086" y="69086"/>
                  <a:pt x="226" y="46547"/>
                  <a:pt x="5106" y="33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18" name="Google Shape;518;p44"/>
          <p:cNvSpPr/>
          <p:nvPr/>
        </p:nvSpPr>
        <p:spPr>
          <a:xfrm>
            <a:off x="2427266" y="531091"/>
            <a:ext cx="7564367" cy="4897267"/>
          </a:xfrm>
          <a:custGeom>
            <a:avLst/>
            <a:gdLst/>
            <a:ahLst/>
            <a:cxnLst/>
            <a:rect l="l" t="t" r="r" b="b"/>
            <a:pathLst>
              <a:path w="226931" h="146918" extrusionOk="0">
                <a:moveTo>
                  <a:pt x="6165" y="27842"/>
                </a:moveTo>
                <a:cubicBezTo>
                  <a:pt x="20613" y="23219"/>
                  <a:pt x="60168" y="1194"/>
                  <a:pt x="92853" y="102"/>
                </a:cubicBezTo>
                <a:cubicBezTo>
                  <a:pt x="125538" y="-990"/>
                  <a:pt x="179927" y="6716"/>
                  <a:pt x="202273" y="21292"/>
                </a:cubicBezTo>
                <a:cubicBezTo>
                  <a:pt x="224619" y="35869"/>
                  <a:pt x="226931" y="68811"/>
                  <a:pt x="226931" y="87561"/>
                </a:cubicBezTo>
                <a:cubicBezTo>
                  <a:pt x="226931" y="106311"/>
                  <a:pt x="218198" y="125446"/>
                  <a:pt x="202273" y="133794"/>
                </a:cubicBezTo>
                <a:cubicBezTo>
                  <a:pt x="186348" y="142142"/>
                  <a:pt x="155397" y="135528"/>
                  <a:pt x="131381" y="137647"/>
                </a:cubicBezTo>
                <a:cubicBezTo>
                  <a:pt x="107365" y="139766"/>
                  <a:pt x="77442" y="148949"/>
                  <a:pt x="58178" y="146509"/>
                </a:cubicBezTo>
                <a:cubicBezTo>
                  <a:pt x="38914" y="144069"/>
                  <a:pt x="25493" y="133023"/>
                  <a:pt x="15797" y="123006"/>
                </a:cubicBezTo>
                <a:cubicBezTo>
                  <a:pt x="6101" y="112989"/>
                  <a:pt x="2633" y="92505"/>
                  <a:pt x="0" y="864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63247A6F-6267-4A32-AFFD-BC6481637E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" y="903297"/>
            <a:ext cx="2758809" cy="155182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20DC949D-E807-4973-922A-D212F6C49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9211549" y="98028"/>
            <a:ext cx="3004055" cy="1689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3D85C70-C7EE-4628-A4D7-76B650BC742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4107" y="1022838"/>
            <a:ext cx="3511600" cy="1213209"/>
          </a:xfrm>
          <a:prstGeom prst="rect">
            <a:avLst/>
          </a:prstGeom>
        </p:spPr>
      </p:pic>
      <p:sp>
        <p:nvSpPr>
          <p:cNvPr id="16" name="직사각형 80">
            <a:extLst>
              <a:ext uri="{FF2B5EF4-FFF2-40B4-BE49-F238E27FC236}">
                <a16:creationId xmlns:a16="http://schemas.microsoft.com/office/drawing/2014/main" xmlns="" id="{595A7CE5-B07D-419A-B7BC-46978CD7F289}"/>
              </a:ext>
            </a:extLst>
          </p:cNvPr>
          <p:cNvSpPr/>
          <p:nvPr/>
        </p:nvSpPr>
        <p:spPr>
          <a:xfrm>
            <a:off x="2648158" y="2398276"/>
            <a:ext cx="7161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Ôn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lại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bài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học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lang="en-US" altLang="ko-KR" sz="3600" dirty="0">
                <a:solidFill>
                  <a:srgbClr val="66382E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huẩn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bị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tiết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2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0502E9C2-AA0E-40A6-BCA2-6F14A409A7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80384" y="4472470"/>
            <a:ext cx="8433425" cy="24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279;p41">
            <a:extLst>
              <a:ext uri="{FF2B5EF4-FFF2-40B4-BE49-F238E27FC236}">
                <a16:creationId xmlns:a16="http://schemas.microsoft.com/office/drawing/2014/main" xmlns="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xmlns="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xmlns="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xmlns="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xmlns="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xmlns="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xmlns="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xmlns="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xmlns="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xmlns="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xmlns="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xmlns="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8E0530-2637-5280-AC0F-770102EB484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23866" y="161413"/>
            <a:ext cx="10479932" cy="4663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219200"/>
            <a:ext cx="7772400" cy="26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971800"/>
            <a:ext cx="4572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C5E172-BACD-DEA2-4C59-FE1C27A82F9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208918" y="2929189"/>
            <a:ext cx="20265690" cy="43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87" y="2393224"/>
            <a:ext cx="4002411" cy="4002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2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6415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6058" y="3246077"/>
            <a:ext cx="8736379" cy="218895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ta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rồi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chia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cho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4294" y="580888"/>
            <a:ext cx="10287092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 tìm số trung bình cộng của nhiều số ta làm như thế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9649482" y="5004454"/>
            <a:ext cx="2341837" cy="15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8277" y="2863892"/>
            <a:ext cx="8718698" cy="153344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40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60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50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 số trung bình cộng của các số 40 và 60.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9793476" y="4297762"/>
            <a:ext cx="2053849" cy="21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3171" y="3215812"/>
            <a:ext cx="9941441" cy="195209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trung bình một ngày số ngô là;</a:t>
            </a:r>
          </a:p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                      (5 + 7) : 2 = 6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(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885" y="228600"/>
            <a:ext cx="9980865" cy="1969572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ngày đầu 5kg ngô nếp. Ngày thứ 2 bán được 7 kg ngô tẻ. Hỏi trung bình một này mẹ bán được bao nhiêu kg ngô?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55686" y="4652680"/>
            <a:ext cx="2137420" cy="21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848ACB-C1E4-3BC8-0607-C5763CA4F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0" y="1366092"/>
            <a:ext cx="6010045" cy="60100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73967F4-7588-E5C3-EDDE-CC969FB3B830}"/>
              </a:ext>
            </a:extLst>
          </p:cNvPr>
          <p:cNvGrpSpPr/>
          <p:nvPr/>
        </p:nvGrpSpPr>
        <p:grpSpPr>
          <a:xfrm>
            <a:off x="2143514" y="597061"/>
            <a:ext cx="8597933" cy="1323439"/>
            <a:chOff x="814827" y="784778"/>
            <a:chExt cx="8597933" cy="132343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xmlns="" id="{8CFF0381-DEDA-133F-71D1-730514DF7FBF}"/>
                </a:ext>
              </a:extLst>
            </p:cNvPr>
            <p:cNvSpPr/>
            <p:nvPr/>
          </p:nvSpPr>
          <p:spPr>
            <a:xfrm>
              <a:off x="940788" y="784778"/>
              <a:ext cx="8295701" cy="132343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8C83859-C371-672D-3E8C-0AEBB3799126}"/>
                </a:ext>
              </a:extLst>
            </p:cNvPr>
            <p:cNvSpPr txBox="1"/>
            <p:nvPr/>
          </p:nvSpPr>
          <p:spPr>
            <a:xfrm>
              <a:off x="814827" y="784778"/>
              <a:ext cx="85979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5FB23D-3E58-4140-8951-5B7DB374D137}"/>
              </a:ext>
            </a:extLst>
          </p:cNvPr>
          <p:cNvSpPr/>
          <p:nvPr/>
        </p:nvSpPr>
        <p:spPr>
          <a:xfrm>
            <a:off x="1828800" y="2042809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832567A-0EFB-46F2-B6A0-9D846AFF062C}"/>
              </a:ext>
            </a:extLst>
          </p:cNvPr>
          <p:cNvSpPr/>
          <p:nvPr/>
        </p:nvSpPr>
        <p:spPr>
          <a:xfrm>
            <a:off x="1245439" y="832521"/>
            <a:ext cx="9980579" cy="230816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72670" y="2982678"/>
            <a:ext cx="6058677" cy="3771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B58504-9E60-F8C0-3E5E-EB50363C750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4708" y="524817"/>
            <a:ext cx="2274005" cy="1767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47D6FE-4BD8-1C25-9509-94D1E63C0B8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03340" y="1187125"/>
            <a:ext cx="9626418" cy="201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2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actical Life Subject for Middle School - 6th Grade: Bullying Prevention by Slidesgo">
  <a:themeElements>
    <a:clrScheme name="Simple Light">
      <a:dk1>
        <a:srgbClr val="1F4788"/>
      </a:dk1>
      <a:lt1>
        <a:srgbClr val="F9E5DF"/>
      </a:lt1>
      <a:dk2>
        <a:srgbClr val="421D19"/>
      </a:dk2>
      <a:lt2>
        <a:srgbClr val="EF9985"/>
      </a:lt2>
      <a:accent1>
        <a:srgbClr val="E55436"/>
      </a:accent1>
      <a:accent2>
        <a:srgbClr val="029C9A"/>
      </a:accent2>
      <a:accent3>
        <a:srgbClr val="F4A92B"/>
      </a:accent3>
      <a:accent4>
        <a:srgbClr val="21A5D1"/>
      </a:accent4>
      <a:accent5>
        <a:srgbClr val="F4B389"/>
      </a:accent5>
      <a:accent6>
        <a:srgbClr val="FFFFFF"/>
      </a:accent6>
      <a:hlink>
        <a:srgbClr val="21A5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720</Words>
  <Application>Microsoft Office PowerPoint</Application>
  <PresentationFormat>Custom</PresentationFormat>
  <Paragraphs>83</Paragraphs>
  <Slides>23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Online Learning Planner by Sildesgo</vt:lpstr>
      <vt:lpstr>Practical Life Subject for Middle School - 6th Grade: Bullying Prevention by Slidesgo</vt:lpstr>
      <vt:lpstr>Social Skills Subject for Middle School - 6th Grade: How to Treat Your Teachers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21AK22</cp:lastModifiedBy>
  <cp:revision>64</cp:revision>
  <dcterms:created xsi:type="dcterms:W3CDTF">2023-09-07T08:53:46Z</dcterms:created>
  <dcterms:modified xsi:type="dcterms:W3CDTF">2024-04-11T01:23:19Z</dcterms:modified>
</cp:coreProperties>
</file>